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894" r:id="rId4"/>
    <p:sldMasterId id="2147484000" r:id="rId5"/>
  </p:sldMasterIdLst>
  <p:notesMasterIdLst>
    <p:notesMasterId r:id="rId170"/>
  </p:notesMasterIdLst>
  <p:handoutMasterIdLst>
    <p:handoutMasterId r:id="rId171"/>
  </p:handoutMasterIdLst>
  <p:sldIdLst>
    <p:sldId id="327" r:id="rId6"/>
    <p:sldId id="550145322" r:id="rId7"/>
    <p:sldId id="550145377" r:id="rId8"/>
    <p:sldId id="550145378" r:id="rId9"/>
    <p:sldId id="2147469675" r:id="rId10"/>
    <p:sldId id="330" r:id="rId11"/>
    <p:sldId id="550145380" r:id="rId12"/>
    <p:sldId id="329" r:id="rId13"/>
    <p:sldId id="2147469678" r:id="rId14"/>
    <p:sldId id="379" r:id="rId15"/>
    <p:sldId id="550145385" r:id="rId16"/>
    <p:sldId id="550145387" r:id="rId17"/>
    <p:sldId id="550145386" r:id="rId18"/>
    <p:sldId id="550145390" r:id="rId19"/>
    <p:sldId id="550145391" r:id="rId20"/>
    <p:sldId id="384" r:id="rId21"/>
    <p:sldId id="385" r:id="rId22"/>
    <p:sldId id="550145388" r:id="rId23"/>
    <p:sldId id="550145389" r:id="rId24"/>
    <p:sldId id="387" r:id="rId25"/>
    <p:sldId id="550145392" r:id="rId26"/>
    <p:sldId id="550145393" r:id="rId27"/>
    <p:sldId id="550145303" r:id="rId28"/>
    <p:sldId id="550145394" r:id="rId29"/>
    <p:sldId id="550145397" r:id="rId30"/>
    <p:sldId id="550145395" r:id="rId31"/>
    <p:sldId id="388" r:id="rId32"/>
    <p:sldId id="389" r:id="rId33"/>
    <p:sldId id="550145398" r:id="rId34"/>
    <p:sldId id="392" r:id="rId35"/>
    <p:sldId id="550145401" r:id="rId36"/>
    <p:sldId id="550145402" r:id="rId37"/>
    <p:sldId id="550145400" r:id="rId38"/>
    <p:sldId id="550145403" r:id="rId39"/>
    <p:sldId id="391" r:id="rId40"/>
    <p:sldId id="550145399" r:id="rId41"/>
    <p:sldId id="550145288" r:id="rId42"/>
    <p:sldId id="550145290" r:id="rId43"/>
    <p:sldId id="550145302" r:id="rId44"/>
    <p:sldId id="550145291" r:id="rId45"/>
    <p:sldId id="550145292" r:id="rId46"/>
    <p:sldId id="550145404" r:id="rId47"/>
    <p:sldId id="550145293" r:id="rId48"/>
    <p:sldId id="550145294" r:id="rId49"/>
    <p:sldId id="550145405" r:id="rId50"/>
    <p:sldId id="550145301" r:id="rId51"/>
    <p:sldId id="550145407" r:id="rId52"/>
    <p:sldId id="550145408" r:id="rId53"/>
    <p:sldId id="550145406" r:id="rId54"/>
    <p:sldId id="396" r:id="rId55"/>
    <p:sldId id="550145409" r:id="rId56"/>
    <p:sldId id="550145410" r:id="rId57"/>
    <p:sldId id="397" r:id="rId58"/>
    <p:sldId id="550145295" r:id="rId59"/>
    <p:sldId id="11817" r:id="rId60"/>
    <p:sldId id="550145411" r:id="rId61"/>
    <p:sldId id="550145413" r:id="rId62"/>
    <p:sldId id="550145414" r:id="rId63"/>
    <p:sldId id="550145412" r:id="rId64"/>
    <p:sldId id="550145474" r:id="rId65"/>
    <p:sldId id="351" r:id="rId66"/>
    <p:sldId id="550145475" r:id="rId67"/>
    <p:sldId id="550145476" r:id="rId68"/>
    <p:sldId id="550145477" r:id="rId69"/>
    <p:sldId id="550145464" r:id="rId70"/>
    <p:sldId id="550145463" r:id="rId71"/>
    <p:sldId id="550145469" r:id="rId72"/>
    <p:sldId id="550145470" r:id="rId73"/>
    <p:sldId id="550145467" r:id="rId74"/>
    <p:sldId id="550145471" r:id="rId75"/>
    <p:sldId id="550145473" r:id="rId76"/>
    <p:sldId id="550145468" r:id="rId77"/>
    <p:sldId id="550145472" r:id="rId78"/>
    <p:sldId id="550145465" r:id="rId79"/>
    <p:sldId id="550145478" r:id="rId80"/>
    <p:sldId id="550145479" r:id="rId81"/>
    <p:sldId id="550145272" r:id="rId82"/>
    <p:sldId id="550145323" r:id="rId83"/>
    <p:sldId id="550145415" r:id="rId84"/>
    <p:sldId id="12546" r:id="rId85"/>
    <p:sldId id="550145433" r:id="rId86"/>
    <p:sldId id="550145418" r:id="rId87"/>
    <p:sldId id="550145419" r:id="rId88"/>
    <p:sldId id="550145420" r:id="rId89"/>
    <p:sldId id="550145421" r:id="rId90"/>
    <p:sldId id="550145416" r:id="rId91"/>
    <p:sldId id="550145324" r:id="rId92"/>
    <p:sldId id="550145434" r:id="rId93"/>
    <p:sldId id="550145275" r:id="rId94"/>
    <p:sldId id="550145422" r:id="rId95"/>
    <p:sldId id="550145423" r:id="rId96"/>
    <p:sldId id="550145426" r:id="rId97"/>
    <p:sldId id="550145424" r:id="rId98"/>
    <p:sldId id="550145327" r:id="rId99"/>
    <p:sldId id="550145325" r:id="rId100"/>
    <p:sldId id="550145428" r:id="rId101"/>
    <p:sldId id="550145429" r:id="rId102"/>
    <p:sldId id="550145430" r:id="rId103"/>
    <p:sldId id="550145431" r:id="rId104"/>
    <p:sldId id="550145432" r:id="rId105"/>
    <p:sldId id="550145427" r:id="rId106"/>
    <p:sldId id="2147469682" r:id="rId107"/>
    <p:sldId id="12306" r:id="rId108"/>
    <p:sldId id="550145328" r:id="rId109"/>
    <p:sldId id="550145332" r:id="rId110"/>
    <p:sldId id="550145435" r:id="rId111"/>
    <p:sldId id="550145312" r:id="rId112"/>
    <p:sldId id="550145314" r:id="rId113"/>
    <p:sldId id="550145319" r:id="rId114"/>
    <p:sldId id="550145313" r:id="rId115"/>
    <p:sldId id="550145311" r:id="rId116"/>
    <p:sldId id="550145330" r:id="rId117"/>
    <p:sldId id="550145331" r:id="rId118"/>
    <p:sldId id="550145437" r:id="rId119"/>
    <p:sldId id="550145438" r:id="rId120"/>
    <p:sldId id="550145439" r:id="rId121"/>
    <p:sldId id="550145318" r:id="rId122"/>
    <p:sldId id="550145440" r:id="rId123"/>
    <p:sldId id="2147469687" r:id="rId124"/>
    <p:sldId id="550145287" r:id="rId125"/>
    <p:sldId id="550145441" r:id="rId126"/>
    <p:sldId id="550145344" r:id="rId127"/>
    <p:sldId id="550145342" r:id="rId128"/>
    <p:sldId id="550145442" r:id="rId129"/>
    <p:sldId id="550145341" r:id="rId130"/>
    <p:sldId id="550145444" r:id="rId131"/>
    <p:sldId id="550145443" r:id="rId132"/>
    <p:sldId id="550145445" r:id="rId133"/>
    <p:sldId id="550145337" r:id="rId134"/>
    <p:sldId id="550145338" r:id="rId135"/>
    <p:sldId id="550145446" r:id="rId136"/>
    <p:sldId id="550145448" r:id="rId137"/>
    <p:sldId id="550145339" r:id="rId138"/>
    <p:sldId id="2147469690" r:id="rId139"/>
    <p:sldId id="2147469689" r:id="rId140"/>
    <p:sldId id="550145348" r:id="rId141"/>
    <p:sldId id="550145349" r:id="rId142"/>
    <p:sldId id="550145350" r:id="rId143"/>
    <p:sldId id="550145351" r:id="rId144"/>
    <p:sldId id="550145352" r:id="rId145"/>
    <p:sldId id="550145354" r:id="rId146"/>
    <p:sldId id="550145355" r:id="rId147"/>
    <p:sldId id="550145356" r:id="rId148"/>
    <p:sldId id="550145357" r:id="rId149"/>
    <p:sldId id="550145452" r:id="rId150"/>
    <p:sldId id="550145453" r:id="rId151"/>
    <p:sldId id="550145454" r:id="rId152"/>
    <p:sldId id="550145450" r:id="rId153"/>
    <p:sldId id="550145449" r:id="rId154"/>
    <p:sldId id="550145374" r:id="rId155"/>
    <p:sldId id="550145451" r:id="rId156"/>
    <p:sldId id="550145455" r:id="rId157"/>
    <p:sldId id="550145456" r:id="rId158"/>
    <p:sldId id="550145457" r:id="rId159"/>
    <p:sldId id="550145458" r:id="rId160"/>
    <p:sldId id="550145460" r:id="rId161"/>
    <p:sldId id="550145461" r:id="rId162"/>
    <p:sldId id="550145369" r:id="rId163"/>
    <p:sldId id="2147469691" r:id="rId164"/>
    <p:sldId id="550145383" r:id="rId165"/>
    <p:sldId id="2147469683" r:id="rId166"/>
    <p:sldId id="2147469685" r:id="rId167"/>
    <p:sldId id="2147469686" r:id="rId168"/>
    <p:sldId id="550145480" r:id="rId169"/>
  </p:sldIdLst>
  <p:sldSz cx="10972800" cy="6172200"/>
  <p:notesSz cx="7010400" cy="9296400"/>
  <p:embeddedFontLst>
    <p:embeddedFont>
      <p:font typeface="Cambria Math" panose="02040503050406030204" pitchFamily="18" charset="0"/>
      <p:regular r:id="rId172"/>
    </p:embeddedFont>
    <p:embeddedFont>
      <p:font typeface="Consolas" panose="020B0609020204030204" pitchFamily="49" charset="0"/>
      <p:regular r:id="rId173"/>
      <p:bold r:id="rId174"/>
      <p:italic r:id="rId175"/>
      <p:boldItalic r:id="rId176"/>
    </p:embeddedFont>
    <p:embeddedFont>
      <p:font typeface="DINPro-Black" panose="02000503030000020004" pitchFamily="50" charset="0"/>
      <p:bold r:id="rId177"/>
    </p:embeddedFont>
    <p:embeddedFont>
      <p:font typeface="NVIDIA Sans" panose="020B0503020203020204" pitchFamily="34" charset="0"/>
      <p:regular r:id="rId178"/>
      <p:bold r:id="rId179"/>
      <p:italic r:id="rId180"/>
      <p:boldItalic r:id="rId181"/>
    </p:embeddedFont>
    <p:embeddedFont>
      <p:font typeface="Source Sans Pro Black" panose="020B0803030403020204" pitchFamily="34" charset="0"/>
      <p:bold r:id="rId182"/>
      <p:boldItalic r:id="rId183"/>
    </p:embeddedFont>
    <p:embeddedFont>
      <p:font typeface="Trebuchet MS" panose="020B0603020202020204" pitchFamily="34" charset="0"/>
      <p:regular r:id="rId184"/>
      <p:bold r:id="rId185"/>
      <p:italic r:id="rId186"/>
      <p:boldItalic r:id="rId187"/>
    </p:embeddedFont>
  </p:embeddedFontLst>
  <p:defaultTextStyle>
    <a:defPPr>
      <a:defRPr lang="en-US"/>
    </a:defPPr>
    <a:lvl1pPr algn="l" defTabSz="457200" rtl="0" fontAlgn="base">
      <a:spcBef>
        <a:spcPct val="0"/>
      </a:spcBef>
      <a:spcAft>
        <a:spcPct val="0"/>
      </a:spcAft>
      <a:defRPr kern="1200">
        <a:solidFill>
          <a:schemeClr val="tx1"/>
        </a:solidFill>
        <a:latin typeface="Arial" charset="0"/>
        <a:ea typeface="MS PGothic" pitchFamily="34" charset="-128"/>
        <a:cs typeface="+mn-cs"/>
      </a:defRPr>
    </a:lvl1pPr>
    <a:lvl2pPr marL="457200" algn="l" defTabSz="457200" rtl="0" fontAlgn="base">
      <a:spcBef>
        <a:spcPct val="0"/>
      </a:spcBef>
      <a:spcAft>
        <a:spcPct val="0"/>
      </a:spcAft>
      <a:defRPr kern="1200">
        <a:solidFill>
          <a:schemeClr val="tx1"/>
        </a:solidFill>
        <a:latin typeface="Arial" charset="0"/>
        <a:ea typeface="MS PGothic" pitchFamily="34" charset="-128"/>
        <a:cs typeface="+mn-cs"/>
      </a:defRPr>
    </a:lvl2pPr>
    <a:lvl3pPr marL="914400" algn="l" defTabSz="457200" rtl="0" fontAlgn="base">
      <a:spcBef>
        <a:spcPct val="0"/>
      </a:spcBef>
      <a:spcAft>
        <a:spcPct val="0"/>
      </a:spcAft>
      <a:defRPr kern="1200">
        <a:solidFill>
          <a:schemeClr val="tx1"/>
        </a:solidFill>
        <a:latin typeface="Arial" charset="0"/>
        <a:ea typeface="MS PGothic" pitchFamily="34" charset="-128"/>
        <a:cs typeface="+mn-cs"/>
      </a:defRPr>
    </a:lvl3pPr>
    <a:lvl4pPr marL="1371600" algn="l" defTabSz="457200" rtl="0" fontAlgn="base">
      <a:spcBef>
        <a:spcPct val="0"/>
      </a:spcBef>
      <a:spcAft>
        <a:spcPct val="0"/>
      </a:spcAft>
      <a:defRPr kern="1200">
        <a:solidFill>
          <a:schemeClr val="tx1"/>
        </a:solidFill>
        <a:latin typeface="Arial" charset="0"/>
        <a:ea typeface="MS PGothic" pitchFamily="34" charset="-128"/>
        <a:cs typeface="+mn-cs"/>
      </a:defRPr>
    </a:lvl4pPr>
    <a:lvl5pPr marL="1828800" algn="l" defTabSz="457200" rtl="0" fontAlgn="base">
      <a:spcBef>
        <a:spcPct val="0"/>
      </a:spcBef>
      <a:spcAft>
        <a:spcPct val="0"/>
      </a:spcAft>
      <a:defRPr kern="1200">
        <a:solidFill>
          <a:schemeClr val="tx1"/>
        </a:solidFill>
        <a:latin typeface="Arial" charset="0"/>
        <a:ea typeface="MS PGothic" pitchFamily="34" charset="-128"/>
        <a:cs typeface="+mn-cs"/>
      </a:defRPr>
    </a:lvl5pPr>
    <a:lvl6pPr marL="2286000" algn="l" defTabSz="914400" rtl="0" eaLnBrk="1" latinLnBrk="0" hangingPunct="1">
      <a:defRPr kern="1200">
        <a:solidFill>
          <a:schemeClr val="tx1"/>
        </a:solidFill>
        <a:latin typeface="Arial" charset="0"/>
        <a:ea typeface="MS PGothic" pitchFamily="34" charset="-128"/>
        <a:cs typeface="+mn-cs"/>
      </a:defRPr>
    </a:lvl6pPr>
    <a:lvl7pPr marL="2743200" algn="l" defTabSz="914400" rtl="0" eaLnBrk="1" latinLnBrk="0" hangingPunct="1">
      <a:defRPr kern="1200">
        <a:solidFill>
          <a:schemeClr val="tx1"/>
        </a:solidFill>
        <a:latin typeface="Arial" charset="0"/>
        <a:ea typeface="MS PGothic" pitchFamily="34" charset="-128"/>
        <a:cs typeface="+mn-cs"/>
      </a:defRPr>
    </a:lvl7pPr>
    <a:lvl8pPr marL="3200400" algn="l" defTabSz="914400" rtl="0" eaLnBrk="1" latinLnBrk="0" hangingPunct="1">
      <a:defRPr kern="1200">
        <a:solidFill>
          <a:schemeClr val="tx1"/>
        </a:solidFill>
        <a:latin typeface="Arial" charset="0"/>
        <a:ea typeface="MS PGothic" pitchFamily="34" charset="-128"/>
        <a:cs typeface="+mn-cs"/>
      </a:defRPr>
    </a:lvl8pPr>
    <a:lvl9pPr marL="3657600" algn="l" defTabSz="914400" rtl="0" eaLnBrk="1" latinLnBrk="0" hangingPunct="1">
      <a:defRPr kern="1200">
        <a:solidFill>
          <a:schemeClr val="tx1"/>
        </a:solidFill>
        <a:latin typeface="Arial" charset="0"/>
        <a:ea typeface="MS PGothic" pitchFamily="34" charset="-128"/>
        <a:cs typeface="+mn-cs"/>
      </a:defRPr>
    </a:lvl9pPr>
  </p:defaultTextStyle>
  <p:extLst>
    <p:ext uri="{521415D9-36F7-43E2-AB2F-B90AF26B5E84}">
      <p14:sectionLst xmlns:p14="http://schemas.microsoft.com/office/powerpoint/2010/main">
        <p14:section name="Introduction" id="{DDB81CB5-11BA-4605-8D76-3239DDFE7B30}">
          <p14:sldIdLst>
            <p14:sldId id="327"/>
          </p14:sldIdLst>
        </p14:section>
        <p14:section name="Why GPUs?" id="{0FC88D8D-0655-481D-8C9E-3D1E0370ACE6}">
          <p14:sldIdLst>
            <p14:sldId id="550145322"/>
            <p14:sldId id="550145377"/>
            <p14:sldId id="550145378"/>
            <p14:sldId id="2147469675"/>
          </p14:sldIdLst>
        </p14:section>
        <p14:section name="What is CUDA C++?" id="{24FB269B-0141-4AC7-A962-3B7398C14613}">
          <p14:sldIdLst>
            <p14:sldId id="330"/>
            <p14:sldId id="550145380"/>
            <p14:sldId id="329"/>
            <p14:sldId id="2147469678"/>
          </p14:sldIdLst>
        </p14:section>
        <p14:section name="Execution Spaces" id="{CB740E77-A9C0-421C-85EA-596E18602B3C}">
          <p14:sldIdLst>
            <p14:sldId id="379"/>
            <p14:sldId id="550145385"/>
            <p14:sldId id="550145387"/>
            <p14:sldId id="550145386"/>
            <p14:sldId id="550145390"/>
            <p14:sldId id="550145391"/>
            <p14:sldId id="384"/>
            <p14:sldId id="385"/>
            <p14:sldId id="550145388"/>
            <p14:sldId id="550145389"/>
            <p14:sldId id="387"/>
            <p14:sldId id="550145392"/>
            <p14:sldId id="550145393"/>
            <p14:sldId id="550145303"/>
            <p14:sldId id="550145394"/>
            <p14:sldId id="550145397"/>
            <p14:sldId id="550145395"/>
            <p14:sldId id="388"/>
            <p14:sldId id="389"/>
          </p14:sldIdLst>
        </p14:section>
        <p14:section name="Containers" id="{73D7D1BE-3F7F-439D-891B-D3F04016785F}">
          <p14:sldIdLst>
            <p14:sldId id="550145398"/>
            <p14:sldId id="392"/>
            <p14:sldId id="550145401"/>
            <p14:sldId id="550145402"/>
            <p14:sldId id="550145400"/>
            <p14:sldId id="550145403"/>
            <p14:sldId id="391"/>
          </p14:sldIdLst>
        </p14:section>
        <p14:section name="Iterators" id="{47F208ED-EF6B-450F-BB8E-476BB21ACDD4}">
          <p14:sldIdLst>
            <p14:sldId id="550145399"/>
            <p14:sldId id="550145288"/>
            <p14:sldId id="550145290"/>
            <p14:sldId id="550145302"/>
            <p14:sldId id="550145291"/>
            <p14:sldId id="550145292"/>
            <p14:sldId id="550145404"/>
            <p14:sldId id="550145293"/>
            <p14:sldId id="550145294"/>
            <p14:sldId id="550145405"/>
            <p14:sldId id="550145301"/>
            <p14:sldId id="550145407"/>
            <p14:sldId id="550145408"/>
            <p14:sldId id="550145406"/>
            <p14:sldId id="396"/>
            <p14:sldId id="550145409"/>
            <p14:sldId id="550145410"/>
            <p14:sldId id="397"/>
            <p14:sldId id="550145295"/>
          </p14:sldIdLst>
        </p14:section>
        <p14:section name="libcu++" id="{70B73BE2-AE7C-4172-B125-46D1C9E894C7}">
          <p14:sldIdLst>
            <p14:sldId id="11817"/>
            <p14:sldId id="550145411"/>
            <p14:sldId id="550145413"/>
            <p14:sldId id="550145414"/>
            <p14:sldId id="550145412"/>
          </p14:sldIdLst>
        </p14:section>
        <p14:section name="By Key Algorithms" id="{23563E50-5B91-4F45-B6EF-ABC493A1CF25}">
          <p14:sldIdLst>
            <p14:sldId id="550145474"/>
            <p14:sldId id="351"/>
            <p14:sldId id="550145475"/>
            <p14:sldId id="550145476"/>
            <p14:sldId id="550145477"/>
            <p14:sldId id="550145464"/>
            <p14:sldId id="550145463"/>
            <p14:sldId id="550145469"/>
            <p14:sldId id="550145470"/>
            <p14:sldId id="550145467"/>
            <p14:sldId id="550145471"/>
            <p14:sldId id="550145473"/>
            <p14:sldId id="550145468"/>
            <p14:sldId id="550145472"/>
            <p14:sldId id="550145465"/>
            <p14:sldId id="550145478"/>
            <p14:sldId id="550145479"/>
          </p14:sldIdLst>
        </p14:section>
        <p14:section name="mdspan" id="{7AFF2894-E072-4E0A-9EB5-ED7641899282}">
          <p14:sldIdLst>
            <p14:sldId id="550145272"/>
            <p14:sldId id="550145323"/>
            <p14:sldId id="550145415"/>
            <p14:sldId id="12546"/>
            <p14:sldId id="550145433"/>
            <p14:sldId id="550145418"/>
            <p14:sldId id="550145419"/>
            <p14:sldId id="550145420"/>
            <p14:sldId id="550145421"/>
            <p14:sldId id="550145416"/>
            <p14:sldId id="550145324"/>
            <p14:sldId id="550145434"/>
            <p14:sldId id="550145275"/>
            <p14:sldId id="550145422"/>
            <p14:sldId id="550145423"/>
            <p14:sldId id="550145426"/>
            <p14:sldId id="550145424"/>
            <p14:sldId id="550145327"/>
          </p14:sldIdLst>
        </p14:section>
        <p14:section name="Thrust Asynchrony" id="{B1A30B9A-96CA-414A-9787-7FC0D3BDDCDF}">
          <p14:sldIdLst>
            <p14:sldId id="550145325"/>
            <p14:sldId id="550145428"/>
            <p14:sldId id="550145429"/>
            <p14:sldId id="550145430"/>
            <p14:sldId id="550145431"/>
            <p14:sldId id="550145432"/>
            <p14:sldId id="550145427"/>
            <p14:sldId id="2147469682"/>
            <p14:sldId id="12306"/>
            <p14:sldId id="550145328"/>
            <p14:sldId id="550145332"/>
            <p14:sldId id="550145435"/>
            <p14:sldId id="550145312"/>
            <p14:sldId id="550145314"/>
            <p14:sldId id="550145319"/>
            <p14:sldId id="550145313"/>
            <p14:sldId id="550145311"/>
            <p14:sldId id="550145330"/>
            <p14:sldId id="550145331"/>
            <p14:sldId id="550145437"/>
            <p14:sldId id="550145438"/>
            <p14:sldId id="550145439"/>
            <p14:sldId id="550145318"/>
            <p14:sldId id="550145440"/>
            <p14:sldId id="2147469687"/>
          </p14:sldIdLst>
        </p14:section>
        <p14:section name="CUB Asynchrony" id="{1F9C0C02-275C-4F6B-8DFF-22E9FFDEAFA6}">
          <p14:sldIdLst>
            <p14:sldId id="550145287"/>
            <p14:sldId id="550145441"/>
            <p14:sldId id="550145344"/>
            <p14:sldId id="550145342"/>
            <p14:sldId id="550145442"/>
            <p14:sldId id="550145341"/>
            <p14:sldId id="550145444"/>
            <p14:sldId id="550145443"/>
            <p14:sldId id="550145445"/>
            <p14:sldId id="550145337"/>
            <p14:sldId id="550145338"/>
            <p14:sldId id="550145446"/>
            <p14:sldId id="550145448"/>
            <p14:sldId id="550145339"/>
            <p14:sldId id="2147469690"/>
            <p14:sldId id="2147469689"/>
          </p14:sldIdLst>
        </p14:section>
        <p14:section name="Memory Spaces" id="{31532F73-7E88-4D0C-A74C-A2D26A039A24}">
          <p14:sldIdLst>
            <p14:sldId id="550145348"/>
            <p14:sldId id="550145349"/>
            <p14:sldId id="550145350"/>
            <p14:sldId id="550145351"/>
            <p14:sldId id="550145352"/>
            <p14:sldId id="550145354"/>
            <p14:sldId id="550145355"/>
            <p14:sldId id="550145356"/>
            <p14:sldId id="550145357"/>
            <p14:sldId id="550145452"/>
            <p14:sldId id="550145453"/>
            <p14:sldId id="550145454"/>
            <p14:sldId id="550145450"/>
            <p14:sldId id="550145449"/>
            <p14:sldId id="550145374"/>
            <p14:sldId id="550145451"/>
            <p14:sldId id="550145455"/>
            <p14:sldId id="550145456"/>
            <p14:sldId id="550145457"/>
            <p14:sldId id="550145458"/>
            <p14:sldId id="550145460"/>
            <p14:sldId id="550145461"/>
            <p14:sldId id="550145369"/>
            <p14:sldId id="2147469691"/>
          </p14:sldIdLst>
        </p14:section>
        <p14:section name="Library Ecosystem" id="{4DA63CB9-4CAD-459F-A266-834C16EC1B2B}">
          <p14:sldIdLst>
            <p14:sldId id="550145383"/>
          </p14:sldIdLst>
        </p14:section>
        <p14:section name="Conclusion" id="{DB6BB26E-287E-4671-BC8D-62B94D4228D6}">
          <p14:sldIdLst>
            <p14:sldId id="2147469683"/>
            <p14:sldId id="2147469685"/>
            <p14:sldId id="2147469686"/>
          </p14:sldIdLst>
        </p14:section>
        <p14:section name="Display Test" id="{C3B398FA-AAE9-4F49-BD83-3D4046A6299D}">
          <p14:sldIdLst>
            <p14:sldId id="550145480"/>
          </p14:sldIdLst>
        </p14:section>
      </p14:sectionLst>
    </p:ext>
    <p:ext uri="{EFAFB233-063F-42B5-8137-9DF3F51BA10A}">
      <p15:sldGuideLst xmlns:p15="http://schemas.microsoft.com/office/powerpoint/2012/main">
        <p15:guide id="1" orient="horz" pos="1316">
          <p15:clr>
            <a:srgbClr val="A4A3A4"/>
          </p15:clr>
        </p15:guide>
        <p15:guide id="2" orient="horz" pos="3050">
          <p15:clr>
            <a:srgbClr val="A4A3A4"/>
          </p15:clr>
        </p15:guide>
        <p15:guide id="3" orient="horz" pos="3189">
          <p15:clr>
            <a:srgbClr val="A4A3A4"/>
          </p15:clr>
        </p15:guide>
        <p15:guide id="4" pos="5455">
          <p15:clr>
            <a:srgbClr val="A4A3A4"/>
          </p15:clr>
        </p15:guide>
        <p15:guide id="5" orient="horz" pos="975">
          <p15:clr>
            <a:srgbClr val="A4A3A4"/>
          </p15:clr>
        </p15:guide>
        <p15:guide id="6" pos="3457">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2EB2428-3472-BE42-FD5B-6928F0602F33}" name="Bryce Lelbach" initials="BL" userId="Bryce Lelbach" providerId="None"/>
  <p188:author id="{A7EAB43F-1C6F-8690-9A50-EE0FDF960A49}" name="Eric A Niebler" initials="EN" userId="S::eniebler@nvidia.com::37e4f74a-ff5f-4a68-8522-e2695eaa95be" providerId="AD"/>
  <p188:author id="{A623B39C-15E4-FC1B-2686-134836CFF6C6}" name="Bryce Lelbach" initials="BL" userId="ef00c9ca160464c8" providerId="Windows Live"/>
  <p188:author id="{117B00C3-4045-7FCF-46C3-964B2BB9241F}" name="Bryce Lelbach" initials="BL" userId="3eacd6781488d7af" providerId="Windows Live"/>
  <p188:author id="{0E6B69E9-1CD9-8610-D07F-5F6CADDABB9D}" name="Bryce Lelbach" initials="BL" userId="S::blelbach@nvidia.com::b9592528-bb12-4de4-a9cc-f12ad7e25df2"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Graham Lopez" initials="GL" lastIdx="1" clrIdx="6">
    <p:extLst>
      <p:ext uri="{19B8F6BF-5375-455C-9EA6-DF929625EA0E}">
        <p15:presenceInfo xmlns:p15="http://schemas.microsoft.com/office/powerpoint/2012/main" userId="Graham Lopez" providerId="None"/>
      </p:ext>
    </p:extLst>
  </p:cmAuthor>
  <p:cmAuthor id="1" name="Bryce Lelbach" initials="BL" lastIdx="6" clrIdx="0">
    <p:extLst>
      <p:ext uri="{19B8F6BF-5375-455C-9EA6-DF929625EA0E}">
        <p15:presenceInfo xmlns:p15="http://schemas.microsoft.com/office/powerpoint/2012/main" userId="3eacd6781488d7af" providerId="Windows Live"/>
      </p:ext>
    </p:extLst>
  </p:cmAuthor>
  <p:cmAuthor id="8" name="Scott Biersdorff" initials="SB" lastIdx="1" clrIdx="7">
    <p:extLst>
      <p:ext uri="{19B8F6BF-5375-455C-9EA6-DF929625EA0E}">
        <p15:presenceInfo xmlns:p15="http://schemas.microsoft.com/office/powerpoint/2012/main" userId="S::sbiersdorff@nvidia.com::84bdc421-fd88-4564-bd6d-03085382cfaf" providerId="AD"/>
      </p:ext>
    </p:extLst>
  </p:cmAuthor>
  <p:cmAuthor id="2" name="Bryce Lelbach" initials="BL [2]" lastIdx="51" clrIdx="1">
    <p:extLst>
      <p:ext uri="{19B8F6BF-5375-455C-9EA6-DF929625EA0E}">
        <p15:presenceInfo xmlns:p15="http://schemas.microsoft.com/office/powerpoint/2012/main" userId="Bryce Lelbach" providerId="None"/>
      </p:ext>
    </p:extLst>
  </p:cmAuthor>
  <p:cmAuthor id="9" name="Graham Lopez" initials="GL [2]" lastIdx="1" clrIdx="8">
    <p:extLst>
      <p:ext uri="{19B8F6BF-5375-455C-9EA6-DF929625EA0E}">
        <p15:presenceInfo xmlns:p15="http://schemas.microsoft.com/office/powerpoint/2012/main" userId="S::glopez@nvidia.com::87652a5f-e012-4d21-96b0-1dbd62801bd2" providerId="AD"/>
      </p:ext>
    </p:extLst>
  </p:cmAuthor>
  <p:cmAuthor id="3" name="Jeff Hammond" initials="JH" lastIdx="14" clrIdx="2">
    <p:extLst>
      <p:ext uri="{19B8F6BF-5375-455C-9EA6-DF929625EA0E}">
        <p15:presenceInfo xmlns:p15="http://schemas.microsoft.com/office/powerpoint/2012/main" userId="S::jehammond@nvidia.com::64532211-6004-4136-aa56-87c59ef720fa" providerId="AD"/>
      </p:ext>
    </p:extLst>
  </p:cmAuthor>
  <p:cmAuthor id="4" name="Timothy Costa" initials="TC" lastIdx="1" clrIdx="3">
    <p:extLst>
      <p:ext uri="{19B8F6BF-5375-455C-9EA6-DF929625EA0E}">
        <p15:presenceInfo xmlns:p15="http://schemas.microsoft.com/office/powerpoint/2012/main" userId="S::tcosta@nvidia.com::6b456145-b020-45d3-9e29-134a735169e6" providerId="AD"/>
      </p:ext>
    </p:extLst>
  </p:cmAuthor>
  <p:cmAuthor id="5" name="Jeff Larkin" initials="JL" lastIdx="4" clrIdx="4">
    <p:extLst>
      <p:ext uri="{19B8F6BF-5375-455C-9EA6-DF929625EA0E}">
        <p15:presenceInfo xmlns:p15="http://schemas.microsoft.com/office/powerpoint/2012/main" userId="S::jlarkin@nvidia.com::ce98338c-1e3a-4647-bb99-230eea1158f3" providerId="AD"/>
      </p:ext>
    </p:extLst>
  </p:cmAuthor>
  <p:cmAuthor id="6" name="Timothy Costa" initials="TC [2]" lastIdx="2" clrIdx="5">
    <p:extLst>
      <p:ext uri="{19B8F6BF-5375-455C-9EA6-DF929625EA0E}">
        <p15:presenceInfo xmlns:p15="http://schemas.microsoft.com/office/powerpoint/2012/main" userId="Timothy Costa"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6B900"/>
    <a:srgbClr val="B80088"/>
    <a:srgbClr val="FFE585"/>
    <a:srgbClr val="FF33CC"/>
    <a:srgbClr val="CC9B00"/>
    <a:srgbClr val="0091BD"/>
    <a:srgbClr val="000000"/>
    <a:srgbClr val="FFF9DB"/>
    <a:srgbClr val="FFD43B"/>
    <a:srgbClr val="FFD74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494" autoAdjust="0"/>
    <p:restoredTop sz="68022" autoAdjust="0"/>
  </p:normalViewPr>
  <p:slideViewPr>
    <p:cSldViewPr snapToGrid="0">
      <p:cViewPr varScale="1">
        <p:scale>
          <a:sx n="54" d="100"/>
          <a:sy n="54" d="100"/>
        </p:scale>
        <p:origin x="1445" y="274"/>
      </p:cViewPr>
      <p:guideLst>
        <p:guide orient="horz" pos="1316"/>
        <p:guide orient="horz" pos="3050"/>
        <p:guide orient="horz" pos="3189"/>
        <p:guide pos="5455"/>
        <p:guide orient="horz" pos="975"/>
        <p:guide pos="3457"/>
      </p:guideLst>
    </p:cSldViewPr>
  </p:slideViewPr>
  <p:notesTextViewPr>
    <p:cViewPr>
      <p:scale>
        <a:sx n="100" d="100"/>
        <a:sy n="100" d="100"/>
      </p:scale>
      <p:origin x="0" y="0"/>
    </p:cViewPr>
  </p:notesTextViewPr>
  <p:sorterViewPr>
    <p:cViewPr>
      <p:scale>
        <a:sx n="100" d="100"/>
        <a:sy n="100" d="100"/>
      </p:scale>
      <p:origin x="0" y="-12797"/>
    </p:cViewPr>
  </p:sorterViewPr>
  <p:notesViewPr>
    <p:cSldViewPr snapToGrid="0">
      <p:cViewPr varScale="1">
        <p:scale>
          <a:sx n="64" d="100"/>
          <a:sy n="64" d="100"/>
        </p:scale>
        <p:origin x="2304" y="72"/>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12" Type="http://schemas.openxmlformats.org/officeDocument/2006/relationships/slide" Target="slides/slide107.xml"/><Relationship Id="rId133" Type="http://schemas.openxmlformats.org/officeDocument/2006/relationships/slide" Target="slides/slide128.xml"/><Relationship Id="rId138" Type="http://schemas.openxmlformats.org/officeDocument/2006/relationships/slide" Target="slides/slide133.xml"/><Relationship Id="rId154" Type="http://schemas.openxmlformats.org/officeDocument/2006/relationships/slide" Target="slides/slide149.xml"/><Relationship Id="rId159" Type="http://schemas.openxmlformats.org/officeDocument/2006/relationships/slide" Target="slides/slide154.xml"/><Relationship Id="rId175" Type="http://schemas.openxmlformats.org/officeDocument/2006/relationships/font" Target="fonts/font4.fntdata"/><Relationship Id="rId170" Type="http://schemas.openxmlformats.org/officeDocument/2006/relationships/notesMaster" Target="notesMasters/notesMaster1.xml"/><Relationship Id="rId191" Type="http://schemas.openxmlformats.org/officeDocument/2006/relationships/theme" Target="theme/theme1.xml"/><Relationship Id="rId16" Type="http://schemas.openxmlformats.org/officeDocument/2006/relationships/slide" Target="slides/slide11.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slide" Target="slides/slide118.xml"/><Relationship Id="rId128" Type="http://schemas.openxmlformats.org/officeDocument/2006/relationships/slide" Target="slides/slide123.xml"/><Relationship Id="rId144" Type="http://schemas.openxmlformats.org/officeDocument/2006/relationships/slide" Target="slides/slide139.xml"/><Relationship Id="rId149" Type="http://schemas.openxmlformats.org/officeDocument/2006/relationships/slide" Target="slides/slide144.xml"/><Relationship Id="rId5" Type="http://schemas.openxmlformats.org/officeDocument/2006/relationships/slideMaster" Target="slideMasters/slideMaster2.xml"/><Relationship Id="rId90" Type="http://schemas.openxmlformats.org/officeDocument/2006/relationships/slide" Target="slides/slide85.xml"/><Relationship Id="rId95" Type="http://schemas.openxmlformats.org/officeDocument/2006/relationships/slide" Target="slides/slide90.xml"/><Relationship Id="rId160" Type="http://schemas.openxmlformats.org/officeDocument/2006/relationships/slide" Target="slides/slide155.xml"/><Relationship Id="rId165" Type="http://schemas.openxmlformats.org/officeDocument/2006/relationships/slide" Target="slides/slide160.xml"/><Relationship Id="rId181" Type="http://schemas.openxmlformats.org/officeDocument/2006/relationships/font" Target="fonts/font10.fntdata"/><Relationship Id="rId186" Type="http://schemas.openxmlformats.org/officeDocument/2006/relationships/font" Target="fonts/font15.fntdata"/><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113" Type="http://schemas.openxmlformats.org/officeDocument/2006/relationships/slide" Target="slides/slide108.xml"/><Relationship Id="rId118" Type="http://schemas.openxmlformats.org/officeDocument/2006/relationships/slide" Target="slides/slide113.xml"/><Relationship Id="rId134" Type="http://schemas.openxmlformats.org/officeDocument/2006/relationships/slide" Target="slides/slide129.xml"/><Relationship Id="rId139" Type="http://schemas.openxmlformats.org/officeDocument/2006/relationships/slide" Target="slides/slide134.xml"/><Relationship Id="rId80" Type="http://schemas.openxmlformats.org/officeDocument/2006/relationships/slide" Target="slides/slide75.xml"/><Relationship Id="rId85" Type="http://schemas.openxmlformats.org/officeDocument/2006/relationships/slide" Target="slides/slide80.xml"/><Relationship Id="rId150" Type="http://schemas.openxmlformats.org/officeDocument/2006/relationships/slide" Target="slides/slide145.xml"/><Relationship Id="rId155" Type="http://schemas.openxmlformats.org/officeDocument/2006/relationships/slide" Target="slides/slide150.xml"/><Relationship Id="rId171" Type="http://schemas.openxmlformats.org/officeDocument/2006/relationships/handoutMaster" Target="handoutMasters/handoutMaster1.xml"/><Relationship Id="rId176" Type="http://schemas.openxmlformats.org/officeDocument/2006/relationships/font" Target="fonts/font5.fntdata"/><Relationship Id="rId192" Type="http://schemas.openxmlformats.org/officeDocument/2006/relationships/tableStyles" Target="tableStyles.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08" Type="http://schemas.openxmlformats.org/officeDocument/2006/relationships/slide" Target="slides/slide103.xml"/><Relationship Id="rId124" Type="http://schemas.openxmlformats.org/officeDocument/2006/relationships/slide" Target="slides/slide119.xml"/><Relationship Id="rId129" Type="http://schemas.openxmlformats.org/officeDocument/2006/relationships/slide" Target="slides/slide124.xml"/><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slide" Target="slides/slide91.xml"/><Relationship Id="rId140" Type="http://schemas.openxmlformats.org/officeDocument/2006/relationships/slide" Target="slides/slide135.xml"/><Relationship Id="rId145" Type="http://schemas.openxmlformats.org/officeDocument/2006/relationships/slide" Target="slides/slide140.xml"/><Relationship Id="rId161" Type="http://schemas.openxmlformats.org/officeDocument/2006/relationships/slide" Target="slides/slide156.xml"/><Relationship Id="rId166" Type="http://schemas.openxmlformats.org/officeDocument/2006/relationships/slide" Target="slides/slide161.xml"/><Relationship Id="rId182" Type="http://schemas.openxmlformats.org/officeDocument/2006/relationships/font" Target="fonts/font11.fntdata"/><Relationship Id="rId187" Type="http://schemas.openxmlformats.org/officeDocument/2006/relationships/font" Target="fonts/font16.fntdata"/><Relationship Id="rId1" Type="http://schemas.openxmlformats.org/officeDocument/2006/relationships/customXml" Target="../customXml/item1.xml"/><Relationship Id="rId6" Type="http://schemas.openxmlformats.org/officeDocument/2006/relationships/slide" Target="slides/slide1.xml"/><Relationship Id="rId23" Type="http://schemas.openxmlformats.org/officeDocument/2006/relationships/slide" Target="slides/slide18.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slide" Target="slides/slide109.xml"/><Relationship Id="rId119" Type="http://schemas.openxmlformats.org/officeDocument/2006/relationships/slide" Target="slides/slide114.xml"/><Relationship Id="rId44" Type="http://schemas.openxmlformats.org/officeDocument/2006/relationships/slide" Target="slides/slide39.xml"/><Relationship Id="rId60" Type="http://schemas.openxmlformats.org/officeDocument/2006/relationships/slide" Target="slides/slide55.xml"/><Relationship Id="rId65" Type="http://schemas.openxmlformats.org/officeDocument/2006/relationships/slide" Target="slides/slide60.xml"/><Relationship Id="rId81" Type="http://schemas.openxmlformats.org/officeDocument/2006/relationships/slide" Target="slides/slide76.xml"/><Relationship Id="rId86" Type="http://schemas.openxmlformats.org/officeDocument/2006/relationships/slide" Target="slides/slide81.xml"/><Relationship Id="rId130" Type="http://schemas.openxmlformats.org/officeDocument/2006/relationships/slide" Target="slides/slide125.xml"/><Relationship Id="rId135" Type="http://schemas.openxmlformats.org/officeDocument/2006/relationships/slide" Target="slides/slide130.xml"/><Relationship Id="rId151" Type="http://schemas.openxmlformats.org/officeDocument/2006/relationships/slide" Target="slides/slide146.xml"/><Relationship Id="rId156" Type="http://schemas.openxmlformats.org/officeDocument/2006/relationships/slide" Target="slides/slide151.xml"/><Relationship Id="rId177" Type="http://schemas.openxmlformats.org/officeDocument/2006/relationships/font" Target="fonts/font6.fntdata"/><Relationship Id="rId172" Type="http://schemas.openxmlformats.org/officeDocument/2006/relationships/font" Target="fonts/font1.fntdata"/><Relationship Id="rId193" Type="http://schemas.microsoft.com/office/2018/10/relationships/authors" Target="authors.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slide" Target="slides/slide115.xml"/><Relationship Id="rId125" Type="http://schemas.openxmlformats.org/officeDocument/2006/relationships/slide" Target="slides/slide120.xml"/><Relationship Id="rId141" Type="http://schemas.openxmlformats.org/officeDocument/2006/relationships/slide" Target="slides/slide136.xml"/><Relationship Id="rId146" Type="http://schemas.openxmlformats.org/officeDocument/2006/relationships/slide" Target="slides/slide141.xml"/><Relationship Id="rId167" Type="http://schemas.openxmlformats.org/officeDocument/2006/relationships/slide" Target="slides/slide162.xml"/><Relationship Id="rId188" Type="http://schemas.openxmlformats.org/officeDocument/2006/relationships/commentAuthors" Target="commentAuthors.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162" Type="http://schemas.openxmlformats.org/officeDocument/2006/relationships/slide" Target="slides/slide157.xml"/><Relationship Id="rId183" Type="http://schemas.openxmlformats.org/officeDocument/2006/relationships/font" Target="fonts/font12.fntdata"/><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 Id="rId131" Type="http://schemas.openxmlformats.org/officeDocument/2006/relationships/slide" Target="slides/slide126.xml"/><Relationship Id="rId136" Type="http://schemas.openxmlformats.org/officeDocument/2006/relationships/slide" Target="slides/slide131.xml"/><Relationship Id="rId157" Type="http://schemas.openxmlformats.org/officeDocument/2006/relationships/slide" Target="slides/slide152.xml"/><Relationship Id="rId178" Type="http://schemas.openxmlformats.org/officeDocument/2006/relationships/font" Target="fonts/font7.fntdata"/><Relationship Id="rId61" Type="http://schemas.openxmlformats.org/officeDocument/2006/relationships/slide" Target="slides/slide56.xml"/><Relationship Id="rId82" Type="http://schemas.openxmlformats.org/officeDocument/2006/relationships/slide" Target="slides/slide77.xml"/><Relationship Id="rId152" Type="http://schemas.openxmlformats.org/officeDocument/2006/relationships/slide" Target="slides/slide147.xml"/><Relationship Id="rId173" Type="http://schemas.openxmlformats.org/officeDocument/2006/relationships/font" Target="fonts/font2.fntdata"/><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26" Type="http://schemas.openxmlformats.org/officeDocument/2006/relationships/slide" Target="slides/slide121.xml"/><Relationship Id="rId147" Type="http://schemas.openxmlformats.org/officeDocument/2006/relationships/slide" Target="slides/slide142.xml"/><Relationship Id="rId168" Type="http://schemas.openxmlformats.org/officeDocument/2006/relationships/slide" Target="slides/slide163.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slide" Target="slides/slide116.xml"/><Relationship Id="rId142" Type="http://schemas.openxmlformats.org/officeDocument/2006/relationships/slide" Target="slides/slide137.xml"/><Relationship Id="rId163" Type="http://schemas.openxmlformats.org/officeDocument/2006/relationships/slide" Target="slides/slide158.xml"/><Relationship Id="rId184" Type="http://schemas.openxmlformats.org/officeDocument/2006/relationships/font" Target="fonts/font13.fntdata"/><Relationship Id="rId189" Type="http://schemas.openxmlformats.org/officeDocument/2006/relationships/presProps" Target="presProps.xml"/><Relationship Id="rId3" Type="http://schemas.openxmlformats.org/officeDocument/2006/relationships/customXml" Target="../customXml/item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openxmlformats.org/officeDocument/2006/relationships/slide" Target="slides/slide111.xml"/><Relationship Id="rId137" Type="http://schemas.openxmlformats.org/officeDocument/2006/relationships/slide" Target="slides/slide132.xml"/><Relationship Id="rId158" Type="http://schemas.openxmlformats.org/officeDocument/2006/relationships/slide" Target="slides/slide153.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slide" Target="slides/slide106.xml"/><Relationship Id="rId132" Type="http://schemas.openxmlformats.org/officeDocument/2006/relationships/slide" Target="slides/slide127.xml"/><Relationship Id="rId153" Type="http://schemas.openxmlformats.org/officeDocument/2006/relationships/slide" Target="slides/slide148.xml"/><Relationship Id="rId174" Type="http://schemas.openxmlformats.org/officeDocument/2006/relationships/font" Target="fonts/font3.fntdata"/><Relationship Id="rId179" Type="http://schemas.openxmlformats.org/officeDocument/2006/relationships/font" Target="fonts/font8.fntdata"/><Relationship Id="rId190" Type="http://schemas.openxmlformats.org/officeDocument/2006/relationships/viewProps" Target="viewProps.xml"/><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106" Type="http://schemas.openxmlformats.org/officeDocument/2006/relationships/slide" Target="slides/slide101.xml"/><Relationship Id="rId127" Type="http://schemas.openxmlformats.org/officeDocument/2006/relationships/slide" Target="slides/slide122.xml"/><Relationship Id="rId10" Type="http://schemas.openxmlformats.org/officeDocument/2006/relationships/slide" Target="slides/slide5.xml"/><Relationship Id="rId31" Type="http://schemas.openxmlformats.org/officeDocument/2006/relationships/slide" Target="slides/slide26.xml"/><Relationship Id="rId52" Type="http://schemas.openxmlformats.org/officeDocument/2006/relationships/slide" Target="slides/slide47.xml"/><Relationship Id="rId73" Type="http://schemas.openxmlformats.org/officeDocument/2006/relationships/slide" Target="slides/slide68.xml"/><Relationship Id="rId78" Type="http://schemas.openxmlformats.org/officeDocument/2006/relationships/slide" Target="slides/slide73.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slide" Target="slides/slide117.xml"/><Relationship Id="rId143" Type="http://schemas.openxmlformats.org/officeDocument/2006/relationships/slide" Target="slides/slide138.xml"/><Relationship Id="rId148" Type="http://schemas.openxmlformats.org/officeDocument/2006/relationships/slide" Target="slides/slide143.xml"/><Relationship Id="rId164" Type="http://schemas.openxmlformats.org/officeDocument/2006/relationships/slide" Target="slides/slide159.xml"/><Relationship Id="rId169" Type="http://schemas.openxmlformats.org/officeDocument/2006/relationships/slide" Target="slides/slide164.xml"/><Relationship Id="rId185" Type="http://schemas.openxmlformats.org/officeDocument/2006/relationships/font" Target="fonts/font14.fntdata"/><Relationship Id="rId4" Type="http://schemas.openxmlformats.org/officeDocument/2006/relationships/slideMaster" Target="slideMasters/slideMaster1.xml"/><Relationship Id="rId9" Type="http://schemas.openxmlformats.org/officeDocument/2006/relationships/slide" Target="slides/slide4.xml"/><Relationship Id="rId180" Type="http://schemas.openxmlformats.org/officeDocument/2006/relationships/font" Target="fonts/font9.fntdata"/><Relationship Id="rId26" Type="http://schemas.openxmlformats.org/officeDocument/2006/relationships/slide" Target="slides/slide2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 name="Group 3"/>
          <p:cNvGrpSpPr/>
          <p:nvPr/>
        </p:nvGrpSpPr>
        <p:grpSpPr>
          <a:xfrm>
            <a:off x="5434520" y="8767094"/>
            <a:ext cx="1083012" cy="200064"/>
            <a:chOff x="8775700" y="3552825"/>
            <a:chExt cx="5156200" cy="952500"/>
          </a:xfrm>
        </p:grpSpPr>
        <p:sp>
          <p:nvSpPr>
            <p:cNvPr id="5" name="Freeform 4"/>
            <p:cNvSpPr>
              <a:spLocks noEditPoints="1"/>
            </p:cNvSpPr>
            <p:nvPr/>
          </p:nvSpPr>
          <p:spPr bwMode="auto">
            <a:xfrm>
              <a:off x="13817600" y="4265613"/>
              <a:ext cx="114300" cy="111125"/>
            </a:xfrm>
            <a:custGeom>
              <a:avLst/>
              <a:gdLst>
                <a:gd name="T0" fmla="*/ 59 w 144"/>
                <a:gd name="T1" fmla="*/ 63 h 139"/>
                <a:gd name="T2" fmla="*/ 79 w 144"/>
                <a:gd name="T3" fmla="*/ 63 h 139"/>
                <a:gd name="T4" fmla="*/ 85 w 144"/>
                <a:gd name="T5" fmla="*/ 61 h 139"/>
                <a:gd name="T6" fmla="*/ 87 w 144"/>
                <a:gd name="T7" fmla="*/ 53 h 139"/>
                <a:gd name="T8" fmla="*/ 83 w 144"/>
                <a:gd name="T9" fmla="*/ 47 h 139"/>
                <a:gd name="T10" fmla="*/ 75 w 144"/>
                <a:gd name="T11" fmla="*/ 45 h 139"/>
                <a:gd name="T12" fmla="*/ 59 w 144"/>
                <a:gd name="T13" fmla="*/ 45 h 139"/>
                <a:gd name="T14" fmla="*/ 73 w 144"/>
                <a:gd name="T15" fmla="*/ 33 h 139"/>
                <a:gd name="T16" fmla="*/ 101 w 144"/>
                <a:gd name="T17" fmla="*/ 41 h 139"/>
                <a:gd name="T18" fmla="*/ 103 w 144"/>
                <a:gd name="T19" fmla="*/ 61 h 139"/>
                <a:gd name="T20" fmla="*/ 99 w 144"/>
                <a:gd name="T21" fmla="*/ 68 h 139"/>
                <a:gd name="T22" fmla="*/ 91 w 144"/>
                <a:gd name="T23" fmla="*/ 74 h 139"/>
                <a:gd name="T24" fmla="*/ 105 w 144"/>
                <a:gd name="T25" fmla="*/ 106 h 139"/>
                <a:gd name="T26" fmla="*/ 67 w 144"/>
                <a:gd name="T27" fmla="*/ 76 h 139"/>
                <a:gd name="T28" fmla="*/ 59 w 144"/>
                <a:gd name="T29" fmla="*/ 106 h 139"/>
                <a:gd name="T30" fmla="*/ 44 w 144"/>
                <a:gd name="T31" fmla="*/ 33 h 139"/>
                <a:gd name="T32" fmla="*/ 51 w 144"/>
                <a:gd name="T33" fmla="*/ 21 h 139"/>
                <a:gd name="T34" fmla="*/ 24 w 144"/>
                <a:gd name="T35" fmla="*/ 49 h 139"/>
                <a:gd name="T36" fmla="*/ 24 w 144"/>
                <a:gd name="T37" fmla="*/ 92 h 139"/>
                <a:gd name="T38" fmla="*/ 51 w 144"/>
                <a:gd name="T39" fmla="*/ 120 h 139"/>
                <a:gd name="T40" fmla="*/ 71 w 144"/>
                <a:gd name="T41" fmla="*/ 124 h 139"/>
                <a:gd name="T42" fmla="*/ 109 w 144"/>
                <a:gd name="T43" fmla="*/ 108 h 139"/>
                <a:gd name="T44" fmla="*/ 122 w 144"/>
                <a:gd name="T45" fmla="*/ 70 h 139"/>
                <a:gd name="T46" fmla="*/ 109 w 144"/>
                <a:gd name="T47" fmla="*/ 31 h 139"/>
                <a:gd name="T48" fmla="*/ 71 w 144"/>
                <a:gd name="T49" fmla="*/ 17 h 139"/>
                <a:gd name="T50" fmla="*/ 95 w 144"/>
                <a:gd name="T51" fmla="*/ 3 h 139"/>
                <a:gd name="T52" fmla="*/ 130 w 144"/>
                <a:gd name="T53" fmla="*/ 27 h 139"/>
                <a:gd name="T54" fmla="*/ 144 w 144"/>
                <a:gd name="T55" fmla="*/ 70 h 139"/>
                <a:gd name="T56" fmla="*/ 130 w 144"/>
                <a:gd name="T57" fmla="*/ 114 h 139"/>
                <a:gd name="T58" fmla="*/ 95 w 144"/>
                <a:gd name="T59" fmla="*/ 135 h 139"/>
                <a:gd name="T60" fmla="*/ 50 w 144"/>
                <a:gd name="T61" fmla="*/ 135 h 139"/>
                <a:gd name="T62" fmla="*/ 14 w 144"/>
                <a:gd name="T63" fmla="*/ 114 h 139"/>
                <a:gd name="T64" fmla="*/ 0 w 144"/>
                <a:gd name="T65" fmla="*/ 70 h 139"/>
                <a:gd name="T66" fmla="*/ 14 w 144"/>
                <a:gd name="T67" fmla="*/ 27 h 139"/>
                <a:gd name="T68" fmla="*/ 50 w 144"/>
                <a:gd name="T69" fmla="*/ 3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44" h="139">
                  <a:moveTo>
                    <a:pt x="59" y="45"/>
                  </a:moveTo>
                  <a:lnTo>
                    <a:pt x="59" y="63"/>
                  </a:lnTo>
                  <a:lnTo>
                    <a:pt x="75" y="63"/>
                  </a:lnTo>
                  <a:lnTo>
                    <a:pt x="79" y="63"/>
                  </a:lnTo>
                  <a:lnTo>
                    <a:pt x="83" y="63"/>
                  </a:lnTo>
                  <a:lnTo>
                    <a:pt x="85" y="61"/>
                  </a:lnTo>
                  <a:lnTo>
                    <a:pt x="87" y="57"/>
                  </a:lnTo>
                  <a:lnTo>
                    <a:pt x="87" y="53"/>
                  </a:lnTo>
                  <a:lnTo>
                    <a:pt x="85" y="49"/>
                  </a:lnTo>
                  <a:lnTo>
                    <a:pt x="83" y="47"/>
                  </a:lnTo>
                  <a:lnTo>
                    <a:pt x="79" y="45"/>
                  </a:lnTo>
                  <a:lnTo>
                    <a:pt x="75" y="45"/>
                  </a:lnTo>
                  <a:lnTo>
                    <a:pt x="71" y="45"/>
                  </a:lnTo>
                  <a:lnTo>
                    <a:pt x="59" y="45"/>
                  </a:lnTo>
                  <a:close/>
                  <a:moveTo>
                    <a:pt x="44" y="33"/>
                  </a:moveTo>
                  <a:lnTo>
                    <a:pt x="73" y="33"/>
                  </a:lnTo>
                  <a:lnTo>
                    <a:pt x="89" y="35"/>
                  </a:lnTo>
                  <a:lnTo>
                    <a:pt x="101" y="41"/>
                  </a:lnTo>
                  <a:lnTo>
                    <a:pt x="105" y="55"/>
                  </a:lnTo>
                  <a:lnTo>
                    <a:pt x="103" y="61"/>
                  </a:lnTo>
                  <a:lnTo>
                    <a:pt x="101" y="67"/>
                  </a:lnTo>
                  <a:lnTo>
                    <a:pt x="99" y="68"/>
                  </a:lnTo>
                  <a:lnTo>
                    <a:pt x="95" y="72"/>
                  </a:lnTo>
                  <a:lnTo>
                    <a:pt x="91" y="74"/>
                  </a:lnTo>
                  <a:lnTo>
                    <a:pt x="85" y="74"/>
                  </a:lnTo>
                  <a:lnTo>
                    <a:pt x="105" y="106"/>
                  </a:lnTo>
                  <a:lnTo>
                    <a:pt x="85" y="106"/>
                  </a:lnTo>
                  <a:lnTo>
                    <a:pt x="67" y="76"/>
                  </a:lnTo>
                  <a:lnTo>
                    <a:pt x="59" y="76"/>
                  </a:lnTo>
                  <a:lnTo>
                    <a:pt x="59" y="106"/>
                  </a:lnTo>
                  <a:lnTo>
                    <a:pt x="44" y="106"/>
                  </a:lnTo>
                  <a:lnTo>
                    <a:pt x="44" y="33"/>
                  </a:lnTo>
                  <a:close/>
                  <a:moveTo>
                    <a:pt x="71" y="17"/>
                  </a:moveTo>
                  <a:lnTo>
                    <a:pt x="51" y="21"/>
                  </a:lnTo>
                  <a:lnTo>
                    <a:pt x="36" y="31"/>
                  </a:lnTo>
                  <a:lnTo>
                    <a:pt x="24" y="49"/>
                  </a:lnTo>
                  <a:lnTo>
                    <a:pt x="20" y="70"/>
                  </a:lnTo>
                  <a:lnTo>
                    <a:pt x="24" y="92"/>
                  </a:lnTo>
                  <a:lnTo>
                    <a:pt x="36" y="108"/>
                  </a:lnTo>
                  <a:lnTo>
                    <a:pt x="51" y="120"/>
                  </a:lnTo>
                  <a:lnTo>
                    <a:pt x="71" y="124"/>
                  </a:lnTo>
                  <a:lnTo>
                    <a:pt x="71" y="124"/>
                  </a:lnTo>
                  <a:lnTo>
                    <a:pt x="91" y="120"/>
                  </a:lnTo>
                  <a:lnTo>
                    <a:pt x="109" y="108"/>
                  </a:lnTo>
                  <a:lnTo>
                    <a:pt x="118" y="92"/>
                  </a:lnTo>
                  <a:lnTo>
                    <a:pt x="122" y="70"/>
                  </a:lnTo>
                  <a:lnTo>
                    <a:pt x="118" y="49"/>
                  </a:lnTo>
                  <a:lnTo>
                    <a:pt x="109" y="31"/>
                  </a:lnTo>
                  <a:lnTo>
                    <a:pt x="91" y="21"/>
                  </a:lnTo>
                  <a:lnTo>
                    <a:pt x="71" y="17"/>
                  </a:lnTo>
                  <a:close/>
                  <a:moveTo>
                    <a:pt x="71" y="0"/>
                  </a:moveTo>
                  <a:lnTo>
                    <a:pt x="95" y="3"/>
                  </a:lnTo>
                  <a:lnTo>
                    <a:pt x="114" y="11"/>
                  </a:lnTo>
                  <a:lnTo>
                    <a:pt x="130" y="27"/>
                  </a:lnTo>
                  <a:lnTo>
                    <a:pt x="140" y="45"/>
                  </a:lnTo>
                  <a:lnTo>
                    <a:pt x="144" y="70"/>
                  </a:lnTo>
                  <a:lnTo>
                    <a:pt x="140" y="94"/>
                  </a:lnTo>
                  <a:lnTo>
                    <a:pt x="130" y="114"/>
                  </a:lnTo>
                  <a:lnTo>
                    <a:pt x="114" y="128"/>
                  </a:lnTo>
                  <a:lnTo>
                    <a:pt x="95" y="135"/>
                  </a:lnTo>
                  <a:lnTo>
                    <a:pt x="71" y="139"/>
                  </a:lnTo>
                  <a:lnTo>
                    <a:pt x="50" y="135"/>
                  </a:lnTo>
                  <a:lnTo>
                    <a:pt x="30" y="128"/>
                  </a:lnTo>
                  <a:lnTo>
                    <a:pt x="14" y="114"/>
                  </a:lnTo>
                  <a:lnTo>
                    <a:pt x="4" y="94"/>
                  </a:lnTo>
                  <a:lnTo>
                    <a:pt x="0" y="70"/>
                  </a:lnTo>
                  <a:lnTo>
                    <a:pt x="4" y="45"/>
                  </a:lnTo>
                  <a:lnTo>
                    <a:pt x="14" y="27"/>
                  </a:lnTo>
                  <a:lnTo>
                    <a:pt x="30" y="11"/>
                  </a:lnTo>
                  <a:lnTo>
                    <a:pt x="50" y="3"/>
                  </a:lnTo>
                  <a:lnTo>
                    <a:pt x="71"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 name="Freeform 7"/>
            <p:cNvSpPr>
              <a:spLocks noEditPoints="1"/>
            </p:cNvSpPr>
            <p:nvPr/>
          </p:nvSpPr>
          <p:spPr bwMode="auto">
            <a:xfrm>
              <a:off x="10447338" y="3732213"/>
              <a:ext cx="3333750" cy="625475"/>
            </a:xfrm>
            <a:custGeom>
              <a:avLst/>
              <a:gdLst>
                <a:gd name="T0" fmla="*/ 2325 w 4200"/>
                <a:gd name="T1" fmla="*/ 618 h 788"/>
                <a:gd name="T2" fmla="*/ 2465 w 4200"/>
                <a:gd name="T3" fmla="*/ 616 h 788"/>
                <a:gd name="T4" fmla="*/ 2540 w 4200"/>
                <a:gd name="T5" fmla="*/ 597 h 788"/>
                <a:gd name="T6" fmla="*/ 2599 w 4200"/>
                <a:gd name="T7" fmla="*/ 555 h 788"/>
                <a:gd name="T8" fmla="*/ 2635 w 4200"/>
                <a:gd name="T9" fmla="*/ 488 h 788"/>
                <a:gd name="T10" fmla="*/ 2648 w 4200"/>
                <a:gd name="T11" fmla="*/ 396 h 788"/>
                <a:gd name="T12" fmla="*/ 2635 w 4200"/>
                <a:gd name="T13" fmla="*/ 301 h 788"/>
                <a:gd name="T14" fmla="*/ 2599 w 4200"/>
                <a:gd name="T15" fmla="*/ 236 h 788"/>
                <a:gd name="T16" fmla="*/ 2540 w 4200"/>
                <a:gd name="T17" fmla="*/ 193 h 788"/>
                <a:gd name="T18" fmla="*/ 2465 w 4200"/>
                <a:gd name="T19" fmla="*/ 173 h 788"/>
                <a:gd name="T20" fmla="*/ 2325 w 4200"/>
                <a:gd name="T21" fmla="*/ 171 h 788"/>
                <a:gd name="T22" fmla="*/ 3597 w 4200"/>
                <a:gd name="T23" fmla="*/ 512 h 788"/>
                <a:gd name="T24" fmla="*/ 3735 w 4200"/>
                <a:gd name="T25" fmla="*/ 143 h 788"/>
                <a:gd name="T26" fmla="*/ 4200 w 4200"/>
                <a:gd name="T27" fmla="*/ 786 h 788"/>
                <a:gd name="T28" fmla="*/ 3916 w 4200"/>
                <a:gd name="T29" fmla="*/ 648 h 788"/>
                <a:gd name="T30" fmla="*/ 3501 w 4200"/>
                <a:gd name="T31" fmla="*/ 786 h 788"/>
                <a:gd name="T32" fmla="*/ 3592 w 4200"/>
                <a:gd name="T33" fmla="*/ 0 h 788"/>
                <a:gd name="T34" fmla="*/ 2969 w 4200"/>
                <a:gd name="T35" fmla="*/ 0 h 788"/>
                <a:gd name="T36" fmla="*/ 3190 w 4200"/>
                <a:gd name="T37" fmla="*/ 788 h 788"/>
                <a:gd name="T38" fmla="*/ 2969 w 4200"/>
                <a:gd name="T39" fmla="*/ 0 h 788"/>
                <a:gd name="T40" fmla="*/ 2416 w 4200"/>
                <a:gd name="T41" fmla="*/ 0 h 788"/>
                <a:gd name="T42" fmla="*/ 2554 w 4200"/>
                <a:gd name="T43" fmla="*/ 7 h 788"/>
                <a:gd name="T44" fmla="*/ 2666 w 4200"/>
                <a:gd name="T45" fmla="*/ 33 h 788"/>
                <a:gd name="T46" fmla="*/ 2757 w 4200"/>
                <a:gd name="T47" fmla="*/ 90 h 788"/>
                <a:gd name="T48" fmla="*/ 2818 w 4200"/>
                <a:gd name="T49" fmla="*/ 173 h 788"/>
                <a:gd name="T50" fmla="*/ 2853 w 4200"/>
                <a:gd name="T51" fmla="*/ 277 h 788"/>
                <a:gd name="T52" fmla="*/ 2865 w 4200"/>
                <a:gd name="T53" fmla="*/ 402 h 788"/>
                <a:gd name="T54" fmla="*/ 2855 w 4200"/>
                <a:gd name="T55" fmla="*/ 518 h 788"/>
                <a:gd name="T56" fmla="*/ 2828 w 4200"/>
                <a:gd name="T57" fmla="*/ 614 h 788"/>
                <a:gd name="T58" fmla="*/ 2786 w 4200"/>
                <a:gd name="T59" fmla="*/ 683 h 788"/>
                <a:gd name="T60" fmla="*/ 2735 w 4200"/>
                <a:gd name="T61" fmla="*/ 731 h 788"/>
                <a:gd name="T62" fmla="*/ 2672 w 4200"/>
                <a:gd name="T63" fmla="*/ 762 h 788"/>
                <a:gd name="T64" fmla="*/ 2585 w 4200"/>
                <a:gd name="T65" fmla="*/ 780 h 788"/>
                <a:gd name="T66" fmla="*/ 2465 w 4200"/>
                <a:gd name="T67" fmla="*/ 788 h 788"/>
                <a:gd name="T68" fmla="*/ 2105 w 4200"/>
                <a:gd name="T69" fmla="*/ 0 h 788"/>
                <a:gd name="T70" fmla="*/ 1063 w 4200"/>
                <a:gd name="T71" fmla="*/ 0 h 788"/>
                <a:gd name="T72" fmla="*/ 1428 w 4200"/>
                <a:gd name="T73" fmla="*/ 0 h 788"/>
                <a:gd name="T74" fmla="*/ 1398 w 4200"/>
                <a:gd name="T75" fmla="*/ 788 h 788"/>
                <a:gd name="T76" fmla="*/ 825 w 4200"/>
                <a:gd name="T77" fmla="*/ 0 h 788"/>
                <a:gd name="T78" fmla="*/ 1969 w 4200"/>
                <a:gd name="T79" fmla="*/ 0 h 788"/>
                <a:gd name="T80" fmla="*/ 1747 w 4200"/>
                <a:gd name="T81" fmla="*/ 788 h 788"/>
                <a:gd name="T82" fmla="*/ 0 w 4200"/>
                <a:gd name="T83" fmla="*/ 0 h 788"/>
                <a:gd name="T84" fmla="*/ 441 w 4200"/>
                <a:gd name="T85" fmla="*/ 0 h 788"/>
                <a:gd name="T86" fmla="*/ 522 w 4200"/>
                <a:gd name="T87" fmla="*/ 7 h 788"/>
                <a:gd name="T88" fmla="*/ 599 w 4200"/>
                <a:gd name="T89" fmla="*/ 25 h 788"/>
                <a:gd name="T90" fmla="*/ 667 w 4200"/>
                <a:gd name="T91" fmla="*/ 59 h 788"/>
                <a:gd name="T92" fmla="*/ 725 w 4200"/>
                <a:gd name="T93" fmla="*/ 112 h 788"/>
                <a:gd name="T94" fmla="*/ 766 w 4200"/>
                <a:gd name="T95" fmla="*/ 187 h 788"/>
                <a:gd name="T96" fmla="*/ 788 w 4200"/>
                <a:gd name="T97" fmla="*/ 289 h 788"/>
                <a:gd name="T98" fmla="*/ 790 w 4200"/>
                <a:gd name="T99" fmla="*/ 788 h 788"/>
                <a:gd name="T100" fmla="*/ 573 w 4200"/>
                <a:gd name="T101" fmla="*/ 427 h 788"/>
                <a:gd name="T102" fmla="*/ 567 w 4200"/>
                <a:gd name="T103" fmla="*/ 317 h 788"/>
                <a:gd name="T104" fmla="*/ 543 w 4200"/>
                <a:gd name="T105" fmla="*/ 244 h 788"/>
                <a:gd name="T106" fmla="*/ 500 w 4200"/>
                <a:gd name="T107" fmla="*/ 201 h 788"/>
                <a:gd name="T108" fmla="*/ 439 w 4200"/>
                <a:gd name="T109" fmla="*/ 179 h 788"/>
                <a:gd name="T110" fmla="*/ 224 w 4200"/>
                <a:gd name="T111" fmla="*/ 175 h 788"/>
                <a:gd name="T112" fmla="*/ 0 w 4200"/>
                <a:gd name="T113" fmla="*/ 788 h 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200" h="788">
                  <a:moveTo>
                    <a:pt x="2325" y="171"/>
                  </a:moveTo>
                  <a:lnTo>
                    <a:pt x="2325" y="618"/>
                  </a:lnTo>
                  <a:lnTo>
                    <a:pt x="2420" y="618"/>
                  </a:lnTo>
                  <a:lnTo>
                    <a:pt x="2465" y="616"/>
                  </a:lnTo>
                  <a:lnTo>
                    <a:pt x="2505" y="608"/>
                  </a:lnTo>
                  <a:lnTo>
                    <a:pt x="2540" y="597"/>
                  </a:lnTo>
                  <a:lnTo>
                    <a:pt x="2572" y="579"/>
                  </a:lnTo>
                  <a:lnTo>
                    <a:pt x="2599" y="555"/>
                  </a:lnTo>
                  <a:lnTo>
                    <a:pt x="2619" y="526"/>
                  </a:lnTo>
                  <a:lnTo>
                    <a:pt x="2635" y="488"/>
                  </a:lnTo>
                  <a:lnTo>
                    <a:pt x="2644" y="445"/>
                  </a:lnTo>
                  <a:lnTo>
                    <a:pt x="2648" y="396"/>
                  </a:lnTo>
                  <a:lnTo>
                    <a:pt x="2644" y="344"/>
                  </a:lnTo>
                  <a:lnTo>
                    <a:pt x="2635" y="301"/>
                  </a:lnTo>
                  <a:lnTo>
                    <a:pt x="2619" y="266"/>
                  </a:lnTo>
                  <a:lnTo>
                    <a:pt x="2599" y="236"/>
                  </a:lnTo>
                  <a:lnTo>
                    <a:pt x="2572" y="212"/>
                  </a:lnTo>
                  <a:lnTo>
                    <a:pt x="2540" y="193"/>
                  </a:lnTo>
                  <a:lnTo>
                    <a:pt x="2505" y="181"/>
                  </a:lnTo>
                  <a:lnTo>
                    <a:pt x="2465" y="173"/>
                  </a:lnTo>
                  <a:lnTo>
                    <a:pt x="2420" y="171"/>
                  </a:lnTo>
                  <a:lnTo>
                    <a:pt x="2325" y="171"/>
                  </a:lnTo>
                  <a:close/>
                  <a:moveTo>
                    <a:pt x="3735" y="143"/>
                  </a:moveTo>
                  <a:lnTo>
                    <a:pt x="3597" y="512"/>
                  </a:lnTo>
                  <a:lnTo>
                    <a:pt x="3869" y="512"/>
                  </a:lnTo>
                  <a:lnTo>
                    <a:pt x="3735" y="143"/>
                  </a:lnTo>
                  <a:close/>
                  <a:moveTo>
                    <a:pt x="3887" y="0"/>
                  </a:moveTo>
                  <a:lnTo>
                    <a:pt x="4200" y="786"/>
                  </a:lnTo>
                  <a:lnTo>
                    <a:pt x="3962" y="786"/>
                  </a:lnTo>
                  <a:lnTo>
                    <a:pt x="3916" y="648"/>
                  </a:lnTo>
                  <a:lnTo>
                    <a:pt x="3548" y="648"/>
                  </a:lnTo>
                  <a:lnTo>
                    <a:pt x="3501" y="786"/>
                  </a:lnTo>
                  <a:lnTo>
                    <a:pt x="3280" y="786"/>
                  </a:lnTo>
                  <a:lnTo>
                    <a:pt x="3592" y="0"/>
                  </a:lnTo>
                  <a:lnTo>
                    <a:pt x="3887" y="0"/>
                  </a:lnTo>
                  <a:close/>
                  <a:moveTo>
                    <a:pt x="2969" y="0"/>
                  </a:moveTo>
                  <a:lnTo>
                    <a:pt x="3190" y="0"/>
                  </a:lnTo>
                  <a:lnTo>
                    <a:pt x="3190" y="788"/>
                  </a:lnTo>
                  <a:lnTo>
                    <a:pt x="2969" y="788"/>
                  </a:lnTo>
                  <a:lnTo>
                    <a:pt x="2969" y="0"/>
                  </a:lnTo>
                  <a:close/>
                  <a:moveTo>
                    <a:pt x="2105" y="0"/>
                  </a:moveTo>
                  <a:lnTo>
                    <a:pt x="2416" y="0"/>
                  </a:lnTo>
                  <a:lnTo>
                    <a:pt x="2489" y="2"/>
                  </a:lnTo>
                  <a:lnTo>
                    <a:pt x="2554" y="7"/>
                  </a:lnTo>
                  <a:lnTo>
                    <a:pt x="2613" y="17"/>
                  </a:lnTo>
                  <a:lnTo>
                    <a:pt x="2666" y="33"/>
                  </a:lnTo>
                  <a:lnTo>
                    <a:pt x="2713" y="57"/>
                  </a:lnTo>
                  <a:lnTo>
                    <a:pt x="2757" y="90"/>
                  </a:lnTo>
                  <a:lnTo>
                    <a:pt x="2794" y="132"/>
                  </a:lnTo>
                  <a:lnTo>
                    <a:pt x="2818" y="173"/>
                  </a:lnTo>
                  <a:lnTo>
                    <a:pt x="2839" y="222"/>
                  </a:lnTo>
                  <a:lnTo>
                    <a:pt x="2853" y="277"/>
                  </a:lnTo>
                  <a:lnTo>
                    <a:pt x="2863" y="337"/>
                  </a:lnTo>
                  <a:lnTo>
                    <a:pt x="2865" y="402"/>
                  </a:lnTo>
                  <a:lnTo>
                    <a:pt x="2863" y="461"/>
                  </a:lnTo>
                  <a:lnTo>
                    <a:pt x="2855" y="518"/>
                  </a:lnTo>
                  <a:lnTo>
                    <a:pt x="2843" y="569"/>
                  </a:lnTo>
                  <a:lnTo>
                    <a:pt x="2828" y="614"/>
                  </a:lnTo>
                  <a:lnTo>
                    <a:pt x="2810" y="654"/>
                  </a:lnTo>
                  <a:lnTo>
                    <a:pt x="2786" y="683"/>
                  </a:lnTo>
                  <a:lnTo>
                    <a:pt x="2761" y="709"/>
                  </a:lnTo>
                  <a:lnTo>
                    <a:pt x="2735" y="731"/>
                  </a:lnTo>
                  <a:lnTo>
                    <a:pt x="2705" y="748"/>
                  </a:lnTo>
                  <a:lnTo>
                    <a:pt x="2672" y="762"/>
                  </a:lnTo>
                  <a:lnTo>
                    <a:pt x="2633" y="772"/>
                  </a:lnTo>
                  <a:lnTo>
                    <a:pt x="2585" y="780"/>
                  </a:lnTo>
                  <a:lnTo>
                    <a:pt x="2530" y="786"/>
                  </a:lnTo>
                  <a:lnTo>
                    <a:pt x="2465" y="788"/>
                  </a:lnTo>
                  <a:lnTo>
                    <a:pt x="2105" y="788"/>
                  </a:lnTo>
                  <a:lnTo>
                    <a:pt x="2105" y="0"/>
                  </a:lnTo>
                  <a:close/>
                  <a:moveTo>
                    <a:pt x="825" y="0"/>
                  </a:moveTo>
                  <a:lnTo>
                    <a:pt x="1063" y="0"/>
                  </a:lnTo>
                  <a:lnTo>
                    <a:pt x="1240" y="624"/>
                  </a:lnTo>
                  <a:lnTo>
                    <a:pt x="1428" y="0"/>
                  </a:lnTo>
                  <a:lnTo>
                    <a:pt x="1654" y="0"/>
                  </a:lnTo>
                  <a:lnTo>
                    <a:pt x="1398" y="788"/>
                  </a:lnTo>
                  <a:lnTo>
                    <a:pt x="1077" y="788"/>
                  </a:lnTo>
                  <a:lnTo>
                    <a:pt x="825" y="0"/>
                  </a:lnTo>
                  <a:close/>
                  <a:moveTo>
                    <a:pt x="1747" y="0"/>
                  </a:moveTo>
                  <a:lnTo>
                    <a:pt x="1969" y="0"/>
                  </a:lnTo>
                  <a:lnTo>
                    <a:pt x="1969" y="788"/>
                  </a:lnTo>
                  <a:lnTo>
                    <a:pt x="1747" y="788"/>
                  </a:lnTo>
                  <a:lnTo>
                    <a:pt x="1747" y="0"/>
                  </a:lnTo>
                  <a:close/>
                  <a:moveTo>
                    <a:pt x="0" y="0"/>
                  </a:moveTo>
                  <a:lnTo>
                    <a:pt x="400" y="0"/>
                  </a:lnTo>
                  <a:lnTo>
                    <a:pt x="441" y="0"/>
                  </a:lnTo>
                  <a:lnTo>
                    <a:pt x="482" y="2"/>
                  </a:lnTo>
                  <a:lnTo>
                    <a:pt x="522" y="7"/>
                  </a:lnTo>
                  <a:lnTo>
                    <a:pt x="561" y="15"/>
                  </a:lnTo>
                  <a:lnTo>
                    <a:pt x="599" y="25"/>
                  </a:lnTo>
                  <a:lnTo>
                    <a:pt x="634" y="41"/>
                  </a:lnTo>
                  <a:lnTo>
                    <a:pt x="667" y="59"/>
                  </a:lnTo>
                  <a:lnTo>
                    <a:pt x="697" y="82"/>
                  </a:lnTo>
                  <a:lnTo>
                    <a:pt x="725" y="112"/>
                  </a:lnTo>
                  <a:lnTo>
                    <a:pt x="746" y="145"/>
                  </a:lnTo>
                  <a:lnTo>
                    <a:pt x="766" y="187"/>
                  </a:lnTo>
                  <a:lnTo>
                    <a:pt x="780" y="234"/>
                  </a:lnTo>
                  <a:lnTo>
                    <a:pt x="788" y="289"/>
                  </a:lnTo>
                  <a:lnTo>
                    <a:pt x="790" y="352"/>
                  </a:lnTo>
                  <a:lnTo>
                    <a:pt x="790" y="788"/>
                  </a:lnTo>
                  <a:lnTo>
                    <a:pt x="573" y="788"/>
                  </a:lnTo>
                  <a:lnTo>
                    <a:pt x="573" y="427"/>
                  </a:lnTo>
                  <a:lnTo>
                    <a:pt x="571" y="368"/>
                  </a:lnTo>
                  <a:lnTo>
                    <a:pt x="567" y="317"/>
                  </a:lnTo>
                  <a:lnTo>
                    <a:pt x="557" y="277"/>
                  </a:lnTo>
                  <a:lnTo>
                    <a:pt x="543" y="244"/>
                  </a:lnTo>
                  <a:lnTo>
                    <a:pt x="524" y="220"/>
                  </a:lnTo>
                  <a:lnTo>
                    <a:pt x="500" y="201"/>
                  </a:lnTo>
                  <a:lnTo>
                    <a:pt x="473" y="187"/>
                  </a:lnTo>
                  <a:lnTo>
                    <a:pt x="439" y="179"/>
                  </a:lnTo>
                  <a:lnTo>
                    <a:pt x="400" y="175"/>
                  </a:lnTo>
                  <a:lnTo>
                    <a:pt x="224" y="175"/>
                  </a:lnTo>
                  <a:lnTo>
                    <a:pt x="224" y="788"/>
                  </a:lnTo>
                  <a:lnTo>
                    <a:pt x="0" y="788"/>
                  </a:lnTo>
                  <a:lnTo>
                    <a:pt x="0"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8"/>
            <p:cNvSpPr>
              <a:spLocks noEditPoints="1"/>
            </p:cNvSpPr>
            <p:nvPr/>
          </p:nvSpPr>
          <p:spPr bwMode="auto">
            <a:xfrm>
              <a:off x="8775700" y="3552825"/>
              <a:ext cx="1436688" cy="952500"/>
            </a:xfrm>
            <a:custGeom>
              <a:avLst/>
              <a:gdLst>
                <a:gd name="T0" fmla="*/ 638 w 1810"/>
                <a:gd name="T1" fmla="*/ 451 h 1200"/>
                <a:gd name="T2" fmla="*/ 516 w 1810"/>
                <a:gd name="T3" fmla="*/ 502 h 1200"/>
                <a:gd name="T4" fmla="*/ 469 w 1810"/>
                <a:gd name="T5" fmla="*/ 546 h 1200"/>
                <a:gd name="T6" fmla="*/ 496 w 1810"/>
                <a:gd name="T7" fmla="*/ 613 h 1200"/>
                <a:gd name="T8" fmla="*/ 595 w 1810"/>
                <a:gd name="T9" fmla="*/ 735 h 1200"/>
                <a:gd name="T10" fmla="*/ 614 w 1810"/>
                <a:gd name="T11" fmla="*/ 851 h 1200"/>
                <a:gd name="T12" fmla="*/ 439 w 1810"/>
                <a:gd name="T13" fmla="*/ 733 h 1200"/>
                <a:gd name="T14" fmla="*/ 349 w 1810"/>
                <a:gd name="T15" fmla="*/ 595 h 1200"/>
                <a:gd name="T16" fmla="*/ 323 w 1810"/>
                <a:gd name="T17" fmla="*/ 530 h 1200"/>
                <a:gd name="T18" fmla="*/ 372 w 1810"/>
                <a:gd name="T19" fmla="*/ 485 h 1200"/>
                <a:gd name="T20" fmla="*/ 516 w 1810"/>
                <a:gd name="T21" fmla="*/ 400 h 1200"/>
                <a:gd name="T22" fmla="*/ 707 w 1810"/>
                <a:gd name="T23" fmla="*/ 248 h 1200"/>
                <a:gd name="T24" fmla="*/ 933 w 1810"/>
                <a:gd name="T25" fmla="*/ 296 h 1200"/>
                <a:gd name="T26" fmla="*/ 1097 w 1810"/>
                <a:gd name="T27" fmla="*/ 400 h 1200"/>
                <a:gd name="T28" fmla="*/ 1185 w 1810"/>
                <a:gd name="T29" fmla="*/ 489 h 1200"/>
                <a:gd name="T30" fmla="*/ 1185 w 1810"/>
                <a:gd name="T31" fmla="*/ 518 h 1200"/>
                <a:gd name="T32" fmla="*/ 1097 w 1810"/>
                <a:gd name="T33" fmla="*/ 617 h 1200"/>
                <a:gd name="T34" fmla="*/ 947 w 1810"/>
                <a:gd name="T35" fmla="*/ 737 h 1200"/>
                <a:gd name="T36" fmla="*/ 762 w 1810"/>
                <a:gd name="T37" fmla="*/ 794 h 1200"/>
                <a:gd name="T38" fmla="*/ 715 w 1810"/>
                <a:gd name="T39" fmla="*/ 459 h 1200"/>
                <a:gd name="T40" fmla="*/ 817 w 1810"/>
                <a:gd name="T41" fmla="*/ 528 h 1200"/>
                <a:gd name="T42" fmla="*/ 1038 w 1810"/>
                <a:gd name="T43" fmla="*/ 502 h 1200"/>
                <a:gd name="T44" fmla="*/ 985 w 1810"/>
                <a:gd name="T45" fmla="*/ 451 h 1200"/>
                <a:gd name="T46" fmla="*/ 839 w 1810"/>
                <a:gd name="T47" fmla="*/ 370 h 1200"/>
                <a:gd name="T48" fmla="*/ 675 w 1810"/>
                <a:gd name="T49" fmla="*/ 250 h 1200"/>
                <a:gd name="T50" fmla="*/ 603 w 1810"/>
                <a:gd name="T51" fmla="*/ 260 h 1200"/>
                <a:gd name="T52" fmla="*/ 370 w 1810"/>
                <a:gd name="T53" fmla="*/ 349 h 1200"/>
                <a:gd name="T54" fmla="*/ 232 w 1810"/>
                <a:gd name="T55" fmla="*/ 461 h 1200"/>
                <a:gd name="T56" fmla="*/ 185 w 1810"/>
                <a:gd name="T57" fmla="*/ 516 h 1200"/>
                <a:gd name="T58" fmla="*/ 211 w 1810"/>
                <a:gd name="T59" fmla="*/ 581 h 1200"/>
                <a:gd name="T60" fmla="*/ 293 w 1810"/>
                <a:gd name="T61" fmla="*/ 723 h 1200"/>
                <a:gd name="T62" fmla="*/ 445 w 1810"/>
                <a:gd name="T63" fmla="*/ 877 h 1200"/>
                <a:gd name="T64" fmla="*/ 675 w 1810"/>
                <a:gd name="T65" fmla="*/ 966 h 1200"/>
                <a:gd name="T66" fmla="*/ 453 w 1810"/>
                <a:gd name="T67" fmla="*/ 1001 h 1200"/>
                <a:gd name="T68" fmla="*/ 232 w 1810"/>
                <a:gd name="T69" fmla="*/ 849 h 1200"/>
                <a:gd name="T70" fmla="*/ 89 w 1810"/>
                <a:gd name="T71" fmla="*/ 674 h 1200"/>
                <a:gd name="T72" fmla="*/ 16 w 1810"/>
                <a:gd name="T73" fmla="*/ 536 h 1200"/>
                <a:gd name="T74" fmla="*/ 4 w 1810"/>
                <a:gd name="T75" fmla="*/ 495 h 1200"/>
                <a:gd name="T76" fmla="*/ 85 w 1810"/>
                <a:gd name="T77" fmla="*/ 426 h 1200"/>
                <a:gd name="T78" fmla="*/ 250 w 1810"/>
                <a:gd name="T79" fmla="*/ 311 h 1200"/>
                <a:gd name="T80" fmla="*/ 478 w 1810"/>
                <a:gd name="T81" fmla="*/ 205 h 1200"/>
                <a:gd name="T82" fmla="*/ 675 w 1810"/>
                <a:gd name="T83" fmla="*/ 0 h 1200"/>
                <a:gd name="T84" fmla="*/ 675 w 1810"/>
                <a:gd name="T85" fmla="*/ 1058 h 1200"/>
                <a:gd name="T86" fmla="*/ 977 w 1810"/>
                <a:gd name="T87" fmla="*/ 1038 h 1200"/>
                <a:gd name="T88" fmla="*/ 1321 w 1810"/>
                <a:gd name="T89" fmla="*/ 946 h 1200"/>
                <a:gd name="T90" fmla="*/ 1619 w 1810"/>
                <a:gd name="T91" fmla="*/ 802 h 1200"/>
                <a:gd name="T92" fmla="*/ 1605 w 1810"/>
                <a:gd name="T93" fmla="*/ 717 h 1200"/>
                <a:gd name="T94" fmla="*/ 1485 w 1810"/>
                <a:gd name="T95" fmla="*/ 648 h 1200"/>
                <a:gd name="T96" fmla="*/ 1276 w 1810"/>
                <a:gd name="T97" fmla="*/ 788 h 1200"/>
                <a:gd name="T98" fmla="*/ 992 w 1810"/>
                <a:gd name="T99" fmla="*/ 932 h 1200"/>
                <a:gd name="T100" fmla="*/ 709 w 1810"/>
                <a:gd name="T101" fmla="*/ 969 h 1200"/>
                <a:gd name="T102" fmla="*/ 758 w 1810"/>
                <a:gd name="T103" fmla="*/ 873 h 1200"/>
                <a:gd name="T104" fmla="*/ 979 w 1810"/>
                <a:gd name="T105" fmla="*/ 820 h 1200"/>
                <a:gd name="T106" fmla="*/ 1172 w 1810"/>
                <a:gd name="T107" fmla="*/ 701 h 1200"/>
                <a:gd name="T108" fmla="*/ 1315 w 1810"/>
                <a:gd name="T109" fmla="*/ 577 h 1200"/>
                <a:gd name="T110" fmla="*/ 1384 w 1810"/>
                <a:gd name="T111" fmla="*/ 502 h 1200"/>
                <a:gd name="T112" fmla="*/ 1359 w 1810"/>
                <a:gd name="T113" fmla="*/ 465 h 1200"/>
                <a:gd name="T114" fmla="*/ 1242 w 1810"/>
                <a:gd name="T115" fmla="*/ 357 h 1200"/>
                <a:gd name="T116" fmla="*/ 1048 w 1810"/>
                <a:gd name="T117" fmla="*/ 233 h 1200"/>
                <a:gd name="T118" fmla="*/ 782 w 1810"/>
                <a:gd name="T119" fmla="*/ 162 h 1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810" h="1200">
                  <a:moveTo>
                    <a:pt x="675" y="359"/>
                  </a:moveTo>
                  <a:lnTo>
                    <a:pt x="675" y="451"/>
                  </a:lnTo>
                  <a:lnTo>
                    <a:pt x="675" y="451"/>
                  </a:lnTo>
                  <a:lnTo>
                    <a:pt x="638" y="451"/>
                  </a:lnTo>
                  <a:lnTo>
                    <a:pt x="603" y="459"/>
                  </a:lnTo>
                  <a:lnTo>
                    <a:pt x="571" y="471"/>
                  </a:lnTo>
                  <a:lnTo>
                    <a:pt x="542" y="485"/>
                  </a:lnTo>
                  <a:lnTo>
                    <a:pt x="516" y="502"/>
                  </a:lnTo>
                  <a:lnTo>
                    <a:pt x="496" y="518"/>
                  </a:lnTo>
                  <a:lnTo>
                    <a:pt x="482" y="532"/>
                  </a:lnTo>
                  <a:lnTo>
                    <a:pt x="473" y="542"/>
                  </a:lnTo>
                  <a:lnTo>
                    <a:pt x="469" y="546"/>
                  </a:lnTo>
                  <a:lnTo>
                    <a:pt x="471" y="552"/>
                  </a:lnTo>
                  <a:lnTo>
                    <a:pt x="477" y="566"/>
                  </a:lnTo>
                  <a:lnTo>
                    <a:pt x="484" y="587"/>
                  </a:lnTo>
                  <a:lnTo>
                    <a:pt x="496" y="613"/>
                  </a:lnTo>
                  <a:lnTo>
                    <a:pt x="514" y="644"/>
                  </a:lnTo>
                  <a:lnTo>
                    <a:pt x="536" y="676"/>
                  </a:lnTo>
                  <a:lnTo>
                    <a:pt x="561" y="707"/>
                  </a:lnTo>
                  <a:lnTo>
                    <a:pt x="595" y="735"/>
                  </a:lnTo>
                  <a:lnTo>
                    <a:pt x="632" y="761"/>
                  </a:lnTo>
                  <a:lnTo>
                    <a:pt x="675" y="780"/>
                  </a:lnTo>
                  <a:lnTo>
                    <a:pt x="675" y="865"/>
                  </a:lnTo>
                  <a:lnTo>
                    <a:pt x="614" y="851"/>
                  </a:lnTo>
                  <a:lnTo>
                    <a:pt x="561" y="828"/>
                  </a:lnTo>
                  <a:lnTo>
                    <a:pt x="514" y="800"/>
                  </a:lnTo>
                  <a:lnTo>
                    <a:pt x="473" y="768"/>
                  </a:lnTo>
                  <a:lnTo>
                    <a:pt x="439" y="733"/>
                  </a:lnTo>
                  <a:lnTo>
                    <a:pt x="408" y="698"/>
                  </a:lnTo>
                  <a:lnTo>
                    <a:pt x="384" y="660"/>
                  </a:lnTo>
                  <a:lnTo>
                    <a:pt x="364" y="627"/>
                  </a:lnTo>
                  <a:lnTo>
                    <a:pt x="349" y="595"/>
                  </a:lnTo>
                  <a:lnTo>
                    <a:pt x="337" y="569"/>
                  </a:lnTo>
                  <a:lnTo>
                    <a:pt x="329" y="548"/>
                  </a:lnTo>
                  <a:lnTo>
                    <a:pt x="325" y="534"/>
                  </a:lnTo>
                  <a:lnTo>
                    <a:pt x="323" y="530"/>
                  </a:lnTo>
                  <a:lnTo>
                    <a:pt x="325" y="526"/>
                  </a:lnTo>
                  <a:lnTo>
                    <a:pt x="335" y="516"/>
                  </a:lnTo>
                  <a:lnTo>
                    <a:pt x="350" y="502"/>
                  </a:lnTo>
                  <a:lnTo>
                    <a:pt x="372" y="485"/>
                  </a:lnTo>
                  <a:lnTo>
                    <a:pt x="400" y="463"/>
                  </a:lnTo>
                  <a:lnTo>
                    <a:pt x="433" y="441"/>
                  </a:lnTo>
                  <a:lnTo>
                    <a:pt x="473" y="420"/>
                  </a:lnTo>
                  <a:lnTo>
                    <a:pt x="516" y="400"/>
                  </a:lnTo>
                  <a:lnTo>
                    <a:pt x="565" y="382"/>
                  </a:lnTo>
                  <a:lnTo>
                    <a:pt x="618" y="368"/>
                  </a:lnTo>
                  <a:lnTo>
                    <a:pt x="675" y="359"/>
                  </a:lnTo>
                  <a:close/>
                  <a:moveTo>
                    <a:pt x="707" y="248"/>
                  </a:moveTo>
                  <a:lnTo>
                    <a:pt x="770" y="250"/>
                  </a:lnTo>
                  <a:lnTo>
                    <a:pt x="827" y="260"/>
                  </a:lnTo>
                  <a:lnTo>
                    <a:pt x="882" y="274"/>
                  </a:lnTo>
                  <a:lnTo>
                    <a:pt x="933" y="296"/>
                  </a:lnTo>
                  <a:lnTo>
                    <a:pt x="981" y="319"/>
                  </a:lnTo>
                  <a:lnTo>
                    <a:pt x="1024" y="345"/>
                  </a:lnTo>
                  <a:lnTo>
                    <a:pt x="1063" y="372"/>
                  </a:lnTo>
                  <a:lnTo>
                    <a:pt x="1097" y="400"/>
                  </a:lnTo>
                  <a:lnTo>
                    <a:pt x="1126" y="426"/>
                  </a:lnTo>
                  <a:lnTo>
                    <a:pt x="1152" y="451"/>
                  </a:lnTo>
                  <a:lnTo>
                    <a:pt x="1172" y="471"/>
                  </a:lnTo>
                  <a:lnTo>
                    <a:pt x="1185" y="489"/>
                  </a:lnTo>
                  <a:lnTo>
                    <a:pt x="1195" y="499"/>
                  </a:lnTo>
                  <a:lnTo>
                    <a:pt x="1197" y="502"/>
                  </a:lnTo>
                  <a:lnTo>
                    <a:pt x="1193" y="506"/>
                  </a:lnTo>
                  <a:lnTo>
                    <a:pt x="1185" y="518"/>
                  </a:lnTo>
                  <a:lnTo>
                    <a:pt x="1170" y="538"/>
                  </a:lnTo>
                  <a:lnTo>
                    <a:pt x="1150" y="562"/>
                  </a:lnTo>
                  <a:lnTo>
                    <a:pt x="1126" y="587"/>
                  </a:lnTo>
                  <a:lnTo>
                    <a:pt x="1097" y="617"/>
                  </a:lnTo>
                  <a:lnTo>
                    <a:pt x="1065" y="648"/>
                  </a:lnTo>
                  <a:lnTo>
                    <a:pt x="1028" y="680"/>
                  </a:lnTo>
                  <a:lnTo>
                    <a:pt x="988" y="709"/>
                  </a:lnTo>
                  <a:lnTo>
                    <a:pt x="947" y="737"/>
                  </a:lnTo>
                  <a:lnTo>
                    <a:pt x="904" y="761"/>
                  </a:lnTo>
                  <a:lnTo>
                    <a:pt x="859" y="778"/>
                  </a:lnTo>
                  <a:lnTo>
                    <a:pt x="811" y="790"/>
                  </a:lnTo>
                  <a:lnTo>
                    <a:pt x="762" y="794"/>
                  </a:lnTo>
                  <a:lnTo>
                    <a:pt x="717" y="790"/>
                  </a:lnTo>
                  <a:lnTo>
                    <a:pt x="675" y="780"/>
                  </a:lnTo>
                  <a:lnTo>
                    <a:pt x="675" y="451"/>
                  </a:lnTo>
                  <a:lnTo>
                    <a:pt x="715" y="459"/>
                  </a:lnTo>
                  <a:lnTo>
                    <a:pt x="746" y="469"/>
                  </a:lnTo>
                  <a:lnTo>
                    <a:pt x="774" y="485"/>
                  </a:lnTo>
                  <a:lnTo>
                    <a:pt x="796" y="504"/>
                  </a:lnTo>
                  <a:lnTo>
                    <a:pt x="817" y="528"/>
                  </a:lnTo>
                  <a:lnTo>
                    <a:pt x="837" y="558"/>
                  </a:lnTo>
                  <a:lnTo>
                    <a:pt x="859" y="591"/>
                  </a:lnTo>
                  <a:lnTo>
                    <a:pt x="882" y="633"/>
                  </a:lnTo>
                  <a:lnTo>
                    <a:pt x="1038" y="502"/>
                  </a:lnTo>
                  <a:lnTo>
                    <a:pt x="1034" y="499"/>
                  </a:lnTo>
                  <a:lnTo>
                    <a:pt x="1024" y="487"/>
                  </a:lnTo>
                  <a:lnTo>
                    <a:pt x="1008" y="471"/>
                  </a:lnTo>
                  <a:lnTo>
                    <a:pt x="985" y="451"/>
                  </a:lnTo>
                  <a:lnTo>
                    <a:pt x="957" y="430"/>
                  </a:lnTo>
                  <a:lnTo>
                    <a:pt x="924" y="406"/>
                  </a:lnTo>
                  <a:lnTo>
                    <a:pt x="884" y="386"/>
                  </a:lnTo>
                  <a:lnTo>
                    <a:pt x="839" y="370"/>
                  </a:lnTo>
                  <a:lnTo>
                    <a:pt x="790" y="359"/>
                  </a:lnTo>
                  <a:lnTo>
                    <a:pt x="734" y="355"/>
                  </a:lnTo>
                  <a:lnTo>
                    <a:pt x="675" y="359"/>
                  </a:lnTo>
                  <a:lnTo>
                    <a:pt x="675" y="250"/>
                  </a:lnTo>
                  <a:lnTo>
                    <a:pt x="707" y="248"/>
                  </a:lnTo>
                  <a:close/>
                  <a:moveTo>
                    <a:pt x="675" y="162"/>
                  </a:moveTo>
                  <a:lnTo>
                    <a:pt x="675" y="250"/>
                  </a:lnTo>
                  <a:lnTo>
                    <a:pt x="603" y="260"/>
                  </a:lnTo>
                  <a:lnTo>
                    <a:pt x="536" y="276"/>
                  </a:lnTo>
                  <a:lnTo>
                    <a:pt x="475" y="296"/>
                  </a:lnTo>
                  <a:lnTo>
                    <a:pt x="419" y="321"/>
                  </a:lnTo>
                  <a:lnTo>
                    <a:pt x="370" y="349"/>
                  </a:lnTo>
                  <a:lnTo>
                    <a:pt x="327" y="378"/>
                  </a:lnTo>
                  <a:lnTo>
                    <a:pt x="289" y="408"/>
                  </a:lnTo>
                  <a:lnTo>
                    <a:pt x="258" y="435"/>
                  </a:lnTo>
                  <a:lnTo>
                    <a:pt x="232" y="461"/>
                  </a:lnTo>
                  <a:lnTo>
                    <a:pt x="211" y="483"/>
                  </a:lnTo>
                  <a:lnTo>
                    <a:pt x="197" y="500"/>
                  </a:lnTo>
                  <a:lnTo>
                    <a:pt x="187" y="512"/>
                  </a:lnTo>
                  <a:lnTo>
                    <a:pt x="185" y="516"/>
                  </a:lnTo>
                  <a:lnTo>
                    <a:pt x="187" y="522"/>
                  </a:lnTo>
                  <a:lnTo>
                    <a:pt x="191" y="534"/>
                  </a:lnTo>
                  <a:lnTo>
                    <a:pt x="199" y="554"/>
                  </a:lnTo>
                  <a:lnTo>
                    <a:pt x="211" y="581"/>
                  </a:lnTo>
                  <a:lnTo>
                    <a:pt x="224" y="611"/>
                  </a:lnTo>
                  <a:lnTo>
                    <a:pt x="244" y="646"/>
                  </a:lnTo>
                  <a:lnTo>
                    <a:pt x="266" y="684"/>
                  </a:lnTo>
                  <a:lnTo>
                    <a:pt x="293" y="723"/>
                  </a:lnTo>
                  <a:lnTo>
                    <a:pt x="325" y="765"/>
                  </a:lnTo>
                  <a:lnTo>
                    <a:pt x="360" y="804"/>
                  </a:lnTo>
                  <a:lnTo>
                    <a:pt x="400" y="841"/>
                  </a:lnTo>
                  <a:lnTo>
                    <a:pt x="445" y="877"/>
                  </a:lnTo>
                  <a:lnTo>
                    <a:pt x="494" y="906"/>
                  </a:lnTo>
                  <a:lnTo>
                    <a:pt x="549" y="934"/>
                  </a:lnTo>
                  <a:lnTo>
                    <a:pt x="610" y="954"/>
                  </a:lnTo>
                  <a:lnTo>
                    <a:pt x="675" y="966"/>
                  </a:lnTo>
                  <a:lnTo>
                    <a:pt x="675" y="1058"/>
                  </a:lnTo>
                  <a:lnTo>
                    <a:pt x="595" y="1046"/>
                  </a:lnTo>
                  <a:lnTo>
                    <a:pt x="522" y="1027"/>
                  </a:lnTo>
                  <a:lnTo>
                    <a:pt x="453" y="1001"/>
                  </a:lnTo>
                  <a:lnTo>
                    <a:pt x="390" y="969"/>
                  </a:lnTo>
                  <a:lnTo>
                    <a:pt x="331" y="932"/>
                  </a:lnTo>
                  <a:lnTo>
                    <a:pt x="280" y="893"/>
                  </a:lnTo>
                  <a:lnTo>
                    <a:pt x="232" y="849"/>
                  </a:lnTo>
                  <a:lnTo>
                    <a:pt x="189" y="806"/>
                  </a:lnTo>
                  <a:lnTo>
                    <a:pt x="152" y="761"/>
                  </a:lnTo>
                  <a:lnTo>
                    <a:pt x="118" y="717"/>
                  </a:lnTo>
                  <a:lnTo>
                    <a:pt x="89" y="674"/>
                  </a:lnTo>
                  <a:lnTo>
                    <a:pt x="65" y="633"/>
                  </a:lnTo>
                  <a:lnTo>
                    <a:pt x="43" y="597"/>
                  </a:lnTo>
                  <a:lnTo>
                    <a:pt x="28" y="564"/>
                  </a:lnTo>
                  <a:lnTo>
                    <a:pt x="16" y="536"/>
                  </a:lnTo>
                  <a:lnTo>
                    <a:pt x="6" y="516"/>
                  </a:lnTo>
                  <a:lnTo>
                    <a:pt x="2" y="502"/>
                  </a:lnTo>
                  <a:lnTo>
                    <a:pt x="0" y="499"/>
                  </a:lnTo>
                  <a:lnTo>
                    <a:pt x="4" y="495"/>
                  </a:lnTo>
                  <a:lnTo>
                    <a:pt x="14" y="485"/>
                  </a:lnTo>
                  <a:lnTo>
                    <a:pt x="32" y="469"/>
                  </a:lnTo>
                  <a:lnTo>
                    <a:pt x="55" y="449"/>
                  </a:lnTo>
                  <a:lnTo>
                    <a:pt x="85" y="426"/>
                  </a:lnTo>
                  <a:lnTo>
                    <a:pt x="118" y="400"/>
                  </a:lnTo>
                  <a:lnTo>
                    <a:pt x="158" y="370"/>
                  </a:lnTo>
                  <a:lnTo>
                    <a:pt x="203" y="341"/>
                  </a:lnTo>
                  <a:lnTo>
                    <a:pt x="250" y="311"/>
                  </a:lnTo>
                  <a:lnTo>
                    <a:pt x="303" y="282"/>
                  </a:lnTo>
                  <a:lnTo>
                    <a:pt x="358" y="252"/>
                  </a:lnTo>
                  <a:lnTo>
                    <a:pt x="417" y="227"/>
                  </a:lnTo>
                  <a:lnTo>
                    <a:pt x="478" y="205"/>
                  </a:lnTo>
                  <a:lnTo>
                    <a:pt x="542" y="185"/>
                  </a:lnTo>
                  <a:lnTo>
                    <a:pt x="608" y="171"/>
                  </a:lnTo>
                  <a:lnTo>
                    <a:pt x="675" y="162"/>
                  </a:lnTo>
                  <a:close/>
                  <a:moveTo>
                    <a:pt x="675" y="0"/>
                  </a:moveTo>
                  <a:lnTo>
                    <a:pt x="1810" y="0"/>
                  </a:lnTo>
                  <a:lnTo>
                    <a:pt x="1810" y="1200"/>
                  </a:lnTo>
                  <a:lnTo>
                    <a:pt x="675" y="1200"/>
                  </a:lnTo>
                  <a:lnTo>
                    <a:pt x="675" y="1058"/>
                  </a:lnTo>
                  <a:lnTo>
                    <a:pt x="748" y="1062"/>
                  </a:lnTo>
                  <a:lnTo>
                    <a:pt x="819" y="1060"/>
                  </a:lnTo>
                  <a:lnTo>
                    <a:pt x="894" y="1052"/>
                  </a:lnTo>
                  <a:lnTo>
                    <a:pt x="977" y="1038"/>
                  </a:lnTo>
                  <a:lnTo>
                    <a:pt x="1061" y="1021"/>
                  </a:lnTo>
                  <a:lnTo>
                    <a:pt x="1148" y="1001"/>
                  </a:lnTo>
                  <a:lnTo>
                    <a:pt x="1235" y="975"/>
                  </a:lnTo>
                  <a:lnTo>
                    <a:pt x="1321" y="946"/>
                  </a:lnTo>
                  <a:lnTo>
                    <a:pt x="1404" y="914"/>
                  </a:lnTo>
                  <a:lnTo>
                    <a:pt x="1483" y="879"/>
                  </a:lnTo>
                  <a:lnTo>
                    <a:pt x="1554" y="841"/>
                  </a:lnTo>
                  <a:lnTo>
                    <a:pt x="1619" y="802"/>
                  </a:lnTo>
                  <a:lnTo>
                    <a:pt x="1674" y="763"/>
                  </a:lnTo>
                  <a:lnTo>
                    <a:pt x="1658" y="749"/>
                  </a:lnTo>
                  <a:lnTo>
                    <a:pt x="1634" y="733"/>
                  </a:lnTo>
                  <a:lnTo>
                    <a:pt x="1605" y="717"/>
                  </a:lnTo>
                  <a:lnTo>
                    <a:pt x="1573" y="700"/>
                  </a:lnTo>
                  <a:lnTo>
                    <a:pt x="1540" y="682"/>
                  </a:lnTo>
                  <a:lnTo>
                    <a:pt x="1510" y="664"/>
                  </a:lnTo>
                  <a:lnTo>
                    <a:pt x="1485" y="648"/>
                  </a:lnTo>
                  <a:lnTo>
                    <a:pt x="1467" y="636"/>
                  </a:lnTo>
                  <a:lnTo>
                    <a:pt x="1404" y="690"/>
                  </a:lnTo>
                  <a:lnTo>
                    <a:pt x="1341" y="741"/>
                  </a:lnTo>
                  <a:lnTo>
                    <a:pt x="1276" y="788"/>
                  </a:lnTo>
                  <a:lnTo>
                    <a:pt x="1209" y="832"/>
                  </a:lnTo>
                  <a:lnTo>
                    <a:pt x="1140" y="871"/>
                  </a:lnTo>
                  <a:lnTo>
                    <a:pt x="1067" y="904"/>
                  </a:lnTo>
                  <a:lnTo>
                    <a:pt x="992" y="932"/>
                  </a:lnTo>
                  <a:lnTo>
                    <a:pt x="914" y="954"/>
                  </a:lnTo>
                  <a:lnTo>
                    <a:pt x="831" y="966"/>
                  </a:lnTo>
                  <a:lnTo>
                    <a:pt x="744" y="969"/>
                  </a:lnTo>
                  <a:lnTo>
                    <a:pt x="709" y="969"/>
                  </a:lnTo>
                  <a:lnTo>
                    <a:pt x="675" y="966"/>
                  </a:lnTo>
                  <a:lnTo>
                    <a:pt x="675" y="865"/>
                  </a:lnTo>
                  <a:lnTo>
                    <a:pt x="715" y="871"/>
                  </a:lnTo>
                  <a:lnTo>
                    <a:pt x="758" y="873"/>
                  </a:lnTo>
                  <a:lnTo>
                    <a:pt x="815" y="869"/>
                  </a:lnTo>
                  <a:lnTo>
                    <a:pt x="870" y="859"/>
                  </a:lnTo>
                  <a:lnTo>
                    <a:pt x="925" y="841"/>
                  </a:lnTo>
                  <a:lnTo>
                    <a:pt x="979" y="820"/>
                  </a:lnTo>
                  <a:lnTo>
                    <a:pt x="1030" y="794"/>
                  </a:lnTo>
                  <a:lnTo>
                    <a:pt x="1079" y="767"/>
                  </a:lnTo>
                  <a:lnTo>
                    <a:pt x="1126" y="735"/>
                  </a:lnTo>
                  <a:lnTo>
                    <a:pt x="1172" y="701"/>
                  </a:lnTo>
                  <a:lnTo>
                    <a:pt x="1213" y="670"/>
                  </a:lnTo>
                  <a:lnTo>
                    <a:pt x="1250" y="636"/>
                  </a:lnTo>
                  <a:lnTo>
                    <a:pt x="1284" y="605"/>
                  </a:lnTo>
                  <a:lnTo>
                    <a:pt x="1315" y="577"/>
                  </a:lnTo>
                  <a:lnTo>
                    <a:pt x="1339" y="550"/>
                  </a:lnTo>
                  <a:lnTo>
                    <a:pt x="1361" y="530"/>
                  </a:lnTo>
                  <a:lnTo>
                    <a:pt x="1374" y="512"/>
                  </a:lnTo>
                  <a:lnTo>
                    <a:pt x="1384" y="502"/>
                  </a:lnTo>
                  <a:lnTo>
                    <a:pt x="1386" y="499"/>
                  </a:lnTo>
                  <a:lnTo>
                    <a:pt x="1384" y="495"/>
                  </a:lnTo>
                  <a:lnTo>
                    <a:pt x="1374" y="483"/>
                  </a:lnTo>
                  <a:lnTo>
                    <a:pt x="1359" y="465"/>
                  </a:lnTo>
                  <a:lnTo>
                    <a:pt x="1339" y="443"/>
                  </a:lnTo>
                  <a:lnTo>
                    <a:pt x="1311" y="418"/>
                  </a:lnTo>
                  <a:lnTo>
                    <a:pt x="1280" y="388"/>
                  </a:lnTo>
                  <a:lnTo>
                    <a:pt x="1242" y="357"/>
                  </a:lnTo>
                  <a:lnTo>
                    <a:pt x="1201" y="325"/>
                  </a:lnTo>
                  <a:lnTo>
                    <a:pt x="1154" y="292"/>
                  </a:lnTo>
                  <a:lnTo>
                    <a:pt x="1103" y="262"/>
                  </a:lnTo>
                  <a:lnTo>
                    <a:pt x="1048" y="233"/>
                  </a:lnTo>
                  <a:lnTo>
                    <a:pt x="987" y="207"/>
                  </a:lnTo>
                  <a:lnTo>
                    <a:pt x="924" y="187"/>
                  </a:lnTo>
                  <a:lnTo>
                    <a:pt x="855" y="171"/>
                  </a:lnTo>
                  <a:lnTo>
                    <a:pt x="782" y="162"/>
                  </a:lnTo>
                  <a:lnTo>
                    <a:pt x="707" y="160"/>
                  </a:lnTo>
                  <a:lnTo>
                    <a:pt x="675" y="162"/>
                  </a:lnTo>
                  <a:lnTo>
                    <a:pt x="675" y="0"/>
                  </a:lnTo>
                  <a:close/>
                </a:path>
              </a:pathLst>
            </a:custGeom>
            <a:solidFill>
              <a:srgbClr val="76B9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315839855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p:cNvSpPr>
            <a:spLocks noGrp="1"/>
          </p:cNvSpPr>
          <p:nvPr>
            <p:ph type="dt" idx="1"/>
          </p:nvPr>
        </p:nvSpPr>
        <p:spPr>
          <a:xfrm>
            <a:off x="330565" y="8831580"/>
            <a:ext cx="3037840" cy="464820"/>
          </a:xfrm>
          <a:prstGeom prst="rect">
            <a:avLst/>
          </a:prstGeom>
        </p:spPr>
        <p:txBody>
          <a:bodyPr vert="horz" lIns="93177" tIns="46589" rIns="93177" bIns="46589" rtlCol="0" anchor="ctr"/>
          <a:lstStyle>
            <a:lvl1pPr algn="l">
              <a:defRPr sz="1100">
                <a:latin typeface="Trebuchet MS" pitchFamily="34" charset="0"/>
                <a:ea typeface="ＭＳ Ｐゴシック" pitchFamily="-16" charset="-128"/>
                <a:cs typeface="+mn-cs"/>
              </a:defRPr>
            </a:lvl1pPr>
          </a:lstStyle>
          <a:p>
            <a:pPr>
              <a:defRPr/>
            </a:pPr>
            <a:fld id="{0EFD2D7F-A763-4126-9B71-A7F863137437}" type="datetimeFigureOut">
              <a:rPr lang="en-US" smtClean="0"/>
              <a:pPr>
                <a:defRPr/>
              </a:pPr>
              <a:t>2026-03-30</a:t>
            </a:fld>
            <a:endParaRPr lang="en-US"/>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pPr lvl="0"/>
            <a:endParaRPr lang="en-US" noProof="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Slide Number Placeholder 6"/>
          <p:cNvSpPr>
            <a:spLocks noGrp="1"/>
          </p:cNvSpPr>
          <p:nvPr>
            <p:ph type="sldNum" sz="quarter" idx="5"/>
          </p:nvPr>
        </p:nvSpPr>
        <p:spPr>
          <a:xfrm>
            <a:off x="3663170" y="8829967"/>
            <a:ext cx="3037840" cy="464820"/>
          </a:xfrm>
          <a:prstGeom prst="rect">
            <a:avLst/>
          </a:prstGeom>
        </p:spPr>
        <p:txBody>
          <a:bodyPr vert="horz" lIns="93177" tIns="46589" rIns="93177" bIns="46589" rtlCol="0" anchor="ctr"/>
          <a:lstStyle>
            <a:lvl1pPr algn="r">
              <a:defRPr sz="1100">
                <a:latin typeface="Trebuchet MS" pitchFamily="34" charset="0"/>
                <a:ea typeface="ＭＳ Ｐゴシック" pitchFamily="-16" charset="-128"/>
                <a:cs typeface="+mn-cs"/>
              </a:defRPr>
            </a:lvl1pPr>
          </a:lstStyle>
          <a:p>
            <a:pPr>
              <a:defRPr/>
            </a:pPr>
            <a:fld id="{E02D639A-AF38-4D9A-897E-57859A70BDEB}" type="slidenum">
              <a:rPr lang="en-US" smtClean="0"/>
              <a:pPr>
                <a:defRPr/>
              </a:pPr>
              <a:t>‹#›</a:t>
            </a:fld>
            <a:endParaRPr lang="en-US"/>
          </a:p>
        </p:txBody>
      </p:sp>
      <p:grpSp>
        <p:nvGrpSpPr>
          <p:cNvPr id="8" name="Group 7"/>
          <p:cNvGrpSpPr/>
          <p:nvPr/>
        </p:nvGrpSpPr>
        <p:grpSpPr>
          <a:xfrm>
            <a:off x="5528649" y="308894"/>
            <a:ext cx="1083012" cy="200064"/>
            <a:chOff x="8775700" y="3552825"/>
            <a:chExt cx="5156200" cy="952500"/>
          </a:xfrm>
        </p:grpSpPr>
        <p:sp>
          <p:nvSpPr>
            <p:cNvPr id="9" name="Freeform 8"/>
            <p:cNvSpPr>
              <a:spLocks noEditPoints="1"/>
            </p:cNvSpPr>
            <p:nvPr/>
          </p:nvSpPr>
          <p:spPr bwMode="auto">
            <a:xfrm>
              <a:off x="13817600" y="4265613"/>
              <a:ext cx="114300" cy="111125"/>
            </a:xfrm>
            <a:custGeom>
              <a:avLst/>
              <a:gdLst>
                <a:gd name="T0" fmla="*/ 59 w 144"/>
                <a:gd name="T1" fmla="*/ 63 h 139"/>
                <a:gd name="T2" fmla="*/ 79 w 144"/>
                <a:gd name="T3" fmla="*/ 63 h 139"/>
                <a:gd name="T4" fmla="*/ 85 w 144"/>
                <a:gd name="T5" fmla="*/ 61 h 139"/>
                <a:gd name="T6" fmla="*/ 87 w 144"/>
                <a:gd name="T7" fmla="*/ 53 h 139"/>
                <a:gd name="T8" fmla="*/ 83 w 144"/>
                <a:gd name="T9" fmla="*/ 47 h 139"/>
                <a:gd name="T10" fmla="*/ 75 w 144"/>
                <a:gd name="T11" fmla="*/ 45 h 139"/>
                <a:gd name="T12" fmla="*/ 59 w 144"/>
                <a:gd name="T13" fmla="*/ 45 h 139"/>
                <a:gd name="T14" fmla="*/ 73 w 144"/>
                <a:gd name="T15" fmla="*/ 33 h 139"/>
                <a:gd name="T16" fmla="*/ 101 w 144"/>
                <a:gd name="T17" fmla="*/ 41 h 139"/>
                <a:gd name="T18" fmla="*/ 103 w 144"/>
                <a:gd name="T19" fmla="*/ 61 h 139"/>
                <a:gd name="T20" fmla="*/ 99 w 144"/>
                <a:gd name="T21" fmla="*/ 68 h 139"/>
                <a:gd name="T22" fmla="*/ 91 w 144"/>
                <a:gd name="T23" fmla="*/ 74 h 139"/>
                <a:gd name="T24" fmla="*/ 105 w 144"/>
                <a:gd name="T25" fmla="*/ 106 h 139"/>
                <a:gd name="T26" fmla="*/ 67 w 144"/>
                <a:gd name="T27" fmla="*/ 76 h 139"/>
                <a:gd name="T28" fmla="*/ 59 w 144"/>
                <a:gd name="T29" fmla="*/ 106 h 139"/>
                <a:gd name="T30" fmla="*/ 44 w 144"/>
                <a:gd name="T31" fmla="*/ 33 h 139"/>
                <a:gd name="T32" fmla="*/ 51 w 144"/>
                <a:gd name="T33" fmla="*/ 21 h 139"/>
                <a:gd name="T34" fmla="*/ 24 w 144"/>
                <a:gd name="T35" fmla="*/ 49 h 139"/>
                <a:gd name="T36" fmla="*/ 24 w 144"/>
                <a:gd name="T37" fmla="*/ 92 h 139"/>
                <a:gd name="T38" fmla="*/ 51 w 144"/>
                <a:gd name="T39" fmla="*/ 120 h 139"/>
                <a:gd name="T40" fmla="*/ 71 w 144"/>
                <a:gd name="T41" fmla="*/ 124 h 139"/>
                <a:gd name="T42" fmla="*/ 109 w 144"/>
                <a:gd name="T43" fmla="*/ 108 h 139"/>
                <a:gd name="T44" fmla="*/ 122 w 144"/>
                <a:gd name="T45" fmla="*/ 70 h 139"/>
                <a:gd name="T46" fmla="*/ 109 w 144"/>
                <a:gd name="T47" fmla="*/ 31 h 139"/>
                <a:gd name="T48" fmla="*/ 71 w 144"/>
                <a:gd name="T49" fmla="*/ 17 h 139"/>
                <a:gd name="T50" fmla="*/ 95 w 144"/>
                <a:gd name="T51" fmla="*/ 3 h 139"/>
                <a:gd name="T52" fmla="*/ 130 w 144"/>
                <a:gd name="T53" fmla="*/ 27 h 139"/>
                <a:gd name="T54" fmla="*/ 144 w 144"/>
                <a:gd name="T55" fmla="*/ 70 h 139"/>
                <a:gd name="T56" fmla="*/ 130 w 144"/>
                <a:gd name="T57" fmla="*/ 114 h 139"/>
                <a:gd name="T58" fmla="*/ 95 w 144"/>
                <a:gd name="T59" fmla="*/ 135 h 139"/>
                <a:gd name="T60" fmla="*/ 50 w 144"/>
                <a:gd name="T61" fmla="*/ 135 h 139"/>
                <a:gd name="T62" fmla="*/ 14 w 144"/>
                <a:gd name="T63" fmla="*/ 114 h 139"/>
                <a:gd name="T64" fmla="*/ 0 w 144"/>
                <a:gd name="T65" fmla="*/ 70 h 139"/>
                <a:gd name="T66" fmla="*/ 14 w 144"/>
                <a:gd name="T67" fmla="*/ 27 h 139"/>
                <a:gd name="T68" fmla="*/ 50 w 144"/>
                <a:gd name="T69" fmla="*/ 3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44" h="139">
                  <a:moveTo>
                    <a:pt x="59" y="45"/>
                  </a:moveTo>
                  <a:lnTo>
                    <a:pt x="59" y="63"/>
                  </a:lnTo>
                  <a:lnTo>
                    <a:pt x="75" y="63"/>
                  </a:lnTo>
                  <a:lnTo>
                    <a:pt x="79" y="63"/>
                  </a:lnTo>
                  <a:lnTo>
                    <a:pt x="83" y="63"/>
                  </a:lnTo>
                  <a:lnTo>
                    <a:pt x="85" y="61"/>
                  </a:lnTo>
                  <a:lnTo>
                    <a:pt x="87" y="57"/>
                  </a:lnTo>
                  <a:lnTo>
                    <a:pt x="87" y="53"/>
                  </a:lnTo>
                  <a:lnTo>
                    <a:pt x="85" y="49"/>
                  </a:lnTo>
                  <a:lnTo>
                    <a:pt x="83" y="47"/>
                  </a:lnTo>
                  <a:lnTo>
                    <a:pt x="79" y="45"/>
                  </a:lnTo>
                  <a:lnTo>
                    <a:pt x="75" y="45"/>
                  </a:lnTo>
                  <a:lnTo>
                    <a:pt x="71" y="45"/>
                  </a:lnTo>
                  <a:lnTo>
                    <a:pt x="59" y="45"/>
                  </a:lnTo>
                  <a:close/>
                  <a:moveTo>
                    <a:pt x="44" y="33"/>
                  </a:moveTo>
                  <a:lnTo>
                    <a:pt x="73" y="33"/>
                  </a:lnTo>
                  <a:lnTo>
                    <a:pt x="89" y="35"/>
                  </a:lnTo>
                  <a:lnTo>
                    <a:pt x="101" y="41"/>
                  </a:lnTo>
                  <a:lnTo>
                    <a:pt x="105" y="55"/>
                  </a:lnTo>
                  <a:lnTo>
                    <a:pt x="103" y="61"/>
                  </a:lnTo>
                  <a:lnTo>
                    <a:pt x="101" y="67"/>
                  </a:lnTo>
                  <a:lnTo>
                    <a:pt x="99" y="68"/>
                  </a:lnTo>
                  <a:lnTo>
                    <a:pt x="95" y="72"/>
                  </a:lnTo>
                  <a:lnTo>
                    <a:pt x="91" y="74"/>
                  </a:lnTo>
                  <a:lnTo>
                    <a:pt x="85" y="74"/>
                  </a:lnTo>
                  <a:lnTo>
                    <a:pt x="105" y="106"/>
                  </a:lnTo>
                  <a:lnTo>
                    <a:pt x="85" y="106"/>
                  </a:lnTo>
                  <a:lnTo>
                    <a:pt x="67" y="76"/>
                  </a:lnTo>
                  <a:lnTo>
                    <a:pt x="59" y="76"/>
                  </a:lnTo>
                  <a:lnTo>
                    <a:pt x="59" y="106"/>
                  </a:lnTo>
                  <a:lnTo>
                    <a:pt x="44" y="106"/>
                  </a:lnTo>
                  <a:lnTo>
                    <a:pt x="44" y="33"/>
                  </a:lnTo>
                  <a:close/>
                  <a:moveTo>
                    <a:pt x="71" y="17"/>
                  </a:moveTo>
                  <a:lnTo>
                    <a:pt x="51" y="21"/>
                  </a:lnTo>
                  <a:lnTo>
                    <a:pt x="36" y="31"/>
                  </a:lnTo>
                  <a:lnTo>
                    <a:pt x="24" y="49"/>
                  </a:lnTo>
                  <a:lnTo>
                    <a:pt x="20" y="70"/>
                  </a:lnTo>
                  <a:lnTo>
                    <a:pt x="24" y="92"/>
                  </a:lnTo>
                  <a:lnTo>
                    <a:pt x="36" y="108"/>
                  </a:lnTo>
                  <a:lnTo>
                    <a:pt x="51" y="120"/>
                  </a:lnTo>
                  <a:lnTo>
                    <a:pt x="71" y="124"/>
                  </a:lnTo>
                  <a:lnTo>
                    <a:pt x="71" y="124"/>
                  </a:lnTo>
                  <a:lnTo>
                    <a:pt x="91" y="120"/>
                  </a:lnTo>
                  <a:lnTo>
                    <a:pt x="109" y="108"/>
                  </a:lnTo>
                  <a:lnTo>
                    <a:pt x="118" y="92"/>
                  </a:lnTo>
                  <a:lnTo>
                    <a:pt x="122" y="70"/>
                  </a:lnTo>
                  <a:lnTo>
                    <a:pt x="118" y="49"/>
                  </a:lnTo>
                  <a:lnTo>
                    <a:pt x="109" y="31"/>
                  </a:lnTo>
                  <a:lnTo>
                    <a:pt x="91" y="21"/>
                  </a:lnTo>
                  <a:lnTo>
                    <a:pt x="71" y="17"/>
                  </a:lnTo>
                  <a:close/>
                  <a:moveTo>
                    <a:pt x="71" y="0"/>
                  </a:moveTo>
                  <a:lnTo>
                    <a:pt x="95" y="3"/>
                  </a:lnTo>
                  <a:lnTo>
                    <a:pt x="114" y="11"/>
                  </a:lnTo>
                  <a:lnTo>
                    <a:pt x="130" y="27"/>
                  </a:lnTo>
                  <a:lnTo>
                    <a:pt x="140" y="45"/>
                  </a:lnTo>
                  <a:lnTo>
                    <a:pt x="144" y="70"/>
                  </a:lnTo>
                  <a:lnTo>
                    <a:pt x="140" y="94"/>
                  </a:lnTo>
                  <a:lnTo>
                    <a:pt x="130" y="114"/>
                  </a:lnTo>
                  <a:lnTo>
                    <a:pt x="114" y="128"/>
                  </a:lnTo>
                  <a:lnTo>
                    <a:pt x="95" y="135"/>
                  </a:lnTo>
                  <a:lnTo>
                    <a:pt x="71" y="139"/>
                  </a:lnTo>
                  <a:lnTo>
                    <a:pt x="50" y="135"/>
                  </a:lnTo>
                  <a:lnTo>
                    <a:pt x="30" y="128"/>
                  </a:lnTo>
                  <a:lnTo>
                    <a:pt x="14" y="114"/>
                  </a:lnTo>
                  <a:lnTo>
                    <a:pt x="4" y="94"/>
                  </a:lnTo>
                  <a:lnTo>
                    <a:pt x="0" y="70"/>
                  </a:lnTo>
                  <a:lnTo>
                    <a:pt x="4" y="45"/>
                  </a:lnTo>
                  <a:lnTo>
                    <a:pt x="14" y="27"/>
                  </a:lnTo>
                  <a:lnTo>
                    <a:pt x="30" y="11"/>
                  </a:lnTo>
                  <a:lnTo>
                    <a:pt x="50" y="3"/>
                  </a:lnTo>
                  <a:lnTo>
                    <a:pt x="71"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10"/>
            <p:cNvSpPr>
              <a:spLocks noEditPoints="1"/>
            </p:cNvSpPr>
            <p:nvPr/>
          </p:nvSpPr>
          <p:spPr bwMode="auto">
            <a:xfrm>
              <a:off x="10447338" y="3732213"/>
              <a:ext cx="3333750" cy="625475"/>
            </a:xfrm>
            <a:custGeom>
              <a:avLst/>
              <a:gdLst>
                <a:gd name="T0" fmla="*/ 2325 w 4200"/>
                <a:gd name="T1" fmla="*/ 618 h 788"/>
                <a:gd name="T2" fmla="*/ 2465 w 4200"/>
                <a:gd name="T3" fmla="*/ 616 h 788"/>
                <a:gd name="T4" fmla="*/ 2540 w 4200"/>
                <a:gd name="T5" fmla="*/ 597 h 788"/>
                <a:gd name="T6" fmla="*/ 2599 w 4200"/>
                <a:gd name="T7" fmla="*/ 555 h 788"/>
                <a:gd name="T8" fmla="*/ 2635 w 4200"/>
                <a:gd name="T9" fmla="*/ 488 h 788"/>
                <a:gd name="T10" fmla="*/ 2648 w 4200"/>
                <a:gd name="T11" fmla="*/ 396 h 788"/>
                <a:gd name="T12" fmla="*/ 2635 w 4200"/>
                <a:gd name="T13" fmla="*/ 301 h 788"/>
                <a:gd name="T14" fmla="*/ 2599 w 4200"/>
                <a:gd name="T15" fmla="*/ 236 h 788"/>
                <a:gd name="T16" fmla="*/ 2540 w 4200"/>
                <a:gd name="T17" fmla="*/ 193 h 788"/>
                <a:gd name="T18" fmla="*/ 2465 w 4200"/>
                <a:gd name="T19" fmla="*/ 173 h 788"/>
                <a:gd name="T20" fmla="*/ 2325 w 4200"/>
                <a:gd name="T21" fmla="*/ 171 h 788"/>
                <a:gd name="T22" fmla="*/ 3597 w 4200"/>
                <a:gd name="T23" fmla="*/ 512 h 788"/>
                <a:gd name="T24" fmla="*/ 3735 w 4200"/>
                <a:gd name="T25" fmla="*/ 143 h 788"/>
                <a:gd name="T26" fmla="*/ 4200 w 4200"/>
                <a:gd name="T27" fmla="*/ 786 h 788"/>
                <a:gd name="T28" fmla="*/ 3916 w 4200"/>
                <a:gd name="T29" fmla="*/ 648 h 788"/>
                <a:gd name="T30" fmla="*/ 3501 w 4200"/>
                <a:gd name="T31" fmla="*/ 786 h 788"/>
                <a:gd name="T32" fmla="*/ 3592 w 4200"/>
                <a:gd name="T33" fmla="*/ 0 h 788"/>
                <a:gd name="T34" fmla="*/ 2969 w 4200"/>
                <a:gd name="T35" fmla="*/ 0 h 788"/>
                <a:gd name="T36" fmla="*/ 3190 w 4200"/>
                <a:gd name="T37" fmla="*/ 788 h 788"/>
                <a:gd name="T38" fmla="*/ 2969 w 4200"/>
                <a:gd name="T39" fmla="*/ 0 h 788"/>
                <a:gd name="T40" fmla="*/ 2416 w 4200"/>
                <a:gd name="T41" fmla="*/ 0 h 788"/>
                <a:gd name="T42" fmla="*/ 2554 w 4200"/>
                <a:gd name="T43" fmla="*/ 7 h 788"/>
                <a:gd name="T44" fmla="*/ 2666 w 4200"/>
                <a:gd name="T45" fmla="*/ 33 h 788"/>
                <a:gd name="T46" fmla="*/ 2757 w 4200"/>
                <a:gd name="T47" fmla="*/ 90 h 788"/>
                <a:gd name="T48" fmla="*/ 2818 w 4200"/>
                <a:gd name="T49" fmla="*/ 173 h 788"/>
                <a:gd name="T50" fmla="*/ 2853 w 4200"/>
                <a:gd name="T51" fmla="*/ 277 h 788"/>
                <a:gd name="T52" fmla="*/ 2865 w 4200"/>
                <a:gd name="T53" fmla="*/ 402 h 788"/>
                <a:gd name="T54" fmla="*/ 2855 w 4200"/>
                <a:gd name="T55" fmla="*/ 518 h 788"/>
                <a:gd name="T56" fmla="*/ 2828 w 4200"/>
                <a:gd name="T57" fmla="*/ 614 h 788"/>
                <a:gd name="T58" fmla="*/ 2786 w 4200"/>
                <a:gd name="T59" fmla="*/ 683 h 788"/>
                <a:gd name="T60" fmla="*/ 2735 w 4200"/>
                <a:gd name="T61" fmla="*/ 731 h 788"/>
                <a:gd name="T62" fmla="*/ 2672 w 4200"/>
                <a:gd name="T63" fmla="*/ 762 h 788"/>
                <a:gd name="T64" fmla="*/ 2585 w 4200"/>
                <a:gd name="T65" fmla="*/ 780 h 788"/>
                <a:gd name="T66" fmla="*/ 2465 w 4200"/>
                <a:gd name="T67" fmla="*/ 788 h 788"/>
                <a:gd name="T68" fmla="*/ 2105 w 4200"/>
                <a:gd name="T69" fmla="*/ 0 h 788"/>
                <a:gd name="T70" fmla="*/ 1063 w 4200"/>
                <a:gd name="T71" fmla="*/ 0 h 788"/>
                <a:gd name="T72" fmla="*/ 1428 w 4200"/>
                <a:gd name="T73" fmla="*/ 0 h 788"/>
                <a:gd name="T74" fmla="*/ 1398 w 4200"/>
                <a:gd name="T75" fmla="*/ 788 h 788"/>
                <a:gd name="T76" fmla="*/ 825 w 4200"/>
                <a:gd name="T77" fmla="*/ 0 h 788"/>
                <a:gd name="T78" fmla="*/ 1969 w 4200"/>
                <a:gd name="T79" fmla="*/ 0 h 788"/>
                <a:gd name="T80" fmla="*/ 1747 w 4200"/>
                <a:gd name="T81" fmla="*/ 788 h 788"/>
                <a:gd name="T82" fmla="*/ 0 w 4200"/>
                <a:gd name="T83" fmla="*/ 0 h 788"/>
                <a:gd name="T84" fmla="*/ 441 w 4200"/>
                <a:gd name="T85" fmla="*/ 0 h 788"/>
                <a:gd name="T86" fmla="*/ 522 w 4200"/>
                <a:gd name="T87" fmla="*/ 7 h 788"/>
                <a:gd name="T88" fmla="*/ 599 w 4200"/>
                <a:gd name="T89" fmla="*/ 25 h 788"/>
                <a:gd name="T90" fmla="*/ 667 w 4200"/>
                <a:gd name="T91" fmla="*/ 59 h 788"/>
                <a:gd name="T92" fmla="*/ 725 w 4200"/>
                <a:gd name="T93" fmla="*/ 112 h 788"/>
                <a:gd name="T94" fmla="*/ 766 w 4200"/>
                <a:gd name="T95" fmla="*/ 187 h 788"/>
                <a:gd name="T96" fmla="*/ 788 w 4200"/>
                <a:gd name="T97" fmla="*/ 289 h 788"/>
                <a:gd name="T98" fmla="*/ 790 w 4200"/>
                <a:gd name="T99" fmla="*/ 788 h 788"/>
                <a:gd name="T100" fmla="*/ 573 w 4200"/>
                <a:gd name="T101" fmla="*/ 427 h 788"/>
                <a:gd name="T102" fmla="*/ 567 w 4200"/>
                <a:gd name="T103" fmla="*/ 317 h 788"/>
                <a:gd name="T104" fmla="*/ 543 w 4200"/>
                <a:gd name="T105" fmla="*/ 244 h 788"/>
                <a:gd name="T106" fmla="*/ 500 w 4200"/>
                <a:gd name="T107" fmla="*/ 201 h 788"/>
                <a:gd name="T108" fmla="*/ 439 w 4200"/>
                <a:gd name="T109" fmla="*/ 179 h 788"/>
                <a:gd name="T110" fmla="*/ 224 w 4200"/>
                <a:gd name="T111" fmla="*/ 175 h 788"/>
                <a:gd name="T112" fmla="*/ 0 w 4200"/>
                <a:gd name="T113" fmla="*/ 788 h 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200" h="788">
                  <a:moveTo>
                    <a:pt x="2325" y="171"/>
                  </a:moveTo>
                  <a:lnTo>
                    <a:pt x="2325" y="618"/>
                  </a:lnTo>
                  <a:lnTo>
                    <a:pt x="2420" y="618"/>
                  </a:lnTo>
                  <a:lnTo>
                    <a:pt x="2465" y="616"/>
                  </a:lnTo>
                  <a:lnTo>
                    <a:pt x="2505" y="608"/>
                  </a:lnTo>
                  <a:lnTo>
                    <a:pt x="2540" y="597"/>
                  </a:lnTo>
                  <a:lnTo>
                    <a:pt x="2572" y="579"/>
                  </a:lnTo>
                  <a:lnTo>
                    <a:pt x="2599" y="555"/>
                  </a:lnTo>
                  <a:lnTo>
                    <a:pt x="2619" y="526"/>
                  </a:lnTo>
                  <a:lnTo>
                    <a:pt x="2635" y="488"/>
                  </a:lnTo>
                  <a:lnTo>
                    <a:pt x="2644" y="445"/>
                  </a:lnTo>
                  <a:lnTo>
                    <a:pt x="2648" y="396"/>
                  </a:lnTo>
                  <a:lnTo>
                    <a:pt x="2644" y="344"/>
                  </a:lnTo>
                  <a:lnTo>
                    <a:pt x="2635" y="301"/>
                  </a:lnTo>
                  <a:lnTo>
                    <a:pt x="2619" y="266"/>
                  </a:lnTo>
                  <a:lnTo>
                    <a:pt x="2599" y="236"/>
                  </a:lnTo>
                  <a:lnTo>
                    <a:pt x="2572" y="212"/>
                  </a:lnTo>
                  <a:lnTo>
                    <a:pt x="2540" y="193"/>
                  </a:lnTo>
                  <a:lnTo>
                    <a:pt x="2505" y="181"/>
                  </a:lnTo>
                  <a:lnTo>
                    <a:pt x="2465" y="173"/>
                  </a:lnTo>
                  <a:lnTo>
                    <a:pt x="2420" y="171"/>
                  </a:lnTo>
                  <a:lnTo>
                    <a:pt x="2325" y="171"/>
                  </a:lnTo>
                  <a:close/>
                  <a:moveTo>
                    <a:pt x="3735" y="143"/>
                  </a:moveTo>
                  <a:lnTo>
                    <a:pt x="3597" y="512"/>
                  </a:lnTo>
                  <a:lnTo>
                    <a:pt x="3869" y="512"/>
                  </a:lnTo>
                  <a:lnTo>
                    <a:pt x="3735" y="143"/>
                  </a:lnTo>
                  <a:close/>
                  <a:moveTo>
                    <a:pt x="3887" y="0"/>
                  </a:moveTo>
                  <a:lnTo>
                    <a:pt x="4200" y="786"/>
                  </a:lnTo>
                  <a:lnTo>
                    <a:pt x="3962" y="786"/>
                  </a:lnTo>
                  <a:lnTo>
                    <a:pt x="3916" y="648"/>
                  </a:lnTo>
                  <a:lnTo>
                    <a:pt x="3548" y="648"/>
                  </a:lnTo>
                  <a:lnTo>
                    <a:pt x="3501" y="786"/>
                  </a:lnTo>
                  <a:lnTo>
                    <a:pt x="3280" y="786"/>
                  </a:lnTo>
                  <a:lnTo>
                    <a:pt x="3592" y="0"/>
                  </a:lnTo>
                  <a:lnTo>
                    <a:pt x="3887" y="0"/>
                  </a:lnTo>
                  <a:close/>
                  <a:moveTo>
                    <a:pt x="2969" y="0"/>
                  </a:moveTo>
                  <a:lnTo>
                    <a:pt x="3190" y="0"/>
                  </a:lnTo>
                  <a:lnTo>
                    <a:pt x="3190" y="788"/>
                  </a:lnTo>
                  <a:lnTo>
                    <a:pt x="2969" y="788"/>
                  </a:lnTo>
                  <a:lnTo>
                    <a:pt x="2969" y="0"/>
                  </a:lnTo>
                  <a:close/>
                  <a:moveTo>
                    <a:pt x="2105" y="0"/>
                  </a:moveTo>
                  <a:lnTo>
                    <a:pt x="2416" y="0"/>
                  </a:lnTo>
                  <a:lnTo>
                    <a:pt x="2489" y="2"/>
                  </a:lnTo>
                  <a:lnTo>
                    <a:pt x="2554" y="7"/>
                  </a:lnTo>
                  <a:lnTo>
                    <a:pt x="2613" y="17"/>
                  </a:lnTo>
                  <a:lnTo>
                    <a:pt x="2666" y="33"/>
                  </a:lnTo>
                  <a:lnTo>
                    <a:pt x="2713" y="57"/>
                  </a:lnTo>
                  <a:lnTo>
                    <a:pt x="2757" y="90"/>
                  </a:lnTo>
                  <a:lnTo>
                    <a:pt x="2794" y="132"/>
                  </a:lnTo>
                  <a:lnTo>
                    <a:pt x="2818" y="173"/>
                  </a:lnTo>
                  <a:lnTo>
                    <a:pt x="2839" y="222"/>
                  </a:lnTo>
                  <a:lnTo>
                    <a:pt x="2853" y="277"/>
                  </a:lnTo>
                  <a:lnTo>
                    <a:pt x="2863" y="337"/>
                  </a:lnTo>
                  <a:lnTo>
                    <a:pt x="2865" y="402"/>
                  </a:lnTo>
                  <a:lnTo>
                    <a:pt x="2863" y="461"/>
                  </a:lnTo>
                  <a:lnTo>
                    <a:pt x="2855" y="518"/>
                  </a:lnTo>
                  <a:lnTo>
                    <a:pt x="2843" y="569"/>
                  </a:lnTo>
                  <a:lnTo>
                    <a:pt x="2828" y="614"/>
                  </a:lnTo>
                  <a:lnTo>
                    <a:pt x="2810" y="654"/>
                  </a:lnTo>
                  <a:lnTo>
                    <a:pt x="2786" y="683"/>
                  </a:lnTo>
                  <a:lnTo>
                    <a:pt x="2761" y="709"/>
                  </a:lnTo>
                  <a:lnTo>
                    <a:pt x="2735" y="731"/>
                  </a:lnTo>
                  <a:lnTo>
                    <a:pt x="2705" y="748"/>
                  </a:lnTo>
                  <a:lnTo>
                    <a:pt x="2672" y="762"/>
                  </a:lnTo>
                  <a:lnTo>
                    <a:pt x="2633" y="772"/>
                  </a:lnTo>
                  <a:lnTo>
                    <a:pt x="2585" y="780"/>
                  </a:lnTo>
                  <a:lnTo>
                    <a:pt x="2530" y="786"/>
                  </a:lnTo>
                  <a:lnTo>
                    <a:pt x="2465" y="788"/>
                  </a:lnTo>
                  <a:lnTo>
                    <a:pt x="2105" y="788"/>
                  </a:lnTo>
                  <a:lnTo>
                    <a:pt x="2105" y="0"/>
                  </a:lnTo>
                  <a:close/>
                  <a:moveTo>
                    <a:pt x="825" y="0"/>
                  </a:moveTo>
                  <a:lnTo>
                    <a:pt x="1063" y="0"/>
                  </a:lnTo>
                  <a:lnTo>
                    <a:pt x="1240" y="624"/>
                  </a:lnTo>
                  <a:lnTo>
                    <a:pt x="1428" y="0"/>
                  </a:lnTo>
                  <a:lnTo>
                    <a:pt x="1654" y="0"/>
                  </a:lnTo>
                  <a:lnTo>
                    <a:pt x="1398" y="788"/>
                  </a:lnTo>
                  <a:lnTo>
                    <a:pt x="1077" y="788"/>
                  </a:lnTo>
                  <a:lnTo>
                    <a:pt x="825" y="0"/>
                  </a:lnTo>
                  <a:close/>
                  <a:moveTo>
                    <a:pt x="1747" y="0"/>
                  </a:moveTo>
                  <a:lnTo>
                    <a:pt x="1969" y="0"/>
                  </a:lnTo>
                  <a:lnTo>
                    <a:pt x="1969" y="788"/>
                  </a:lnTo>
                  <a:lnTo>
                    <a:pt x="1747" y="788"/>
                  </a:lnTo>
                  <a:lnTo>
                    <a:pt x="1747" y="0"/>
                  </a:lnTo>
                  <a:close/>
                  <a:moveTo>
                    <a:pt x="0" y="0"/>
                  </a:moveTo>
                  <a:lnTo>
                    <a:pt x="400" y="0"/>
                  </a:lnTo>
                  <a:lnTo>
                    <a:pt x="441" y="0"/>
                  </a:lnTo>
                  <a:lnTo>
                    <a:pt x="482" y="2"/>
                  </a:lnTo>
                  <a:lnTo>
                    <a:pt x="522" y="7"/>
                  </a:lnTo>
                  <a:lnTo>
                    <a:pt x="561" y="15"/>
                  </a:lnTo>
                  <a:lnTo>
                    <a:pt x="599" y="25"/>
                  </a:lnTo>
                  <a:lnTo>
                    <a:pt x="634" y="41"/>
                  </a:lnTo>
                  <a:lnTo>
                    <a:pt x="667" y="59"/>
                  </a:lnTo>
                  <a:lnTo>
                    <a:pt x="697" y="82"/>
                  </a:lnTo>
                  <a:lnTo>
                    <a:pt x="725" y="112"/>
                  </a:lnTo>
                  <a:lnTo>
                    <a:pt x="746" y="145"/>
                  </a:lnTo>
                  <a:lnTo>
                    <a:pt x="766" y="187"/>
                  </a:lnTo>
                  <a:lnTo>
                    <a:pt x="780" y="234"/>
                  </a:lnTo>
                  <a:lnTo>
                    <a:pt x="788" y="289"/>
                  </a:lnTo>
                  <a:lnTo>
                    <a:pt x="790" y="352"/>
                  </a:lnTo>
                  <a:lnTo>
                    <a:pt x="790" y="788"/>
                  </a:lnTo>
                  <a:lnTo>
                    <a:pt x="573" y="788"/>
                  </a:lnTo>
                  <a:lnTo>
                    <a:pt x="573" y="427"/>
                  </a:lnTo>
                  <a:lnTo>
                    <a:pt x="571" y="368"/>
                  </a:lnTo>
                  <a:lnTo>
                    <a:pt x="567" y="317"/>
                  </a:lnTo>
                  <a:lnTo>
                    <a:pt x="557" y="277"/>
                  </a:lnTo>
                  <a:lnTo>
                    <a:pt x="543" y="244"/>
                  </a:lnTo>
                  <a:lnTo>
                    <a:pt x="524" y="220"/>
                  </a:lnTo>
                  <a:lnTo>
                    <a:pt x="500" y="201"/>
                  </a:lnTo>
                  <a:lnTo>
                    <a:pt x="473" y="187"/>
                  </a:lnTo>
                  <a:lnTo>
                    <a:pt x="439" y="179"/>
                  </a:lnTo>
                  <a:lnTo>
                    <a:pt x="400" y="175"/>
                  </a:lnTo>
                  <a:lnTo>
                    <a:pt x="224" y="175"/>
                  </a:lnTo>
                  <a:lnTo>
                    <a:pt x="224" y="788"/>
                  </a:lnTo>
                  <a:lnTo>
                    <a:pt x="0" y="788"/>
                  </a:lnTo>
                  <a:lnTo>
                    <a:pt x="0"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11"/>
            <p:cNvSpPr>
              <a:spLocks noEditPoints="1"/>
            </p:cNvSpPr>
            <p:nvPr/>
          </p:nvSpPr>
          <p:spPr bwMode="auto">
            <a:xfrm>
              <a:off x="8775700" y="3552825"/>
              <a:ext cx="1436688" cy="952500"/>
            </a:xfrm>
            <a:custGeom>
              <a:avLst/>
              <a:gdLst>
                <a:gd name="T0" fmla="*/ 638 w 1810"/>
                <a:gd name="T1" fmla="*/ 451 h 1200"/>
                <a:gd name="T2" fmla="*/ 516 w 1810"/>
                <a:gd name="T3" fmla="*/ 502 h 1200"/>
                <a:gd name="T4" fmla="*/ 469 w 1810"/>
                <a:gd name="T5" fmla="*/ 546 h 1200"/>
                <a:gd name="T6" fmla="*/ 496 w 1810"/>
                <a:gd name="T7" fmla="*/ 613 h 1200"/>
                <a:gd name="T8" fmla="*/ 595 w 1810"/>
                <a:gd name="T9" fmla="*/ 735 h 1200"/>
                <a:gd name="T10" fmla="*/ 614 w 1810"/>
                <a:gd name="T11" fmla="*/ 851 h 1200"/>
                <a:gd name="T12" fmla="*/ 439 w 1810"/>
                <a:gd name="T13" fmla="*/ 733 h 1200"/>
                <a:gd name="T14" fmla="*/ 349 w 1810"/>
                <a:gd name="T15" fmla="*/ 595 h 1200"/>
                <a:gd name="T16" fmla="*/ 323 w 1810"/>
                <a:gd name="T17" fmla="*/ 530 h 1200"/>
                <a:gd name="T18" fmla="*/ 372 w 1810"/>
                <a:gd name="T19" fmla="*/ 485 h 1200"/>
                <a:gd name="T20" fmla="*/ 516 w 1810"/>
                <a:gd name="T21" fmla="*/ 400 h 1200"/>
                <a:gd name="T22" fmla="*/ 707 w 1810"/>
                <a:gd name="T23" fmla="*/ 248 h 1200"/>
                <a:gd name="T24" fmla="*/ 933 w 1810"/>
                <a:gd name="T25" fmla="*/ 296 h 1200"/>
                <a:gd name="T26" fmla="*/ 1097 w 1810"/>
                <a:gd name="T27" fmla="*/ 400 h 1200"/>
                <a:gd name="T28" fmla="*/ 1185 w 1810"/>
                <a:gd name="T29" fmla="*/ 489 h 1200"/>
                <a:gd name="T30" fmla="*/ 1185 w 1810"/>
                <a:gd name="T31" fmla="*/ 518 h 1200"/>
                <a:gd name="T32" fmla="*/ 1097 w 1810"/>
                <a:gd name="T33" fmla="*/ 617 h 1200"/>
                <a:gd name="T34" fmla="*/ 947 w 1810"/>
                <a:gd name="T35" fmla="*/ 737 h 1200"/>
                <a:gd name="T36" fmla="*/ 762 w 1810"/>
                <a:gd name="T37" fmla="*/ 794 h 1200"/>
                <a:gd name="T38" fmla="*/ 715 w 1810"/>
                <a:gd name="T39" fmla="*/ 459 h 1200"/>
                <a:gd name="T40" fmla="*/ 817 w 1810"/>
                <a:gd name="T41" fmla="*/ 528 h 1200"/>
                <a:gd name="T42" fmla="*/ 1038 w 1810"/>
                <a:gd name="T43" fmla="*/ 502 h 1200"/>
                <a:gd name="T44" fmla="*/ 985 w 1810"/>
                <a:gd name="T45" fmla="*/ 451 h 1200"/>
                <a:gd name="T46" fmla="*/ 839 w 1810"/>
                <a:gd name="T47" fmla="*/ 370 h 1200"/>
                <a:gd name="T48" fmla="*/ 675 w 1810"/>
                <a:gd name="T49" fmla="*/ 250 h 1200"/>
                <a:gd name="T50" fmla="*/ 603 w 1810"/>
                <a:gd name="T51" fmla="*/ 260 h 1200"/>
                <a:gd name="T52" fmla="*/ 370 w 1810"/>
                <a:gd name="T53" fmla="*/ 349 h 1200"/>
                <a:gd name="T54" fmla="*/ 232 w 1810"/>
                <a:gd name="T55" fmla="*/ 461 h 1200"/>
                <a:gd name="T56" fmla="*/ 185 w 1810"/>
                <a:gd name="T57" fmla="*/ 516 h 1200"/>
                <a:gd name="T58" fmla="*/ 211 w 1810"/>
                <a:gd name="T59" fmla="*/ 581 h 1200"/>
                <a:gd name="T60" fmla="*/ 293 w 1810"/>
                <a:gd name="T61" fmla="*/ 723 h 1200"/>
                <a:gd name="T62" fmla="*/ 445 w 1810"/>
                <a:gd name="T63" fmla="*/ 877 h 1200"/>
                <a:gd name="T64" fmla="*/ 675 w 1810"/>
                <a:gd name="T65" fmla="*/ 966 h 1200"/>
                <a:gd name="T66" fmla="*/ 453 w 1810"/>
                <a:gd name="T67" fmla="*/ 1001 h 1200"/>
                <a:gd name="T68" fmla="*/ 232 w 1810"/>
                <a:gd name="T69" fmla="*/ 849 h 1200"/>
                <a:gd name="T70" fmla="*/ 89 w 1810"/>
                <a:gd name="T71" fmla="*/ 674 h 1200"/>
                <a:gd name="T72" fmla="*/ 16 w 1810"/>
                <a:gd name="T73" fmla="*/ 536 h 1200"/>
                <a:gd name="T74" fmla="*/ 4 w 1810"/>
                <a:gd name="T75" fmla="*/ 495 h 1200"/>
                <a:gd name="T76" fmla="*/ 85 w 1810"/>
                <a:gd name="T77" fmla="*/ 426 h 1200"/>
                <a:gd name="T78" fmla="*/ 250 w 1810"/>
                <a:gd name="T79" fmla="*/ 311 h 1200"/>
                <a:gd name="T80" fmla="*/ 478 w 1810"/>
                <a:gd name="T81" fmla="*/ 205 h 1200"/>
                <a:gd name="T82" fmla="*/ 675 w 1810"/>
                <a:gd name="T83" fmla="*/ 0 h 1200"/>
                <a:gd name="T84" fmla="*/ 675 w 1810"/>
                <a:gd name="T85" fmla="*/ 1058 h 1200"/>
                <a:gd name="T86" fmla="*/ 977 w 1810"/>
                <a:gd name="T87" fmla="*/ 1038 h 1200"/>
                <a:gd name="T88" fmla="*/ 1321 w 1810"/>
                <a:gd name="T89" fmla="*/ 946 h 1200"/>
                <a:gd name="T90" fmla="*/ 1619 w 1810"/>
                <a:gd name="T91" fmla="*/ 802 h 1200"/>
                <a:gd name="T92" fmla="*/ 1605 w 1810"/>
                <a:gd name="T93" fmla="*/ 717 h 1200"/>
                <a:gd name="T94" fmla="*/ 1485 w 1810"/>
                <a:gd name="T95" fmla="*/ 648 h 1200"/>
                <a:gd name="T96" fmla="*/ 1276 w 1810"/>
                <a:gd name="T97" fmla="*/ 788 h 1200"/>
                <a:gd name="T98" fmla="*/ 992 w 1810"/>
                <a:gd name="T99" fmla="*/ 932 h 1200"/>
                <a:gd name="T100" fmla="*/ 709 w 1810"/>
                <a:gd name="T101" fmla="*/ 969 h 1200"/>
                <a:gd name="T102" fmla="*/ 758 w 1810"/>
                <a:gd name="T103" fmla="*/ 873 h 1200"/>
                <a:gd name="T104" fmla="*/ 979 w 1810"/>
                <a:gd name="T105" fmla="*/ 820 h 1200"/>
                <a:gd name="T106" fmla="*/ 1172 w 1810"/>
                <a:gd name="T107" fmla="*/ 701 h 1200"/>
                <a:gd name="T108" fmla="*/ 1315 w 1810"/>
                <a:gd name="T109" fmla="*/ 577 h 1200"/>
                <a:gd name="T110" fmla="*/ 1384 w 1810"/>
                <a:gd name="T111" fmla="*/ 502 h 1200"/>
                <a:gd name="T112" fmla="*/ 1359 w 1810"/>
                <a:gd name="T113" fmla="*/ 465 h 1200"/>
                <a:gd name="T114" fmla="*/ 1242 w 1810"/>
                <a:gd name="T115" fmla="*/ 357 h 1200"/>
                <a:gd name="T116" fmla="*/ 1048 w 1810"/>
                <a:gd name="T117" fmla="*/ 233 h 1200"/>
                <a:gd name="T118" fmla="*/ 782 w 1810"/>
                <a:gd name="T119" fmla="*/ 162 h 1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810" h="1200">
                  <a:moveTo>
                    <a:pt x="675" y="359"/>
                  </a:moveTo>
                  <a:lnTo>
                    <a:pt x="675" y="451"/>
                  </a:lnTo>
                  <a:lnTo>
                    <a:pt x="675" y="451"/>
                  </a:lnTo>
                  <a:lnTo>
                    <a:pt x="638" y="451"/>
                  </a:lnTo>
                  <a:lnTo>
                    <a:pt x="603" y="459"/>
                  </a:lnTo>
                  <a:lnTo>
                    <a:pt x="571" y="471"/>
                  </a:lnTo>
                  <a:lnTo>
                    <a:pt x="542" y="485"/>
                  </a:lnTo>
                  <a:lnTo>
                    <a:pt x="516" y="502"/>
                  </a:lnTo>
                  <a:lnTo>
                    <a:pt x="496" y="518"/>
                  </a:lnTo>
                  <a:lnTo>
                    <a:pt x="482" y="532"/>
                  </a:lnTo>
                  <a:lnTo>
                    <a:pt x="473" y="542"/>
                  </a:lnTo>
                  <a:lnTo>
                    <a:pt x="469" y="546"/>
                  </a:lnTo>
                  <a:lnTo>
                    <a:pt x="471" y="552"/>
                  </a:lnTo>
                  <a:lnTo>
                    <a:pt x="477" y="566"/>
                  </a:lnTo>
                  <a:lnTo>
                    <a:pt x="484" y="587"/>
                  </a:lnTo>
                  <a:lnTo>
                    <a:pt x="496" y="613"/>
                  </a:lnTo>
                  <a:lnTo>
                    <a:pt x="514" y="644"/>
                  </a:lnTo>
                  <a:lnTo>
                    <a:pt x="536" y="676"/>
                  </a:lnTo>
                  <a:lnTo>
                    <a:pt x="561" y="707"/>
                  </a:lnTo>
                  <a:lnTo>
                    <a:pt x="595" y="735"/>
                  </a:lnTo>
                  <a:lnTo>
                    <a:pt x="632" y="761"/>
                  </a:lnTo>
                  <a:lnTo>
                    <a:pt x="675" y="780"/>
                  </a:lnTo>
                  <a:lnTo>
                    <a:pt x="675" y="865"/>
                  </a:lnTo>
                  <a:lnTo>
                    <a:pt x="614" y="851"/>
                  </a:lnTo>
                  <a:lnTo>
                    <a:pt x="561" y="828"/>
                  </a:lnTo>
                  <a:lnTo>
                    <a:pt x="514" y="800"/>
                  </a:lnTo>
                  <a:lnTo>
                    <a:pt x="473" y="768"/>
                  </a:lnTo>
                  <a:lnTo>
                    <a:pt x="439" y="733"/>
                  </a:lnTo>
                  <a:lnTo>
                    <a:pt x="408" y="698"/>
                  </a:lnTo>
                  <a:lnTo>
                    <a:pt x="384" y="660"/>
                  </a:lnTo>
                  <a:lnTo>
                    <a:pt x="364" y="627"/>
                  </a:lnTo>
                  <a:lnTo>
                    <a:pt x="349" y="595"/>
                  </a:lnTo>
                  <a:lnTo>
                    <a:pt x="337" y="569"/>
                  </a:lnTo>
                  <a:lnTo>
                    <a:pt x="329" y="548"/>
                  </a:lnTo>
                  <a:lnTo>
                    <a:pt x="325" y="534"/>
                  </a:lnTo>
                  <a:lnTo>
                    <a:pt x="323" y="530"/>
                  </a:lnTo>
                  <a:lnTo>
                    <a:pt x="325" y="526"/>
                  </a:lnTo>
                  <a:lnTo>
                    <a:pt x="335" y="516"/>
                  </a:lnTo>
                  <a:lnTo>
                    <a:pt x="350" y="502"/>
                  </a:lnTo>
                  <a:lnTo>
                    <a:pt x="372" y="485"/>
                  </a:lnTo>
                  <a:lnTo>
                    <a:pt x="400" y="463"/>
                  </a:lnTo>
                  <a:lnTo>
                    <a:pt x="433" y="441"/>
                  </a:lnTo>
                  <a:lnTo>
                    <a:pt x="473" y="420"/>
                  </a:lnTo>
                  <a:lnTo>
                    <a:pt x="516" y="400"/>
                  </a:lnTo>
                  <a:lnTo>
                    <a:pt x="565" y="382"/>
                  </a:lnTo>
                  <a:lnTo>
                    <a:pt x="618" y="368"/>
                  </a:lnTo>
                  <a:lnTo>
                    <a:pt x="675" y="359"/>
                  </a:lnTo>
                  <a:close/>
                  <a:moveTo>
                    <a:pt x="707" y="248"/>
                  </a:moveTo>
                  <a:lnTo>
                    <a:pt x="770" y="250"/>
                  </a:lnTo>
                  <a:lnTo>
                    <a:pt x="827" y="260"/>
                  </a:lnTo>
                  <a:lnTo>
                    <a:pt x="882" y="274"/>
                  </a:lnTo>
                  <a:lnTo>
                    <a:pt x="933" y="296"/>
                  </a:lnTo>
                  <a:lnTo>
                    <a:pt x="981" y="319"/>
                  </a:lnTo>
                  <a:lnTo>
                    <a:pt x="1024" y="345"/>
                  </a:lnTo>
                  <a:lnTo>
                    <a:pt x="1063" y="372"/>
                  </a:lnTo>
                  <a:lnTo>
                    <a:pt x="1097" y="400"/>
                  </a:lnTo>
                  <a:lnTo>
                    <a:pt x="1126" y="426"/>
                  </a:lnTo>
                  <a:lnTo>
                    <a:pt x="1152" y="451"/>
                  </a:lnTo>
                  <a:lnTo>
                    <a:pt x="1172" y="471"/>
                  </a:lnTo>
                  <a:lnTo>
                    <a:pt x="1185" y="489"/>
                  </a:lnTo>
                  <a:lnTo>
                    <a:pt x="1195" y="499"/>
                  </a:lnTo>
                  <a:lnTo>
                    <a:pt x="1197" y="502"/>
                  </a:lnTo>
                  <a:lnTo>
                    <a:pt x="1193" y="506"/>
                  </a:lnTo>
                  <a:lnTo>
                    <a:pt x="1185" y="518"/>
                  </a:lnTo>
                  <a:lnTo>
                    <a:pt x="1170" y="538"/>
                  </a:lnTo>
                  <a:lnTo>
                    <a:pt x="1150" y="562"/>
                  </a:lnTo>
                  <a:lnTo>
                    <a:pt x="1126" y="587"/>
                  </a:lnTo>
                  <a:lnTo>
                    <a:pt x="1097" y="617"/>
                  </a:lnTo>
                  <a:lnTo>
                    <a:pt x="1065" y="648"/>
                  </a:lnTo>
                  <a:lnTo>
                    <a:pt x="1028" y="680"/>
                  </a:lnTo>
                  <a:lnTo>
                    <a:pt x="988" y="709"/>
                  </a:lnTo>
                  <a:lnTo>
                    <a:pt x="947" y="737"/>
                  </a:lnTo>
                  <a:lnTo>
                    <a:pt x="904" y="761"/>
                  </a:lnTo>
                  <a:lnTo>
                    <a:pt x="859" y="778"/>
                  </a:lnTo>
                  <a:lnTo>
                    <a:pt x="811" y="790"/>
                  </a:lnTo>
                  <a:lnTo>
                    <a:pt x="762" y="794"/>
                  </a:lnTo>
                  <a:lnTo>
                    <a:pt x="717" y="790"/>
                  </a:lnTo>
                  <a:lnTo>
                    <a:pt x="675" y="780"/>
                  </a:lnTo>
                  <a:lnTo>
                    <a:pt x="675" y="451"/>
                  </a:lnTo>
                  <a:lnTo>
                    <a:pt x="715" y="459"/>
                  </a:lnTo>
                  <a:lnTo>
                    <a:pt x="746" y="469"/>
                  </a:lnTo>
                  <a:lnTo>
                    <a:pt x="774" y="485"/>
                  </a:lnTo>
                  <a:lnTo>
                    <a:pt x="796" y="504"/>
                  </a:lnTo>
                  <a:lnTo>
                    <a:pt x="817" y="528"/>
                  </a:lnTo>
                  <a:lnTo>
                    <a:pt x="837" y="558"/>
                  </a:lnTo>
                  <a:lnTo>
                    <a:pt x="859" y="591"/>
                  </a:lnTo>
                  <a:lnTo>
                    <a:pt x="882" y="633"/>
                  </a:lnTo>
                  <a:lnTo>
                    <a:pt x="1038" y="502"/>
                  </a:lnTo>
                  <a:lnTo>
                    <a:pt x="1034" y="499"/>
                  </a:lnTo>
                  <a:lnTo>
                    <a:pt x="1024" y="487"/>
                  </a:lnTo>
                  <a:lnTo>
                    <a:pt x="1008" y="471"/>
                  </a:lnTo>
                  <a:lnTo>
                    <a:pt x="985" y="451"/>
                  </a:lnTo>
                  <a:lnTo>
                    <a:pt x="957" y="430"/>
                  </a:lnTo>
                  <a:lnTo>
                    <a:pt x="924" y="406"/>
                  </a:lnTo>
                  <a:lnTo>
                    <a:pt x="884" y="386"/>
                  </a:lnTo>
                  <a:lnTo>
                    <a:pt x="839" y="370"/>
                  </a:lnTo>
                  <a:lnTo>
                    <a:pt x="790" y="359"/>
                  </a:lnTo>
                  <a:lnTo>
                    <a:pt x="734" y="355"/>
                  </a:lnTo>
                  <a:lnTo>
                    <a:pt x="675" y="359"/>
                  </a:lnTo>
                  <a:lnTo>
                    <a:pt x="675" y="250"/>
                  </a:lnTo>
                  <a:lnTo>
                    <a:pt x="707" y="248"/>
                  </a:lnTo>
                  <a:close/>
                  <a:moveTo>
                    <a:pt x="675" y="162"/>
                  </a:moveTo>
                  <a:lnTo>
                    <a:pt x="675" y="250"/>
                  </a:lnTo>
                  <a:lnTo>
                    <a:pt x="603" y="260"/>
                  </a:lnTo>
                  <a:lnTo>
                    <a:pt x="536" y="276"/>
                  </a:lnTo>
                  <a:lnTo>
                    <a:pt x="475" y="296"/>
                  </a:lnTo>
                  <a:lnTo>
                    <a:pt x="419" y="321"/>
                  </a:lnTo>
                  <a:lnTo>
                    <a:pt x="370" y="349"/>
                  </a:lnTo>
                  <a:lnTo>
                    <a:pt x="327" y="378"/>
                  </a:lnTo>
                  <a:lnTo>
                    <a:pt x="289" y="408"/>
                  </a:lnTo>
                  <a:lnTo>
                    <a:pt x="258" y="435"/>
                  </a:lnTo>
                  <a:lnTo>
                    <a:pt x="232" y="461"/>
                  </a:lnTo>
                  <a:lnTo>
                    <a:pt x="211" y="483"/>
                  </a:lnTo>
                  <a:lnTo>
                    <a:pt x="197" y="500"/>
                  </a:lnTo>
                  <a:lnTo>
                    <a:pt x="187" y="512"/>
                  </a:lnTo>
                  <a:lnTo>
                    <a:pt x="185" y="516"/>
                  </a:lnTo>
                  <a:lnTo>
                    <a:pt x="187" y="522"/>
                  </a:lnTo>
                  <a:lnTo>
                    <a:pt x="191" y="534"/>
                  </a:lnTo>
                  <a:lnTo>
                    <a:pt x="199" y="554"/>
                  </a:lnTo>
                  <a:lnTo>
                    <a:pt x="211" y="581"/>
                  </a:lnTo>
                  <a:lnTo>
                    <a:pt x="224" y="611"/>
                  </a:lnTo>
                  <a:lnTo>
                    <a:pt x="244" y="646"/>
                  </a:lnTo>
                  <a:lnTo>
                    <a:pt x="266" y="684"/>
                  </a:lnTo>
                  <a:lnTo>
                    <a:pt x="293" y="723"/>
                  </a:lnTo>
                  <a:lnTo>
                    <a:pt x="325" y="765"/>
                  </a:lnTo>
                  <a:lnTo>
                    <a:pt x="360" y="804"/>
                  </a:lnTo>
                  <a:lnTo>
                    <a:pt x="400" y="841"/>
                  </a:lnTo>
                  <a:lnTo>
                    <a:pt x="445" y="877"/>
                  </a:lnTo>
                  <a:lnTo>
                    <a:pt x="494" y="906"/>
                  </a:lnTo>
                  <a:lnTo>
                    <a:pt x="549" y="934"/>
                  </a:lnTo>
                  <a:lnTo>
                    <a:pt x="610" y="954"/>
                  </a:lnTo>
                  <a:lnTo>
                    <a:pt x="675" y="966"/>
                  </a:lnTo>
                  <a:lnTo>
                    <a:pt x="675" y="1058"/>
                  </a:lnTo>
                  <a:lnTo>
                    <a:pt x="595" y="1046"/>
                  </a:lnTo>
                  <a:lnTo>
                    <a:pt x="522" y="1027"/>
                  </a:lnTo>
                  <a:lnTo>
                    <a:pt x="453" y="1001"/>
                  </a:lnTo>
                  <a:lnTo>
                    <a:pt x="390" y="969"/>
                  </a:lnTo>
                  <a:lnTo>
                    <a:pt x="331" y="932"/>
                  </a:lnTo>
                  <a:lnTo>
                    <a:pt x="280" y="893"/>
                  </a:lnTo>
                  <a:lnTo>
                    <a:pt x="232" y="849"/>
                  </a:lnTo>
                  <a:lnTo>
                    <a:pt x="189" y="806"/>
                  </a:lnTo>
                  <a:lnTo>
                    <a:pt x="152" y="761"/>
                  </a:lnTo>
                  <a:lnTo>
                    <a:pt x="118" y="717"/>
                  </a:lnTo>
                  <a:lnTo>
                    <a:pt x="89" y="674"/>
                  </a:lnTo>
                  <a:lnTo>
                    <a:pt x="65" y="633"/>
                  </a:lnTo>
                  <a:lnTo>
                    <a:pt x="43" y="597"/>
                  </a:lnTo>
                  <a:lnTo>
                    <a:pt x="28" y="564"/>
                  </a:lnTo>
                  <a:lnTo>
                    <a:pt x="16" y="536"/>
                  </a:lnTo>
                  <a:lnTo>
                    <a:pt x="6" y="516"/>
                  </a:lnTo>
                  <a:lnTo>
                    <a:pt x="2" y="502"/>
                  </a:lnTo>
                  <a:lnTo>
                    <a:pt x="0" y="499"/>
                  </a:lnTo>
                  <a:lnTo>
                    <a:pt x="4" y="495"/>
                  </a:lnTo>
                  <a:lnTo>
                    <a:pt x="14" y="485"/>
                  </a:lnTo>
                  <a:lnTo>
                    <a:pt x="32" y="469"/>
                  </a:lnTo>
                  <a:lnTo>
                    <a:pt x="55" y="449"/>
                  </a:lnTo>
                  <a:lnTo>
                    <a:pt x="85" y="426"/>
                  </a:lnTo>
                  <a:lnTo>
                    <a:pt x="118" y="400"/>
                  </a:lnTo>
                  <a:lnTo>
                    <a:pt x="158" y="370"/>
                  </a:lnTo>
                  <a:lnTo>
                    <a:pt x="203" y="341"/>
                  </a:lnTo>
                  <a:lnTo>
                    <a:pt x="250" y="311"/>
                  </a:lnTo>
                  <a:lnTo>
                    <a:pt x="303" y="282"/>
                  </a:lnTo>
                  <a:lnTo>
                    <a:pt x="358" y="252"/>
                  </a:lnTo>
                  <a:lnTo>
                    <a:pt x="417" y="227"/>
                  </a:lnTo>
                  <a:lnTo>
                    <a:pt x="478" y="205"/>
                  </a:lnTo>
                  <a:lnTo>
                    <a:pt x="542" y="185"/>
                  </a:lnTo>
                  <a:lnTo>
                    <a:pt x="608" y="171"/>
                  </a:lnTo>
                  <a:lnTo>
                    <a:pt x="675" y="162"/>
                  </a:lnTo>
                  <a:close/>
                  <a:moveTo>
                    <a:pt x="675" y="0"/>
                  </a:moveTo>
                  <a:lnTo>
                    <a:pt x="1810" y="0"/>
                  </a:lnTo>
                  <a:lnTo>
                    <a:pt x="1810" y="1200"/>
                  </a:lnTo>
                  <a:lnTo>
                    <a:pt x="675" y="1200"/>
                  </a:lnTo>
                  <a:lnTo>
                    <a:pt x="675" y="1058"/>
                  </a:lnTo>
                  <a:lnTo>
                    <a:pt x="748" y="1062"/>
                  </a:lnTo>
                  <a:lnTo>
                    <a:pt x="819" y="1060"/>
                  </a:lnTo>
                  <a:lnTo>
                    <a:pt x="894" y="1052"/>
                  </a:lnTo>
                  <a:lnTo>
                    <a:pt x="977" y="1038"/>
                  </a:lnTo>
                  <a:lnTo>
                    <a:pt x="1061" y="1021"/>
                  </a:lnTo>
                  <a:lnTo>
                    <a:pt x="1148" y="1001"/>
                  </a:lnTo>
                  <a:lnTo>
                    <a:pt x="1235" y="975"/>
                  </a:lnTo>
                  <a:lnTo>
                    <a:pt x="1321" y="946"/>
                  </a:lnTo>
                  <a:lnTo>
                    <a:pt x="1404" y="914"/>
                  </a:lnTo>
                  <a:lnTo>
                    <a:pt x="1483" y="879"/>
                  </a:lnTo>
                  <a:lnTo>
                    <a:pt x="1554" y="841"/>
                  </a:lnTo>
                  <a:lnTo>
                    <a:pt x="1619" y="802"/>
                  </a:lnTo>
                  <a:lnTo>
                    <a:pt x="1674" y="763"/>
                  </a:lnTo>
                  <a:lnTo>
                    <a:pt x="1658" y="749"/>
                  </a:lnTo>
                  <a:lnTo>
                    <a:pt x="1634" y="733"/>
                  </a:lnTo>
                  <a:lnTo>
                    <a:pt x="1605" y="717"/>
                  </a:lnTo>
                  <a:lnTo>
                    <a:pt x="1573" y="700"/>
                  </a:lnTo>
                  <a:lnTo>
                    <a:pt x="1540" y="682"/>
                  </a:lnTo>
                  <a:lnTo>
                    <a:pt x="1510" y="664"/>
                  </a:lnTo>
                  <a:lnTo>
                    <a:pt x="1485" y="648"/>
                  </a:lnTo>
                  <a:lnTo>
                    <a:pt x="1467" y="636"/>
                  </a:lnTo>
                  <a:lnTo>
                    <a:pt x="1404" y="690"/>
                  </a:lnTo>
                  <a:lnTo>
                    <a:pt x="1341" y="741"/>
                  </a:lnTo>
                  <a:lnTo>
                    <a:pt x="1276" y="788"/>
                  </a:lnTo>
                  <a:lnTo>
                    <a:pt x="1209" y="832"/>
                  </a:lnTo>
                  <a:lnTo>
                    <a:pt x="1140" y="871"/>
                  </a:lnTo>
                  <a:lnTo>
                    <a:pt x="1067" y="904"/>
                  </a:lnTo>
                  <a:lnTo>
                    <a:pt x="992" y="932"/>
                  </a:lnTo>
                  <a:lnTo>
                    <a:pt x="914" y="954"/>
                  </a:lnTo>
                  <a:lnTo>
                    <a:pt x="831" y="966"/>
                  </a:lnTo>
                  <a:lnTo>
                    <a:pt x="744" y="969"/>
                  </a:lnTo>
                  <a:lnTo>
                    <a:pt x="709" y="969"/>
                  </a:lnTo>
                  <a:lnTo>
                    <a:pt x="675" y="966"/>
                  </a:lnTo>
                  <a:lnTo>
                    <a:pt x="675" y="865"/>
                  </a:lnTo>
                  <a:lnTo>
                    <a:pt x="715" y="871"/>
                  </a:lnTo>
                  <a:lnTo>
                    <a:pt x="758" y="873"/>
                  </a:lnTo>
                  <a:lnTo>
                    <a:pt x="815" y="869"/>
                  </a:lnTo>
                  <a:lnTo>
                    <a:pt x="870" y="859"/>
                  </a:lnTo>
                  <a:lnTo>
                    <a:pt x="925" y="841"/>
                  </a:lnTo>
                  <a:lnTo>
                    <a:pt x="979" y="820"/>
                  </a:lnTo>
                  <a:lnTo>
                    <a:pt x="1030" y="794"/>
                  </a:lnTo>
                  <a:lnTo>
                    <a:pt x="1079" y="767"/>
                  </a:lnTo>
                  <a:lnTo>
                    <a:pt x="1126" y="735"/>
                  </a:lnTo>
                  <a:lnTo>
                    <a:pt x="1172" y="701"/>
                  </a:lnTo>
                  <a:lnTo>
                    <a:pt x="1213" y="670"/>
                  </a:lnTo>
                  <a:lnTo>
                    <a:pt x="1250" y="636"/>
                  </a:lnTo>
                  <a:lnTo>
                    <a:pt x="1284" y="605"/>
                  </a:lnTo>
                  <a:lnTo>
                    <a:pt x="1315" y="577"/>
                  </a:lnTo>
                  <a:lnTo>
                    <a:pt x="1339" y="550"/>
                  </a:lnTo>
                  <a:lnTo>
                    <a:pt x="1361" y="530"/>
                  </a:lnTo>
                  <a:lnTo>
                    <a:pt x="1374" y="512"/>
                  </a:lnTo>
                  <a:lnTo>
                    <a:pt x="1384" y="502"/>
                  </a:lnTo>
                  <a:lnTo>
                    <a:pt x="1386" y="499"/>
                  </a:lnTo>
                  <a:lnTo>
                    <a:pt x="1384" y="495"/>
                  </a:lnTo>
                  <a:lnTo>
                    <a:pt x="1374" y="483"/>
                  </a:lnTo>
                  <a:lnTo>
                    <a:pt x="1359" y="465"/>
                  </a:lnTo>
                  <a:lnTo>
                    <a:pt x="1339" y="443"/>
                  </a:lnTo>
                  <a:lnTo>
                    <a:pt x="1311" y="418"/>
                  </a:lnTo>
                  <a:lnTo>
                    <a:pt x="1280" y="388"/>
                  </a:lnTo>
                  <a:lnTo>
                    <a:pt x="1242" y="357"/>
                  </a:lnTo>
                  <a:lnTo>
                    <a:pt x="1201" y="325"/>
                  </a:lnTo>
                  <a:lnTo>
                    <a:pt x="1154" y="292"/>
                  </a:lnTo>
                  <a:lnTo>
                    <a:pt x="1103" y="262"/>
                  </a:lnTo>
                  <a:lnTo>
                    <a:pt x="1048" y="233"/>
                  </a:lnTo>
                  <a:lnTo>
                    <a:pt x="987" y="207"/>
                  </a:lnTo>
                  <a:lnTo>
                    <a:pt x="924" y="187"/>
                  </a:lnTo>
                  <a:lnTo>
                    <a:pt x="855" y="171"/>
                  </a:lnTo>
                  <a:lnTo>
                    <a:pt x="782" y="162"/>
                  </a:lnTo>
                  <a:lnTo>
                    <a:pt x="707" y="160"/>
                  </a:lnTo>
                  <a:lnTo>
                    <a:pt x="675" y="162"/>
                  </a:lnTo>
                  <a:lnTo>
                    <a:pt x="675" y="0"/>
                  </a:lnTo>
                  <a:close/>
                </a:path>
              </a:pathLst>
            </a:custGeom>
            <a:solidFill>
              <a:srgbClr val="76B9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54671207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100" kern="1200">
        <a:solidFill>
          <a:schemeClr val="tx1"/>
        </a:solidFill>
        <a:latin typeface="Trebuchet MS" pitchFamily="34" charset="0"/>
        <a:ea typeface="+mn-ea"/>
        <a:cs typeface="+mn-cs"/>
      </a:defRPr>
    </a:lvl1pPr>
    <a:lvl2pPr marL="457200" algn="l" rtl="0" eaLnBrk="0" fontAlgn="base" hangingPunct="0">
      <a:spcBef>
        <a:spcPct val="30000"/>
      </a:spcBef>
      <a:spcAft>
        <a:spcPct val="0"/>
      </a:spcAft>
      <a:defRPr sz="1100" kern="1200">
        <a:solidFill>
          <a:schemeClr val="tx1"/>
        </a:solidFill>
        <a:latin typeface="Trebuchet MS" pitchFamily="34" charset="0"/>
        <a:ea typeface="+mn-ea"/>
        <a:cs typeface="+mn-cs"/>
      </a:defRPr>
    </a:lvl2pPr>
    <a:lvl3pPr marL="914400" algn="l" rtl="0" eaLnBrk="0" fontAlgn="base" hangingPunct="0">
      <a:spcBef>
        <a:spcPct val="30000"/>
      </a:spcBef>
      <a:spcAft>
        <a:spcPct val="0"/>
      </a:spcAft>
      <a:defRPr sz="1100" kern="1200">
        <a:solidFill>
          <a:schemeClr val="tx1"/>
        </a:solidFill>
        <a:latin typeface="Trebuchet MS" pitchFamily="34" charset="0"/>
        <a:ea typeface="+mn-ea"/>
        <a:cs typeface="+mn-cs"/>
      </a:defRPr>
    </a:lvl3pPr>
    <a:lvl4pPr marL="1371600" algn="l" rtl="0" eaLnBrk="0" fontAlgn="base" hangingPunct="0">
      <a:spcBef>
        <a:spcPct val="30000"/>
      </a:spcBef>
      <a:spcAft>
        <a:spcPct val="0"/>
      </a:spcAft>
      <a:defRPr sz="1100" kern="1200">
        <a:solidFill>
          <a:schemeClr val="tx1"/>
        </a:solidFill>
        <a:latin typeface="Trebuchet MS" pitchFamily="34" charset="0"/>
        <a:ea typeface="+mn-ea"/>
        <a:cs typeface="+mn-cs"/>
      </a:defRPr>
    </a:lvl4pPr>
    <a:lvl5pPr marL="1828800" algn="l" rtl="0" eaLnBrk="0" fontAlgn="base" hangingPunct="0">
      <a:spcBef>
        <a:spcPct val="30000"/>
      </a:spcBef>
      <a:spcAft>
        <a:spcPct val="0"/>
      </a:spcAft>
      <a:defRPr sz="1100" kern="1200">
        <a:solidFill>
          <a:schemeClr val="tx1"/>
        </a:solidFill>
        <a:latin typeface="Trebuchet MS"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Hello and welcome! My name is Bryce Adelstein Lelbach.</a:t>
            </a:r>
          </a:p>
          <a:p>
            <a:endParaRPr lang="en-US" dirty="0"/>
          </a:p>
          <a:p>
            <a:r>
              <a:rPr lang="en-US" dirty="0"/>
              <a:t>I am a principal engineer at NVIDIA, where I founded the CUDA Core Compute Libraries team and now lead the Vanguard Programming group, which is responsible for programming language design and evolution. My job is to make every major language a GPU language - from Fortran to C++ to Python to Rust to </a:t>
            </a:r>
            <a:r>
              <a:rPr lang="en-US" dirty="0" err="1"/>
              <a:t>Javascript</a:t>
            </a:r>
            <a:r>
              <a:rPr lang="en-US" dirty="0"/>
              <a:t>. I'm involved in the leadership of many programming languages. I chaired the Standard C++ Library Evolution group and the American programming languages standards committee.</a:t>
            </a:r>
          </a:p>
          <a:p>
            <a:endParaRPr lang="en-US" dirty="0"/>
          </a:p>
          <a:p>
            <a:r>
              <a:rPr lang="en-US" dirty="0"/>
              <a:t>Today we're going to explore the tools and best practices that you should use to write idiomatic and modern CUDA C++ code.</a:t>
            </a:r>
          </a:p>
        </p:txBody>
      </p:sp>
      <p:sp>
        <p:nvSpPr>
          <p:cNvPr id="4" name="Slide Number Placeholder 3"/>
          <p:cNvSpPr>
            <a:spLocks noGrp="1"/>
          </p:cNvSpPr>
          <p:nvPr>
            <p:ph type="sldNum" sz="quarter" idx="5"/>
          </p:nvPr>
        </p:nvSpPr>
        <p:spPr/>
        <p:txBody>
          <a:bodyPr/>
          <a:lstStyle/>
          <a:p>
            <a:pPr>
              <a:defRPr/>
            </a:pPr>
            <a:fld id="{E02D639A-AF38-4D9A-897E-57859A70BDEB}" type="slidenum">
              <a:rPr lang="en-US" smtClean="0"/>
              <a:pPr>
                <a:defRPr/>
              </a:pPr>
              <a:t>1</a:t>
            </a:fld>
            <a:endParaRPr lang="en-US"/>
          </a:p>
        </p:txBody>
      </p:sp>
    </p:spTree>
    <p:extLst>
      <p:ext uri="{BB962C8B-B14F-4D97-AF65-F5344CB8AC3E}">
        <p14:creationId xmlns:p14="http://schemas.microsoft.com/office/powerpoint/2010/main" val="26843804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Imagine we have a bunch of cups of hot water at different temperatures that are recorded by a thermometer in each cup.</a:t>
            </a:r>
          </a:p>
          <a:p>
            <a:endParaRPr lang="en-US" dirty="0"/>
          </a:p>
          <a:p>
            <a:r>
              <a:rPr lang="en-US" dirty="0"/>
              <a:t>We want to simulate how these cups will cool down.</a:t>
            </a:r>
          </a:p>
        </p:txBody>
      </p:sp>
      <p:sp>
        <p:nvSpPr>
          <p:cNvPr id="4" name="Slide Number Placeholder 3"/>
          <p:cNvSpPr>
            <a:spLocks noGrp="1"/>
          </p:cNvSpPr>
          <p:nvPr>
            <p:ph type="sldNum" sz="quarter" idx="5"/>
          </p:nvPr>
        </p:nvSpPr>
        <p:spPr/>
        <p:txBody>
          <a:bodyPr/>
          <a:lstStyle/>
          <a:p>
            <a:pPr>
              <a:defRPr/>
            </a:pPr>
            <a:fld id="{E02D639A-AF38-4D9A-897E-57859A70BDEB}" type="slidenum">
              <a:rPr lang="en-US" smtClean="0"/>
              <a:pPr>
                <a:defRPr/>
              </a:pPr>
              <a:t>10</a:t>
            </a:fld>
            <a:endParaRPr lang="en-US"/>
          </a:p>
        </p:txBody>
      </p:sp>
    </p:spTree>
    <p:extLst>
      <p:ext uri="{BB962C8B-B14F-4D97-AF65-F5344CB8AC3E}">
        <p14:creationId xmlns:p14="http://schemas.microsoft.com/office/powerpoint/2010/main" val="4181942790"/>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C8F8DB-584D-E7AB-94F1-18D9CF09764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B6B87E7-542F-3BF9-8B81-1CF165873EF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3079C74-78F0-1E37-1C53-644C973F1299}"/>
              </a:ext>
            </a:extLst>
          </p:cNvPr>
          <p:cNvSpPr>
            <a:spLocks noGrp="1"/>
          </p:cNvSpPr>
          <p:nvPr>
            <p:ph type="body" idx="1"/>
          </p:nvPr>
        </p:nvSpPr>
        <p:spPr/>
        <p:txBody>
          <a:bodyPr/>
          <a:lstStyle/>
          <a:p>
            <a:r>
              <a:rPr lang="en-US" dirty="0"/>
              <a:t>We'll call our solver function with U as the input and V as the output.</a:t>
            </a:r>
          </a:p>
        </p:txBody>
      </p:sp>
      <p:sp>
        <p:nvSpPr>
          <p:cNvPr id="4" name="Slide Number Placeholder 3">
            <a:extLst>
              <a:ext uri="{FF2B5EF4-FFF2-40B4-BE49-F238E27FC236}">
                <a16:creationId xmlns:a16="http://schemas.microsoft.com/office/drawing/2014/main" id="{6E92046C-1D59-40E5-6055-43EC3DBCF70A}"/>
              </a:ext>
            </a:extLst>
          </p:cNvPr>
          <p:cNvSpPr>
            <a:spLocks noGrp="1"/>
          </p:cNvSpPr>
          <p:nvPr>
            <p:ph type="sldNum" sz="quarter" idx="5"/>
          </p:nvPr>
        </p:nvSpPr>
        <p:spPr/>
        <p:txBody>
          <a:bodyPr/>
          <a:lstStyle/>
          <a:p>
            <a:pPr>
              <a:defRPr/>
            </a:pPr>
            <a:fld id="{E02D639A-AF38-4D9A-897E-57859A70BDEB}" type="slidenum">
              <a:rPr lang="en-US" smtClean="0"/>
              <a:pPr>
                <a:defRPr/>
              </a:pPr>
              <a:t>100</a:t>
            </a:fld>
            <a:endParaRPr lang="en-US"/>
          </a:p>
        </p:txBody>
      </p:sp>
    </p:spTree>
    <p:extLst>
      <p:ext uri="{BB962C8B-B14F-4D97-AF65-F5344CB8AC3E}">
        <p14:creationId xmlns:p14="http://schemas.microsoft.com/office/powerpoint/2010/main" val="1828059583"/>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AC06A6-9FBD-877A-B1B0-0F0631D185B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8B818AD-8316-0035-CE84-61D652ED241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FB593CE-993F-544A-34F4-48871E609237}"/>
              </a:ext>
            </a:extLst>
          </p:cNvPr>
          <p:cNvSpPr>
            <a:spLocks noGrp="1"/>
          </p:cNvSpPr>
          <p:nvPr>
            <p:ph type="body" idx="1"/>
          </p:nvPr>
        </p:nvSpPr>
        <p:spPr/>
        <p:txBody>
          <a:bodyPr/>
          <a:lstStyle/>
          <a:p>
            <a:r>
              <a:rPr lang="en-US" dirty="0"/>
              <a:t>Then we'll set the new state from the solve as the input for the next solve by swapping U and V.</a:t>
            </a:r>
          </a:p>
          <a:p>
            <a:endParaRPr lang="en-US" dirty="0"/>
          </a:p>
          <a:p>
            <a:r>
              <a:rPr lang="en-US" dirty="0"/>
              <a:t>Remember, U and V are </a:t>
            </a:r>
            <a:r>
              <a:rPr lang="en-US" dirty="0" err="1"/>
              <a:t>mdspans</a:t>
            </a:r>
            <a:r>
              <a:rPr lang="en-US" dirty="0"/>
              <a:t>, which are essentially just pointers. This swap just changes what U and V point to. It doesn't modify the data at all!</a:t>
            </a:r>
          </a:p>
        </p:txBody>
      </p:sp>
      <p:sp>
        <p:nvSpPr>
          <p:cNvPr id="4" name="Slide Number Placeholder 3">
            <a:extLst>
              <a:ext uri="{FF2B5EF4-FFF2-40B4-BE49-F238E27FC236}">
                <a16:creationId xmlns:a16="http://schemas.microsoft.com/office/drawing/2014/main" id="{3944E5BF-09E3-D4F4-A42D-6DA2E9A56701}"/>
              </a:ext>
            </a:extLst>
          </p:cNvPr>
          <p:cNvSpPr>
            <a:spLocks noGrp="1"/>
          </p:cNvSpPr>
          <p:nvPr>
            <p:ph type="sldNum" sz="quarter" idx="5"/>
          </p:nvPr>
        </p:nvSpPr>
        <p:spPr/>
        <p:txBody>
          <a:bodyPr/>
          <a:lstStyle/>
          <a:p>
            <a:pPr>
              <a:defRPr/>
            </a:pPr>
            <a:fld id="{E02D639A-AF38-4D9A-897E-57859A70BDEB}" type="slidenum">
              <a:rPr lang="en-US" smtClean="0"/>
              <a:pPr>
                <a:defRPr/>
              </a:pPr>
              <a:t>101</a:t>
            </a:fld>
            <a:endParaRPr lang="en-US"/>
          </a:p>
        </p:txBody>
      </p:sp>
    </p:spTree>
    <p:extLst>
      <p:ext uri="{BB962C8B-B14F-4D97-AF65-F5344CB8AC3E}">
        <p14:creationId xmlns:p14="http://schemas.microsoft.com/office/powerpoint/2010/main" val="4046832291"/>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6DC4D6-D77F-0640-9BB8-069ABE6018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2D0A13-5440-14DE-82D3-58BEC60EC34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03C3462-EC0F-9DEC-0F40-297A157D88A2}"/>
              </a:ext>
            </a:extLst>
          </p:cNvPr>
          <p:cNvSpPr>
            <a:spLocks noGrp="1"/>
          </p:cNvSpPr>
          <p:nvPr>
            <p:ph type="body" idx="1"/>
          </p:nvPr>
        </p:nvSpPr>
        <p:spPr/>
        <p:txBody>
          <a:bodyPr/>
          <a:lstStyle/>
          <a:p>
            <a:r>
              <a:rPr lang="en-US" dirty="0"/>
              <a:t>We do this because in the first iteration, we want to call </a:t>
            </a:r>
            <a:r>
              <a:rPr lang="en-US" dirty="0" err="1"/>
              <a:t>heat_equation</a:t>
            </a:r>
            <a:r>
              <a:rPr lang="en-US" dirty="0"/>
              <a:t>(</a:t>
            </a:r>
            <a:r>
              <a:rPr lang="en-US" dirty="0" err="1"/>
              <a:t>U_data</a:t>
            </a:r>
            <a:r>
              <a:rPr lang="en-US" dirty="0"/>
              <a:t>, </a:t>
            </a:r>
            <a:r>
              <a:rPr lang="en-US" dirty="0" err="1"/>
              <a:t>V_data</a:t>
            </a:r>
            <a:r>
              <a:rPr lang="en-US" dirty="0"/>
              <a:t>), then we want to call </a:t>
            </a:r>
            <a:r>
              <a:rPr lang="en-US" dirty="0" err="1"/>
              <a:t>heat_equation</a:t>
            </a:r>
            <a:r>
              <a:rPr lang="en-US" dirty="0"/>
              <a:t>(</a:t>
            </a:r>
            <a:r>
              <a:rPr lang="en-US" dirty="0" err="1"/>
              <a:t>V_data</a:t>
            </a:r>
            <a:r>
              <a:rPr lang="en-US" dirty="0"/>
              <a:t>, </a:t>
            </a:r>
            <a:r>
              <a:rPr lang="en-US" dirty="0" err="1"/>
              <a:t>U_data</a:t>
            </a:r>
            <a:r>
              <a:rPr lang="en-US" dirty="0"/>
              <a:t>), then </a:t>
            </a:r>
            <a:r>
              <a:rPr lang="en-US" dirty="0" err="1"/>
              <a:t>heat_equation</a:t>
            </a:r>
            <a:r>
              <a:rPr lang="en-US" dirty="0"/>
              <a:t>(</a:t>
            </a:r>
            <a:r>
              <a:rPr lang="en-US" dirty="0" err="1"/>
              <a:t>U_data</a:t>
            </a:r>
            <a:r>
              <a:rPr lang="en-US" dirty="0"/>
              <a:t>, </a:t>
            </a:r>
            <a:r>
              <a:rPr lang="en-US" dirty="0" err="1"/>
              <a:t>V_data</a:t>
            </a:r>
            <a:r>
              <a:rPr lang="en-US" dirty="0"/>
              <a:t>), etc.</a:t>
            </a:r>
          </a:p>
        </p:txBody>
      </p:sp>
      <p:sp>
        <p:nvSpPr>
          <p:cNvPr id="4" name="Slide Number Placeholder 3">
            <a:extLst>
              <a:ext uri="{FF2B5EF4-FFF2-40B4-BE49-F238E27FC236}">
                <a16:creationId xmlns:a16="http://schemas.microsoft.com/office/drawing/2014/main" id="{71C6D6D2-FD53-0A0E-1A8F-067660EE19A6}"/>
              </a:ext>
            </a:extLst>
          </p:cNvPr>
          <p:cNvSpPr>
            <a:spLocks noGrp="1"/>
          </p:cNvSpPr>
          <p:nvPr>
            <p:ph type="sldNum" sz="quarter" idx="5"/>
          </p:nvPr>
        </p:nvSpPr>
        <p:spPr/>
        <p:txBody>
          <a:bodyPr/>
          <a:lstStyle/>
          <a:p>
            <a:pPr>
              <a:defRPr/>
            </a:pPr>
            <a:fld id="{E02D639A-AF38-4D9A-897E-57859A70BDEB}" type="slidenum">
              <a:rPr lang="en-US" smtClean="0"/>
              <a:pPr>
                <a:defRPr/>
              </a:pPr>
              <a:t>102</a:t>
            </a:fld>
            <a:endParaRPr lang="en-US"/>
          </a:p>
        </p:txBody>
      </p:sp>
    </p:spTree>
    <p:extLst>
      <p:ext uri="{BB962C8B-B14F-4D97-AF65-F5344CB8AC3E}">
        <p14:creationId xmlns:p14="http://schemas.microsoft.com/office/powerpoint/2010/main" val="3106513300"/>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we discussed earlier, Thrust algorithms are all fork-join synchronous by default.</a:t>
            </a:r>
          </a:p>
          <a:p>
            <a:endParaRPr lang="en-US" dirty="0"/>
          </a:p>
          <a:p>
            <a:r>
              <a:rPr lang="en-US" dirty="0"/>
              <a:t>They launch the device work, and then they wait until that work has completed before they return to the caller.</a:t>
            </a:r>
          </a:p>
          <a:p>
            <a:endParaRPr lang="en-US" dirty="0"/>
          </a:p>
          <a:p>
            <a:r>
              <a:rPr lang="en-US" dirty="0"/>
              <a:t>This introduces unnecessary waiting on the host and underutilization of the device, because we can't launch the next piece of work until the first one finishes.</a:t>
            </a:r>
          </a:p>
          <a:p>
            <a:endParaRPr lang="en-US" dirty="0"/>
          </a:p>
          <a:p>
            <a:r>
              <a:rPr lang="en-US" dirty="0"/>
              <a:t>We want to be able to overlap the latency of launching device work so that our GPU will always have work in the queue and reach maximum utilization.</a:t>
            </a:r>
          </a:p>
          <a:p>
            <a:endParaRPr lang="en-US" dirty="0"/>
          </a:p>
          <a:p>
            <a:r>
              <a:rPr lang="en-US" dirty="0"/>
              <a:t>Remember, GPUs have much greater latency for CPUs, especially for launching work.</a:t>
            </a:r>
          </a:p>
        </p:txBody>
      </p:sp>
      <p:sp>
        <p:nvSpPr>
          <p:cNvPr id="4" name="Slide Number Placeholder 3"/>
          <p:cNvSpPr>
            <a:spLocks noGrp="1"/>
          </p:cNvSpPr>
          <p:nvPr>
            <p:ph type="sldNum" sz="quarter" idx="5"/>
          </p:nvPr>
        </p:nvSpPr>
        <p:spPr/>
        <p:txBody>
          <a:bodyPr/>
          <a:lstStyle/>
          <a:p>
            <a:pPr>
              <a:defRPr/>
            </a:pPr>
            <a:fld id="{E02D639A-AF38-4D9A-897E-57859A70BDEB}" type="slidenum">
              <a:rPr lang="en-US" smtClean="0"/>
              <a:pPr>
                <a:defRPr/>
              </a:pPr>
              <a:t>103</a:t>
            </a:fld>
            <a:endParaRPr lang="en-US"/>
          </a:p>
        </p:txBody>
      </p:sp>
    </p:spTree>
    <p:extLst>
      <p:ext uri="{BB962C8B-B14F-4D97-AF65-F5344CB8AC3E}">
        <p14:creationId xmlns:p14="http://schemas.microsoft.com/office/powerpoint/2010/main" val="3399433527"/>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D31A81-E0F5-23F2-A070-A8E49698334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760583-0C93-56FE-CBD0-6B370FEF1A8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3B40EFE-C068-B640-BB00-C1E22CD65FB1}"/>
              </a:ext>
            </a:extLst>
          </p:cNvPr>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That means we need asynchrony, and for that, we'll have to change the execution policy that we're using.</a:t>
            </a:r>
          </a:p>
        </p:txBody>
      </p:sp>
      <p:sp>
        <p:nvSpPr>
          <p:cNvPr id="4" name="Slide Number Placeholder 3">
            <a:extLst>
              <a:ext uri="{FF2B5EF4-FFF2-40B4-BE49-F238E27FC236}">
                <a16:creationId xmlns:a16="http://schemas.microsoft.com/office/drawing/2014/main" id="{DED471E1-E89C-60DF-D425-C464477E16C7}"/>
              </a:ext>
            </a:extLst>
          </p:cNvPr>
          <p:cNvSpPr>
            <a:spLocks noGrp="1"/>
          </p:cNvSpPr>
          <p:nvPr>
            <p:ph type="sldNum" sz="quarter" idx="5"/>
          </p:nvPr>
        </p:nvSpPr>
        <p:spPr/>
        <p:txBody>
          <a:bodyPr/>
          <a:lstStyle/>
          <a:p>
            <a:pPr>
              <a:defRPr/>
            </a:pPr>
            <a:fld id="{E02D639A-AF38-4D9A-897E-57859A70BDEB}" type="slidenum">
              <a:rPr lang="en-US" smtClean="0"/>
              <a:pPr>
                <a:defRPr/>
              </a:pPr>
              <a:t>104</a:t>
            </a:fld>
            <a:endParaRPr lang="en-US"/>
          </a:p>
        </p:txBody>
      </p:sp>
    </p:spTree>
    <p:extLst>
      <p:ext uri="{BB962C8B-B14F-4D97-AF65-F5344CB8AC3E}">
        <p14:creationId xmlns:p14="http://schemas.microsoft.com/office/powerpoint/2010/main" val="2243277144"/>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D6618D-E549-3C84-4639-A076102CF03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35F59C-FD8F-7941-93D4-0A501A876EE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0FDCDD7-438C-5E55-620B-E04D5E5AAE9B}"/>
              </a:ext>
            </a:extLst>
          </p:cNvPr>
          <p:cNvSpPr>
            <a:spLocks noGrp="1"/>
          </p:cNvSpPr>
          <p:nvPr>
            <p:ph type="body" idx="1"/>
          </p:nvPr>
        </p:nvSpPr>
        <p:spPr/>
        <p:txBody>
          <a:bodyPr/>
          <a:lstStyle/>
          <a:p>
            <a:r>
              <a:rPr lang="en-US" dirty="0"/>
              <a:t>The thrust::</a:t>
            </a:r>
            <a:r>
              <a:rPr lang="en-US" dirty="0" err="1"/>
              <a:t>cuda</a:t>
            </a:r>
            <a:r>
              <a:rPr lang="en-US" dirty="0"/>
              <a:t>::</a:t>
            </a:r>
            <a:r>
              <a:rPr lang="en-US" dirty="0" err="1"/>
              <a:t>par_nosync</a:t>
            </a:r>
            <a:r>
              <a:rPr lang="en-US" dirty="0"/>
              <a:t> policy will cause algorithms to NOT wait for the device work it </a:t>
            </a:r>
            <a:r>
              <a:rPr lang="en-US" dirty="0" err="1"/>
              <a:t>launchs</a:t>
            </a:r>
            <a:r>
              <a:rPr lang="en-US" dirty="0"/>
              <a:t>.</a:t>
            </a:r>
          </a:p>
          <a:p>
            <a:endParaRPr lang="en-US" dirty="0"/>
          </a:p>
          <a:p>
            <a:r>
              <a:rPr lang="en-US" dirty="0"/>
              <a:t>The algorithm invocations will return immediately, and the caller will be responsible for synchronizing later.</a:t>
            </a:r>
          </a:p>
          <a:p>
            <a:endParaRPr lang="en-US" dirty="0"/>
          </a:p>
          <a:p>
            <a:r>
              <a:rPr lang="en-US" dirty="0"/>
              <a:t>Q: Where do we need to add synchronization here?</a:t>
            </a:r>
          </a:p>
        </p:txBody>
      </p:sp>
      <p:sp>
        <p:nvSpPr>
          <p:cNvPr id="4" name="Slide Number Placeholder 3">
            <a:extLst>
              <a:ext uri="{FF2B5EF4-FFF2-40B4-BE49-F238E27FC236}">
                <a16:creationId xmlns:a16="http://schemas.microsoft.com/office/drawing/2014/main" id="{7E3FFADA-23E2-8BF6-9615-9F5CCC66FBF0}"/>
              </a:ext>
            </a:extLst>
          </p:cNvPr>
          <p:cNvSpPr>
            <a:spLocks noGrp="1"/>
          </p:cNvSpPr>
          <p:nvPr>
            <p:ph type="sldNum" sz="quarter" idx="5"/>
          </p:nvPr>
        </p:nvSpPr>
        <p:spPr/>
        <p:txBody>
          <a:bodyPr/>
          <a:lstStyle/>
          <a:p>
            <a:pPr>
              <a:defRPr/>
            </a:pPr>
            <a:fld id="{E02D639A-AF38-4D9A-897E-57859A70BDEB}" type="slidenum">
              <a:rPr lang="en-US" smtClean="0"/>
              <a:pPr>
                <a:defRPr/>
              </a:pPr>
              <a:t>105</a:t>
            </a:fld>
            <a:endParaRPr lang="en-US"/>
          </a:p>
        </p:txBody>
      </p:sp>
    </p:spTree>
    <p:extLst>
      <p:ext uri="{BB962C8B-B14F-4D97-AF65-F5344CB8AC3E}">
        <p14:creationId xmlns:p14="http://schemas.microsoft.com/office/powerpoint/2010/main" val="1592846620"/>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F54E25-38C3-AE5E-9E77-4AC3DB42C49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FFAD82-E9E2-D6F7-13CF-9CBA4F5FB39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5185568-4D2A-BE72-88D5-DEADD5B1435F}"/>
              </a:ext>
            </a:extLst>
          </p:cNvPr>
          <p:cNvSpPr>
            <a:spLocks noGrp="1"/>
          </p:cNvSpPr>
          <p:nvPr>
            <p:ph type="body" idx="1"/>
          </p:nvPr>
        </p:nvSpPr>
        <p:spPr/>
        <p:txBody>
          <a:bodyPr/>
          <a:lstStyle/>
          <a:p>
            <a:r>
              <a:rPr lang="en-US" dirty="0"/>
              <a:t>In our case, we'll need to wait on all device work every write step before we call `</a:t>
            </a:r>
            <a:r>
              <a:rPr lang="en-US" dirty="0" err="1"/>
              <a:t>save_to_file</a:t>
            </a:r>
            <a:r>
              <a:rPr lang="en-US" dirty="0"/>
              <a:t>`, to ensure that the last compute step has completed before we begin writing.</a:t>
            </a:r>
          </a:p>
          <a:p>
            <a:endParaRPr lang="en-US" dirty="0"/>
          </a:p>
          <a:p>
            <a:r>
              <a:rPr lang="en-US" dirty="0"/>
              <a:t>This is a good start to making our code asynchronous. The next step is to use CUDA streams.</a:t>
            </a:r>
          </a:p>
        </p:txBody>
      </p:sp>
      <p:sp>
        <p:nvSpPr>
          <p:cNvPr id="4" name="Slide Number Placeholder 3">
            <a:extLst>
              <a:ext uri="{FF2B5EF4-FFF2-40B4-BE49-F238E27FC236}">
                <a16:creationId xmlns:a16="http://schemas.microsoft.com/office/drawing/2014/main" id="{E686E025-3230-0489-D6F6-DEA6AB894172}"/>
              </a:ext>
            </a:extLst>
          </p:cNvPr>
          <p:cNvSpPr>
            <a:spLocks noGrp="1"/>
          </p:cNvSpPr>
          <p:nvPr>
            <p:ph type="sldNum" sz="quarter" idx="5"/>
          </p:nvPr>
        </p:nvSpPr>
        <p:spPr/>
        <p:txBody>
          <a:bodyPr/>
          <a:lstStyle/>
          <a:p>
            <a:pPr>
              <a:defRPr/>
            </a:pPr>
            <a:fld id="{E02D639A-AF38-4D9A-897E-57859A70BDEB}" type="slidenum">
              <a:rPr lang="en-US" smtClean="0"/>
              <a:pPr>
                <a:defRPr/>
              </a:pPr>
              <a:t>106</a:t>
            </a:fld>
            <a:endParaRPr lang="en-US"/>
          </a:p>
        </p:txBody>
      </p:sp>
    </p:spTree>
    <p:extLst>
      <p:ext uri="{BB962C8B-B14F-4D97-AF65-F5344CB8AC3E}">
        <p14:creationId xmlns:p14="http://schemas.microsoft.com/office/powerpoint/2010/main" val="2501602610"/>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stream is a chain of device work that is executed in order. You can think of it like a queue.</a:t>
            </a:r>
          </a:p>
          <a:p>
            <a:endParaRPr lang="en-US" dirty="0"/>
          </a:p>
          <a:p>
            <a:r>
              <a:rPr lang="en-US" dirty="0"/>
              <a:t>You can have Thrust launch work on a specific stream by passing the stream to the `on` method of the execution policy.</a:t>
            </a:r>
          </a:p>
          <a:p>
            <a:endParaRPr lang="en-US" dirty="0"/>
          </a:p>
          <a:p>
            <a:r>
              <a:rPr lang="en-US" dirty="0"/>
              <a:t>Here, we asynchronously launch a </a:t>
            </a:r>
            <a:r>
              <a:rPr lang="en-US" dirty="0" err="1"/>
              <a:t>for_each</a:t>
            </a:r>
            <a:r>
              <a:rPr lang="en-US" dirty="0"/>
              <a:t> applying `f` and a </a:t>
            </a:r>
            <a:r>
              <a:rPr lang="en-US" dirty="0" err="1"/>
              <a:t>for_each</a:t>
            </a:r>
            <a:r>
              <a:rPr lang="en-US" dirty="0"/>
              <a:t> applying `g` on the device. The `f` </a:t>
            </a:r>
            <a:r>
              <a:rPr lang="en-US" dirty="0" err="1"/>
              <a:t>for_each</a:t>
            </a:r>
            <a:r>
              <a:rPr lang="en-US" dirty="0"/>
              <a:t> will complete execution before the `g` </a:t>
            </a:r>
            <a:r>
              <a:rPr lang="en-US" dirty="0" err="1"/>
              <a:t>for_each</a:t>
            </a:r>
            <a:r>
              <a:rPr lang="en-US" dirty="0"/>
              <a:t> starts.</a:t>
            </a:r>
          </a:p>
        </p:txBody>
      </p:sp>
      <p:sp>
        <p:nvSpPr>
          <p:cNvPr id="4" name="Slide Number Placeholder 3"/>
          <p:cNvSpPr>
            <a:spLocks noGrp="1"/>
          </p:cNvSpPr>
          <p:nvPr>
            <p:ph type="sldNum" sz="quarter" idx="5"/>
          </p:nvPr>
        </p:nvSpPr>
        <p:spPr/>
        <p:txBody>
          <a:bodyPr/>
          <a:lstStyle/>
          <a:p>
            <a:pPr>
              <a:defRPr/>
            </a:pPr>
            <a:fld id="{E02D639A-AF38-4D9A-897E-57859A70BDEB}" type="slidenum">
              <a:rPr lang="en-US" smtClean="0"/>
              <a:pPr>
                <a:defRPr/>
              </a:pPr>
              <a:t>107</a:t>
            </a:fld>
            <a:endParaRPr lang="en-US"/>
          </a:p>
        </p:txBody>
      </p:sp>
    </p:spTree>
    <p:extLst>
      <p:ext uri="{BB962C8B-B14F-4D97-AF65-F5344CB8AC3E}">
        <p14:creationId xmlns:p14="http://schemas.microsoft.com/office/powerpoint/2010/main" val="3254618648"/>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stream can record an event that host code can synchronize with, waiting for all work up until that event to complete.</a:t>
            </a:r>
          </a:p>
          <a:p>
            <a:endParaRPr lang="en-US" dirty="0"/>
          </a:p>
          <a:p>
            <a:r>
              <a:rPr lang="en-US" dirty="0"/>
              <a:t>You can do this in code by simply calling `sync` on the stream object.</a:t>
            </a:r>
          </a:p>
          <a:p>
            <a:endParaRPr lang="en-US" dirty="0"/>
          </a:p>
          <a:p>
            <a:r>
              <a:rPr lang="en-US" dirty="0"/>
              <a:t>In this case, it'll block until both `</a:t>
            </a:r>
            <a:r>
              <a:rPr lang="en-US" dirty="0" err="1"/>
              <a:t>for_each`s</a:t>
            </a:r>
            <a:r>
              <a:rPr lang="en-US" dirty="0"/>
              <a:t> complete.</a:t>
            </a:r>
          </a:p>
        </p:txBody>
      </p:sp>
      <p:sp>
        <p:nvSpPr>
          <p:cNvPr id="4" name="Slide Number Placeholder 3"/>
          <p:cNvSpPr>
            <a:spLocks noGrp="1"/>
          </p:cNvSpPr>
          <p:nvPr>
            <p:ph type="sldNum" sz="quarter" idx="5"/>
          </p:nvPr>
        </p:nvSpPr>
        <p:spPr/>
        <p:txBody>
          <a:bodyPr/>
          <a:lstStyle/>
          <a:p>
            <a:pPr>
              <a:defRPr/>
            </a:pPr>
            <a:fld id="{E02D639A-AF38-4D9A-897E-57859A70BDEB}" type="slidenum">
              <a:rPr lang="en-US" smtClean="0"/>
              <a:pPr>
                <a:defRPr/>
              </a:pPr>
              <a:t>108</a:t>
            </a:fld>
            <a:endParaRPr lang="en-US"/>
          </a:p>
        </p:txBody>
      </p:sp>
    </p:spTree>
    <p:extLst>
      <p:ext uri="{BB962C8B-B14F-4D97-AF65-F5344CB8AC3E}">
        <p14:creationId xmlns:p14="http://schemas.microsoft.com/office/powerpoint/2010/main" val="4287096138"/>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create multiple streams that run concurrently on a single device, just as you can run multiple threads concurrently on a single host.</a:t>
            </a:r>
          </a:p>
        </p:txBody>
      </p:sp>
      <p:sp>
        <p:nvSpPr>
          <p:cNvPr id="4" name="Slide Number Placeholder 3"/>
          <p:cNvSpPr>
            <a:spLocks noGrp="1"/>
          </p:cNvSpPr>
          <p:nvPr>
            <p:ph type="sldNum" sz="quarter" idx="5"/>
          </p:nvPr>
        </p:nvSpPr>
        <p:spPr/>
        <p:txBody>
          <a:bodyPr/>
          <a:lstStyle/>
          <a:p>
            <a:pPr>
              <a:defRPr/>
            </a:pPr>
            <a:fld id="{E02D639A-AF38-4D9A-897E-57859A70BDEB}" type="slidenum">
              <a:rPr lang="en-US" smtClean="0"/>
              <a:pPr>
                <a:defRPr/>
              </a:pPr>
              <a:t>109</a:t>
            </a:fld>
            <a:endParaRPr lang="en-US"/>
          </a:p>
        </p:txBody>
      </p:sp>
    </p:spTree>
    <p:extLst>
      <p:ext uri="{BB962C8B-B14F-4D97-AF65-F5344CB8AC3E}">
        <p14:creationId xmlns:p14="http://schemas.microsoft.com/office/powerpoint/2010/main" val="42813685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69977C-BDBA-A0EB-DEC5-BCF512E7F12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CAB8393-F37A-D1BA-444A-E5CA6726799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33AB7E5-82A8-3D6C-0023-C87498B4301D}"/>
              </a:ext>
            </a:extLst>
          </p:cNvPr>
          <p:cNvSpPr>
            <a:spLocks noGrp="1"/>
          </p:cNvSpPr>
          <p:nvPr>
            <p:ph type="body" idx="1"/>
          </p:nvPr>
        </p:nvSpPr>
        <p:spPr/>
        <p:txBody>
          <a:bodyPr/>
          <a:lstStyle/>
          <a:p>
            <a:r>
              <a:rPr lang="en-US" dirty="0"/>
              <a:t>We'll do this by applying Newton's law of cooling for a number of time steps. </a:t>
            </a:r>
          </a:p>
        </p:txBody>
      </p:sp>
      <p:sp>
        <p:nvSpPr>
          <p:cNvPr id="4" name="Slide Number Placeholder 3">
            <a:extLst>
              <a:ext uri="{FF2B5EF4-FFF2-40B4-BE49-F238E27FC236}">
                <a16:creationId xmlns:a16="http://schemas.microsoft.com/office/drawing/2014/main" id="{A583CC0D-7521-724A-313B-755B30F3B934}"/>
              </a:ext>
            </a:extLst>
          </p:cNvPr>
          <p:cNvSpPr>
            <a:spLocks noGrp="1"/>
          </p:cNvSpPr>
          <p:nvPr>
            <p:ph type="sldNum" sz="quarter" idx="5"/>
          </p:nvPr>
        </p:nvSpPr>
        <p:spPr/>
        <p:txBody>
          <a:bodyPr/>
          <a:lstStyle/>
          <a:p>
            <a:pPr>
              <a:defRPr/>
            </a:pPr>
            <a:fld id="{E02D639A-AF38-4D9A-897E-57859A70BDEB}" type="slidenum">
              <a:rPr lang="en-US" smtClean="0"/>
              <a:pPr>
                <a:defRPr/>
              </a:pPr>
              <a:t>11</a:t>
            </a:fld>
            <a:endParaRPr lang="en-US"/>
          </a:p>
        </p:txBody>
      </p:sp>
    </p:spTree>
    <p:extLst>
      <p:ext uri="{BB962C8B-B14F-4D97-AF65-F5344CB8AC3E}">
        <p14:creationId xmlns:p14="http://schemas.microsoft.com/office/powerpoint/2010/main" val="1120741734"/>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Streams can wait upon other streams through events.</a:t>
            </a:r>
          </a:p>
          <a:p>
            <a:endParaRPr lang="en-US" dirty="0"/>
          </a:p>
          <a:p>
            <a:r>
              <a:rPr lang="en-US" dirty="0"/>
              <a:t>You can explicitly record an event on one stream with the `</a:t>
            </a:r>
            <a:r>
              <a:rPr lang="en-US" dirty="0" err="1"/>
              <a:t>record_event</a:t>
            </a:r>
            <a:r>
              <a:rPr lang="en-US" dirty="0"/>
              <a:t>` method, and you can have another stream wait for that event by calling the `wait` method on the stream and passing it an event.</a:t>
            </a:r>
          </a:p>
          <a:p>
            <a:endParaRPr lang="en-US" dirty="0"/>
          </a:p>
          <a:p>
            <a:r>
              <a:rPr lang="en-US" dirty="0"/>
              <a:t>Note that the host will NOT block on the event when you call `wait` – it will just tell the stream to block on the event.</a:t>
            </a:r>
          </a:p>
        </p:txBody>
      </p:sp>
      <p:sp>
        <p:nvSpPr>
          <p:cNvPr id="4" name="Slide Number Placeholder 3"/>
          <p:cNvSpPr>
            <a:spLocks noGrp="1"/>
          </p:cNvSpPr>
          <p:nvPr>
            <p:ph type="sldNum" sz="quarter" idx="5"/>
          </p:nvPr>
        </p:nvSpPr>
        <p:spPr/>
        <p:txBody>
          <a:bodyPr/>
          <a:lstStyle/>
          <a:p>
            <a:pPr>
              <a:defRPr/>
            </a:pPr>
            <a:fld id="{E02D639A-AF38-4D9A-897E-57859A70BDEB}" type="slidenum">
              <a:rPr lang="en-US" smtClean="0"/>
              <a:pPr>
                <a:defRPr/>
              </a:pPr>
              <a:t>110</a:t>
            </a:fld>
            <a:endParaRPr lang="en-US"/>
          </a:p>
        </p:txBody>
      </p:sp>
    </p:spTree>
    <p:extLst>
      <p:ext uri="{BB962C8B-B14F-4D97-AF65-F5344CB8AC3E}">
        <p14:creationId xmlns:p14="http://schemas.microsoft.com/office/powerpoint/2010/main" val="2404254780"/>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use streams to control what specific device your code runs on.</a:t>
            </a:r>
          </a:p>
          <a:p>
            <a:endParaRPr lang="en-US" dirty="0"/>
          </a:p>
          <a:p>
            <a:r>
              <a:rPr lang="en-US" dirty="0"/>
              <a:t>By default, they're constructed on the first device, but you can explicitly construct them on any device on your system.</a:t>
            </a:r>
          </a:p>
          <a:p>
            <a:endParaRPr lang="en-US" dirty="0"/>
          </a:p>
          <a:p>
            <a:r>
              <a:rPr lang="en-US" dirty="0"/>
              <a:t>Dependencies can be established between streams running on different devices.</a:t>
            </a:r>
          </a:p>
        </p:txBody>
      </p:sp>
      <p:sp>
        <p:nvSpPr>
          <p:cNvPr id="4" name="Slide Number Placeholder 3"/>
          <p:cNvSpPr>
            <a:spLocks noGrp="1"/>
          </p:cNvSpPr>
          <p:nvPr>
            <p:ph type="sldNum" sz="quarter" idx="5"/>
          </p:nvPr>
        </p:nvSpPr>
        <p:spPr/>
        <p:txBody>
          <a:bodyPr/>
          <a:lstStyle/>
          <a:p>
            <a:pPr>
              <a:defRPr/>
            </a:pPr>
            <a:fld id="{E02D639A-AF38-4D9A-897E-57859A70BDEB}" type="slidenum">
              <a:rPr lang="en-US" smtClean="0"/>
              <a:pPr>
                <a:defRPr/>
              </a:pPr>
              <a:t>111</a:t>
            </a:fld>
            <a:endParaRPr lang="en-US"/>
          </a:p>
        </p:txBody>
      </p:sp>
    </p:spTree>
    <p:extLst>
      <p:ext uri="{BB962C8B-B14F-4D97-AF65-F5344CB8AC3E}">
        <p14:creationId xmlns:p14="http://schemas.microsoft.com/office/powerpoint/2010/main" val="1503717878"/>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D5E154-F268-13E7-207F-F2D7ECCEBBE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AC0FC5-F2CF-33E2-DE4A-5C5BD5604B8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43534AC-298B-B11E-6757-1E13A184EEBD}"/>
              </a:ext>
            </a:extLst>
          </p:cNvPr>
          <p:cNvSpPr>
            <a:spLocks noGrp="1"/>
          </p:cNvSpPr>
          <p:nvPr>
            <p:ph type="body" idx="1"/>
          </p:nvPr>
        </p:nvSpPr>
        <p:spPr/>
        <p:txBody>
          <a:bodyPr/>
          <a:lstStyle/>
          <a:p>
            <a:r>
              <a:rPr lang="en-US" dirty="0"/>
              <a:t>Let's revisit our heat equation example and add streams.</a:t>
            </a:r>
          </a:p>
        </p:txBody>
      </p:sp>
      <p:sp>
        <p:nvSpPr>
          <p:cNvPr id="4" name="Slide Number Placeholder 3">
            <a:extLst>
              <a:ext uri="{FF2B5EF4-FFF2-40B4-BE49-F238E27FC236}">
                <a16:creationId xmlns:a16="http://schemas.microsoft.com/office/drawing/2014/main" id="{34A4A478-B304-D827-A840-64B8613E85E0}"/>
              </a:ext>
            </a:extLst>
          </p:cNvPr>
          <p:cNvSpPr>
            <a:spLocks noGrp="1"/>
          </p:cNvSpPr>
          <p:nvPr>
            <p:ph type="sldNum" sz="quarter" idx="5"/>
          </p:nvPr>
        </p:nvSpPr>
        <p:spPr/>
        <p:txBody>
          <a:bodyPr/>
          <a:lstStyle/>
          <a:p>
            <a:pPr>
              <a:defRPr/>
            </a:pPr>
            <a:fld id="{E02D639A-AF38-4D9A-897E-57859A70BDEB}" type="slidenum">
              <a:rPr lang="en-US" smtClean="0"/>
              <a:pPr>
                <a:defRPr/>
              </a:pPr>
              <a:t>112</a:t>
            </a:fld>
            <a:endParaRPr lang="en-US"/>
          </a:p>
        </p:txBody>
      </p:sp>
    </p:spTree>
    <p:extLst>
      <p:ext uri="{BB962C8B-B14F-4D97-AF65-F5344CB8AC3E}">
        <p14:creationId xmlns:p14="http://schemas.microsoft.com/office/powerpoint/2010/main" val="2321765727"/>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C511F8-A706-16CF-4A7E-BB898579B46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8B044E6-13CE-88C9-4AB0-B96FB173681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EFBF202-38E5-EA18-6699-90F123F689E7}"/>
              </a:ext>
            </a:extLst>
          </p:cNvPr>
          <p:cNvSpPr>
            <a:spLocks noGrp="1"/>
          </p:cNvSpPr>
          <p:nvPr>
            <p:ph type="body" idx="1"/>
          </p:nvPr>
        </p:nvSpPr>
        <p:spPr/>
        <p:txBody>
          <a:bodyPr/>
          <a:lstStyle/>
          <a:p>
            <a:r>
              <a:rPr lang="en-US" dirty="0"/>
              <a:t>We'll create a stream, define an asynchronous policy that will run on that stream, and then use that policy in all of our calls to Thrust.</a:t>
            </a:r>
          </a:p>
          <a:p>
            <a:endParaRPr lang="en-US" dirty="0"/>
          </a:p>
          <a:p>
            <a:r>
              <a:rPr lang="en-US" dirty="0"/>
              <a:t>Instead of synchronizing with all work on the device at the start of each write step, we'll just sync for the work on our stream.</a:t>
            </a:r>
          </a:p>
        </p:txBody>
      </p:sp>
      <p:sp>
        <p:nvSpPr>
          <p:cNvPr id="4" name="Slide Number Placeholder 3">
            <a:extLst>
              <a:ext uri="{FF2B5EF4-FFF2-40B4-BE49-F238E27FC236}">
                <a16:creationId xmlns:a16="http://schemas.microsoft.com/office/drawing/2014/main" id="{808BB52D-921C-689A-8D27-846BEF335761}"/>
              </a:ext>
            </a:extLst>
          </p:cNvPr>
          <p:cNvSpPr>
            <a:spLocks noGrp="1"/>
          </p:cNvSpPr>
          <p:nvPr>
            <p:ph type="sldNum" sz="quarter" idx="5"/>
          </p:nvPr>
        </p:nvSpPr>
        <p:spPr/>
        <p:txBody>
          <a:bodyPr/>
          <a:lstStyle/>
          <a:p>
            <a:pPr>
              <a:defRPr/>
            </a:pPr>
            <a:fld id="{E02D639A-AF38-4D9A-897E-57859A70BDEB}" type="slidenum">
              <a:rPr lang="en-US" smtClean="0"/>
              <a:pPr>
                <a:defRPr/>
              </a:pPr>
              <a:t>113</a:t>
            </a:fld>
            <a:endParaRPr lang="en-US"/>
          </a:p>
        </p:txBody>
      </p:sp>
    </p:spTree>
    <p:extLst>
      <p:ext uri="{BB962C8B-B14F-4D97-AF65-F5344CB8AC3E}">
        <p14:creationId xmlns:p14="http://schemas.microsoft.com/office/powerpoint/2010/main" val="2100163543"/>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ED6AA2-61E1-C3C0-A99E-856D2C4D4DF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6ED7859-C56C-8C27-22B7-8C62C606F89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BF129C6-AF91-98B5-F2D8-A63DFDE872D0}"/>
              </a:ext>
            </a:extLst>
          </p:cNvPr>
          <p:cNvSpPr>
            <a:spLocks noGrp="1"/>
          </p:cNvSpPr>
          <p:nvPr>
            <p:ph type="body" idx="1"/>
          </p:nvPr>
        </p:nvSpPr>
        <p:spPr/>
        <p:txBody>
          <a:bodyPr/>
          <a:lstStyle/>
          <a:p>
            <a:r>
              <a:rPr lang="en-US" dirty="0"/>
              <a:t>There are some limits to Thrust's support for asynchrony.</a:t>
            </a:r>
          </a:p>
          <a:p>
            <a:endParaRPr lang="en-US" dirty="0"/>
          </a:p>
          <a:p>
            <a:r>
              <a:rPr lang="en-US" dirty="0"/>
              <a:t>It works great for algorithms like `</a:t>
            </a:r>
            <a:r>
              <a:rPr lang="en-US" dirty="0" err="1"/>
              <a:t>for_each</a:t>
            </a:r>
            <a:r>
              <a:rPr lang="en-US" dirty="0"/>
              <a:t>` and `transform`.</a:t>
            </a:r>
          </a:p>
        </p:txBody>
      </p:sp>
      <p:sp>
        <p:nvSpPr>
          <p:cNvPr id="4" name="Slide Number Placeholder 3">
            <a:extLst>
              <a:ext uri="{FF2B5EF4-FFF2-40B4-BE49-F238E27FC236}">
                <a16:creationId xmlns:a16="http://schemas.microsoft.com/office/drawing/2014/main" id="{9C1A5605-0043-98FA-40D2-784FE620AB82}"/>
              </a:ext>
            </a:extLst>
          </p:cNvPr>
          <p:cNvSpPr>
            <a:spLocks noGrp="1"/>
          </p:cNvSpPr>
          <p:nvPr>
            <p:ph type="sldNum" sz="quarter" idx="5"/>
          </p:nvPr>
        </p:nvSpPr>
        <p:spPr/>
        <p:txBody>
          <a:bodyPr/>
          <a:lstStyle/>
          <a:p>
            <a:pPr>
              <a:defRPr/>
            </a:pPr>
            <a:fld id="{E02D639A-AF38-4D9A-897E-57859A70BDEB}" type="slidenum">
              <a:rPr lang="en-US" smtClean="0"/>
              <a:pPr>
                <a:defRPr/>
              </a:pPr>
              <a:t>114</a:t>
            </a:fld>
            <a:endParaRPr lang="en-US"/>
          </a:p>
        </p:txBody>
      </p:sp>
    </p:spTree>
    <p:extLst>
      <p:ext uri="{BB962C8B-B14F-4D97-AF65-F5344CB8AC3E}">
        <p14:creationId xmlns:p14="http://schemas.microsoft.com/office/powerpoint/2010/main" val="3947859675"/>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A32DBA-8541-165D-A216-A5AC262F08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E1722AB-7B5C-F2B3-FBEA-C8EFF821C49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EA3D4BC-08CD-6196-DC61-265A99B52927}"/>
              </a:ext>
            </a:extLst>
          </p:cNvPr>
          <p:cNvSpPr>
            <a:spLocks noGrp="1"/>
          </p:cNvSpPr>
          <p:nvPr>
            <p:ph type="body" idx="1"/>
          </p:nvPr>
        </p:nvSpPr>
        <p:spPr/>
        <p:txBody>
          <a:bodyPr/>
          <a:lstStyle/>
          <a:p>
            <a:r>
              <a:rPr lang="en-US" dirty="0"/>
              <a:t>But some Thrust algorithms return a result that depends on the computation.</a:t>
            </a:r>
          </a:p>
          <a:p>
            <a:endParaRPr lang="en-US" dirty="0"/>
          </a:p>
          <a:p>
            <a:r>
              <a:rPr lang="en-US" dirty="0"/>
              <a:t>Today, these interfaces will always block, even with the `</a:t>
            </a:r>
            <a:r>
              <a:rPr lang="en-US" dirty="0" err="1"/>
              <a:t>par_nosync</a:t>
            </a:r>
            <a:r>
              <a:rPr lang="en-US" dirty="0"/>
              <a:t>` policy.</a:t>
            </a:r>
          </a:p>
        </p:txBody>
      </p:sp>
      <p:sp>
        <p:nvSpPr>
          <p:cNvPr id="4" name="Slide Number Placeholder 3">
            <a:extLst>
              <a:ext uri="{FF2B5EF4-FFF2-40B4-BE49-F238E27FC236}">
                <a16:creationId xmlns:a16="http://schemas.microsoft.com/office/drawing/2014/main" id="{E529896B-ADA6-8BB7-8DB2-AE2BE824F448}"/>
              </a:ext>
            </a:extLst>
          </p:cNvPr>
          <p:cNvSpPr>
            <a:spLocks noGrp="1"/>
          </p:cNvSpPr>
          <p:nvPr>
            <p:ph type="sldNum" sz="quarter" idx="5"/>
          </p:nvPr>
        </p:nvSpPr>
        <p:spPr/>
        <p:txBody>
          <a:bodyPr/>
          <a:lstStyle/>
          <a:p>
            <a:pPr>
              <a:defRPr/>
            </a:pPr>
            <a:fld id="{E02D639A-AF38-4D9A-897E-57859A70BDEB}" type="slidenum">
              <a:rPr lang="en-US" smtClean="0"/>
              <a:pPr>
                <a:defRPr/>
              </a:pPr>
              <a:t>115</a:t>
            </a:fld>
            <a:endParaRPr lang="en-US"/>
          </a:p>
        </p:txBody>
      </p:sp>
    </p:spTree>
    <p:extLst>
      <p:ext uri="{BB962C8B-B14F-4D97-AF65-F5344CB8AC3E}">
        <p14:creationId xmlns:p14="http://schemas.microsoft.com/office/powerpoint/2010/main" val="2607734744"/>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AE36A9-7AA1-D084-941C-C979298C160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01BA40-71E4-4CBA-7A8A-43030A796B3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6A38073-4035-00C3-376D-05445477EC0B}"/>
              </a:ext>
            </a:extLst>
          </p:cNvPr>
          <p:cNvSpPr>
            <a:spLocks noGrp="1"/>
          </p:cNvSpPr>
          <p:nvPr>
            <p:ph type="body" idx="1"/>
          </p:nvPr>
        </p:nvSpPr>
        <p:spPr/>
        <p:txBody>
          <a:bodyPr/>
          <a:lstStyle/>
          <a:p>
            <a:r>
              <a:rPr lang="en-US" dirty="0"/>
              <a:t>Algorithms like `</a:t>
            </a:r>
            <a:r>
              <a:rPr lang="en-US" dirty="0" err="1"/>
              <a:t>inclusive_scan</a:t>
            </a:r>
            <a:r>
              <a:rPr lang="en-US" dirty="0"/>
              <a:t>` are fine - in recent versions of Thrust, they will not block with `</a:t>
            </a:r>
            <a:r>
              <a:rPr lang="en-US" dirty="0" err="1"/>
              <a:t>par_nosync</a:t>
            </a:r>
            <a:r>
              <a:rPr lang="en-US" dirty="0"/>
              <a:t>`.</a:t>
            </a:r>
          </a:p>
          <a:p>
            <a:endParaRPr lang="en-US" dirty="0"/>
          </a:p>
          <a:p>
            <a:r>
              <a:rPr lang="en-US" dirty="0"/>
              <a:t>`</a:t>
            </a:r>
            <a:r>
              <a:rPr lang="en-US" dirty="0" err="1"/>
              <a:t>inclusive_scan</a:t>
            </a:r>
            <a:r>
              <a:rPr lang="en-US" dirty="0"/>
              <a:t>` returns an iterator to the end of the output – this doesn't depend on the computation, so we can just compute it beforehand by incrementing the output iterator by the size of the input.</a:t>
            </a:r>
          </a:p>
          <a:p>
            <a:br>
              <a:rPr lang="en-US" dirty="0"/>
            </a:br>
            <a:r>
              <a:rPr lang="en-US" dirty="0"/>
              <a:t>Unlike `</a:t>
            </a:r>
            <a:r>
              <a:rPr lang="en-US" dirty="0" err="1"/>
              <a:t>for_each</a:t>
            </a:r>
            <a:r>
              <a:rPr lang="en-US" dirty="0"/>
              <a:t>` and `transform`, scan algorithms require temporary storage. Thrust must allocate and deallocate this storage before the algorithm returns.</a:t>
            </a:r>
          </a:p>
          <a:p>
            <a:endParaRPr lang="en-US" dirty="0"/>
          </a:p>
          <a:p>
            <a:r>
              <a:rPr lang="en-US" dirty="0"/>
              <a:t>This used to block in Thrust, but now with the `</a:t>
            </a:r>
            <a:r>
              <a:rPr lang="en-US" dirty="0" err="1"/>
              <a:t>par_nosync</a:t>
            </a:r>
            <a:r>
              <a:rPr lang="en-US" dirty="0"/>
              <a:t>` policy, it will use CUDA's non-blocking allocation API by default. If you pass your own allocator to the execution policy and that allocator blocks when allocating or deallocating, then you'll still get blocking.</a:t>
            </a:r>
          </a:p>
        </p:txBody>
      </p:sp>
      <p:sp>
        <p:nvSpPr>
          <p:cNvPr id="4" name="Slide Number Placeholder 3">
            <a:extLst>
              <a:ext uri="{FF2B5EF4-FFF2-40B4-BE49-F238E27FC236}">
                <a16:creationId xmlns:a16="http://schemas.microsoft.com/office/drawing/2014/main" id="{EEFD948B-9962-281C-01D4-A8538640FF33}"/>
              </a:ext>
            </a:extLst>
          </p:cNvPr>
          <p:cNvSpPr>
            <a:spLocks noGrp="1"/>
          </p:cNvSpPr>
          <p:nvPr>
            <p:ph type="sldNum" sz="quarter" idx="5"/>
          </p:nvPr>
        </p:nvSpPr>
        <p:spPr/>
        <p:txBody>
          <a:bodyPr/>
          <a:lstStyle/>
          <a:p>
            <a:pPr>
              <a:defRPr/>
            </a:pPr>
            <a:fld id="{E02D639A-AF38-4D9A-897E-57859A70BDEB}" type="slidenum">
              <a:rPr lang="en-US" smtClean="0"/>
              <a:pPr>
                <a:defRPr/>
              </a:pPr>
              <a:t>116</a:t>
            </a:fld>
            <a:endParaRPr lang="en-US"/>
          </a:p>
        </p:txBody>
      </p:sp>
    </p:spTree>
    <p:extLst>
      <p:ext uri="{BB962C8B-B14F-4D97-AF65-F5344CB8AC3E}">
        <p14:creationId xmlns:p14="http://schemas.microsoft.com/office/powerpoint/2010/main" val="4107979457"/>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Algorithms like `</a:t>
            </a:r>
            <a:r>
              <a:rPr lang="en-US" dirty="0" err="1"/>
              <a:t>copy_if</a:t>
            </a:r>
            <a:r>
              <a:rPr lang="en-US" dirty="0"/>
              <a:t>` return an iterator to the end of the output – but that depends on how many elements pass the predicate, which we won't know until the computation is complete.</a:t>
            </a:r>
          </a:p>
          <a:p>
            <a:endParaRPr lang="en-US" dirty="0"/>
          </a:p>
          <a:p>
            <a:r>
              <a:rPr lang="en-US" dirty="0"/>
              <a:t>So, Thrust must block before returning from these algorithms, even with the `</a:t>
            </a:r>
            <a:r>
              <a:rPr lang="en-US" dirty="0" err="1"/>
              <a:t>par_nosync</a:t>
            </a:r>
            <a:r>
              <a:rPr lang="en-US" dirty="0"/>
              <a:t>` policy.</a:t>
            </a:r>
          </a:p>
        </p:txBody>
      </p:sp>
      <p:sp>
        <p:nvSpPr>
          <p:cNvPr id="4" name="Slide Number Placeholder 3"/>
          <p:cNvSpPr>
            <a:spLocks noGrp="1"/>
          </p:cNvSpPr>
          <p:nvPr>
            <p:ph type="sldNum" sz="quarter" idx="5"/>
          </p:nvPr>
        </p:nvSpPr>
        <p:spPr/>
        <p:txBody>
          <a:bodyPr/>
          <a:lstStyle/>
          <a:p>
            <a:pPr>
              <a:defRPr/>
            </a:pPr>
            <a:fld id="{E02D639A-AF38-4D9A-897E-57859A70BDEB}" type="slidenum">
              <a:rPr lang="en-US" smtClean="0"/>
              <a:pPr>
                <a:defRPr/>
              </a:pPr>
              <a:t>117</a:t>
            </a:fld>
            <a:endParaRPr lang="en-US"/>
          </a:p>
        </p:txBody>
      </p:sp>
    </p:spTree>
    <p:extLst>
      <p:ext uri="{BB962C8B-B14F-4D97-AF65-F5344CB8AC3E}">
        <p14:creationId xmlns:p14="http://schemas.microsoft.com/office/powerpoint/2010/main" val="2543773760"/>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3C4E61-BBD1-5ACD-3188-4630D119ED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DC8658F-B292-A8A2-78A1-B7B11EC3420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BF70A90-8541-6BD4-772C-32E98612CFDB}"/>
              </a:ext>
            </a:extLst>
          </p:cNvPr>
          <p:cNvSpPr>
            <a:spLocks noGrp="1"/>
          </p:cNvSpPr>
          <p:nvPr>
            <p:ph type="body" idx="1"/>
          </p:nvPr>
        </p:nvSpPr>
        <p:spPr/>
        <p:txBody>
          <a:bodyPr/>
          <a:lstStyle/>
          <a:p>
            <a:r>
              <a:rPr lang="en-US" dirty="0"/>
              <a:t>Reduction-based algorithms like `reduce`, `count`, `</a:t>
            </a:r>
            <a:r>
              <a:rPr lang="en-US" dirty="0" err="1"/>
              <a:t>find_if</a:t>
            </a:r>
            <a:r>
              <a:rPr lang="en-US" dirty="0"/>
              <a:t>`, and `</a:t>
            </a:r>
            <a:r>
              <a:rPr lang="en-US" dirty="0" err="1"/>
              <a:t>max_element</a:t>
            </a:r>
            <a:r>
              <a:rPr lang="en-US" dirty="0"/>
              <a:t>` return the result of the reduction, which requires blocking. </a:t>
            </a:r>
          </a:p>
          <a:p>
            <a:endParaRPr lang="en-US" dirty="0"/>
          </a:p>
          <a:p>
            <a:r>
              <a:rPr lang="en-US" dirty="0"/>
              <a:t>Q: Other than blocking, what is undesirable about thrust::reduce returning the result?</a:t>
            </a:r>
          </a:p>
          <a:p>
            <a:br>
              <a:rPr lang="en-US" dirty="0"/>
            </a:br>
            <a:r>
              <a:rPr lang="en-US" dirty="0"/>
              <a:t>Hint: Think about what execution space that result is in.</a:t>
            </a:r>
          </a:p>
        </p:txBody>
      </p:sp>
      <p:sp>
        <p:nvSpPr>
          <p:cNvPr id="4" name="Slide Number Placeholder 3">
            <a:extLst>
              <a:ext uri="{FF2B5EF4-FFF2-40B4-BE49-F238E27FC236}">
                <a16:creationId xmlns:a16="http://schemas.microsoft.com/office/drawing/2014/main" id="{FDD0F5F9-EAF8-67BD-7609-1C6E4BFA2859}"/>
              </a:ext>
            </a:extLst>
          </p:cNvPr>
          <p:cNvSpPr>
            <a:spLocks noGrp="1"/>
          </p:cNvSpPr>
          <p:nvPr>
            <p:ph type="sldNum" sz="quarter" idx="5"/>
          </p:nvPr>
        </p:nvSpPr>
        <p:spPr/>
        <p:txBody>
          <a:bodyPr/>
          <a:lstStyle/>
          <a:p>
            <a:pPr>
              <a:defRPr/>
            </a:pPr>
            <a:fld id="{E02D639A-AF38-4D9A-897E-57859A70BDEB}" type="slidenum">
              <a:rPr lang="en-US" smtClean="0"/>
              <a:pPr>
                <a:defRPr/>
              </a:pPr>
              <a:t>118</a:t>
            </a:fld>
            <a:endParaRPr lang="en-US"/>
          </a:p>
        </p:txBody>
      </p:sp>
    </p:spTree>
    <p:extLst>
      <p:ext uri="{BB962C8B-B14F-4D97-AF65-F5344CB8AC3E}">
        <p14:creationId xmlns:p14="http://schemas.microsoft.com/office/powerpoint/2010/main" val="1406473824"/>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6A820E-93B7-7387-093F-9AA77D70EB2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08F67EA-A02E-C801-6AB4-E19392416DD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4EA6C31-CDC1-9688-49AB-1ED4EDE8177D}"/>
              </a:ext>
            </a:extLst>
          </p:cNvPr>
          <p:cNvSpPr>
            <a:spLocks noGrp="1"/>
          </p:cNvSpPr>
          <p:nvPr>
            <p:ph type="body" idx="1"/>
          </p:nvPr>
        </p:nvSpPr>
        <p:spPr/>
        <p:txBody>
          <a:bodyPr/>
          <a:lstStyle/>
          <a:p>
            <a:r>
              <a:rPr lang="en-US" dirty="0"/>
              <a:t>Instead of using these interfaces that return a result, we can use `</a:t>
            </a:r>
            <a:r>
              <a:rPr lang="en-US" dirty="0" err="1"/>
              <a:t>reduce_into</a:t>
            </a:r>
            <a:r>
              <a:rPr lang="en-US" dirty="0"/>
              <a:t>`, which takes an output iterator and writes the reduction result to it.</a:t>
            </a:r>
          </a:p>
          <a:p>
            <a:endParaRPr lang="en-US" dirty="0"/>
          </a:p>
          <a:p>
            <a:r>
              <a:rPr lang="en-US" dirty="0"/>
              <a:t>This avoids blocking and also doesn't automatically transfer the result from the device to the host – which can be useful if you're planning on using the reduction result in subsequent device-side code.</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But there's also another, lower level CUDA C++ algorithms library that we can use that is asynchronous from the ground up.</a:t>
            </a:r>
          </a:p>
          <a:p>
            <a:endParaRPr lang="en-US" dirty="0"/>
          </a:p>
        </p:txBody>
      </p:sp>
      <p:sp>
        <p:nvSpPr>
          <p:cNvPr id="4" name="Slide Number Placeholder 3">
            <a:extLst>
              <a:ext uri="{FF2B5EF4-FFF2-40B4-BE49-F238E27FC236}">
                <a16:creationId xmlns:a16="http://schemas.microsoft.com/office/drawing/2014/main" id="{CBFE9778-55D4-6D17-7B12-D645BCFF2CEB}"/>
              </a:ext>
            </a:extLst>
          </p:cNvPr>
          <p:cNvSpPr>
            <a:spLocks noGrp="1"/>
          </p:cNvSpPr>
          <p:nvPr>
            <p:ph type="sldNum" sz="quarter" idx="5"/>
          </p:nvPr>
        </p:nvSpPr>
        <p:spPr/>
        <p:txBody>
          <a:bodyPr/>
          <a:lstStyle/>
          <a:p>
            <a:pPr>
              <a:defRPr/>
            </a:pPr>
            <a:fld id="{E02D639A-AF38-4D9A-897E-57859A70BDEB}" type="slidenum">
              <a:rPr lang="en-US" smtClean="0"/>
              <a:pPr>
                <a:defRPr/>
              </a:pPr>
              <a:t>119</a:t>
            </a:fld>
            <a:endParaRPr lang="en-US"/>
          </a:p>
        </p:txBody>
      </p:sp>
    </p:spTree>
    <p:extLst>
      <p:ext uri="{BB962C8B-B14F-4D97-AF65-F5344CB8AC3E}">
        <p14:creationId xmlns:p14="http://schemas.microsoft.com/office/powerpoint/2010/main" val="7766713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BDD523-26AB-F446-8CAA-7AE66AA8430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490E032-03F2-8BFA-44E7-1E547925686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1AC576F-46C8-F342-5AF1-154BCCFE874E}"/>
              </a:ext>
            </a:extLst>
          </p:cNvPr>
          <p:cNvSpPr>
            <a:spLocks noGrp="1"/>
          </p:cNvSpPr>
          <p:nvPr>
            <p:ph type="body" idx="1"/>
          </p:nvPr>
        </p:nvSpPr>
        <p:spPr/>
        <p:txBody>
          <a:bodyPr/>
          <a:lstStyle/>
          <a:p>
            <a:r>
              <a:rPr lang="en-US" dirty="0"/>
              <a:t>In Standard C++, we represent our set of cups with a std::vector of floats.</a:t>
            </a:r>
          </a:p>
        </p:txBody>
      </p:sp>
      <p:sp>
        <p:nvSpPr>
          <p:cNvPr id="4" name="Slide Number Placeholder 3">
            <a:extLst>
              <a:ext uri="{FF2B5EF4-FFF2-40B4-BE49-F238E27FC236}">
                <a16:creationId xmlns:a16="http://schemas.microsoft.com/office/drawing/2014/main" id="{5AC598BD-1991-0916-052A-9C35C8D345FB}"/>
              </a:ext>
            </a:extLst>
          </p:cNvPr>
          <p:cNvSpPr>
            <a:spLocks noGrp="1"/>
          </p:cNvSpPr>
          <p:nvPr>
            <p:ph type="sldNum" sz="quarter" idx="5"/>
          </p:nvPr>
        </p:nvSpPr>
        <p:spPr/>
        <p:txBody>
          <a:bodyPr/>
          <a:lstStyle/>
          <a:p>
            <a:pPr>
              <a:defRPr/>
            </a:pPr>
            <a:fld id="{E02D639A-AF38-4D9A-897E-57859A70BDEB}" type="slidenum">
              <a:rPr lang="en-US" smtClean="0"/>
              <a:pPr>
                <a:defRPr/>
              </a:pPr>
              <a:t>12</a:t>
            </a:fld>
            <a:endParaRPr lang="en-US"/>
          </a:p>
        </p:txBody>
      </p:sp>
    </p:spTree>
    <p:extLst>
      <p:ext uri="{BB962C8B-B14F-4D97-AF65-F5344CB8AC3E}">
        <p14:creationId xmlns:p14="http://schemas.microsoft.com/office/powerpoint/2010/main" val="906934316"/>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4BEDBD-57BC-290B-2D95-91756FE0F79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6AE665-4A95-D6CF-BD8C-700A44024B4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36B7FA2-1594-27B6-2869-F16FF8D3D9C8}"/>
              </a:ext>
            </a:extLst>
          </p:cNvPr>
          <p:cNvSpPr>
            <a:spLocks noGrp="1"/>
          </p:cNvSpPr>
          <p:nvPr>
            <p:ph type="body" idx="1"/>
          </p:nvPr>
        </p:nvSpPr>
        <p:spPr/>
        <p:txBody>
          <a:bodyPr/>
          <a:lstStyle/>
          <a:p>
            <a:r>
              <a:rPr lang="en-US" dirty="0"/>
              <a:t>That library is CUB, the CUDA C++ algorithm authoring toolkit.</a:t>
            </a:r>
          </a:p>
          <a:p>
            <a:endParaRPr lang="en-US" dirty="0"/>
          </a:p>
          <a:p>
            <a:r>
              <a:rPr lang="en-US" dirty="0"/>
              <a:t>CUB provides cooperative building blocks for writing your own device-side parallel algorithms.</a:t>
            </a:r>
          </a:p>
          <a:p>
            <a:endParaRPr lang="en-US" dirty="0"/>
          </a:p>
          <a:p>
            <a:r>
              <a:rPr lang="en-US" dirty="0"/>
              <a:t>But that's not going to be our focus today.</a:t>
            </a:r>
          </a:p>
        </p:txBody>
      </p:sp>
      <p:sp>
        <p:nvSpPr>
          <p:cNvPr id="4" name="Slide Number Placeholder 3">
            <a:extLst>
              <a:ext uri="{FF2B5EF4-FFF2-40B4-BE49-F238E27FC236}">
                <a16:creationId xmlns:a16="http://schemas.microsoft.com/office/drawing/2014/main" id="{C25CC8EC-1089-E4F9-2B6E-5DF1C8AD0323}"/>
              </a:ext>
            </a:extLst>
          </p:cNvPr>
          <p:cNvSpPr>
            <a:spLocks noGrp="1"/>
          </p:cNvSpPr>
          <p:nvPr>
            <p:ph type="sldNum" sz="quarter" idx="5"/>
          </p:nvPr>
        </p:nvSpPr>
        <p:spPr/>
        <p:txBody>
          <a:bodyPr/>
          <a:lstStyle/>
          <a:p>
            <a:pPr>
              <a:defRPr/>
            </a:pPr>
            <a:fld id="{E02D639A-AF38-4D9A-897E-57859A70BDEB}" type="slidenum">
              <a:rPr lang="en-US" smtClean="0"/>
              <a:pPr>
                <a:defRPr/>
              </a:pPr>
              <a:t>120</a:t>
            </a:fld>
            <a:endParaRPr lang="en-US"/>
          </a:p>
        </p:txBody>
      </p:sp>
    </p:spTree>
    <p:extLst>
      <p:ext uri="{BB962C8B-B14F-4D97-AF65-F5344CB8AC3E}">
        <p14:creationId xmlns:p14="http://schemas.microsoft.com/office/powerpoint/2010/main" val="235890104"/>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7B28FE-F569-30D4-F81C-E20A17482E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C94D11F-865F-3ECD-E81C-ED4D269583E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D097D34-A8A5-D644-AF0C-4880A7C080F2}"/>
              </a:ext>
            </a:extLst>
          </p:cNvPr>
          <p:cNvSpPr>
            <a:spLocks noGrp="1"/>
          </p:cNvSpPr>
          <p:nvPr>
            <p:ph type="body" idx="1"/>
          </p:nvPr>
        </p:nvSpPr>
        <p:spPr/>
        <p:txBody>
          <a:bodyPr/>
          <a:lstStyle/>
          <a:p>
            <a:r>
              <a:rPr lang="en-US" dirty="0"/>
              <a:t>CUB also exposes device-wide algorithms that you launch from the host, just like Thrust, and that's the part of CUB we'll cover in this talk.</a:t>
            </a:r>
          </a:p>
        </p:txBody>
      </p:sp>
      <p:sp>
        <p:nvSpPr>
          <p:cNvPr id="4" name="Slide Number Placeholder 3">
            <a:extLst>
              <a:ext uri="{FF2B5EF4-FFF2-40B4-BE49-F238E27FC236}">
                <a16:creationId xmlns:a16="http://schemas.microsoft.com/office/drawing/2014/main" id="{2B4C850B-A57E-3FFD-29A2-C35E608FA934}"/>
              </a:ext>
            </a:extLst>
          </p:cNvPr>
          <p:cNvSpPr>
            <a:spLocks noGrp="1"/>
          </p:cNvSpPr>
          <p:nvPr>
            <p:ph type="sldNum" sz="quarter" idx="5"/>
          </p:nvPr>
        </p:nvSpPr>
        <p:spPr/>
        <p:txBody>
          <a:bodyPr/>
          <a:lstStyle/>
          <a:p>
            <a:pPr>
              <a:defRPr/>
            </a:pPr>
            <a:fld id="{E02D639A-AF38-4D9A-897E-57859A70BDEB}" type="slidenum">
              <a:rPr lang="en-US" smtClean="0"/>
              <a:pPr>
                <a:defRPr/>
              </a:pPr>
              <a:t>121</a:t>
            </a:fld>
            <a:endParaRPr lang="en-US"/>
          </a:p>
        </p:txBody>
      </p:sp>
    </p:spTree>
    <p:extLst>
      <p:ext uri="{BB962C8B-B14F-4D97-AF65-F5344CB8AC3E}">
        <p14:creationId xmlns:p14="http://schemas.microsoft.com/office/powerpoint/2010/main" val="2066697111"/>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I said, CUB is a bit lower level than Thrust.</a:t>
            </a:r>
          </a:p>
          <a:p>
            <a:endParaRPr lang="en-US" dirty="0"/>
          </a:p>
          <a:p>
            <a:r>
              <a:rPr lang="en-US" dirty="0"/>
              <a:t>We just discussed how some Thrust algorithms need to allocate temporary storage, for example reductions.</a:t>
            </a:r>
          </a:p>
          <a:p>
            <a:endParaRPr lang="en-US" dirty="0"/>
          </a:p>
          <a:p>
            <a:r>
              <a:rPr lang="en-US" dirty="0"/>
              <a:t>Q: What is the fastest way to implement GPU-wide reductions? </a:t>
            </a:r>
          </a:p>
        </p:txBody>
      </p:sp>
      <p:sp>
        <p:nvSpPr>
          <p:cNvPr id="4" name="Slide Number Placeholder 3"/>
          <p:cNvSpPr>
            <a:spLocks noGrp="1"/>
          </p:cNvSpPr>
          <p:nvPr>
            <p:ph type="sldNum" sz="quarter" idx="5"/>
          </p:nvPr>
        </p:nvSpPr>
        <p:spPr/>
        <p:txBody>
          <a:bodyPr/>
          <a:lstStyle/>
          <a:p>
            <a:pPr>
              <a:defRPr/>
            </a:pPr>
            <a:fld id="{E02D639A-AF38-4D9A-897E-57859A70BDEB}" type="slidenum">
              <a:rPr lang="en-US" smtClean="0"/>
              <a:pPr>
                <a:defRPr/>
              </a:pPr>
              <a:t>122</a:t>
            </a:fld>
            <a:endParaRPr lang="en-US"/>
          </a:p>
        </p:txBody>
      </p:sp>
    </p:spTree>
    <p:extLst>
      <p:ext uri="{BB962C8B-B14F-4D97-AF65-F5344CB8AC3E}">
        <p14:creationId xmlns:p14="http://schemas.microsoft.com/office/powerpoint/2010/main" val="3898849167"/>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implement GPU reductions with two passes.</a:t>
            </a:r>
          </a:p>
          <a:p>
            <a:endParaRPr lang="en-US" dirty="0"/>
          </a:p>
          <a:p>
            <a:r>
              <a:rPr lang="en-US" dirty="0"/>
              <a:t>The first pass divides the input up into chunks, each of which is handled by a block of threads, which will collectively reduce the entire chunk to a single value that is stored in a temporary array.</a:t>
            </a:r>
          </a:p>
          <a:p>
            <a:endParaRPr lang="en-US" dirty="0"/>
          </a:p>
          <a:p>
            <a:r>
              <a:rPr lang="en-US" dirty="0"/>
              <a:t>A second pass will then use a single block of threads to reduce the aggregates in the temporary array to a single result.</a:t>
            </a:r>
          </a:p>
          <a:p>
            <a:pPr marL="0" marR="0" lvl="0" indent="0" algn="l" defTabSz="914400" rtl="0" eaLnBrk="0" fontAlgn="base" latinLnBrk="0" hangingPunct="0">
              <a:lnSpc>
                <a:spcPct val="100000"/>
              </a:lnSpc>
              <a:spcBef>
                <a:spcPct val="30000"/>
              </a:spcBef>
              <a:spcAft>
                <a:spcPct val="0"/>
              </a:spcAft>
              <a:buClrTx/>
              <a:buSzTx/>
              <a:buFontTx/>
              <a:buNone/>
              <a:tabLst/>
              <a:defRPr/>
            </a:pPr>
            <a:br>
              <a:rPr lang="en-US" dirty="0"/>
            </a:br>
            <a:r>
              <a:rPr lang="en-US" dirty="0"/>
              <a:t>With Thrust, the temporary array allocation and deallocation is done implicitly within the algorithm.</a:t>
            </a:r>
          </a:p>
          <a:p>
            <a:endParaRPr lang="en-US" dirty="0"/>
          </a:p>
        </p:txBody>
      </p:sp>
      <p:sp>
        <p:nvSpPr>
          <p:cNvPr id="4" name="Slide Number Placeholder 3"/>
          <p:cNvSpPr>
            <a:spLocks noGrp="1"/>
          </p:cNvSpPr>
          <p:nvPr>
            <p:ph type="sldNum" sz="quarter" idx="5"/>
          </p:nvPr>
        </p:nvSpPr>
        <p:spPr/>
        <p:txBody>
          <a:bodyPr/>
          <a:lstStyle/>
          <a:p>
            <a:pPr>
              <a:defRPr/>
            </a:pPr>
            <a:fld id="{E02D639A-AF38-4D9A-897E-57859A70BDEB}" type="slidenum">
              <a:rPr lang="en-US" smtClean="0"/>
              <a:pPr>
                <a:defRPr/>
              </a:pPr>
              <a:t>123</a:t>
            </a:fld>
            <a:endParaRPr lang="en-US"/>
          </a:p>
        </p:txBody>
      </p:sp>
    </p:spTree>
    <p:extLst>
      <p:ext uri="{BB962C8B-B14F-4D97-AF65-F5344CB8AC3E}">
        <p14:creationId xmlns:p14="http://schemas.microsoft.com/office/powerpoint/2010/main" val="591673321"/>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41E453-7CAC-47BF-CF31-A4700B5050A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5CC9D42-0105-4516-B05D-03938020853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7CAA624-B383-2875-CB90-507D3E35FC74}"/>
              </a:ext>
            </a:extLst>
          </p:cNvPr>
          <p:cNvSpPr>
            <a:spLocks noGrp="1"/>
          </p:cNvSpPr>
          <p:nvPr>
            <p:ph type="body" idx="1"/>
          </p:nvPr>
        </p:nvSpPr>
        <p:spPr/>
        <p:txBody>
          <a:bodyPr/>
          <a:lstStyle/>
          <a:p>
            <a:r>
              <a:rPr lang="en-US" dirty="0"/>
              <a:t>CUB is asynchronous by design, so it doesn't return the reduction result by value – instead it takes an iterator and assigns the reduction result to that iterator.</a:t>
            </a:r>
          </a:p>
          <a:p>
            <a:endParaRPr lang="en-US" dirty="0"/>
          </a:p>
          <a:p>
            <a:r>
              <a:rPr lang="en-US" dirty="0"/>
              <a:t>So, when we call a CUB reduction, we need some device accessible storage for the result.</a:t>
            </a:r>
          </a:p>
        </p:txBody>
      </p:sp>
      <p:sp>
        <p:nvSpPr>
          <p:cNvPr id="4" name="Slide Number Placeholder 3">
            <a:extLst>
              <a:ext uri="{FF2B5EF4-FFF2-40B4-BE49-F238E27FC236}">
                <a16:creationId xmlns:a16="http://schemas.microsoft.com/office/drawing/2014/main" id="{B64675F0-204B-8413-8EE4-F787BE0A2372}"/>
              </a:ext>
            </a:extLst>
          </p:cNvPr>
          <p:cNvSpPr>
            <a:spLocks noGrp="1"/>
          </p:cNvSpPr>
          <p:nvPr>
            <p:ph type="sldNum" sz="quarter" idx="5"/>
          </p:nvPr>
        </p:nvSpPr>
        <p:spPr/>
        <p:txBody>
          <a:bodyPr/>
          <a:lstStyle/>
          <a:p>
            <a:pPr>
              <a:defRPr/>
            </a:pPr>
            <a:fld id="{E02D639A-AF38-4D9A-897E-57859A70BDEB}" type="slidenum">
              <a:rPr lang="en-US" smtClean="0"/>
              <a:pPr>
                <a:defRPr/>
              </a:pPr>
              <a:t>124</a:t>
            </a:fld>
            <a:endParaRPr lang="en-US"/>
          </a:p>
        </p:txBody>
      </p:sp>
    </p:spTree>
    <p:extLst>
      <p:ext uri="{BB962C8B-B14F-4D97-AF65-F5344CB8AC3E}">
        <p14:creationId xmlns:p14="http://schemas.microsoft.com/office/powerpoint/2010/main" val="2726308521"/>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CUB today, we must allocate the temporary storage explicitly.</a:t>
            </a:r>
          </a:p>
          <a:p>
            <a:endParaRPr lang="en-US" dirty="0"/>
          </a:p>
          <a:p>
            <a:r>
              <a:rPr lang="en-US" dirty="0"/>
              <a:t>But first, we have to determine how much temporary storage we'll need. This is not trivial to figure out, because it will depend on the algorithm, data types, operators, and device architecture. </a:t>
            </a:r>
          </a:p>
          <a:p>
            <a:endParaRPr lang="en-US" dirty="0"/>
          </a:p>
          <a:p>
            <a:r>
              <a:rPr lang="en-US" dirty="0"/>
              <a:t>Since you need the same information that you'd invoke the algorithm with to compute the temporary storage size, we use the same interface to do both.</a:t>
            </a:r>
          </a:p>
        </p:txBody>
      </p:sp>
      <p:sp>
        <p:nvSpPr>
          <p:cNvPr id="4" name="Slide Number Placeholder 3"/>
          <p:cNvSpPr>
            <a:spLocks noGrp="1"/>
          </p:cNvSpPr>
          <p:nvPr>
            <p:ph type="sldNum" sz="quarter" idx="5"/>
          </p:nvPr>
        </p:nvSpPr>
        <p:spPr/>
        <p:txBody>
          <a:bodyPr/>
          <a:lstStyle/>
          <a:p>
            <a:pPr>
              <a:defRPr/>
            </a:pPr>
            <a:fld id="{E02D639A-AF38-4D9A-897E-57859A70BDEB}" type="slidenum">
              <a:rPr lang="en-US" smtClean="0"/>
              <a:pPr>
                <a:defRPr/>
              </a:pPr>
              <a:t>125</a:t>
            </a:fld>
            <a:endParaRPr lang="en-US"/>
          </a:p>
        </p:txBody>
      </p:sp>
    </p:spTree>
    <p:extLst>
      <p:ext uri="{BB962C8B-B14F-4D97-AF65-F5344CB8AC3E}">
        <p14:creationId xmlns:p14="http://schemas.microsoft.com/office/powerpoint/2010/main" val="1189277992"/>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607779-3937-3C94-100D-74FCF6471C6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3CAAC8-44E5-1EFB-CD52-358A1B27496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AD83A8D-C9CD-7BC2-D161-5B339708DFA9}"/>
              </a:ext>
            </a:extLst>
          </p:cNvPr>
          <p:cNvSpPr>
            <a:spLocks noGrp="1"/>
          </p:cNvSpPr>
          <p:nvPr>
            <p:ph type="body" idx="1"/>
          </p:nvPr>
        </p:nvSpPr>
        <p:spPr/>
        <p:txBody>
          <a:bodyPr/>
          <a:lstStyle/>
          <a:p>
            <a:r>
              <a:rPr lang="en-US" dirty="0"/>
              <a:t>The first two parameters to a CUB algorithm are a pointer to temporary storage and a reference to the temporary storage size.</a:t>
            </a:r>
          </a:p>
          <a:p>
            <a:br>
              <a:rPr lang="en-US" dirty="0"/>
            </a:br>
            <a:r>
              <a:rPr lang="en-US" dirty="0"/>
              <a:t>If the pointer to temporary storage is null, then the algorithm will NOT be invoked, but instead the temporary storage size will be computed and assigned to the integral reference you passed in.</a:t>
            </a:r>
          </a:p>
        </p:txBody>
      </p:sp>
      <p:sp>
        <p:nvSpPr>
          <p:cNvPr id="4" name="Slide Number Placeholder 3">
            <a:extLst>
              <a:ext uri="{FF2B5EF4-FFF2-40B4-BE49-F238E27FC236}">
                <a16:creationId xmlns:a16="http://schemas.microsoft.com/office/drawing/2014/main" id="{747545FA-4833-075B-20DC-2D342EAF7BD0}"/>
              </a:ext>
            </a:extLst>
          </p:cNvPr>
          <p:cNvSpPr>
            <a:spLocks noGrp="1"/>
          </p:cNvSpPr>
          <p:nvPr>
            <p:ph type="sldNum" sz="quarter" idx="5"/>
          </p:nvPr>
        </p:nvSpPr>
        <p:spPr/>
        <p:txBody>
          <a:bodyPr/>
          <a:lstStyle/>
          <a:p>
            <a:pPr>
              <a:defRPr/>
            </a:pPr>
            <a:fld id="{E02D639A-AF38-4D9A-897E-57859A70BDEB}" type="slidenum">
              <a:rPr lang="en-US" smtClean="0"/>
              <a:pPr>
                <a:defRPr/>
              </a:pPr>
              <a:t>126</a:t>
            </a:fld>
            <a:endParaRPr lang="en-US"/>
          </a:p>
        </p:txBody>
      </p:sp>
    </p:spTree>
    <p:extLst>
      <p:ext uri="{BB962C8B-B14F-4D97-AF65-F5344CB8AC3E}">
        <p14:creationId xmlns:p14="http://schemas.microsoft.com/office/powerpoint/2010/main" val="2250461299"/>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09BF5B-7783-A2D4-7F04-BF231AD6361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550BFC0-0ADD-D037-D70A-DF1ACE9F63C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17CE8E7-DB1B-7764-6724-AA5096AA8EAE}"/>
              </a:ext>
            </a:extLst>
          </p:cNvPr>
          <p:cNvSpPr>
            <a:spLocks noGrp="1"/>
          </p:cNvSpPr>
          <p:nvPr>
            <p:ph type="body" idx="1"/>
          </p:nvPr>
        </p:nvSpPr>
        <p:spPr/>
        <p:txBody>
          <a:bodyPr/>
          <a:lstStyle/>
          <a:p>
            <a:r>
              <a:rPr lang="en-US" dirty="0"/>
              <a:t>Next, we need to allocate the temporary storage, which we can do with a vector of `</a:t>
            </a:r>
            <a:r>
              <a:rPr lang="en-US" dirty="0" err="1"/>
              <a:t>cuda</a:t>
            </a:r>
            <a:r>
              <a:rPr lang="en-US" dirty="0"/>
              <a:t>::std::byte`s.</a:t>
            </a:r>
          </a:p>
        </p:txBody>
      </p:sp>
      <p:sp>
        <p:nvSpPr>
          <p:cNvPr id="4" name="Slide Number Placeholder 3">
            <a:extLst>
              <a:ext uri="{FF2B5EF4-FFF2-40B4-BE49-F238E27FC236}">
                <a16:creationId xmlns:a16="http://schemas.microsoft.com/office/drawing/2014/main" id="{85EE2538-CDE9-5D27-0009-97DB9FA5F82A}"/>
              </a:ext>
            </a:extLst>
          </p:cNvPr>
          <p:cNvSpPr>
            <a:spLocks noGrp="1"/>
          </p:cNvSpPr>
          <p:nvPr>
            <p:ph type="sldNum" sz="quarter" idx="5"/>
          </p:nvPr>
        </p:nvSpPr>
        <p:spPr/>
        <p:txBody>
          <a:bodyPr/>
          <a:lstStyle/>
          <a:p>
            <a:pPr>
              <a:defRPr/>
            </a:pPr>
            <a:fld id="{E02D639A-AF38-4D9A-897E-57859A70BDEB}" type="slidenum">
              <a:rPr lang="en-US" smtClean="0"/>
              <a:pPr>
                <a:defRPr/>
              </a:pPr>
              <a:t>127</a:t>
            </a:fld>
            <a:endParaRPr lang="en-US"/>
          </a:p>
        </p:txBody>
      </p:sp>
    </p:spTree>
    <p:extLst>
      <p:ext uri="{BB962C8B-B14F-4D97-AF65-F5344CB8AC3E}">
        <p14:creationId xmlns:p14="http://schemas.microsoft.com/office/powerpoint/2010/main" val="4288336206"/>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8E6BBC-17FD-3796-6933-F279F6FE19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7529627-9A0F-8915-8F8A-1A39A9B6EA4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2574BAD-FE0F-5FC1-2735-EECC41524482}"/>
              </a:ext>
            </a:extLst>
          </p:cNvPr>
          <p:cNvSpPr>
            <a:spLocks noGrp="1"/>
          </p:cNvSpPr>
          <p:nvPr>
            <p:ph type="body" idx="1"/>
          </p:nvPr>
        </p:nvSpPr>
        <p:spPr/>
        <p:txBody>
          <a:bodyPr/>
          <a:lstStyle/>
          <a:p>
            <a:r>
              <a:rPr lang="en-US" dirty="0"/>
              <a:t>Finally, we call the algorithm again, passing in a pointer to the temporary storage this time. The work will be asynchronously launched on the device.</a:t>
            </a:r>
          </a:p>
          <a:p>
            <a:endParaRPr lang="en-US" dirty="0"/>
          </a:p>
          <a:p>
            <a:r>
              <a:rPr lang="en-US" dirty="0"/>
              <a:t>Q: Is this a good API design?</a:t>
            </a:r>
          </a:p>
          <a:p>
            <a:endParaRPr lang="en-US" dirty="0"/>
          </a:p>
          <a:p>
            <a:endParaRPr lang="en-US" dirty="0"/>
          </a:p>
        </p:txBody>
      </p:sp>
      <p:sp>
        <p:nvSpPr>
          <p:cNvPr id="4" name="Slide Number Placeholder 3">
            <a:extLst>
              <a:ext uri="{FF2B5EF4-FFF2-40B4-BE49-F238E27FC236}">
                <a16:creationId xmlns:a16="http://schemas.microsoft.com/office/drawing/2014/main" id="{64A55CEC-37B0-C768-0E96-D0725CA08CD3}"/>
              </a:ext>
            </a:extLst>
          </p:cNvPr>
          <p:cNvSpPr>
            <a:spLocks noGrp="1"/>
          </p:cNvSpPr>
          <p:nvPr>
            <p:ph type="sldNum" sz="quarter" idx="5"/>
          </p:nvPr>
        </p:nvSpPr>
        <p:spPr/>
        <p:txBody>
          <a:bodyPr/>
          <a:lstStyle/>
          <a:p>
            <a:pPr>
              <a:defRPr/>
            </a:pPr>
            <a:fld id="{E02D639A-AF38-4D9A-897E-57859A70BDEB}" type="slidenum">
              <a:rPr lang="en-US" smtClean="0"/>
              <a:pPr>
                <a:defRPr/>
              </a:pPr>
              <a:t>128</a:t>
            </a:fld>
            <a:endParaRPr lang="en-US"/>
          </a:p>
        </p:txBody>
      </p:sp>
    </p:spTree>
    <p:extLst>
      <p:ext uri="{BB962C8B-B14F-4D97-AF65-F5344CB8AC3E}">
        <p14:creationId xmlns:p14="http://schemas.microsoft.com/office/powerpoint/2010/main" val="639463557"/>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0C044C-B05E-6920-7EDE-9F80959C356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CB9EF4-108B-A493-599A-4CD619851EB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F715948-962C-ED21-6A67-250214E90C4E}"/>
              </a:ext>
            </a:extLst>
          </p:cNvPr>
          <p:cNvSpPr>
            <a:spLocks noGrp="1"/>
          </p:cNvSpPr>
          <p:nvPr>
            <p:ph type="body" idx="1"/>
          </p:nvPr>
        </p:nvSpPr>
        <p:spPr/>
        <p:txBody>
          <a:bodyPr/>
          <a:lstStyle/>
          <a:p>
            <a:r>
              <a:rPr lang="en-US" dirty="0"/>
              <a:t>Let's rewrite out heat equation solver from before to use CUB.</a:t>
            </a:r>
          </a:p>
        </p:txBody>
      </p:sp>
      <p:sp>
        <p:nvSpPr>
          <p:cNvPr id="4" name="Slide Number Placeholder 3">
            <a:extLst>
              <a:ext uri="{FF2B5EF4-FFF2-40B4-BE49-F238E27FC236}">
                <a16:creationId xmlns:a16="http://schemas.microsoft.com/office/drawing/2014/main" id="{40ACB421-689E-DAA2-1DE4-C10300231E46}"/>
              </a:ext>
            </a:extLst>
          </p:cNvPr>
          <p:cNvSpPr>
            <a:spLocks noGrp="1"/>
          </p:cNvSpPr>
          <p:nvPr>
            <p:ph type="sldNum" sz="quarter" idx="5"/>
          </p:nvPr>
        </p:nvSpPr>
        <p:spPr/>
        <p:txBody>
          <a:bodyPr/>
          <a:lstStyle/>
          <a:p>
            <a:pPr>
              <a:defRPr/>
            </a:pPr>
            <a:fld id="{E02D639A-AF38-4D9A-897E-57859A70BDEB}" type="slidenum">
              <a:rPr lang="en-US" smtClean="0"/>
              <a:pPr>
                <a:defRPr/>
              </a:pPr>
              <a:t>129</a:t>
            </a:fld>
            <a:endParaRPr lang="en-US"/>
          </a:p>
        </p:txBody>
      </p:sp>
    </p:spTree>
    <p:extLst>
      <p:ext uri="{BB962C8B-B14F-4D97-AF65-F5344CB8AC3E}">
        <p14:creationId xmlns:p14="http://schemas.microsoft.com/office/powerpoint/2010/main" val="28398149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8BD91C-784B-1258-9491-A6028706EB3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3883246-470F-EF15-E82F-31A5F578E50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D71F588-0F52-7B17-A8C9-B3BC3BC52D1E}"/>
              </a:ext>
            </a:extLst>
          </p:cNvPr>
          <p:cNvSpPr>
            <a:spLocks noGrp="1"/>
          </p:cNvSpPr>
          <p:nvPr>
            <p:ph type="body" idx="1"/>
          </p:nvPr>
        </p:nvSpPr>
        <p:spPr/>
        <p:txBody>
          <a:bodyPr/>
          <a:lstStyle/>
          <a:p>
            <a:r>
              <a:rPr lang="en-US" dirty="0"/>
              <a:t>Next we define our per-cup cooling operator with a C++ lambda.</a:t>
            </a:r>
          </a:p>
        </p:txBody>
      </p:sp>
      <p:sp>
        <p:nvSpPr>
          <p:cNvPr id="4" name="Slide Number Placeholder 3">
            <a:extLst>
              <a:ext uri="{FF2B5EF4-FFF2-40B4-BE49-F238E27FC236}">
                <a16:creationId xmlns:a16="http://schemas.microsoft.com/office/drawing/2014/main" id="{6A275727-C47E-02E3-DA2B-4F77DB626E14}"/>
              </a:ext>
            </a:extLst>
          </p:cNvPr>
          <p:cNvSpPr>
            <a:spLocks noGrp="1"/>
          </p:cNvSpPr>
          <p:nvPr>
            <p:ph type="sldNum" sz="quarter" idx="5"/>
          </p:nvPr>
        </p:nvSpPr>
        <p:spPr/>
        <p:txBody>
          <a:bodyPr/>
          <a:lstStyle/>
          <a:p>
            <a:pPr>
              <a:defRPr/>
            </a:pPr>
            <a:fld id="{E02D639A-AF38-4D9A-897E-57859A70BDEB}" type="slidenum">
              <a:rPr lang="en-US" smtClean="0"/>
              <a:pPr>
                <a:defRPr/>
              </a:pPr>
              <a:t>13</a:t>
            </a:fld>
            <a:endParaRPr lang="en-US"/>
          </a:p>
        </p:txBody>
      </p:sp>
    </p:spTree>
    <p:extLst>
      <p:ext uri="{BB962C8B-B14F-4D97-AF65-F5344CB8AC3E}">
        <p14:creationId xmlns:p14="http://schemas.microsoft.com/office/powerpoint/2010/main" val="957696826"/>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8A2276-8CE5-F509-75C2-BC62A2D75D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86D1F3-91C1-4DDB-353E-69995E2B00B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5B94722-C7EC-2021-0E6F-AF1B0BD20D52}"/>
              </a:ext>
            </a:extLst>
          </p:cNvPr>
          <p:cNvSpPr>
            <a:spLocks noGrp="1"/>
          </p:cNvSpPr>
          <p:nvPr>
            <p:ph type="body" idx="1"/>
          </p:nvPr>
        </p:nvSpPr>
        <p:spPr/>
        <p:txBody>
          <a:bodyPr/>
          <a:lstStyle/>
          <a:p>
            <a:r>
              <a:rPr lang="en-US" dirty="0"/>
              <a:t>CUB has a for each algorithm, just like Thrust.</a:t>
            </a:r>
          </a:p>
          <a:p>
            <a:endParaRPr lang="en-US" dirty="0"/>
          </a:p>
          <a:p>
            <a:r>
              <a:rPr lang="en-US" dirty="0"/>
              <a:t>Since this never needs temporary storage, you don't need to pass a temporary storage pointer or size in.</a:t>
            </a:r>
          </a:p>
        </p:txBody>
      </p:sp>
      <p:sp>
        <p:nvSpPr>
          <p:cNvPr id="4" name="Slide Number Placeholder 3">
            <a:extLst>
              <a:ext uri="{FF2B5EF4-FFF2-40B4-BE49-F238E27FC236}">
                <a16:creationId xmlns:a16="http://schemas.microsoft.com/office/drawing/2014/main" id="{BCEE2EA7-8107-DE70-F588-095AE420E28C}"/>
              </a:ext>
            </a:extLst>
          </p:cNvPr>
          <p:cNvSpPr>
            <a:spLocks noGrp="1"/>
          </p:cNvSpPr>
          <p:nvPr>
            <p:ph type="sldNum" sz="quarter" idx="5"/>
          </p:nvPr>
        </p:nvSpPr>
        <p:spPr/>
        <p:txBody>
          <a:bodyPr/>
          <a:lstStyle/>
          <a:p>
            <a:pPr>
              <a:defRPr/>
            </a:pPr>
            <a:fld id="{E02D639A-AF38-4D9A-897E-57859A70BDEB}" type="slidenum">
              <a:rPr lang="en-US" smtClean="0"/>
              <a:pPr>
                <a:defRPr/>
              </a:pPr>
              <a:t>130</a:t>
            </a:fld>
            <a:endParaRPr lang="en-US"/>
          </a:p>
        </p:txBody>
      </p:sp>
    </p:spTree>
    <p:extLst>
      <p:ext uri="{BB962C8B-B14F-4D97-AF65-F5344CB8AC3E}">
        <p14:creationId xmlns:p14="http://schemas.microsoft.com/office/powerpoint/2010/main" val="3489333873"/>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E62D42-FF91-A842-5ED0-639197C8DC7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99DBCD0-40BB-63EF-EFC1-E32E867DE81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A6C5D11-7A8B-F603-ABF0-F07EB1AFBFC2}"/>
              </a:ext>
            </a:extLst>
          </p:cNvPr>
          <p:cNvSpPr>
            <a:spLocks noGrp="1"/>
          </p:cNvSpPr>
          <p:nvPr>
            <p:ph type="body" idx="1"/>
          </p:nvPr>
        </p:nvSpPr>
        <p:spPr/>
        <p:txBody>
          <a:bodyPr/>
          <a:lstStyle/>
          <a:p>
            <a:r>
              <a:rPr lang="en-US" dirty="0"/>
              <a:t>CUB algorithms don't take execution policies, so we don't need to pass that in anymore.</a:t>
            </a:r>
          </a:p>
          <a:p>
            <a:endParaRPr lang="en-US" dirty="0"/>
          </a:p>
          <a:p>
            <a:r>
              <a:rPr lang="en-US" dirty="0"/>
              <a:t>But we can specify what stream to run on – it's always the last argument to a CUB algorithm. So, we'll pass that in instead.</a:t>
            </a:r>
          </a:p>
        </p:txBody>
      </p:sp>
      <p:sp>
        <p:nvSpPr>
          <p:cNvPr id="4" name="Slide Number Placeholder 3">
            <a:extLst>
              <a:ext uri="{FF2B5EF4-FFF2-40B4-BE49-F238E27FC236}">
                <a16:creationId xmlns:a16="http://schemas.microsoft.com/office/drawing/2014/main" id="{B26956FE-2914-03CA-EE9E-8AB53C341859}"/>
              </a:ext>
            </a:extLst>
          </p:cNvPr>
          <p:cNvSpPr>
            <a:spLocks noGrp="1"/>
          </p:cNvSpPr>
          <p:nvPr>
            <p:ph type="sldNum" sz="quarter" idx="5"/>
          </p:nvPr>
        </p:nvSpPr>
        <p:spPr/>
        <p:txBody>
          <a:bodyPr/>
          <a:lstStyle/>
          <a:p>
            <a:pPr>
              <a:defRPr/>
            </a:pPr>
            <a:fld id="{E02D639A-AF38-4D9A-897E-57859A70BDEB}" type="slidenum">
              <a:rPr lang="en-US" smtClean="0"/>
              <a:pPr>
                <a:defRPr/>
              </a:pPr>
              <a:t>131</a:t>
            </a:fld>
            <a:endParaRPr lang="en-US"/>
          </a:p>
        </p:txBody>
      </p:sp>
    </p:spTree>
    <p:extLst>
      <p:ext uri="{BB962C8B-B14F-4D97-AF65-F5344CB8AC3E}">
        <p14:creationId xmlns:p14="http://schemas.microsoft.com/office/powerpoint/2010/main" val="1259939392"/>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D4164F-3A97-1E1D-E9FA-5ADF6118A3E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4CF815-2C3D-0AE7-3F95-E4DADA487BB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71C27D8-1418-4AC3-EDB6-C9ACD0D5ACC3}"/>
              </a:ext>
            </a:extLst>
          </p:cNvPr>
          <p:cNvSpPr>
            <a:spLocks noGrp="1"/>
          </p:cNvSpPr>
          <p:nvPr>
            <p:ph type="body" idx="1"/>
          </p:nvPr>
        </p:nvSpPr>
        <p:spPr/>
        <p:txBody>
          <a:bodyPr/>
          <a:lstStyle/>
          <a:p>
            <a:r>
              <a:rPr lang="en-US" dirty="0"/>
              <a:t>We're still using a counting iterator here – Thrust iterators work great with CUB, and it's common for people to use them together.</a:t>
            </a:r>
          </a:p>
        </p:txBody>
      </p:sp>
      <p:sp>
        <p:nvSpPr>
          <p:cNvPr id="4" name="Slide Number Placeholder 3">
            <a:extLst>
              <a:ext uri="{FF2B5EF4-FFF2-40B4-BE49-F238E27FC236}">
                <a16:creationId xmlns:a16="http://schemas.microsoft.com/office/drawing/2014/main" id="{89E71D2C-B192-D01F-A380-B4EE052E6C46}"/>
              </a:ext>
            </a:extLst>
          </p:cNvPr>
          <p:cNvSpPr>
            <a:spLocks noGrp="1"/>
          </p:cNvSpPr>
          <p:nvPr>
            <p:ph type="sldNum" sz="quarter" idx="5"/>
          </p:nvPr>
        </p:nvSpPr>
        <p:spPr/>
        <p:txBody>
          <a:bodyPr/>
          <a:lstStyle/>
          <a:p>
            <a:pPr>
              <a:defRPr/>
            </a:pPr>
            <a:fld id="{E02D639A-AF38-4D9A-897E-57859A70BDEB}" type="slidenum">
              <a:rPr lang="en-US" smtClean="0"/>
              <a:pPr>
                <a:defRPr/>
              </a:pPr>
              <a:t>132</a:t>
            </a:fld>
            <a:endParaRPr lang="en-US"/>
          </a:p>
        </p:txBody>
      </p:sp>
    </p:spTree>
    <p:extLst>
      <p:ext uri="{BB962C8B-B14F-4D97-AF65-F5344CB8AC3E}">
        <p14:creationId xmlns:p14="http://schemas.microsoft.com/office/powerpoint/2010/main" val="1863279562"/>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447DDD-2FF3-6BCD-91D9-9488EBF3F32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11C3B7-6C64-259B-C407-7835893989A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6C3AA7C-3A3F-121E-7467-FFCE2FE9BE95}"/>
              </a:ext>
            </a:extLst>
          </p:cNvPr>
          <p:cNvSpPr>
            <a:spLocks noGrp="1"/>
          </p:cNvSpPr>
          <p:nvPr>
            <p:ph type="body" idx="1"/>
          </p:nvPr>
        </p:nvSpPr>
        <p:spPr/>
        <p:txBody>
          <a:bodyPr/>
          <a:lstStyle/>
          <a:p>
            <a:r>
              <a:rPr lang="en-US" dirty="0"/>
              <a:t>But CUB has a better algorithm for this particular use case of iterating an </a:t>
            </a:r>
            <a:r>
              <a:rPr lang="en-US" dirty="0" err="1"/>
              <a:t>mdspan</a:t>
            </a:r>
            <a:r>
              <a:rPr lang="en-US" dirty="0"/>
              <a:t> – for each in layout, which takes an </a:t>
            </a:r>
            <a:r>
              <a:rPr lang="en-US" dirty="0" err="1"/>
              <a:t>mdspan</a:t>
            </a:r>
            <a:r>
              <a:rPr lang="en-US" dirty="0"/>
              <a:t> layout object instead of an iterator, and calls the operator with the multidimensional indices.</a:t>
            </a:r>
          </a:p>
          <a:p>
            <a:endParaRPr lang="en-US" dirty="0"/>
          </a:p>
          <a:p>
            <a:r>
              <a:rPr lang="en-US" dirty="0"/>
              <a:t>Q: Do we like this better? Why is it better?</a:t>
            </a:r>
          </a:p>
          <a:p>
            <a:endParaRPr lang="en-US" dirty="0"/>
          </a:p>
          <a:p>
            <a:r>
              <a:rPr lang="en-US" dirty="0"/>
              <a:t>You don't have to reconstruct the multidimensional indexing yourself, which reduces complexity and increases performance. CUB will do the reconstruction for you in the fastest way possible. </a:t>
            </a:r>
          </a:p>
          <a:p>
            <a:endParaRPr lang="en-US" dirty="0"/>
          </a:p>
          <a:p>
            <a:r>
              <a:rPr lang="en-US" dirty="0"/>
              <a:t>Additionally, we've now parameterized iteration order – now, the iteration order is determined entirely by CUB. It can pick the best order given your layout.</a:t>
            </a:r>
          </a:p>
          <a:p>
            <a:endParaRPr lang="en-US" dirty="0"/>
          </a:p>
          <a:p>
            <a:r>
              <a:rPr lang="en-US" dirty="0"/>
              <a:t>Q: What other code from earlier can this help us with?</a:t>
            </a:r>
          </a:p>
        </p:txBody>
      </p:sp>
      <p:sp>
        <p:nvSpPr>
          <p:cNvPr id="4" name="Slide Number Placeholder 3">
            <a:extLst>
              <a:ext uri="{FF2B5EF4-FFF2-40B4-BE49-F238E27FC236}">
                <a16:creationId xmlns:a16="http://schemas.microsoft.com/office/drawing/2014/main" id="{0B7A9E9C-A443-A313-F44D-69920A258132}"/>
              </a:ext>
            </a:extLst>
          </p:cNvPr>
          <p:cNvSpPr>
            <a:spLocks noGrp="1"/>
          </p:cNvSpPr>
          <p:nvPr>
            <p:ph type="sldNum" sz="quarter" idx="5"/>
          </p:nvPr>
        </p:nvSpPr>
        <p:spPr/>
        <p:txBody>
          <a:bodyPr/>
          <a:lstStyle/>
          <a:p>
            <a:pPr>
              <a:defRPr/>
            </a:pPr>
            <a:fld id="{E02D639A-AF38-4D9A-897E-57859A70BDEB}" type="slidenum">
              <a:rPr lang="en-US" smtClean="0"/>
              <a:pPr>
                <a:defRPr/>
              </a:pPr>
              <a:t>133</a:t>
            </a:fld>
            <a:endParaRPr lang="en-US"/>
          </a:p>
        </p:txBody>
      </p:sp>
    </p:spTree>
    <p:extLst>
      <p:ext uri="{BB962C8B-B14F-4D97-AF65-F5344CB8AC3E}">
        <p14:creationId xmlns:p14="http://schemas.microsoft.com/office/powerpoint/2010/main" val="1377090156"/>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405B3E-1178-978A-F07B-6451EA6DDB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9D2D9C2-BA02-B789-6BED-42ACE8FA704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CC6C808-8FEC-2BD3-63B1-4267C4F67E84}"/>
              </a:ext>
            </a:extLst>
          </p:cNvPr>
          <p:cNvSpPr>
            <a:spLocks noGrp="1"/>
          </p:cNvSpPr>
          <p:nvPr>
            <p:ph type="body" idx="1"/>
          </p:nvPr>
        </p:nvSpPr>
        <p:spPr/>
        <p:txBody>
          <a:bodyPr/>
          <a:lstStyle/>
          <a:p>
            <a:r>
              <a:rPr lang="en-US" dirty="0"/>
              <a:t>Remember this initialization code from earlier?</a:t>
            </a:r>
          </a:p>
          <a:p>
            <a:endParaRPr lang="en-US" dirty="0"/>
          </a:p>
          <a:p>
            <a:r>
              <a:rPr lang="en-US" dirty="0"/>
              <a:t>We said that this will be broken, because `</a:t>
            </a:r>
            <a:r>
              <a:rPr lang="en-US" dirty="0" err="1"/>
              <a:t>fill_n</a:t>
            </a:r>
            <a:r>
              <a:rPr lang="en-US" dirty="0"/>
              <a:t>` isn't multi-dimension aware and thus will mess up with non-contiguous </a:t>
            </a:r>
            <a:r>
              <a:rPr lang="en-US" dirty="0" err="1"/>
              <a:t>mdspans</a:t>
            </a:r>
            <a:r>
              <a:rPr lang="en-US" dirty="0"/>
              <a:t>, such as slices produces by </a:t>
            </a:r>
            <a:r>
              <a:rPr lang="en-US" dirty="0" err="1"/>
              <a:t>submdspan</a:t>
            </a:r>
            <a:r>
              <a:rPr lang="en-US" dirty="0"/>
              <a:t>.</a:t>
            </a:r>
          </a:p>
          <a:p>
            <a:endParaRPr lang="en-US" dirty="0"/>
          </a:p>
          <a:p>
            <a:r>
              <a:rPr lang="en-US" dirty="0"/>
              <a:t>We can fix this with for each in layout.</a:t>
            </a:r>
          </a:p>
        </p:txBody>
      </p:sp>
      <p:sp>
        <p:nvSpPr>
          <p:cNvPr id="4" name="Slide Number Placeholder 3">
            <a:extLst>
              <a:ext uri="{FF2B5EF4-FFF2-40B4-BE49-F238E27FC236}">
                <a16:creationId xmlns:a16="http://schemas.microsoft.com/office/drawing/2014/main" id="{D9FF3BDE-8527-5EED-9815-87051DA26E3D}"/>
              </a:ext>
            </a:extLst>
          </p:cNvPr>
          <p:cNvSpPr>
            <a:spLocks noGrp="1"/>
          </p:cNvSpPr>
          <p:nvPr>
            <p:ph type="sldNum" sz="quarter" idx="5"/>
          </p:nvPr>
        </p:nvSpPr>
        <p:spPr/>
        <p:txBody>
          <a:bodyPr/>
          <a:lstStyle/>
          <a:p>
            <a:pPr>
              <a:defRPr/>
            </a:pPr>
            <a:fld id="{E02D639A-AF38-4D9A-897E-57859A70BDEB}" type="slidenum">
              <a:rPr lang="en-US" smtClean="0"/>
              <a:pPr>
                <a:defRPr/>
              </a:pPr>
              <a:t>134</a:t>
            </a:fld>
            <a:endParaRPr lang="en-US"/>
          </a:p>
        </p:txBody>
      </p:sp>
    </p:spTree>
    <p:extLst>
      <p:ext uri="{BB962C8B-B14F-4D97-AF65-F5344CB8AC3E}">
        <p14:creationId xmlns:p14="http://schemas.microsoft.com/office/powerpoint/2010/main" val="1846984524"/>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B4F89A-77B7-2540-AFFA-46039D724F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646F003-A80D-2D04-03CE-3D9A960F1AE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43134AE-E17B-A7D5-8A5F-12CE058E50AB}"/>
              </a:ext>
            </a:extLst>
          </p:cNvPr>
          <p:cNvSpPr>
            <a:spLocks noGrp="1"/>
          </p:cNvSpPr>
          <p:nvPr>
            <p:ph type="body" idx="1"/>
          </p:nvPr>
        </p:nvSpPr>
        <p:spPr/>
        <p:txBody>
          <a:bodyPr/>
          <a:lstStyle/>
          <a:p>
            <a:r>
              <a:rPr lang="en-US" dirty="0"/>
              <a:t>We can fix this with for each in layout.</a:t>
            </a:r>
          </a:p>
          <a:p>
            <a:endParaRPr lang="en-US" dirty="0"/>
          </a:p>
          <a:p>
            <a:r>
              <a:rPr lang="en-US" dirty="0"/>
              <a:t>Instead of calling `</a:t>
            </a:r>
            <a:r>
              <a:rPr lang="en-US" dirty="0" err="1"/>
              <a:t>fill_n</a:t>
            </a:r>
            <a:r>
              <a:rPr lang="en-US" dirty="0"/>
              <a:t>`, we call for each in layout with a functor that sets the element to the desired value.</a:t>
            </a:r>
          </a:p>
          <a:p>
            <a:endParaRPr lang="en-US" dirty="0"/>
          </a:p>
          <a:p>
            <a:r>
              <a:rPr lang="en-US" dirty="0"/>
              <a:t>Now, it's fine if some of the </a:t>
            </a:r>
            <a:r>
              <a:rPr lang="en-US" dirty="0" err="1"/>
              <a:t>mdspans</a:t>
            </a:r>
            <a:r>
              <a:rPr lang="en-US" dirty="0"/>
              <a:t> are non-contiguous.</a:t>
            </a:r>
          </a:p>
          <a:p>
            <a:endParaRPr lang="en-US" dirty="0"/>
          </a:p>
          <a:p>
            <a:r>
              <a:rPr lang="en-US" dirty="0"/>
              <a:t>The algorithm is multi-dimension-aware, and we're iterating over indices instead of objects like `</a:t>
            </a:r>
            <a:r>
              <a:rPr lang="en-US" dirty="0" err="1"/>
              <a:t>fill_n</a:t>
            </a:r>
            <a:r>
              <a:rPr lang="en-US" dirty="0"/>
              <a:t>` was.</a:t>
            </a:r>
          </a:p>
        </p:txBody>
      </p:sp>
      <p:sp>
        <p:nvSpPr>
          <p:cNvPr id="4" name="Slide Number Placeholder 3">
            <a:extLst>
              <a:ext uri="{FF2B5EF4-FFF2-40B4-BE49-F238E27FC236}">
                <a16:creationId xmlns:a16="http://schemas.microsoft.com/office/drawing/2014/main" id="{01B4ED6D-FBAF-A88F-2244-8CB7227A3F3E}"/>
              </a:ext>
            </a:extLst>
          </p:cNvPr>
          <p:cNvSpPr>
            <a:spLocks noGrp="1"/>
          </p:cNvSpPr>
          <p:nvPr>
            <p:ph type="sldNum" sz="quarter" idx="5"/>
          </p:nvPr>
        </p:nvSpPr>
        <p:spPr/>
        <p:txBody>
          <a:bodyPr/>
          <a:lstStyle/>
          <a:p>
            <a:pPr>
              <a:defRPr/>
            </a:pPr>
            <a:fld id="{E02D639A-AF38-4D9A-897E-57859A70BDEB}" type="slidenum">
              <a:rPr lang="en-US" smtClean="0"/>
              <a:pPr>
                <a:defRPr/>
              </a:pPr>
              <a:t>135</a:t>
            </a:fld>
            <a:endParaRPr lang="en-US"/>
          </a:p>
        </p:txBody>
      </p:sp>
    </p:spTree>
    <p:extLst>
      <p:ext uri="{BB962C8B-B14F-4D97-AF65-F5344CB8AC3E}">
        <p14:creationId xmlns:p14="http://schemas.microsoft.com/office/powerpoint/2010/main" val="2145867625"/>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Throughout this talk, we've been using thrust::</a:t>
            </a:r>
            <a:r>
              <a:rPr lang="en-US" dirty="0" err="1"/>
              <a:t>universal_vectors</a:t>
            </a:r>
            <a:r>
              <a:rPr lang="en-US" dirty="0"/>
              <a:t> for device accessible storage. Universal vectors are implemented with CUDA Unified Memory.</a:t>
            </a:r>
          </a:p>
          <a:p>
            <a:endParaRPr lang="en-US" dirty="0"/>
          </a:p>
          <a:p>
            <a:r>
              <a:rPr lang="en-US" dirty="0"/>
              <a:t>Let's go under the hood and see how it works.</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A universal vector is accessible from both host code and device code.</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But sometimes the host and device have different physical memory.</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Q: So where do the contents actually reside?</a:t>
            </a:r>
          </a:p>
        </p:txBody>
      </p:sp>
      <p:sp>
        <p:nvSpPr>
          <p:cNvPr id="4" name="Slide Number Placeholder 3"/>
          <p:cNvSpPr>
            <a:spLocks noGrp="1"/>
          </p:cNvSpPr>
          <p:nvPr>
            <p:ph type="sldNum" sz="quarter" idx="5"/>
          </p:nvPr>
        </p:nvSpPr>
        <p:spPr/>
        <p:txBody>
          <a:bodyPr/>
          <a:lstStyle/>
          <a:p>
            <a:pPr>
              <a:defRPr/>
            </a:pPr>
            <a:fld id="{E02D639A-AF38-4D9A-897E-57859A70BDEB}" type="slidenum">
              <a:rPr lang="en-US" smtClean="0"/>
              <a:pPr>
                <a:defRPr/>
              </a:pPr>
              <a:t>136</a:t>
            </a:fld>
            <a:endParaRPr lang="en-US"/>
          </a:p>
        </p:txBody>
      </p:sp>
    </p:spTree>
    <p:extLst>
      <p:ext uri="{BB962C8B-B14F-4D97-AF65-F5344CB8AC3E}">
        <p14:creationId xmlns:p14="http://schemas.microsoft.com/office/powerpoint/2010/main" val="688056403"/>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thrust::</a:t>
            </a:r>
            <a:r>
              <a:rPr lang="en-US" dirty="0" err="1"/>
              <a:t>universal_vector's</a:t>
            </a:r>
            <a:r>
              <a:rPr lang="en-US" dirty="0"/>
              <a:t> contents will start on the device, because that's where they are initialized.</a:t>
            </a:r>
          </a:p>
        </p:txBody>
      </p:sp>
      <p:sp>
        <p:nvSpPr>
          <p:cNvPr id="4" name="Slide Number Placeholder 3"/>
          <p:cNvSpPr>
            <a:spLocks noGrp="1"/>
          </p:cNvSpPr>
          <p:nvPr>
            <p:ph type="sldNum" sz="quarter" idx="5"/>
          </p:nvPr>
        </p:nvSpPr>
        <p:spPr/>
        <p:txBody>
          <a:bodyPr/>
          <a:lstStyle/>
          <a:p>
            <a:pPr>
              <a:defRPr/>
            </a:pPr>
            <a:fld id="{E02D639A-AF38-4D9A-897E-57859A70BDEB}" type="slidenum">
              <a:rPr lang="en-US" smtClean="0"/>
              <a:pPr>
                <a:defRPr/>
              </a:pPr>
              <a:t>137</a:t>
            </a:fld>
            <a:endParaRPr lang="en-US"/>
          </a:p>
        </p:txBody>
      </p:sp>
    </p:spTree>
    <p:extLst>
      <p:ext uri="{BB962C8B-B14F-4D97-AF65-F5344CB8AC3E}">
        <p14:creationId xmlns:p14="http://schemas.microsoft.com/office/powerpoint/2010/main" val="4119677357"/>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we then access an element of the vector from the host, the CUDA platform may have to migrate the data from the device to the host.</a:t>
            </a:r>
          </a:p>
          <a:p>
            <a:endParaRPr lang="en-US" dirty="0"/>
          </a:p>
          <a:p>
            <a:r>
              <a:rPr lang="en-US" dirty="0"/>
              <a:t>The mechanisms for this transfer vary between platforms. On systems with an NVIDIA CPU and GPU, there may not be a migration at all.</a:t>
            </a:r>
          </a:p>
          <a:p>
            <a:endParaRPr lang="en-US" dirty="0"/>
          </a:p>
          <a:p>
            <a:r>
              <a:rPr lang="en-US" dirty="0"/>
              <a:t>Migrations won't move the entire vector, just a part of it. It won't be at the granularity of a single element, though – chunks will be migrated at a time.</a:t>
            </a:r>
          </a:p>
        </p:txBody>
      </p:sp>
      <p:sp>
        <p:nvSpPr>
          <p:cNvPr id="4" name="Slide Number Placeholder 3"/>
          <p:cNvSpPr>
            <a:spLocks noGrp="1"/>
          </p:cNvSpPr>
          <p:nvPr>
            <p:ph type="sldNum" sz="quarter" idx="5"/>
          </p:nvPr>
        </p:nvSpPr>
        <p:spPr/>
        <p:txBody>
          <a:bodyPr/>
          <a:lstStyle/>
          <a:p>
            <a:pPr>
              <a:defRPr/>
            </a:pPr>
            <a:fld id="{E02D639A-AF38-4D9A-897E-57859A70BDEB}" type="slidenum">
              <a:rPr lang="en-US" smtClean="0"/>
              <a:pPr>
                <a:defRPr/>
              </a:pPr>
              <a:t>138</a:t>
            </a:fld>
            <a:endParaRPr lang="en-US"/>
          </a:p>
        </p:txBody>
      </p:sp>
    </p:spTree>
    <p:extLst>
      <p:ext uri="{BB962C8B-B14F-4D97-AF65-F5344CB8AC3E}">
        <p14:creationId xmlns:p14="http://schemas.microsoft.com/office/powerpoint/2010/main" val="801564629"/>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34C44A-05EB-50C2-CBB8-2E99A6C013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8877F71-6458-705F-E6FE-296AF4FB64F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E151FEF-8ADC-3C97-3A50-10743D32D7E7}"/>
              </a:ext>
            </a:extLst>
          </p:cNvPr>
          <p:cNvSpPr>
            <a:spLocks noGrp="1"/>
          </p:cNvSpPr>
          <p:nvPr>
            <p:ph type="body" idx="1"/>
          </p:nvPr>
        </p:nvSpPr>
        <p:spPr/>
        <p:txBody>
          <a:bodyPr/>
          <a:lstStyle/>
          <a:p>
            <a:r>
              <a:rPr lang="en-US" dirty="0"/>
              <a:t>If there is a migration, then we end up with two copies of that element, and any other elements that were speculatively migrated.</a:t>
            </a:r>
          </a:p>
          <a:p>
            <a:endParaRPr lang="en-US" dirty="0"/>
          </a:p>
          <a:p>
            <a:r>
              <a:rPr lang="en-US" dirty="0"/>
              <a:t>There's the copy in host memory and a stale copy in device memory.</a:t>
            </a:r>
          </a:p>
        </p:txBody>
      </p:sp>
      <p:sp>
        <p:nvSpPr>
          <p:cNvPr id="4" name="Slide Number Placeholder 3">
            <a:extLst>
              <a:ext uri="{FF2B5EF4-FFF2-40B4-BE49-F238E27FC236}">
                <a16:creationId xmlns:a16="http://schemas.microsoft.com/office/drawing/2014/main" id="{903C6420-E4DC-8523-55F6-34A7404B0A62}"/>
              </a:ext>
            </a:extLst>
          </p:cNvPr>
          <p:cNvSpPr>
            <a:spLocks noGrp="1"/>
          </p:cNvSpPr>
          <p:nvPr>
            <p:ph type="sldNum" sz="quarter" idx="5"/>
          </p:nvPr>
        </p:nvSpPr>
        <p:spPr/>
        <p:txBody>
          <a:bodyPr/>
          <a:lstStyle/>
          <a:p>
            <a:pPr>
              <a:defRPr/>
            </a:pPr>
            <a:fld id="{E02D639A-AF38-4D9A-897E-57859A70BDEB}" type="slidenum">
              <a:rPr lang="en-US" smtClean="0"/>
              <a:pPr>
                <a:defRPr/>
              </a:pPr>
              <a:t>139</a:t>
            </a:fld>
            <a:endParaRPr lang="en-US"/>
          </a:p>
        </p:txBody>
      </p:sp>
    </p:spTree>
    <p:extLst>
      <p:ext uri="{BB962C8B-B14F-4D97-AF65-F5344CB8AC3E}">
        <p14:creationId xmlns:p14="http://schemas.microsoft.com/office/powerpoint/2010/main" val="798423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CCE8E0-53D1-47D0-C9F1-9CCAF19EE19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12886FA-6DB1-0A2E-8007-26872E5DFB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F391615-FE41-57C6-8EC1-F9F8BBCB5580}"/>
              </a:ext>
            </a:extLst>
          </p:cNvPr>
          <p:cNvSpPr>
            <a:spLocks noGrp="1"/>
          </p:cNvSpPr>
          <p:nvPr>
            <p:ph type="body" idx="1"/>
          </p:nvPr>
        </p:nvSpPr>
        <p:spPr/>
        <p:txBody>
          <a:bodyPr/>
          <a:lstStyle/>
          <a:p>
            <a:r>
              <a:rPr lang="en-US" dirty="0"/>
              <a:t>Then for each time step…</a:t>
            </a:r>
          </a:p>
        </p:txBody>
      </p:sp>
      <p:sp>
        <p:nvSpPr>
          <p:cNvPr id="4" name="Slide Number Placeholder 3">
            <a:extLst>
              <a:ext uri="{FF2B5EF4-FFF2-40B4-BE49-F238E27FC236}">
                <a16:creationId xmlns:a16="http://schemas.microsoft.com/office/drawing/2014/main" id="{154A2DCB-4726-44E5-9BC7-DBCB48DD6882}"/>
              </a:ext>
            </a:extLst>
          </p:cNvPr>
          <p:cNvSpPr>
            <a:spLocks noGrp="1"/>
          </p:cNvSpPr>
          <p:nvPr>
            <p:ph type="sldNum" sz="quarter" idx="5"/>
          </p:nvPr>
        </p:nvSpPr>
        <p:spPr/>
        <p:txBody>
          <a:bodyPr/>
          <a:lstStyle/>
          <a:p>
            <a:pPr>
              <a:defRPr/>
            </a:pPr>
            <a:fld id="{E02D639A-AF38-4D9A-897E-57859A70BDEB}" type="slidenum">
              <a:rPr lang="en-US" smtClean="0"/>
              <a:pPr>
                <a:defRPr/>
              </a:pPr>
              <a:t>14</a:t>
            </a:fld>
            <a:endParaRPr lang="en-US"/>
          </a:p>
        </p:txBody>
      </p:sp>
    </p:spTree>
    <p:extLst>
      <p:ext uri="{BB962C8B-B14F-4D97-AF65-F5344CB8AC3E}">
        <p14:creationId xmlns:p14="http://schemas.microsoft.com/office/powerpoint/2010/main" val="3435566655"/>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BE2FF0-55E5-36F0-697B-98E15FE0468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A3AD4EA-AC44-2B2D-8807-95B8192B4B1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C156D17-1686-E538-8145-AF3C90142F9B}"/>
              </a:ext>
            </a:extLst>
          </p:cNvPr>
          <p:cNvSpPr>
            <a:spLocks noGrp="1"/>
          </p:cNvSpPr>
          <p:nvPr>
            <p:ph type="body" idx="1"/>
          </p:nvPr>
        </p:nvSpPr>
        <p:spPr/>
        <p:txBody>
          <a:bodyPr/>
          <a:lstStyle/>
          <a:p>
            <a:r>
              <a:rPr lang="en-US" dirty="0"/>
              <a:t>If we access a different part of the vector later…</a:t>
            </a:r>
          </a:p>
        </p:txBody>
      </p:sp>
      <p:sp>
        <p:nvSpPr>
          <p:cNvPr id="4" name="Slide Number Placeholder 3">
            <a:extLst>
              <a:ext uri="{FF2B5EF4-FFF2-40B4-BE49-F238E27FC236}">
                <a16:creationId xmlns:a16="http://schemas.microsoft.com/office/drawing/2014/main" id="{DF6C1C5C-77CA-6FAB-B25F-CDE643E96539}"/>
              </a:ext>
            </a:extLst>
          </p:cNvPr>
          <p:cNvSpPr>
            <a:spLocks noGrp="1"/>
          </p:cNvSpPr>
          <p:nvPr>
            <p:ph type="sldNum" sz="quarter" idx="5"/>
          </p:nvPr>
        </p:nvSpPr>
        <p:spPr/>
        <p:txBody>
          <a:bodyPr/>
          <a:lstStyle/>
          <a:p>
            <a:pPr>
              <a:defRPr/>
            </a:pPr>
            <a:fld id="{E02D639A-AF38-4D9A-897E-57859A70BDEB}" type="slidenum">
              <a:rPr lang="en-US" smtClean="0"/>
              <a:pPr>
                <a:defRPr/>
              </a:pPr>
              <a:t>140</a:t>
            </a:fld>
            <a:endParaRPr lang="en-US"/>
          </a:p>
        </p:txBody>
      </p:sp>
    </p:spTree>
    <p:extLst>
      <p:ext uri="{BB962C8B-B14F-4D97-AF65-F5344CB8AC3E}">
        <p14:creationId xmlns:p14="http://schemas.microsoft.com/office/powerpoint/2010/main" val="1956728213"/>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07E00B-B8EC-7C2D-5E86-86FBD7674D1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13CA882-5471-9DF5-0713-EA43236A5F1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85830C5-7019-7BFD-D0E5-A5A549A99F80}"/>
              </a:ext>
            </a:extLst>
          </p:cNvPr>
          <p:cNvSpPr>
            <a:spLocks noGrp="1"/>
          </p:cNvSpPr>
          <p:nvPr>
            <p:ph type="body" idx="1"/>
          </p:nvPr>
        </p:nvSpPr>
        <p:spPr/>
        <p:txBody>
          <a:bodyPr/>
          <a:lstStyle/>
          <a:p>
            <a:r>
              <a:rPr lang="en-US" dirty="0"/>
              <a:t>…it will trigger another migration.</a:t>
            </a:r>
          </a:p>
        </p:txBody>
      </p:sp>
      <p:sp>
        <p:nvSpPr>
          <p:cNvPr id="4" name="Slide Number Placeholder 3">
            <a:extLst>
              <a:ext uri="{FF2B5EF4-FFF2-40B4-BE49-F238E27FC236}">
                <a16:creationId xmlns:a16="http://schemas.microsoft.com/office/drawing/2014/main" id="{567CA751-9F12-8243-F0A5-BE7F3F3E444B}"/>
              </a:ext>
            </a:extLst>
          </p:cNvPr>
          <p:cNvSpPr>
            <a:spLocks noGrp="1"/>
          </p:cNvSpPr>
          <p:nvPr>
            <p:ph type="sldNum" sz="quarter" idx="5"/>
          </p:nvPr>
        </p:nvSpPr>
        <p:spPr/>
        <p:txBody>
          <a:bodyPr/>
          <a:lstStyle/>
          <a:p>
            <a:pPr>
              <a:defRPr/>
            </a:pPr>
            <a:fld id="{E02D639A-AF38-4D9A-897E-57859A70BDEB}" type="slidenum">
              <a:rPr lang="en-US" smtClean="0"/>
              <a:pPr>
                <a:defRPr/>
              </a:pPr>
              <a:t>141</a:t>
            </a:fld>
            <a:endParaRPr lang="en-US"/>
          </a:p>
        </p:txBody>
      </p:sp>
    </p:spTree>
    <p:extLst>
      <p:ext uri="{BB962C8B-B14F-4D97-AF65-F5344CB8AC3E}">
        <p14:creationId xmlns:p14="http://schemas.microsoft.com/office/powerpoint/2010/main" val="556898630"/>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D80C83-4BA0-F326-6CB7-71E5AB3E1DC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4142531-B5DD-0BD7-CCB0-AAD32300BE6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C2D5463-E44C-A070-A3E1-927B44D76161}"/>
              </a:ext>
            </a:extLst>
          </p:cNvPr>
          <p:cNvSpPr>
            <a:spLocks noGrp="1"/>
          </p:cNvSpPr>
          <p:nvPr>
            <p:ph type="body" idx="1"/>
          </p:nvPr>
        </p:nvSpPr>
        <p:spPr/>
        <p:txBody>
          <a:bodyPr/>
          <a:lstStyle/>
          <a:p>
            <a:r>
              <a:rPr lang="en-US" dirty="0"/>
              <a:t>If we later access the first element from device code…</a:t>
            </a:r>
          </a:p>
        </p:txBody>
      </p:sp>
      <p:sp>
        <p:nvSpPr>
          <p:cNvPr id="4" name="Slide Number Placeholder 3">
            <a:extLst>
              <a:ext uri="{FF2B5EF4-FFF2-40B4-BE49-F238E27FC236}">
                <a16:creationId xmlns:a16="http://schemas.microsoft.com/office/drawing/2014/main" id="{59A5A4E8-EDE9-454D-4484-8553C9E71B93}"/>
              </a:ext>
            </a:extLst>
          </p:cNvPr>
          <p:cNvSpPr>
            <a:spLocks noGrp="1"/>
          </p:cNvSpPr>
          <p:nvPr>
            <p:ph type="sldNum" sz="quarter" idx="5"/>
          </p:nvPr>
        </p:nvSpPr>
        <p:spPr/>
        <p:txBody>
          <a:bodyPr/>
          <a:lstStyle/>
          <a:p>
            <a:pPr>
              <a:defRPr/>
            </a:pPr>
            <a:fld id="{E02D639A-AF38-4D9A-897E-57859A70BDEB}" type="slidenum">
              <a:rPr lang="en-US" smtClean="0"/>
              <a:pPr>
                <a:defRPr/>
              </a:pPr>
              <a:t>142</a:t>
            </a:fld>
            <a:endParaRPr lang="en-US"/>
          </a:p>
        </p:txBody>
      </p:sp>
    </p:spTree>
    <p:extLst>
      <p:ext uri="{BB962C8B-B14F-4D97-AF65-F5344CB8AC3E}">
        <p14:creationId xmlns:p14="http://schemas.microsoft.com/office/powerpoint/2010/main" val="896587622"/>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0D86FE-33B5-1825-7D4B-8BE93A4C902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571328E-8FF9-ED95-7D3D-08FB621E2D9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E9E45EF-DD02-D7C2-DC62-E99E603792DD}"/>
              </a:ext>
            </a:extLst>
          </p:cNvPr>
          <p:cNvSpPr>
            <a:spLocks noGrp="1"/>
          </p:cNvSpPr>
          <p:nvPr>
            <p:ph type="body" idx="1"/>
          </p:nvPr>
        </p:nvSpPr>
        <p:spPr/>
        <p:txBody>
          <a:bodyPr/>
          <a:lstStyle/>
          <a:p>
            <a:r>
              <a:rPr lang="en-US" dirty="0"/>
              <a:t>…then we'll have to migrate the element back.</a:t>
            </a:r>
          </a:p>
        </p:txBody>
      </p:sp>
      <p:sp>
        <p:nvSpPr>
          <p:cNvPr id="4" name="Slide Number Placeholder 3">
            <a:extLst>
              <a:ext uri="{FF2B5EF4-FFF2-40B4-BE49-F238E27FC236}">
                <a16:creationId xmlns:a16="http://schemas.microsoft.com/office/drawing/2014/main" id="{F8B0B510-A2AC-AF06-E68C-B964B088CAA2}"/>
              </a:ext>
            </a:extLst>
          </p:cNvPr>
          <p:cNvSpPr>
            <a:spLocks noGrp="1"/>
          </p:cNvSpPr>
          <p:nvPr>
            <p:ph type="sldNum" sz="quarter" idx="5"/>
          </p:nvPr>
        </p:nvSpPr>
        <p:spPr/>
        <p:txBody>
          <a:bodyPr/>
          <a:lstStyle/>
          <a:p>
            <a:pPr>
              <a:defRPr/>
            </a:pPr>
            <a:fld id="{E02D639A-AF38-4D9A-897E-57859A70BDEB}" type="slidenum">
              <a:rPr lang="en-US" smtClean="0"/>
              <a:pPr>
                <a:defRPr/>
              </a:pPr>
              <a:t>143</a:t>
            </a:fld>
            <a:endParaRPr lang="en-US"/>
          </a:p>
        </p:txBody>
      </p:sp>
    </p:spTree>
    <p:extLst>
      <p:ext uri="{BB962C8B-B14F-4D97-AF65-F5344CB8AC3E}">
        <p14:creationId xmlns:p14="http://schemas.microsoft.com/office/powerpoint/2010/main" val="3424788691"/>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C64D63-3B90-A847-F5C6-F0F1A09302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8E40222-23CD-E185-504A-7B1C9670B4B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DAD5D87-9A2A-5F46-901F-690D04F523E4}"/>
              </a:ext>
            </a:extLst>
          </p:cNvPr>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With CUDA Unified Memory, transfers are implicit and piecemeal.</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Q: What are the pros and cons of this behavior? What sort of memory access patterns is it good and bad for?</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This has advantages – it's simpler to program, it allows you to oversubscribe GPU memory, and if we're not accessing the entire contents, it may be more efficient.</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However if we're iterating through the entire vector, it will be less performant to migrate the vector piece by piece instead of doing it all at once.</a:t>
            </a:r>
          </a:p>
          <a:p>
            <a:endParaRPr lang="en-US" dirty="0"/>
          </a:p>
        </p:txBody>
      </p:sp>
      <p:sp>
        <p:nvSpPr>
          <p:cNvPr id="4" name="Slide Number Placeholder 3">
            <a:extLst>
              <a:ext uri="{FF2B5EF4-FFF2-40B4-BE49-F238E27FC236}">
                <a16:creationId xmlns:a16="http://schemas.microsoft.com/office/drawing/2014/main" id="{0FF79EBA-71E7-61E0-719B-6EBACAAC769C}"/>
              </a:ext>
            </a:extLst>
          </p:cNvPr>
          <p:cNvSpPr>
            <a:spLocks noGrp="1"/>
          </p:cNvSpPr>
          <p:nvPr>
            <p:ph type="sldNum" sz="quarter" idx="5"/>
          </p:nvPr>
        </p:nvSpPr>
        <p:spPr/>
        <p:txBody>
          <a:bodyPr/>
          <a:lstStyle/>
          <a:p>
            <a:pPr>
              <a:defRPr/>
            </a:pPr>
            <a:fld id="{E02D639A-AF38-4D9A-897E-57859A70BDEB}" type="slidenum">
              <a:rPr lang="en-US" smtClean="0"/>
              <a:pPr>
                <a:defRPr/>
              </a:pPr>
              <a:t>144</a:t>
            </a:fld>
            <a:endParaRPr lang="en-US"/>
          </a:p>
        </p:txBody>
      </p:sp>
    </p:spTree>
    <p:extLst>
      <p:ext uri="{BB962C8B-B14F-4D97-AF65-F5344CB8AC3E}">
        <p14:creationId xmlns:p14="http://schemas.microsoft.com/office/powerpoint/2010/main" val="767560064"/>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Unified Memory is just one option available to us – it's the most user friendly, which is why we started with it.</a:t>
            </a:r>
          </a:p>
        </p:txBody>
      </p:sp>
      <p:sp>
        <p:nvSpPr>
          <p:cNvPr id="4" name="Slide Number Placeholder 3"/>
          <p:cNvSpPr>
            <a:spLocks noGrp="1"/>
          </p:cNvSpPr>
          <p:nvPr>
            <p:ph type="sldNum" sz="quarter" idx="5"/>
          </p:nvPr>
        </p:nvSpPr>
        <p:spPr/>
        <p:txBody>
          <a:bodyPr/>
          <a:lstStyle/>
          <a:p>
            <a:pPr>
              <a:defRPr/>
            </a:pPr>
            <a:fld id="{E02D639A-AF38-4D9A-897E-57859A70BDEB}" type="slidenum">
              <a:rPr lang="en-US" smtClean="0"/>
              <a:pPr>
                <a:defRPr/>
              </a:pPr>
              <a:t>145</a:t>
            </a:fld>
            <a:endParaRPr lang="en-US"/>
          </a:p>
        </p:txBody>
      </p:sp>
    </p:spTree>
    <p:extLst>
      <p:ext uri="{BB962C8B-B14F-4D97-AF65-F5344CB8AC3E}">
        <p14:creationId xmlns:p14="http://schemas.microsoft.com/office/powerpoint/2010/main" val="3904088441"/>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we can also allocate memory that is tied to a particular target.</a:t>
            </a:r>
          </a:p>
          <a:p>
            <a:endParaRPr lang="en-US" dirty="0"/>
          </a:p>
          <a:p>
            <a:r>
              <a:rPr lang="en-US" dirty="0"/>
              <a:t>`</a:t>
            </a:r>
            <a:r>
              <a:rPr lang="en-US" dirty="0" err="1"/>
              <a:t>host_vector</a:t>
            </a:r>
            <a:r>
              <a:rPr lang="en-US" dirty="0"/>
              <a:t>` will allocate memory that is accessible by host code.</a:t>
            </a:r>
          </a:p>
          <a:p>
            <a:endParaRPr lang="en-US" dirty="0"/>
          </a:p>
          <a:p>
            <a:r>
              <a:rPr lang="en-US" dirty="0"/>
              <a:t>And `</a:t>
            </a:r>
            <a:r>
              <a:rPr lang="en-US" dirty="0" err="1"/>
              <a:t>device_vector</a:t>
            </a:r>
            <a:r>
              <a:rPr lang="en-US" dirty="0"/>
              <a:t>` will allocate memory that is accessible by device code.</a:t>
            </a:r>
          </a:p>
        </p:txBody>
      </p:sp>
      <p:sp>
        <p:nvSpPr>
          <p:cNvPr id="4" name="Slide Number Placeholder 3"/>
          <p:cNvSpPr>
            <a:spLocks noGrp="1"/>
          </p:cNvSpPr>
          <p:nvPr>
            <p:ph type="sldNum" sz="quarter" idx="5"/>
          </p:nvPr>
        </p:nvSpPr>
        <p:spPr/>
        <p:txBody>
          <a:bodyPr/>
          <a:lstStyle/>
          <a:p>
            <a:pPr>
              <a:defRPr/>
            </a:pPr>
            <a:fld id="{E02D639A-AF38-4D9A-897E-57859A70BDEB}" type="slidenum">
              <a:rPr lang="en-US" smtClean="0"/>
              <a:pPr>
                <a:defRPr/>
              </a:pPr>
              <a:t>146</a:t>
            </a:fld>
            <a:endParaRPr lang="en-US"/>
          </a:p>
        </p:txBody>
      </p:sp>
    </p:spTree>
    <p:extLst>
      <p:ext uri="{BB962C8B-B14F-4D97-AF65-F5344CB8AC3E}">
        <p14:creationId xmlns:p14="http://schemas.microsoft.com/office/powerpoint/2010/main" val="979921842"/>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337359-4AA5-145A-6897-93180CE001E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4BE116C-5A0D-2A65-2342-E5267E69CAB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BD32026-D99A-CAAA-68EF-C9F6AC9BDA97}"/>
              </a:ext>
            </a:extLst>
          </p:cNvPr>
          <p:cNvSpPr>
            <a:spLocks noGrp="1"/>
          </p:cNvSpPr>
          <p:nvPr>
            <p:ph type="body" idx="1"/>
          </p:nvPr>
        </p:nvSpPr>
        <p:spPr/>
        <p:txBody>
          <a:bodyPr/>
          <a:lstStyle/>
          <a:p>
            <a:r>
              <a:rPr lang="en-US" dirty="0"/>
              <a:t>To transfer data between memory spaces, we can use `thrust::copy`, which works just like `std::copy`. But unlike `std::copy`, `thrust::copy` understands different memory spaces and the various ways of moving data between them, and it will dispatch to the correct and most optimal mechanism possible.</a:t>
            </a:r>
          </a:p>
        </p:txBody>
      </p:sp>
      <p:sp>
        <p:nvSpPr>
          <p:cNvPr id="4" name="Slide Number Placeholder 3">
            <a:extLst>
              <a:ext uri="{FF2B5EF4-FFF2-40B4-BE49-F238E27FC236}">
                <a16:creationId xmlns:a16="http://schemas.microsoft.com/office/drawing/2014/main" id="{532CF49D-FAA0-9347-F288-A86352CDB6F4}"/>
              </a:ext>
            </a:extLst>
          </p:cNvPr>
          <p:cNvSpPr>
            <a:spLocks noGrp="1"/>
          </p:cNvSpPr>
          <p:nvPr>
            <p:ph type="sldNum" sz="quarter" idx="5"/>
          </p:nvPr>
        </p:nvSpPr>
        <p:spPr/>
        <p:txBody>
          <a:bodyPr/>
          <a:lstStyle/>
          <a:p>
            <a:pPr>
              <a:defRPr/>
            </a:pPr>
            <a:fld id="{E02D639A-AF38-4D9A-897E-57859A70BDEB}" type="slidenum">
              <a:rPr lang="en-US" smtClean="0"/>
              <a:pPr>
                <a:defRPr/>
              </a:pPr>
              <a:t>147</a:t>
            </a:fld>
            <a:endParaRPr lang="en-US"/>
          </a:p>
        </p:txBody>
      </p:sp>
    </p:spTree>
    <p:extLst>
      <p:ext uri="{BB962C8B-B14F-4D97-AF65-F5344CB8AC3E}">
        <p14:creationId xmlns:p14="http://schemas.microsoft.com/office/powerpoint/2010/main" val="3109584717"/>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E251BD-B8F3-3256-389C-EF77EE8C47A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4F3B205-6377-6D0E-478C-B8CA505EF65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EA4A3FE-0B9B-1972-8F69-999264B6544E}"/>
              </a:ext>
            </a:extLst>
          </p:cNvPr>
          <p:cNvSpPr>
            <a:spLocks noGrp="1"/>
          </p:cNvSpPr>
          <p:nvPr>
            <p:ph type="body" idx="1"/>
          </p:nvPr>
        </p:nvSpPr>
        <p:spPr/>
        <p:txBody>
          <a:bodyPr/>
          <a:lstStyle/>
          <a:p>
            <a:r>
              <a:rPr lang="en-US" dirty="0"/>
              <a:t>If we take a look again at our heat equation code…</a:t>
            </a:r>
          </a:p>
          <a:p>
            <a:endParaRPr lang="en-US" dirty="0"/>
          </a:p>
          <a:p>
            <a:r>
              <a:rPr lang="en-US" dirty="0"/>
              <a:t>Q: Can anyone tell me where we are transferring data between host and device here?</a:t>
            </a:r>
          </a:p>
        </p:txBody>
      </p:sp>
      <p:sp>
        <p:nvSpPr>
          <p:cNvPr id="4" name="Slide Number Placeholder 3">
            <a:extLst>
              <a:ext uri="{FF2B5EF4-FFF2-40B4-BE49-F238E27FC236}">
                <a16:creationId xmlns:a16="http://schemas.microsoft.com/office/drawing/2014/main" id="{9101031C-9C6D-AF69-F7CB-1BB56983F340}"/>
              </a:ext>
            </a:extLst>
          </p:cNvPr>
          <p:cNvSpPr>
            <a:spLocks noGrp="1"/>
          </p:cNvSpPr>
          <p:nvPr>
            <p:ph type="sldNum" sz="quarter" idx="5"/>
          </p:nvPr>
        </p:nvSpPr>
        <p:spPr/>
        <p:txBody>
          <a:bodyPr/>
          <a:lstStyle/>
          <a:p>
            <a:pPr>
              <a:defRPr/>
            </a:pPr>
            <a:fld id="{E02D639A-AF38-4D9A-897E-57859A70BDEB}" type="slidenum">
              <a:rPr lang="en-US" smtClean="0"/>
              <a:pPr>
                <a:defRPr/>
              </a:pPr>
              <a:t>148</a:t>
            </a:fld>
            <a:endParaRPr lang="en-US"/>
          </a:p>
        </p:txBody>
      </p:sp>
    </p:spTree>
    <p:extLst>
      <p:ext uri="{BB962C8B-B14F-4D97-AF65-F5344CB8AC3E}">
        <p14:creationId xmlns:p14="http://schemas.microsoft.com/office/powerpoint/2010/main" val="3596708459"/>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334468-5888-12FA-02AE-D2F624FB6CB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06A52DE-AF0A-272E-137C-6F56838ADA1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2EEF6E3-7C8D-2A1C-2C3E-20957056C998}"/>
              </a:ext>
            </a:extLst>
          </p:cNvPr>
          <p:cNvSpPr>
            <a:spLocks noGrp="1"/>
          </p:cNvSpPr>
          <p:nvPr>
            <p:ph type="body" idx="1"/>
          </p:nvPr>
        </p:nvSpPr>
        <p:spPr/>
        <p:txBody>
          <a:bodyPr/>
          <a:lstStyle/>
          <a:p>
            <a:r>
              <a:rPr lang="en-US" dirty="0"/>
              <a:t>Our </a:t>
            </a:r>
            <a:r>
              <a:rPr lang="en-US" dirty="0" err="1"/>
              <a:t>save_to_file</a:t>
            </a:r>
            <a:r>
              <a:rPr lang="en-US" dirty="0"/>
              <a:t> function will access the entire U vector on the host.</a:t>
            </a:r>
          </a:p>
          <a:p>
            <a:endParaRPr lang="en-US" dirty="0"/>
          </a:p>
          <a:p>
            <a:r>
              <a:rPr lang="en-US" dirty="0"/>
              <a:t>With universal vectors, this will be an implicit piecemeal transfer.</a:t>
            </a:r>
          </a:p>
          <a:p>
            <a:br>
              <a:rPr lang="en-US" dirty="0"/>
            </a:br>
            <a:r>
              <a:rPr lang="en-US" dirty="0"/>
              <a:t>Let's replace it with an explicit copy.</a:t>
            </a:r>
          </a:p>
          <a:p>
            <a:endParaRPr lang="en-US" dirty="0"/>
          </a:p>
          <a:p>
            <a:r>
              <a:rPr lang="en-US" dirty="0"/>
              <a:t>Q: Where should we put the copy? Do we need to put anything else there too?</a:t>
            </a:r>
          </a:p>
        </p:txBody>
      </p:sp>
      <p:sp>
        <p:nvSpPr>
          <p:cNvPr id="4" name="Slide Number Placeholder 3">
            <a:extLst>
              <a:ext uri="{FF2B5EF4-FFF2-40B4-BE49-F238E27FC236}">
                <a16:creationId xmlns:a16="http://schemas.microsoft.com/office/drawing/2014/main" id="{2F19C6B8-1210-70A4-8E8B-666447768F80}"/>
              </a:ext>
            </a:extLst>
          </p:cNvPr>
          <p:cNvSpPr>
            <a:spLocks noGrp="1"/>
          </p:cNvSpPr>
          <p:nvPr>
            <p:ph type="sldNum" sz="quarter" idx="5"/>
          </p:nvPr>
        </p:nvSpPr>
        <p:spPr/>
        <p:txBody>
          <a:bodyPr/>
          <a:lstStyle/>
          <a:p>
            <a:pPr>
              <a:defRPr/>
            </a:pPr>
            <a:fld id="{E02D639A-AF38-4D9A-897E-57859A70BDEB}" type="slidenum">
              <a:rPr lang="en-US" smtClean="0"/>
              <a:pPr>
                <a:defRPr/>
              </a:pPr>
              <a:t>149</a:t>
            </a:fld>
            <a:endParaRPr lang="en-US"/>
          </a:p>
        </p:txBody>
      </p:sp>
    </p:spTree>
    <p:extLst>
      <p:ext uri="{BB962C8B-B14F-4D97-AF65-F5344CB8AC3E}">
        <p14:creationId xmlns:p14="http://schemas.microsoft.com/office/powerpoint/2010/main" val="13911961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58921F-CD73-6D84-039F-E14900EAF3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C6D591-332A-8A6B-EB19-CC027DB7B86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D835318-ACA4-0D98-4554-C960D7971276}"/>
              </a:ext>
            </a:extLst>
          </p:cNvPr>
          <p:cNvSpPr>
            <a:spLocks noGrp="1"/>
          </p:cNvSpPr>
          <p:nvPr>
            <p:ph type="body" idx="1"/>
          </p:nvPr>
        </p:nvSpPr>
        <p:spPr/>
        <p:txBody>
          <a:bodyPr/>
          <a:lstStyle/>
          <a:p>
            <a:r>
              <a:rPr lang="en-US" dirty="0"/>
              <a:t>…we apply the operator to all of the cups using one of the Standard C++ algorithms, std::transform.</a:t>
            </a:r>
          </a:p>
        </p:txBody>
      </p:sp>
      <p:sp>
        <p:nvSpPr>
          <p:cNvPr id="4" name="Slide Number Placeholder 3">
            <a:extLst>
              <a:ext uri="{FF2B5EF4-FFF2-40B4-BE49-F238E27FC236}">
                <a16:creationId xmlns:a16="http://schemas.microsoft.com/office/drawing/2014/main" id="{8483F8BB-1811-7B9E-ABCC-10B3E669BF21}"/>
              </a:ext>
            </a:extLst>
          </p:cNvPr>
          <p:cNvSpPr>
            <a:spLocks noGrp="1"/>
          </p:cNvSpPr>
          <p:nvPr>
            <p:ph type="sldNum" sz="quarter" idx="5"/>
          </p:nvPr>
        </p:nvSpPr>
        <p:spPr/>
        <p:txBody>
          <a:bodyPr/>
          <a:lstStyle/>
          <a:p>
            <a:pPr>
              <a:defRPr/>
            </a:pPr>
            <a:fld id="{E02D639A-AF38-4D9A-897E-57859A70BDEB}" type="slidenum">
              <a:rPr lang="en-US" smtClean="0"/>
              <a:pPr>
                <a:defRPr/>
              </a:pPr>
              <a:t>15</a:t>
            </a:fld>
            <a:endParaRPr lang="en-US"/>
          </a:p>
        </p:txBody>
      </p:sp>
    </p:spTree>
    <p:extLst>
      <p:ext uri="{BB962C8B-B14F-4D97-AF65-F5344CB8AC3E}">
        <p14:creationId xmlns:p14="http://schemas.microsoft.com/office/powerpoint/2010/main" val="2562737374"/>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BCDCE1-8102-4435-FC94-1DDB625D291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94CE2F5-D9A3-E4A9-292A-A49F789F32E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6AEA81B-A980-E13B-E500-0E7EB16CCCDA}"/>
              </a:ext>
            </a:extLst>
          </p:cNvPr>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First, we have to create a staging buffer in host only memory.</a:t>
            </a:r>
          </a:p>
        </p:txBody>
      </p:sp>
      <p:sp>
        <p:nvSpPr>
          <p:cNvPr id="4" name="Slide Number Placeholder 3">
            <a:extLst>
              <a:ext uri="{FF2B5EF4-FFF2-40B4-BE49-F238E27FC236}">
                <a16:creationId xmlns:a16="http://schemas.microsoft.com/office/drawing/2014/main" id="{1621E834-28F1-CEB0-5B43-B2D98A572732}"/>
              </a:ext>
            </a:extLst>
          </p:cNvPr>
          <p:cNvSpPr>
            <a:spLocks noGrp="1"/>
          </p:cNvSpPr>
          <p:nvPr>
            <p:ph type="sldNum" sz="quarter" idx="5"/>
          </p:nvPr>
        </p:nvSpPr>
        <p:spPr/>
        <p:txBody>
          <a:bodyPr/>
          <a:lstStyle/>
          <a:p>
            <a:pPr>
              <a:defRPr/>
            </a:pPr>
            <a:fld id="{E02D639A-AF38-4D9A-897E-57859A70BDEB}" type="slidenum">
              <a:rPr lang="en-US" smtClean="0"/>
              <a:pPr>
                <a:defRPr/>
              </a:pPr>
              <a:t>150</a:t>
            </a:fld>
            <a:endParaRPr lang="en-US"/>
          </a:p>
        </p:txBody>
      </p:sp>
    </p:spTree>
    <p:extLst>
      <p:ext uri="{BB962C8B-B14F-4D97-AF65-F5344CB8AC3E}">
        <p14:creationId xmlns:p14="http://schemas.microsoft.com/office/powerpoint/2010/main" val="862725367"/>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CD4C1A-32B5-9473-F3D8-C4156895CA5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DF59BA4-0424-905B-1021-434F5E922D1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EE4F622-54A9-32AA-B051-34DB0038B226}"/>
              </a:ext>
            </a:extLst>
          </p:cNvPr>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Then, we have to explicitly copy from our problem state in device memory to the host memory staging buffer with `thrust::copy`.</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Now not only is our memory transfer more efficient, but we are also overlapping the compute with the I/O.</a:t>
            </a:r>
          </a:p>
        </p:txBody>
      </p:sp>
      <p:sp>
        <p:nvSpPr>
          <p:cNvPr id="4" name="Slide Number Placeholder 3">
            <a:extLst>
              <a:ext uri="{FF2B5EF4-FFF2-40B4-BE49-F238E27FC236}">
                <a16:creationId xmlns:a16="http://schemas.microsoft.com/office/drawing/2014/main" id="{541C0AFD-D981-C37F-C809-3D5C0D6644DF}"/>
              </a:ext>
            </a:extLst>
          </p:cNvPr>
          <p:cNvSpPr>
            <a:spLocks noGrp="1"/>
          </p:cNvSpPr>
          <p:nvPr>
            <p:ph type="sldNum" sz="quarter" idx="5"/>
          </p:nvPr>
        </p:nvSpPr>
        <p:spPr/>
        <p:txBody>
          <a:bodyPr/>
          <a:lstStyle/>
          <a:p>
            <a:pPr>
              <a:defRPr/>
            </a:pPr>
            <a:fld id="{E02D639A-AF38-4D9A-897E-57859A70BDEB}" type="slidenum">
              <a:rPr lang="en-US" smtClean="0"/>
              <a:pPr>
                <a:defRPr/>
              </a:pPr>
              <a:t>151</a:t>
            </a:fld>
            <a:endParaRPr lang="en-US"/>
          </a:p>
        </p:txBody>
      </p:sp>
    </p:spTree>
    <p:extLst>
      <p:ext uri="{BB962C8B-B14F-4D97-AF65-F5344CB8AC3E}">
        <p14:creationId xmlns:p14="http://schemas.microsoft.com/office/powerpoint/2010/main" val="2670168805"/>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code will first initialize the problem state asynchronously on the device.</a:t>
            </a:r>
          </a:p>
        </p:txBody>
      </p:sp>
      <p:sp>
        <p:nvSpPr>
          <p:cNvPr id="4" name="Slide Number Placeholder 3"/>
          <p:cNvSpPr>
            <a:spLocks noGrp="1"/>
          </p:cNvSpPr>
          <p:nvPr>
            <p:ph type="sldNum" sz="quarter" idx="5"/>
          </p:nvPr>
        </p:nvSpPr>
        <p:spPr/>
        <p:txBody>
          <a:bodyPr/>
          <a:lstStyle/>
          <a:p>
            <a:pPr>
              <a:defRPr/>
            </a:pPr>
            <a:fld id="{E02D639A-AF38-4D9A-897E-57859A70BDEB}" type="slidenum">
              <a:rPr lang="en-US" smtClean="0"/>
              <a:pPr>
                <a:defRPr/>
              </a:pPr>
              <a:t>152</a:t>
            </a:fld>
            <a:endParaRPr lang="en-US"/>
          </a:p>
        </p:txBody>
      </p:sp>
    </p:spTree>
    <p:extLst>
      <p:ext uri="{BB962C8B-B14F-4D97-AF65-F5344CB8AC3E}">
        <p14:creationId xmlns:p14="http://schemas.microsoft.com/office/powerpoint/2010/main" val="508095861"/>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A71CCC-30E7-3C0D-6933-578B2366E3A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B292F0-9AA0-C962-237C-CB03DDED1B0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624346E-16E0-C2A1-B69E-131824FA9FDD}"/>
              </a:ext>
            </a:extLst>
          </p:cNvPr>
          <p:cNvSpPr>
            <a:spLocks noGrp="1"/>
          </p:cNvSpPr>
          <p:nvPr>
            <p:ph type="body" idx="1"/>
          </p:nvPr>
        </p:nvSpPr>
        <p:spPr/>
        <p:txBody>
          <a:bodyPr/>
          <a:lstStyle/>
          <a:p>
            <a:r>
              <a:rPr lang="en-US" dirty="0"/>
              <a:t>Next, we'll enter the outer write loop on the host.</a:t>
            </a:r>
          </a:p>
        </p:txBody>
      </p:sp>
      <p:sp>
        <p:nvSpPr>
          <p:cNvPr id="4" name="Slide Number Placeholder 3">
            <a:extLst>
              <a:ext uri="{FF2B5EF4-FFF2-40B4-BE49-F238E27FC236}">
                <a16:creationId xmlns:a16="http://schemas.microsoft.com/office/drawing/2014/main" id="{B6DA48FF-249B-CED6-DA73-893C1F158453}"/>
              </a:ext>
            </a:extLst>
          </p:cNvPr>
          <p:cNvSpPr>
            <a:spLocks noGrp="1"/>
          </p:cNvSpPr>
          <p:nvPr>
            <p:ph type="sldNum" sz="quarter" idx="5"/>
          </p:nvPr>
        </p:nvSpPr>
        <p:spPr/>
        <p:txBody>
          <a:bodyPr/>
          <a:lstStyle/>
          <a:p>
            <a:pPr>
              <a:defRPr/>
            </a:pPr>
            <a:fld id="{E02D639A-AF38-4D9A-897E-57859A70BDEB}" type="slidenum">
              <a:rPr lang="en-US" smtClean="0"/>
              <a:pPr>
                <a:defRPr/>
              </a:pPr>
              <a:t>153</a:t>
            </a:fld>
            <a:endParaRPr lang="en-US"/>
          </a:p>
        </p:txBody>
      </p:sp>
    </p:spTree>
    <p:extLst>
      <p:ext uri="{BB962C8B-B14F-4D97-AF65-F5344CB8AC3E}">
        <p14:creationId xmlns:p14="http://schemas.microsoft.com/office/powerpoint/2010/main" val="759809913"/>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Every write step, we start by copying U to </a:t>
            </a:r>
            <a:r>
              <a:rPr lang="en-US" dirty="0" err="1"/>
              <a:t>buf</a:t>
            </a:r>
            <a:r>
              <a:rPr lang="en-US" dirty="0"/>
              <a:t>.</a:t>
            </a:r>
          </a:p>
        </p:txBody>
      </p:sp>
      <p:sp>
        <p:nvSpPr>
          <p:cNvPr id="4" name="Slide Number Placeholder 3"/>
          <p:cNvSpPr>
            <a:spLocks noGrp="1"/>
          </p:cNvSpPr>
          <p:nvPr>
            <p:ph type="sldNum" sz="quarter" idx="5"/>
          </p:nvPr>
        </p:nvSpPr>
        <p:spPr/>
        <p:txBody>
          <a:bodyPr/>
          <a:lstStyle/>
          <a:p>
            <a:pPr>
              <a:defRPr/>
            </a:pPr>
            <a:fld id="{E02D639A-AF38-4D9A-897E-57859A70BDEB}" type="slidenum">
              <a:rPr lang="en-US" smtClean="0"/>
              <a:pPr>
                <a:defRPr/>
              </a:pPr>
              <a:t>154</a:t>
            </a:fld>
            <a:endParaRPr lang="en-US"/>
          </a:p>
        </p:txBody>
      </p:sp>
    </p:spTree>
    <p:extLst>
      <p:ext uri="{BB962C8B-B14F-4D97-AF65-F5344CB8AC3E}">
        <p14:creationId xmlns:p14="http://schemas.microsoft.com/office/powerpoint/2010/main" val="593104264"/>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Then we immediately wait on the stream, ensuring any previous compute and the copy have completed before we continue.</a:t>
            </a:r>
          </a:p>
        </p:txBody>
      </p:sp>
      <p:sp>
        <p:nvSpPr>
          <p:cNvPr id="4" name="Slide Number Placeholder 3"/>
          <p:cNvSpPr>
            <a:spLocks noGrp="1"/>
          </p:cNvSpPr>
          <p:nvPr>
            <p:ph type="sldNum" sz="quarter" idx="5"/>
          </p:nvPr>
        </p:nvSpPr>
        <p:spPr/>
        <p:txBody>
          <a:bodyPr/>
          <a:lstStyle/>
          <a:p>
            <a:pPr>
              <a:defRPr/>
            </a:pPr>
            <a:fld id="{E02D639A-AF38-4D9A-897E-57859A70BDEB}" type="slidenum">
              <a:rPr lang="en-US" smtClean="0"/>
              <a:pPr>
                <a:defRPr/>
              </a:pPr>
              <a:t>155</a:t>
            </a:fld>
            <a:endParaRPr lang="en-US"/>
          </a:p>
        </p:txBody>
      </p:sp>
    </p:spTree>
    <p:extLst>
      <p:ext uri="{BB962C8B-B14F-4D97-AF65-F5344CB8AC3E}">
        <p14:creationId xmlns:p14="http://schemas.microsoft.com/office/powerpoint/2010/main" val="3568610017"/>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3F4635-A9AD-1CE1-3002-43DF81BCBD5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4AB4C45-DE7C-B5F6-A3D5-D89C977A65F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250A953-85FA-DE82-AFA1-B5FA3FE2A452}"/>
              </a:ext>
            </a:extLst>
          </p:cNvPr>
          <p:cNvSpPr>
            <a:spLocks noGrp="1"/>
          </p:cNvSpPr>
          <p:nvPr>
            <p:ph type="body" idx="1"/>
          </p:nvPr>
        </p:nvSpPr>
        <p:spPr/>
        <p:txBody>
          <a:bodyPr/>
          <a:lstStyle/>
          <a:p>
            <a:r>
              <a:rPr lang="en-US" dirty="0"/>
              <a:t>Next, we asynchronously launch our heat equation solver </a:t>
            </a:r>
            <a:r>
              <a:rPr lang="en-US" dirty="0" err="1"/>
              <a:t>compute_steps</a:t>
            </a:r>
            <a:r>
              <a:rPr lang="en-US" dirty="0"/>
              <a:t> times on our stream.</a:t>
            </a:r>
          </a:p>
        </p:txBody>
      </p:sp>
      <p:sp>
        <p:nvSpPr>
          <p:cNvPr id="4" name="Slide Number Placeholder 3">
            <a:extLst>
              <a:ext uri="{FF2B5EF4-FFF2-40B4-BE49-F238E27FC236}">
                <a16:creationId xmlns:a16="http://schemas.microsoft.com/office/drawing/2014/main" id="{CA177FEA-92BD-E6C1-372F-B3F48BA3A6F8}"/>
              </a:ext>
            </a:extLst>
          </p:cNvPr>
          <p:cNvSpPr>
            <a:spLocks noGrp="1"/>
          </p:cNvSpPr>
          <p:nvPr>
            <p:ph type="sldNum" sz="quarter" idx="5"/>
          </p:nvPr>
        </p:nvSpPr>
        <p:spPr/>
        <p:txBody>
          <a:bodyPr/>
          <a:lstStyle/>
          <a:p>
            <a:pPr>
              <a:defRPr/>
            </a:pPr>
            <a:fld id="{E02D639A-AF38-4D9A-897E-57859A70BDEB}" type="slidenum">
              <a:rPr lang="en-US" smtClean="0"/>
              <a:pPr>
                <a:defRPr/>
              </a:pPr>
              <a:t>156</a:t>
            </a:fld>
            <a:endParaRPr lang="en-US"/>
          </a:p>
        </p:txBody>
      </p:sp>
    </p:spTree>
    <p:extLst>
      <p:ext uri="{BB962C8B-B14F-4D97-AF65-F5344CB8AC3E}">
        <p14:creationId xmlns:p14="http://schemas.microsoft.com/office/powerpoint/2010/main" val="1827304001"/>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6EB136-B97B-94C8-A403-7B7CDF88370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D50EAB-5784-5917-13CE-30C4141E72D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7915DA6-E90A-6D41-6AA5-DEC0A8F1D96E}"/>
              </a:ext>
            </a:extLst>
          </p:cNvPr>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Then on the host, we start outputting the staging buffer at the same time as the heat equation solves are happening on the GPU.</a:t>
            </a:r>
          </a:p>
        </p:txBody>
      </p:sp>
      <p:sp>
        <p:nvSpPr>
          <p:cNvPr id="4" name="Slide Number Placeholder 3">
            <a:extLst>
              <a:ext uri="{FF2B5EF4-FFF2-40B4-BE49-F238E27FC236}">
                <a16:creationId xmlns:a16="http://schemas.microsoft.com/office/drawing/2014/main" id="{E24FAE40-77A3-C4BA-7C21-15C2E289EB9B}"/>
              </a:ext>
            </a:extLst>
          </p:cNvPr>
          <p:cNvSpPr>
            <a:spLocks noGrp="1"/>
          </p:cNvSpPr>
          <p:nvPr>
            <p:ph type="sldNum" sz="quarter" idx="5"/>
          </p:nvPr>
        </p:nvSpPr>
        <p:spPr/>
        <p:txBody>
          <a:bodyPr/>
          <a:lstStyle/>
          <a:p>
            <a:pPr>
              <a:defRPr/>
            </a:pPr>
            <a:fld id="{E02D639A-AF38-4D9A-897E-57859A70BDEB}" type="slidenum">
              <a:rPr lang="en-US" smtClean="0"/>
              <a:pPr>
                <a:defRPr/>
              </a:pPr>
              <a:t>157</a:t>
            </a:fld>
            <a:endParaRPr lang="en-US"/>
          </a:p>
        </p:txBody>
      </p:sp>
    </p:spTree>
    <p:extLst>
      <p:ext uri="{BB962C8B-B14F-4D97-AF65-F5344CB8AC3E}">
        <p14:creationId xmlns:p14="http://schemas.microsoft.com/office/powerpoint/2010/main" val="2040539293"/>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And we repeat this for every iteration of the outer write loop.</a:t>
            </a:r>
          </a:p>
        </p:txBody>
      </p:sp>
      <p:sp>
        <p:nvSpPr>
          <p:cNvPr id="4" name="Slide Number Placeholder 3"/>
          <p:cNvSpPr>
            <a:spLocks noGrp="1"/>
          </p:cNvSpPr>
          <p:nvPr>
            <p:ph type="sldNum" sz="quarter" idx="5"/>
          </p:nvPr>
        </p:nvSpPr>
        <p:spPr/>
        <p:txBody>
          <a:bodyPr/>
          <a:lstStyle/>
          <a:p>
            <a:pPr>
              <a:defRPr/>
            </a:pPr>
            <a:fld id="{E02D639A-AF38-4D9A-897E-57859A70BDEB}" type="slidenum">
              <a:rPr lang="en-US" smtClean="0"/>
              <a:pPr>
                <a:defRPr/>
              </a:pPr>
              <a:t>158</a:t>
            </a:fld>
            <a:endParaRPr lang="en-US"/>
          </a:p>
        </p:txBody>
      </p:sp>
    </p:spTree>
    <p:extLst>
      <p:ext uri="{BB962C8B-B14F-4D97-AF65-F5344CB8AC3E}">
        <p14:creationId xmlns:p14="http://schemas.microsoft.com/office/powerpoint/2010/main" val="2186864303"/>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EA444C-F861-F55F-B650-F3922E58FB4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FE6B99B-DEFF-DE91-EC61-C6D56A7375A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DA2A683-9608-D72A-2475-798D829F3E31}"/>
              </a:ext>
            </a:extLst>
          </p:cNvPr>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Q: Does anyone have any ideas on how we could optimize this further?</a:t>
            </a:r>
          </a:p>
        </p:txBody>
      </p:sp>
      <p:sp>
        <p:nvSpPr>
          <p:cNvPr id="4" name="Slide Number Placeholder 3">
            <a:extLst>
              <a:ext uri="{FF2B5EF4-FFF2-40B4-BE49-F238E27FC236}">
                <a16:creationId xmlns:a16="http://schemas.microsoft.com/office/drawing/2014/main" id="{F4509C8D-D818-1F8E-2D3D-1BDD8C784189}"/>
              </a:ext>
            </a:extLst>
          </p:cNvPr>
          <p:cNvSpPr>
            <a:spLocks noGrp="1"/>
          </p:cNvSpPr>
          <p:nvPr>
            <p:ph type="sldNum" sz="quarter" idx="5"/>
          </p:nvPr>
        </p:nvSpPr>
        <p:spPr/>
        <p:txBody>
          <a:bodyPr/>
          <a:lstStyle/>
          <a:p>
            <a:pPr>
              <a:defRPr/>
            </a:pPr>
            <a:fld id="{E02D639A-AF38-4D9A-897E-57859A70BDEB}" type="slidenum">
              <a:rPr lang="en-US" smtClean="0"/>
              <a:pPr>
                <a:defRPr/>
              </a:pPr>
              <a:t>159</a:t>
            </a:fld>
            <a:endParaRPr lang="en-US"/>
          </a:p>
        </p:txBody>
      </p:sp>
    </p:spTree>
    <p:extLst>
      <p:ext uri="{BB962C8B-B14F-4D97-AF65-F5344CB8AC3E}">
        <p14:creationId xmlns:p14="http://schemas.microsoft.com/office/powerpoint/2010/main" val="31223726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we compile this Standard C++ code, our compiler lowers each function and operation to the appropriate instruction set for the target processor.</a:t>
            </a:r>
          </a:p>
          <a:p>
            <a:endParaRPr lang="en-US" dirty="0"/>
          </a:p>
          <a:p>
            <a:r>
              <a:rPr lang="en-US" dirty="0"/>
              <a:t>Q: But what happens when we're programming our GPU?</a:t>
            </a:r>
          </a:p>
          <a:p>
            <a:endParaRPr lang="en-US" dirty="0"/>
          </a:p>
          <a:p>
            <a:r>
              <a:rPr lang="en-US" dirty="0"/>
              <a:t>Q: Do we compile the whole program for the GPU, just as if we were moving from x86 to ARM?</a:t>
            </a:r>
          </a:p>
          <a:p>
            <a:endParaRPr lang="en-US" dirty="0"/>
          </a:p>
          <a:p>
            <a:endParaRPr lang="en-US" dirty="0"/>
          </a:p>
        </p:txBody>
      </p:sp>
      <p:sp>
        <p:nvSpPr>
          <p:cNvPr id="4" name="Slide Number Placeholder 3"/>
          <p:cNvSpPr>
            <a:spLocks noGrp="1"/>
          </p:cNvSpPr>
          <p:nvPr>
            <p:ph type="sldNum" sz="quarter" idx="5"/>
          </p:nvPr>
        </p:nvSpPr>
        <p:spPr/>
        <p:txBody>
          <a:bodyPr/>
          <a:lstStyle/>
          <a:p>
            <a:pPr>
              <a:defRPr/>
            </a:pPr>
            <a:fld id="{E02D639A-AF38-4D9A-897E-57859A70BDEB}" type="slidenum">
              <a:rPr lang="en-US" smtClean="0"/>
              <a:pPr>
                <a:defRPr/>
              </a:pPr>
              <a:t>16</a:t>
            </a:fld>
            <a:endParaRPr lang="en-US"/>
          </a:p>
        </p:txBody>
      </p:sp>
    </p:spTree>
    <p:extLst>
      <p:ext uri="{BB962C8B-B14F-4D97-AF65-F5344CB8AC3E}">
        <p14:creationId xmlns:p14="http://schemas.microsoft.com/office/powerpoint/2010/main" val="171845723"/>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C563D1-2A36-ACFD-7975-BF8B964AF69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84CC84D-2F23-3923-F263-2E290A47238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485028F-1144-822E-A901-1ECA56E63393}"/>
              </a:ext>
            </a:extLst>
          </p:cNvPr>
          <p:cNvSpPr>
            <a:spLocks noGrp="1"/>
          </p:cNvSpPr>
          <p:nvPr>
            <p:ph type="body" idx="1"/>
          </p:nvPr>
        </p:nvSpPr>
        <p:spPr/>
        <p:txBody>
          <a:bodyPr/>
          <a:lstStyle/>
          <a:p>
            <a:r>
              <a:rPr lang="en-US" dirty="0"/>
              <a:t>We've only talked about a few of the many CUDA Accelerated Libraries today – but there's many more to explore, including math, machine learning, data science, simulation, physics, I/O, networking, and device side programming.</a:t>
            </a:r>
          </a:p>
          <a:p>
            <a:endParaRPr lang="en-US" dirty="0"/>
          </a:p>
          <a:p>
            <a:r>
              <a:rPr lang="en-US" dirty="0"/>
              <a:t>If you want to more learn more about what's available….</a:t>
            </a:r>
          </a:p>
        </p:txBody>
      </p:sp>
      <p:sp>
        <p:nvSpPr>
          <p:cNvPr id="4" name="Slide Number Placeholder 3">
            <a:extLst>
              <a:ext uri="{FF2B5EF4-FFF2-40B4-BE49-F238E27FC236}">
                <a16:creationId xmlns:a16="http://schemas.microsoft.com/office/drawing/2014/main" id="{09523924-EBD3-DB76-E26D-56A77A84870B}"/>
              </a:ext>
            </a:extLst>
          </p:cNvPr>
          <p:cNvSpPr>
            <a:spLocks noGrp="1"/>
          </p:cNvSpPr>
          <p:nvPr>
            <p:ph type="sldNum" sz="quarter" idx="5"/>
          </p:nvPr>
        </p:nvSpPr>
        <p:spPr/>
        <p:txBody>
          <a:bodyPr/>
          <a:lstStyle/>
          <a:p>
            <a:pPr>
              <a:defRPr/>
            </a:pPr>
            <a:fld id="{E02D639A-AF38-4D9A-897E-57859A70BDEB}" type="slidenum">
              <a:rPr lang="en-US" smtClean="0"/>
              <a:pPr>
                <a:defRPr/>
              </a:pPr>
              <a:t>160</a:t>
            </a:fld>
            <a:endParaRPr lang="en-US"/>
          </a:p>
        </p:txBody>
      </p:sp>
    </p:spTree>
    <p:extLst>
      <p:ext uri="{BB962C8B-B14F-4D97-AF65-F5344CB8AC3E}">
        <p14:creationId xmlns:p14="http://schemas.microsoft.com/office/powerpoint/2010/main" val="4102351910"/>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many talks available to watch on demand from GTC, NVIDIA's developer conference.</a:t>
            </a:r>
          </a:p>
          <a:p>
            <a:endParaRPr lang="en-US" dirty="0"/>
          </a:p>
          <a:p>
            <a:r>
              <a:rPr lang="en-US" dirty="0"/>
              <a:t>We've also released a new open source CUDA curriculum with tutorials, notebooks, and other learning materials, which you can find on our accelerated computing hub on GitHub.</a:t>
            </a:r>
          </a:p>
        </p:txBody>
      </p:sp>
      <p:sp>
        <p:nvSpPr>
          <p:cNvPr id="4" name="Slide Number Placeholder 3"/>
          <p:cNvSpPr>
            <a:spLocks noGrp="1"/>
          </p:cNvSpPr>
          <p:nvPr>
            <p:ph type="sldNum" sz="quarter" idx="5"/>
          </p:nvPr>
        </p:nvSpPr>
        <p:spPr/>
        <p:txBody>
          <a:bodyPr/>
          <a:lstStyle/>
          <a:p>
            <a:pPr>
              <a:defRPr/>
            </a:pPr>
            <a:fld id="{E02D639A-AF38-4D9A-897E-57859A70BDEB}" type="slidenum">
              <a:rPr lang="en-US" smtClean="0"/>
              <a:pPr>
                <a:defRPr/>
              </a:pPr>
              <a:t>161</a:t>
            </a:fld>
            <a:endParaRPr lang="en-US"/>
          </a:p>
        </p:txBody>
      </p:sp>
    </p:spTree>
    <p:extLst>
      <p:ext uri="{BB962C8B-B14F-4D97-AF65-F5344CB8AC3E}">
        <p14:creationId xmlns:p14="http://schemas.microsoft.com/office/powerpoint/2010/main" val="3950305077"/>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If you're interested in parallel programming, algorithm design, and programming language development, my buddy Conor and I have a podcast – ADSP, Algorithms + Data Structures = Programs, available on all streaming platforms.</a:t>
            </a:r>
          </a:p>
          <a:p>
            <a:endParaRPr lang="en-US" dirty="0"/>
          </a:p>
          <a:p>
            <a:r>
              <a:rPr lang="en-US" dirty="0"/>
              <a:t>One of my favorite episodes is Episode 39, where our legendary buddy Sean Parent tells us about the time that Steve Jobs saved him from getting fired after he wrecked an Apple corporate sports car.</a:t>
            </a:r>
          </a:p>
          <a:p>
            <a:endParaRPr lang="en-US" dirty="0"/>
          </a:p>
          <a:p>
            <a:r>
              <a:rPr lang="en-US" dirty="0"/>
              <a:t>Go subscribe now.</a:t>
            </a:r>
          </a:p>
          <a:p>
            <a:endParaRPr lang="en-US" dirty="0"/>
          </a:p>
        </p:txBody>
      </p:sp>
      <p:sp>
        <p:nvSpPr>
          <p:cNvPr id="4" name="Slide Number Placeholder 3"/>
          <p:cNvSpPr>
            <a:spLocks noGrp="1"/>
          </p:cNvSpPr>
          <p:nvPr>
            <p:ph type="sldNum" sz="quarter" idx="5"/>
          </p:nvPr>
        </p:nvSpPr>
        <p:spPr/>
        <p:txBody>
          <a:bodyPr/>
          <a:lstStyle/>
          <a:p>
            <a:pPr>
              <a:defRPr/>
            </a:pPr>
            <a:fld id="{E02D639A-AF38-4D9A-897E-57859A70BDEB}" type="slidenum">
              <a:rPr lang="en-US" smtClean="0"/>
              <a:pPr>
                <a:defRPr/>
              </a:pPr>
              <a:t>162</a:t>
            </a:fld>
            <a:endParaRPr lang="en-US"/>
          </a:p>
        </p:txBody>
      </p:sp>
    </p:spTree>
    <p:extLst>
      <p:ext uri="{BB962C8B-B14F-4D97-AF65-F5344CB8AC3E}">
        <p14:creationId xmlns:p14="http://schemas.microsoft.com/office/powerpoint/2010/main" val="1428805354"/>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Thank you all of you for your attention!</a:t>
            </a:r>
          </a:p>
        </p:txBody>
      </p:sp>
      <p:sp>
        <p:nvSpPr>
          <p:cNvPr id="4" name="Slide Number Placeholder 3"/>
          <p:cNvSpPr>
            <a:spLocks noGrp="1"/>
          </p:cNvSpPr>
          <p:nvPr>
            <p:ph type="sldNum" sz="quarter" idx="5"/>
          </p:nvPr>
        </p:nvSpPr>
        <p:spPr/>
        <p:txBody>
          <a:bodyPr/>
          <a:lstStyle/>
          <a:p>
            <a:pPr>
              <a:defRPr/>
            </a:pPr>
            <a:fld id="{E02D639A-AF38-4D9A-897E-57859A70BDEB}" type="slidenum">
              <a:rPr lang="en-US" smtClean="0"/>
              <a:pPr>
                <a:defRPr/>
              </a:pPr>
              <a:t>163</a:t>
            </a:fld>
            <a:endParaRPr lang="en-US" dirty="0"/>
          </a:p>
        </p:txBody>
      </p:sp>
    </p:spTree>
    <p:extLst>
      <p:ext uri="{BB962C8B-B14F-4D97-AF65-F5344CB8AC3E}">
        <p14:creationId xmlns:p14="http://schemas.microsoft.com/office/powerpoint/2010/main" val="3296483430"/>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02D639A-AF38-4D9A-897E-57859A70BDEB}" type="slidenum">
              <a:rPr lang="en-US" smtClean="0"/>
              <a:pPr>
                <a:defRPr/>
              </a:pPr>
              <a:t>164</a:t>
            </a:fld>
            <a:endParaRPr lang="en-US"/>
          </a:p>
        </p:txBody>
      </p:sp>
    </p:spTree>
    <p:extLst>
      <p:ext uri="{BB962C8B-B14F-4D97-AF65-F5344CB8AC3E}">
        <p14:creationId xmlns:p14="http://schemas.microsoft.com/office/powerpoint/2010/main" val="8375979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GPU programs are heterogeneous – part of your program runs on the host and part runs on the device.</a:t>
            </a:r>
          </a:p>
          <a:p>
            <a:endParaRPr lang="en-US" dirty="0"/>
          </a:p>
          <a:p>
            <a:r>
              <a:rPr lang="en-US" dirty="0"/>
              <a:t>When we're writing a CUDA C++ program, there are two different target processors – the host and the device – and each has its own different instruction set.</a:t>
            </a:r>
          </a:p>
          <a:p>
            <a:endParaRPr lang="en-US" dirty="0"/>
          </a:p>
          <a:p>
            <a:r>
              <a:rPr lang="en-US" dirty="0"/>
              <a:t>The CUDA C++ compiler, NVCC, will compile CUDA C++ code for different targets.</a:t>
            </a:r>
          </a:p>
        </p:txBody>
      </p:sp>
      <p:sp>
        <p:nvSpPr>
          <p:cNvPr id="4" name="Slide Number Placeholder 3"/>
          <p:cNvSpPr>
            <a:spLocks noGrp="1"/>
          </p:cNvSpPr>
          <p:nvPr>
            <p:ph type="sldNum" sz="quarter" idx="5"/>
          </p:nvPr>
        </p:nvSpPr>
        <p:spPr/>
        <p:txBody>
          <a:bodyPr/>
          <a:lstStyle/>
          <a:p>
            <a:pPr>
              <a:defRPr/>
            </a:pPr>
            <a:fld id="{E02D639A-AF38-4D9A-897E-57859A70BDEB}" type="slidenum">
              <a:rPr lang="en-US" smtClean="0"/>
              <a:pPr>
                <a:defRPr/>
              </a:pPr>
              <a:t>17</a:t>
            </a:fld>
            <a:endParaRPr lang="en-US"/>
          </a:p>
        </p:txBody>
      </p:sp>
    </p:spTree>
    <p:extLst>
      <p:ext uri="{BB962C8B-B14F-4D97-AF65-F5344CB8AC3E}">
        <p14:creationId xmlns:p14="http://schemas.microsoft.com/office/powerpoint/2010/main" val="34290009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645C15-06B9-DEAC-4514-0E6EC45FDB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ABFB826-A786-A291-4CB1-6ECEBF06904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4C3098C-C37E-583C-53E9-3405BDEAFB5F}"/>
              </a:ext>
            </a:extLst>
          </p:cNvPr>
          <p:cNvSpPr>
            <a:spLocks noGrp="1"/>
          </p:cNvSpPr>
          <p:nvPr>
            <p:ph type="body" idx="1"/>
          </p:nvPr>
        </p:nvSpPr>
        <p:spPr/>
        <p:txBody>
          <a:bodyPr/>
          <a:lstStyle/>
          <a:p>
            <a:r>
              <a:rPr lang="en-US" dirty="0"/>
              <a:t>But how does NVCC know what targets a particular function should be compiled for?</a:t>
            </a:r>
          </a:p>
        </p:txBody>
      </p:sp>
      <p:sp>
        <p:nvSpPr>
          <p:cNvPr id="4" name="Slide Number Placeholder 3">
            <a:extLst>
              <a:ext uri="{FF2B5EF4-FFF2-40B4-BE49-F238E27FC236}">
                <a16:creationId xmlns:a16="http://schemas.microsoft.com/office/drawing/2014/main" id="{A4C23EC9-B0D2-5888-FFB3-9C7450B0663A}"/>
              </a:ext>
            </a:extLst>
          </p:cNvPr>
          <p:cNvSpPr>
            <a:spLocks noGrp="1"/>
          </p:cNvSpPr>
          <p:nvPr>
            <p:ph type="sldNum" sz="quarter" idx="5"/>
          </p:nvPr>
        </p:nvSpPr>
        <p:spPr/>
        <p:txBody>
          <a:bodyPr/>
          <a:lstStyle/>
          <a:p>
            <a:pPr>
              <a:defRPr/>
            </a:pPr>
            <a:fld id="{E02D639A-AF38-4D9A-897E-57859A70BDEB}" type="slidenum">
              <a:rPr lang="en-US" smtClean="0"/>
              <a:pPr>
                <a:defRPr/>
              </a:pPr>
              <a:t>18</a:t>
            </a:fld>
            <a:endParaRPr lang="en-US"/>
          </a:p>
        </p:txBody>
      </p:sp>
    </p:spTree>
    <p:extLst>
      <p:ext uri="{BB962C8B-B14F-4D97-AF65-F5344CB8AC3E}">
        <p14:creationId xmlns:p14="http://schemas.microsoft.com/office/powerpoint/2010/main" val="18446000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9BB0FA-C4EE-69C4-3636-A3851EC9081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66CFD05-AFFB-4629-E8F8-0696151E29A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9A835E3-C3BA-0EEC-0C2C-AD7AFE83F0DA}"/>
              </a:ext>
            </a:extLst>
          </p:cNvPr>
          <p:cNvSpPr>
            <a:spLocks noGrp="1"/>
          </p:cNvSpPr>
          <p:nvPr>
            <p:ph type="body" idx="1"/>
          </p:nvPr>
        </p:nvSpPr>
        <p:spPr/>
        <p:txBody>
          <a:bodyPr/>
          <a:lstStyle/>
          <a:p>
            <a:r>
              <a:rPr lang="en-US" dirty="0"/>
              <a:t>That's what execution space annotations are for.</a:t>
            </a:r>
          </a:p>
        </p:txBody>
      </p:sp>
      <p:sp>
        <p:nvSpPr>
          <p:cNvPr id="4" name="Slide Number Placeholder 3">
            <a:extLst>
              <a:ext uri="{FF2B5EF4-FFF2-40B4-BE49-F238E27FC236}">
                <a16:creationId xmlns:a16="http://schemas.microsoft.com/office/drawing/2014/main" id="{9B2D5740-2DDA-D7F4-7B0B-8214A615BCCB}"/>
              </a:ext>
            </a:extLst>
          </p:cNvPr>
          <p:cNvSpPr>
            <a:spLocks noGrp="1"/>
          </p:cNvSpPr>
          <p:nvPr>
            <p:ph type="sldNum" sz="quarter" idx="5"/>
          </p:nvPr>
        </p:nvSpPr>
        <p:spPr/>
        <p:txBody>
          <a:bodyPr/>
          <a:lstStyle/>
          <a:p>
            <a:pPr>
              <a:defRPr/>
            </a:pPr>
            <a:fld id="{E02D639A-AF38-4D9A-897E-57859A70BDEB}" type="slidenum">
              <a:rPr lang="en-US" smtClean="0"/>
              <a:pPr>
                <a:defRPr/>
              </a:pPr>
              <a:t>19</a:t>
            </a:fld>
            <a:endParaRPr lang="en-US"/>
          </a:p>
        </p:txBody>
      </p:sp>
    </p:spTree>
    <p:extLst>
      <p:ext uri="{BB962C8B-B14F-4D97-AF65-F5344CB8AC3E}">
        <p14:creationId xmlns:p14="http://schemas.microsoft.com/office/powerpoint/2010/main" val="2176162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C193EB-4E4B-9360-F502-1C50AFB5814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1F960A8-F208-BBD8-A806-B736AB1B8E2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4F32B9D-7105-83D6-9B64-425E756B3976}"/>
              </a:ext>
            </a:extLst>
          </p:cNvPr>
          <p:cNvSpPr>
            <a:spLocks noGrp="1"/>
          </p:cNvSpPr>
          <p:nvPr>
            <p:ph type="body" idx="1"/>
          </p:nvPr>
        </p:nvSpPr>
        <p:spPr/>
        <p:txBody>
          <a:bodyPr/>
          <a:lstStyle/>
          <a:p>
            <a:r>
              <a:rPr lang="en-US" dirty="0"/>
              <a:t>But first, what exactly is a GPU, and what is it good for?</a:t>
            </a:r>
          </a:p>
          <a:p>
            <a:endParaRPr lang="en-US" dirty="0"/>
          </a:p>
          <a:p>
            <a:r>
              <a:rPr lang="en-US" dirty="0"/>
              <a:t>Q: Can anyone tell me the key differences between CPUs and GPUs?</a:t>
            </a:r>
          </a:p>
          <a:p>
            <a:endParaRPr lang="en-US" dirty="0"/>
          </a:p>
          <a:p>
            <a:r>
              <a:rPr lang="en-US" dirty="0"/>
              <a:t>Modern CPUs and GPUs are both general purpose processors that can run almost any kind of code.</a:t>
            </a:r>
          </a:p>
          <a:p>
            <a:endParaRPr lang="en-US" dirty="0"/>
          </a:p>
          <a:p>
            <a:r>
              <a:rPr lang="en-US" dirty="0"/>
              <a:t>They differ in what types of workloads they are optimized for.</a:t>
            </a:r>
          </a:p>
        </p:txBody>
      </p:sp>
      <p:sp>
        <p:nvSpPr>
          <p:cNvPr id="4" name="Slide Number Placeholder 3">
            <a:extLst>
              <a:ext uri="{FF2B5EF4-FFF2-40B4-BE49-F238E27FC236}">
                <a16:creationId xmlns:a16="http://schemas.microsoft.com/office/drawing/2014/main" id="{E61BBA1F-633D-3B6A-1A2F-8FAEAED2BB21}"/>
              </a:ext>
            </a:extLst>
          </p:cNvPr>
          <p:cNvSpPr>
            <a:spLocks noGrp="1"/>
          </p:cNvSpPr>
          <p:nvPr>
            <p:ph type="sldNum" sz="quarter" idx="5"/>
          </p:nvPr>
        </p:nvSpPr>
        <p:spPr/>
        <p:txBody>
          <a:bodyPr/>
          <a:lstStyle/>
          <a:p>
            <a:pPr>
              <a:defRPr/>
            </a:pPr>
            <a:fld id="{E02D639A-AF38-4D9A-897E-57859A70BDEB}" type="slidenum">
              <a:rPr lang="en-US" smtClean="0"/>
              <a:pPr>
                <a:defRPr/>
              </a:pPr>
              <a:t>2</a:t>
            </a:fld>
            <a:endParaRPr lang="en-US"/>
          </a:p>
        </p:txBody>
      </p:sp>
    </p:spTree>
    <p:extLst>
      <p:ext uri="{BB962C8B-B14F-4D97-AF65-F5344CB8AC3E}">
        <p14:creationId xmlns:p14="http://schemas.microsoft.com/office/powerpoint/2010/main" val="3727341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don't provide an execution space annotation, the function will only be compiled for host code – meaning the CPU.</a:t>
            </a:r>
          </a:p>
          <a:p>
            <a:endParaRPr lang="en-US" dirty="0"/>
          </a:p>
          <a:p>
            <a:r>
              <a:rPr lang="en-US" dirty="0"/>
              <a:t>You can also explicitly request this with the host annotation.</a:t>
            </a:r>
          </a:p>
        </p:txBody>
      </p:sp>
      <p:sp>
        <p:nvSpPr>
          <p:cNvPr id="4" name="Slide Number Placeholder 3"/>
          <p:cNvSpPr>
            <a:spLocks noGrp="1"/>
          </p:cNvSpPr>
          <p:nvPr>
            <p:ph type="sldNum" sz="quarter" idx="5"/>
          </p:nvPr>
        </p:nvSpPr>
        <p:spPr/>
        <p:txBody>
          <a:bodyPr/>
          <a:lstStyle/>
          <a:p>
            <a:pPr>
              <a:defRPr/>
            </a:pPr>
            <a:fld id="{E02D639A-AF38-4D9A-897E-57859A70BDEB}" type="slidenum">
              <a:rPr lang="en-US" smtClean="0"/>
              <a:pPr>
                <a:defRPr/>
              </a:pPr>
              <a:t>20</a:t>
            </a:fld>
            <a:endParaRPr lang="en-US"/>
          </a:p>
        </p:txBody>
      </p:sp>
    </p:spTree>
    <p:extLst>
      <p:ext uri="{BB962C8B-B14F-4D97-AF65-F5344CB8AC3E}">
        <p14:creationId xmlns:p14="http://schemas.microsoft.com/office/powerpoint/2010/main" val="3901854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224BC4-EB55-3BD1-6B28-1BEDA110FD3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93949E4-F01C-F1DE-5EF5-B92984825F8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C1B41D0-C009-D8E2-FB00-B514F0EC925C}"/>
              </a:ext>
            </a:extLst>
          </p:cNvPr>
          <p:cNvSpPr>
            <a:spLocks noGrp="1"/>
          </p:cNvSpPr>
          <p:nvPr>
            <p:ph type="body" idx="1"/>
          </p:nvPr>
        </p:nvSpPr>
        <p:spPr/>
        <p:txBody>
          <a:bodyPr/>
          <a:lstStyle/>
          <a:p>
            <a:r>
              <a:rPr lang="en-US" dirty="0"/>
              <a:t>If a function has only the device annotation, then it will be compiled only for device code (meaning the GPU), and you won't be able to call it from host code.</a:t>
            </a:r>
          </a:p>
        </p:txBody>
      </p:sp>
      <p:sp>
        <p:nvSpPr>
          <p:cNvPr id="4" name="Slide Number Placeholder 3">
            <a:extLst>
              <a:ext uri="{FF2B5EF4-FFF2-40B4-BE49-F238E27FC236}">
                <a16:creationId xmlns:a16="http://schemas.microsoft.com/office/drawing/2014/main" id="{D143DC24-C9A2-CB3F-EBA8-51CB735F31DD}"/>
              </a:ext>
            </a:extLst>
          </p:cNvPr>
          <p:cNvSpPr>
            <a:spLocks noGrp="1"/>
          </p:cNvSpPr>
          <p:nvPr>
            <p:ph type="sldNum" sz="quarter" idx="5"/>
          </p:nvPr>
        </p:nvSpPr>
        <p:spPr/>
        <p:txBody>
          <a:bodyPr/>
          <a:lstStyle/>
          <a:p>
            <a:pPr>
              <a:defRPr/>
            </a:pPr>
            <a:fld id="{E02D639A-AF38-4D9A-897E-57859A70BDEB}" type="slidenum">
              <a:rPr lang="en-US" smtClean="0"/>
              <a:pPr>
                <a:defRPr/>
              </a:pPr>
              <a:t>21</a:t>
            </a:fld>
            <a:endParaRPr lang="en-US"/>
          </a:p>
        </p:txBody>
      </p:sp>
    </p:spTree>
    <p:extLst>
      <p:ext uri="{BB962C8B-B14F-4D97-AF65-F5344CB8AC3E}">
        <p14:creationId xmlns:p14="http://schemas.microsoft.com/office/powerpoint/2010/main" val="17490867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EF5D78-7C0A-AB33-7A14-B37B1605E9B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E07DE0F-4693-3BE3-2EDB-48FA9A47176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7178B4D-D24F-3C26-CCFE-0452EC7FE262}"/>
              </a:ext>
            </a:extLst>
          </p:cNvPr>
          <p:cNvSpPr>
            <a:spLocks noGrp="1"/>
          </p:cNvSpPr>
          <p:nvPr>
            <p:ph type="body" idx="1"/>
          </p:nvPr>
        </p:nvSpPr>
        <p:spPr/>
        <p:txBody>
          <a:bodyPr/>
          <a:lstStyle/>
          <a:p>
            <a:r>
              <a:rPr lang="en-US" dirty="0"/>
              <a:t>If a function has both the host and the device annotation, then it can be used on both the CPU and the GPU.</a:t>
            </a:r>
          </a:p>
          <a:p>
            <a:endParaRPr lang="en-US" dirty="0"/>
          </a:p>
          <a:p>
            <a:r>
              <a:rPr lang="en-US" dirty="0"/>
              <a:t>So now our operator /can/ run on our GPU, but we still need to actually invoke it there.</a:t>
            </a:r>
          </a:p>
        </p:txBody>
      </p:sp>
      <p:sp>
        <p:nvSpPr>
          <p:cNvPr id="4" name="Slide Number Placeholder 3">
            <a:extLst>
              <a:ext uri="{FF2B5EF4-FFF2-40B4-BE49-F238E27FC236}">
                <a16:creationId xmlns:a16="http://schemas.microsoft.com/office/drawing/2014/main" id="{C8AC223F-0CC9-9014-C2C2-C82F402999B0}"/>
              </a:ext>
            </a:extLst>
          </p:cNvPr>
          <p:cNvSpPr>
            <a:spLocks noGrp="1"/>
          </p:cNvSpPr>
          <p:nvPr>
            <p:ph type="sldNum" sz="quarter" idx="5"/>
          </p:nvPr>
        </p:nvSpPr>
        <p:spPr/>
        <p:txBody>
          <a:bodyPr/>
          <a:lstStyle/>
          <a:p>
            <a:pPr>
              <a:defRPr/>
            </a:pPr>
            <a:fld id="{E02D639A-AF38-4D9A-897E-57859A70BDEB}" type="slidenum">
              <a:rPr lang="en-US" smtClean="0"/>
              <a:pPr>
                <a:defRPr/>
              </a:pPr>
              <a:t>22</a:t>
            </a:fld>
            <a:endParaRPr lang="en-US"/>
          </a:p>
        </p:txBody>
      </p:sp>
    </p:spTree>
    <p:extLst>
      <p:ext uri="{BB962C8B-B14F-4D97-AF65-F5344CB8AC3E}">
        <p14:creationId xmlns:p14="http://schemas.microsoft.com/office/powerpoint/2010/main" val="9757168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Execution of a CUDA program always begins on the host.</a:t>
            </a:r>
          </a:p>
        </p:txBody>
      </p:sp>
      <p:sp>
        <p:nvSpPr>
          <p:cNvPr id="4" name="Slide Number Placeholder 3"/>
          <p:cNvSpPr>
            <a:spLocks noGrp="1"/>
          </p:cNvSpPr>
          <p:nvPr>
            <p:ph type="sldNum" sz="quarter" idx="5"/>
          </p:nvPr>
        </p:nvSpPr>
        <p:spPr/>
        <p:txBody>
          <a:bodyPr/>
          <a:lstStyle/>
          <a:p>
            <a:pPr>
              <a:defRPr/>
            </a:pPr>
            <a:fld id="{E02D639A-AF38-4D9A-897E-57859A70BDEB}" type="slidenum">
              <a:rPr lang="en-US" smtClean="0"/>
              <a:pPr>
                <a:defRPr/>
              </a:pPr>
              <a:t>23</a:t>
            </a:fld>
            <a:endParaRPr lang="en-US"/>
          </a:p>
        </p:txBody>
      </p:sp>
    </p:spTree>
    <p:extLst>
      <p:ext uri="{BB962C8B-B14F-4D97-AF65-F5344CB8AC3E}">
        <p14:creationId xmlns:p14="http://schemas.microsoft.com/office/powerpoint/2010/main" val="42920632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DC7057-DCAF-314A-54FB-01F54C5EB84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1B483DF-E945-1932-ED75-F43B790A30B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ADC05E2-540D-F13B-A391-3BB2CF023A6D}"/>
              </a:ext>
            </a:extLst>
          </p:cNvPr>
          <p:cNvSpPr>
            <a:spLocks noGrp="1"/>
          </p:cNvSpPr>
          <p:nvPr>
            <p:ph type="body" idx="1"/>
          </p:nvPr>
        </p:nvSpPr>
        <p:spPr/>
        <p:txBody>
          <a:bodyPr/>
          <a:lstStyle/>
          <a:p>
            <a:r>
              <a:rPr lang="en-US" dirty="0"/>
              <a:t>Work must be explicitly launched on the device.</a:t>
            </a:r>
          </a:p>
        </p:txBody>
      </p:sp>
      <p:sp>
        <p:nvSpPr>
          <p:cNvPr id="4" name="Slide Number Placeholder 3">
            <a:extLst>
              <a:ext uri="{FF2B5EF4-FFF2-40B4-BE49-F238E27FC236}">
                <a16:creationId xmlns:a16="http://schemas.microsoft.com/office/drawing/2014/main" id="{B215B0F8-58BC-900A-E8DB-741FF0BF827C}"/>
              </a:ext>
            </a:extLst>
          </p:cNvPr>
          <p:cNvSpPr>
            <a:spLocks noGrp="1"/>
          </p:cNvSpPr>
          <p:nvPr>
            <p:ph type="sldNum" sz="quarter" idx="5"/>
          </p:nvPr>
        </p:nvSpPr>
        <p:spPr/>
        <p:txBody>
          <a:bodyPr/>
          <a:lstStyle/>
          <a:p>
            <a:pPr>
              <a:defRPr/>
            </a:pPr>
            <a:fld id="{E02D639A-AF38-4D9A-897E-57859A70BDEB}" type="slidenum">
              <a:rPr lang="en-US" smtClean="0"/>
              <a:pPr>
                <a:defRPr/>
              </a:pPr>
              <a:t>24</a:t>
            </a:fld>
            <a:endParaRPr lang="en-US"/>
          </a:p>
        </p:txBody>
      </p:sp>
    </p:spTree>
    <p:extLst>
      <p:ext uri="{BB962C8B-B14F-4D97-AF65-F5344CB8AC3E}">
        <p14:creationId xmlns:p14="http://schemas.microsoft.com/office/powerpoint/2010/main" val="69008802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6EA2C0-5AE0-EE7C-D11F-9BC2EEE1591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FBC96F-DF8D-1CB7-5C84-4A8A1BB5892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51006C2-E1FA-5150-87DF-2D905C17A478}"/>
              </a:ext>
            </a:extLst>
          </p:cNvPr>
          <p:cNvSpPr>
            <a:spLocks noGrp="1"/>
          </p:cNvSpPr>
          <p:nvPr>
            <p:ph type="body" idx="1"/>
          </p:nvPr>
        </p:nvSpPr>
        <p:spPr/>
        <p:txBody>
          <a:bodyPr/>
          <a:lstStyle/>
          <a:p>
            <a:r>
              <a:rPr lang="en-US" dirty="0"/>
              <a:t>Transitions between host and device are always explicit.</a:t>
            </a:r>
          </a:p>
          <a:p>
            <a:endParaRPr lang="en-US" dirty="0"/>
          </a:p>
          <a:p>
            <a:r>
              <a:rPr lang="en-US" dirty="0"/>
              <a:t>You have to call a function that launches work on the GPU. CUDA C++ won't magically decide to run things on the GPU for you.</a:t>
            </a:r>
          </a:p>
        </p:txBody>
      </p:sp>
      <p:sp>
        <p:nvSpPr>
          <p:cNvPr id="4" name="Slide Number Placeholder 3">
            <a:extLst>
              <a:ext uri="{FF2B5EF4-FFF2-40B4-BE49-F238E27FC236}">
                <a16:creationId xmlns:a16="http://schemas.microsoft.com/office/drawing/2014/main" id="{C2265592-B0F5-A1DE-A904-29738F37B3C2}"/>
              </a:ext>
            </a:extLst>
          </p:cNvPr>
          <p:cNvSpPr>
            <a:spLocks noGrp="1"/>
          </p:cNvSpPr>
          <p:nvPr>
            <p:ph type="sldNum" sz="quarter" idx="5"/>
          </p:nvPr>
        </p:nvSpPr>
        <p:spPr/>
        <p:txBody>
          <a:bodyPr/>
          <a:lstStyle/>
          <a:p>
            <a:pPr>
              <a:defRPr/>
            </a:pPr>
            <a:fld id="{E02D639A-AF38-4D9A-897E-57859A70BDEB}" type="slidenum">
              <a:rPr lang="en-US" smtClean="0"/>
              <a:pPr>
                <a:defRPr/>
              </a:pPr>
              <a:t>25</a:t>
            </a:fld>
            <a:endParaRPr lang="en-US"/>
          </a:p>
        </p:txBody>
      </p:sp>
    </p:spTree>
    <p:extLst>
      <p:ext uri="{BB962C8B-B14F-4D97-AF65-F5344CB8AC3E}">
        <p14:creationId xmlns:p14="http://schemas.microsoft.com/office/powerpoint/2010/main" val="34110035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FCC614-DBC1-2693-0866-607772615E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EE11967-4D81-C45D-3FCC-4BFB7D43165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C575F98-485E-C919-CE2C-7C2D7D99CCF9}"/>
              </a:ext>
            </a:extLst>
          </p:cNvPr>
          <p:cNvSpPr>
            <a:spLocks noGrp="1"/>
          </p:cNvSpPr>
          <p:nvPr>
            <p:ph type="body" idx="1"/>
          </p:nvPr>
        </p:nvSpPr>
        <p:spPr/>
        <p:txBody>
          <a:bodyPr/>
          <a:lstStyle/>
          <a:p>
            <a:r>
              <a:rPr lang="en-US" dirty="0"/>
              <a:t>Functions that are invoked on the device will stay on the device.</a:t>
            </a:r>
          </a:p>
          <a:p>
            <a:endParaRPr lang="en-US" dirty="0"/>
          </a:p>
          <a:p>
            <a:r>
              <a:rPr lang="en-US" dirty="0"/>
              <a:t>You can't launch host functions from the device.</a:t>
            </a:r>
          </a:p>
        </p:txBody>
      </p:sp>
      <p:sp>
        <p:nvSpPr>
          <p:cNvPr id="4" name="Slide Number Placeholder 3">
            <a:extLst>
              <a:ext uri="{FF2B5EF4-FFF2-40B4-BE49-F238E27FC236}">
                <a16:creationId xmlns:a16="http://schemas.microsoft.com/office/drawing/2014/main" id="{2840AF49-3212-DEC4-812F-9ACC6EFF91A5}"/>
              </a:ext>
            </a:extLst>
          </p:cNvPr>
          <p:cNvSpPr>
            <a:spLocks noGrp="1"/>
          </p:cNvSpPr>
          <p:nvPr>
            <p:ph type="sldNum" sz="quarter" idx="5"/>
          </p:nvPr>
        </p:nvSpPr>
        <p:spPr/>
        <p:txBody>
          <a:bodyPr/>
          <a:lstStyle/>
          <a:p>
            <a:pPr>
              <a:defRPr/>
            </a:pPr>
            <a:fld id="{E02D639A-AF38-4D9A-897E-57859A70BDEB}" type="slidenum">
              <a:rPr lang="en-US" smtClean="0"/>
              <a:pPr>
                <a:defRPr/>
              </a:pPr>
              <a:t>26</a:t>
            </a:fld>
            <a:endParaRPr lang="en-US"/>
          </a:p>
        </p:txBody>
      </p:sp>
    </p:spTree>
    <p:extLst>
      <p:ext uri="{BB962C8B-B14F-4D97-AF65-F5344CB8AC3E}">
        <p14:creationId xmlns:p14="http://schemas.microsoft.com/office/powerpoint/2010/main" val="14016723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2F3F41-5056-D66D-7AA8-BDD33DBCACE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A875F49-8AE3-8DE1-BBAB-9247EE34DE0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99078BC-E1A4-84F7-208F-7DA2C539C189}"/>
              </a:ext>
            </a:extLst>
          </p:cNvPr>
          <p:cNvSpPr>
            <a:spLocks noGrp="1"/>
          </p:cNvSpPr>
          <p:nvPr>
            <p:ph type="body" idx="1"/>
          </p:nvPr>
        </p:nvSpPr>
        <p:spPr/>
        <p:txBody>
          <a:bodyPr/>
          <a:lstStyle/>
          <a:p>
            <a:r>
              <a:rPr lang="en-US" dirty="0"/>
              <a:t>Going back to our example, the work we want to launch on the device is our std::transform.</a:t>
            </a:r>
          </a:p>
        </p:txBody>
      </p:sp>
      <p:sp>
        <p:nvSpPr>
          <p:cNvPr id="4" name="Slide Number Placeholder 3">
            <a:extLst>
              <a:ext uri="{FF2B5EF4-FFF2-40B4-BE49-F238E27FC236}">
                <a16:creationId xmlns:a16="http://schemas.microsoft.com/office/drawing/2014/main" id="{C3813A2B-C75E-01D0-8837-E63E8A7A4573}"/>
              </a:ext>
            </a:extLst>
          </p:cNvPr>
          <p:cNvSpPr>
            <a:spLocks noGrp="1"/>
          </p:cNvSpPr>
          <p:nvPr>
            <p:ph type="sldNum" sz="quarter" idx="5"/>
          </p:nvPr>
        </p:nvSpPr>
        <p:spPr/>
        <p:txBody>
          <a:bodyPr/>
          <a:lstStyle/>
          <a:p>
            <a:pPr>
              <a:defRPr/>
            </a:pPr>
            <a:fld id="{E02D639A-AF38-4D9A-897E-57859A70BDEB}" type="slidenum">
              <a:rPr lang="en-US" smtClean="0"/>
              <a:pPr>
                <a:defRPr/>
              </a:pPr>
              <a:t>27</a:t>
            </a:fld>
            <a:endParaRPr lang="en-US"/>
          </a:p>
        </p:txBody>
      </p:sp>
    </p:spTree>
    <p:extLst>
      <p:ext uri="{BB962C8B-B14F-4D97-AF65-F5344CB8AC3E}">
        <p14:creationId xmlns:p14="http://schemas.microsoft.com/office/powerpoint/2010/main" val="82819219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3AED96-BAE7-F969-C530-73305AB1711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1E0330-3C7C-A441-7C38-73267192552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6D1B79F-A92C-AF89-272C-9FF0415A495D}"/>
              </a:ext>
            </a:extLst>
          </p:cNvPr>
          <p:cNvSpPr>
            <a:spLocks noGrp="1"/>
          </p:cNvSpPr>
          <p:nvPr>
            <p:ph type="body" idx="1"/>
          </p:nvPr>
        </p:nvSpPr>
        <p:spPr/>
        <p:txBody>
          <a:bodyPr/>
          <a:lstStyle/>
          <a:p>
            <a:r>
              <a:rPr lang="en-US" dirty="0"/>
              <a:t>We can launch this on the device using thrust::transform. It does the same thing as std::transform, but in parallel and on the device.</a:t>
            </a:r>
          </a:p>
          <a:p>
            <a:endParaRPr lang="en-US" dirty="0"/>
          </a:p>
          <a:p>
            <a:r>
              <a:rPr lang="en-US" dirty="0"/>
              <a:t>It takes one additional parameter, an execution policy, which describes the user's requirements for how the algorithm can be parallelized.</a:t>
            </a:r>
          </a:p>
          <a:p>
            <a:endParaRPr lang="en-US" dirty="0"/>
          </a:p>
          <a:p>
            <a:r>
              <a:rPr lang="en-US" dirty="0"/>
              <a:t>In this case, we're asking for the algorithm to be launched in parallel on a CUDA device.</a:t>
            </a:r>
          </a:p>
        </p:txBody>
      </p:sp>
      <p:sp>
        <p:nvSpPr>
          <p:cNvPr id="4" name="Slide Number Placeholder 3">
            <a:extLst>
              <a:ext uri="{FF2B5EF4-FFF2-40B4-BE49-F238E27FC236}">
                <a16:creationId xmlns:a16="http://schemas.microsoft.com/office/drawing/2014/main" id="{97F024AE-80D3-8734-8E6A-4DCAAD82C60A}"/>
              </a:ext>
            </a:extLst>
          </p:cNvPr>
          <p:cNvSpPr>
            <a:spLocks noGrp="1"/>
          </p:cNvSpPr>
          <p:nvPr>
            <p:ph type="sldNum" sz="quarter" idx="5"/>
          </p:nvPr>
        </p:nvSpPr>
        <p:spPr/>
        <p:txBody>
          <a:bodyPr/>
          <a:lstStyle/>
          <a:p>
            <a:pPr>
              <a:defRPr/>
            </a:pPr>
            <a:fld id="{E02D639A-AF38-4D9A-897E-57859A70BDEB}" type="slidenum">
              <a:rPr lang="en-US" smtClean="0"/>
              <a:pPr>
                <a:defRPr/>
              </a:pPr>
              <a:t>28</a:t>
            </a:fld>
            <a:endParaRPr lang="en-US"/>
          </a:p>
        </p:txBody>
      </p:sp>
    </p:spTree>
    <p:extLst>
      <p:ext uri="{BB962C8B-B14F-4D97-AF65-F5344CB8AC3E}">
        <p14:creationId xmlns:p14="http://schemas.microsoft.com/office/powerpoint/2010/main" val="2092456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59DB7C-FC0E-612D-035E-38F5CD2C8D7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8C1F884-5930-1296-E6BD-BB4C89369DC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75E0C42-9A62-8244-116D-33CB2422E856}"/>
              </a:ext>
            </a:extLst>
          </p:cNvPr>
          <p:cNvSpPr>
            <a:spLocks noGrp="1"/>
          </p:cNvSpPr>
          <p:nvPr>
            <p:ph type="body" idx="1"/>
          </p:nvPr>
        </p:nvSpPr>
        <p:spPr/>
        <p:txBody>
          <a:bodyPr/>
          <a:lstStyle/>
          <a:p>
            <a:r>
              <a:rPr lang="en-US" dirty="0"/>
              <a:t>We also need to make sure the data is accessible on the device, which we can do by switching from std::vector to thrust::</a:t>
            </a:r>
            <a:r>
              <a:rPr lang="en-US" dirty="0" err="1"/>
              <a:t>universal_vector</a:t>
            </a:r>
            <a:r>
              <a:rPr lang="en-US" dirty="0"/>
              <a:t>.</a:t>
            </a:r>
          </a:p>
        </p:txBody>
      </p:sp>
      <p:sp>
        <p:nvSpPr>
          <p:cNvPr id="4" name="Slide Number Placeholder 3">
            <a:extLst>
              <a:ext uri="{FF2B5EF4-FFF2-40B4-BE49-F238E27FC236}">
                <a16:creationId xmlns:a16="http://schemas.microsoft.com/office/drawing/2014/main" id="{4224EC44-CFA6-12FB-4AAF-F484BDF403D3}"/>
              </a:ext>
            </a:extLst>
          </p:cNvPr>
          <p:cNvSpPr>
            <a:spLocks noGrp="1"/>
          </p:cNvSpPr>
          <p:nvPr>
            <p:ph type="sldNum" sz="quarter" idx="5"/>
          </p:nvPr>
        </p:nvSpPr>
        <p:spPr/>
        <p:txBody>
          <a:bodyPr/>
          <a:lstStyle/>
          <a:p>
            <a:pPr>
              <a:defRPr/>
            </a:pPr>
            <a:fld id="{E02D639A-AF38-4D9A-897E-57859A70BDEB}" type="slidenum">
              <a:rPr lang="en-US" smtClean="0"/>
              <a:pPr>
                <a:defRPr/>
              </a:pPr>
              <a:t>29</a:t>
            </a:fld>
            <a:endParaRPr lang="en-US"/>
          </a:p>
        </p:txBody>
      </p:sp>
    </p:spTree>
    <p:extLst>
      <p:ext uri="{BB962C8B-B14F-4D97-AF65-F5344CB8AC3E}">
        <p14:creationId xmlns:p14="http://schemas.microsoft.com/office/powerpoint/2010/main" val="10294636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E500EF-479E-F569-64BB-4BB223936E5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3C5B37-17D9-3E06-D965-E906D14854A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9054A95-4E92-4F3B-2CDD-33E9AD3D029B}"/>
              </a:ext>
            </a:extLst>
          </p:cNvPr>
          <p:cNvSpPr>
            <a:spLocks noGrp="1"/>
          </p:cNvSpPr>
          <p:nvPr>
            <p:ph type="body" idx="1"/>
          </p:nvPr>
        </p:nvSpPr>
        <p:spPr/>
        <p:txBody>
          <a:bodyPr/>
          <a:lstStyle/>
          <a:p>
            <a:r>
              <a:rPr lang="en-US" dirty="0"/>
              <a:t>CPUs are optimized for latency.</a:t>
            </a:r>
          </a:p>
          <a:p>
            <a:endParaRPr lang="en-US" dirty="0"/>
          </a:p>
          <a:p>
            <a:r>
              <a:rPr lang="en-US" dirty="0"/>
              <a:t>They have more powerful cores and threads, but less of them.</a:t>
            </a:r>
          </a:p>
          <a:p>
            <a:endParaRPr lang="en-US" dirty="0"/>
          </a:p>
          <a:p>
            <a:r>
              <a:rPr lang="en-US" dirty="0"/>
              <a:t>They have less latency to access memory and more memory to access, at the cost of lower throughput.</a:t>
            </a:r>
          </a:p>
        </p:txBody>
      </p:sp>
      <p:sp>
        <p:nvSpPr>
          <p:cNvPr id="4" name="Slide Number Placeholder 3">
            <a:extLst>
              <a:ext uri="{FF2B5EF4-FFF2-40B4-BE49-F238E27FC236}">
                <a16:creationId xmlns:a16="http://schemas.microsoft.com/office/drawing/2014/main" id="{2CEFD99A-23C8-13F4-AD9F-536E187DACBE}"/>
              </a:ext>
            </a:extLst>
          </p:cNvPr>
          <p:cNvSpPr>
            <a:spLocks noGrp="1"/>
          </p:cNvSpPr>
          <p:nvPr>
            <p:ph type="sldNum" sz="quarter" idx="5"/>
          </p:nvPr>
        </p:nvSpPr>
        <p:spPr/>
        <p:txBody>
          <a:bodyPr/>
          <a:lstStyle/>
          <a:p>
            <a:pPr>
              <a:defRPr/>
            </a:pPr>
            <a:fld id="{E02D639A-AF38-4D9A-897E-57859A70BDEB}" type="slidenum">
              <a:rPr lang="en-US" smtClean="0"/>
              <a:pPr>
                <a:defRPr/>
              </a:pPr>
              <a:t>3</a:t>
            </a:fld>
            <a:endParaRPr lang="en-US"/>
          </a:p>
        </p:txBody>
      </p:sp>
    </p:spTree>
    <p:extLst>
      <p:ext uri="{BB962C8B-B14F-4D97-AF65-F5344CB8AC3E}">
        <p14:creationId xmlns:p14="http://schemas.microsoft.com/office/powerpoint/2010/main" val="332794817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Thrust is the C++ parallel algorithms library; its execution-policy algorithms that we just saw were adopted by Standard C++ in 2017.</a:t>
            </a:r>
          </a:p>
        </p:txBody>
      </p:sp>
      <p:sp>
        <p:nvSpPr>
          <p:cNvPr id="4" name="Slide Number Placeholder 3"/>
          <p:cNvSpPr>
            <a:spLocks noGrp="1"/>
          </p:cNvSpPr>
          <p:nvPr>
            <p:ph type="sldNum" sz="quarter" idx="5"/>
          </p:nvPr>
        </p:nvSpPr>
        <p:spPr/>
        <p:txBody>
          <a:bodyPr/>
          <a:lstStyle/>
          <a:p>
            <a:pPr>
              <a:defRPr/>
            </a:pPr>
            <a:fld id="{E02D639A-AF38-4D9A-897E-57859A70BDEB}" type="slidenum">
              <a:rPr lang="en-US" smtClean="0"/>
              <a:pPr>
                <a:defRPr/>
              </a:pPr>
              <a:t>30</a:t>
            </a:fld>
            <a:endParaRPr lang="en-US"/>
          </a:p>
        </p:txBody>
      </p:sp>
    </p:spTree>
    <p:extLst>
      <p:ext uri="{BB962C8B-B14F-4D97-AF65-F5344CB8AC3E}">
        <p14:creationId xmlns:p14="http://schemas.microsoft.com/office/powerpoint/2010/main" val="367603417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C9784A-4772-B3F2-1120-9A2B62CE35B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0AD3D05-0151-54E2-78D4-78A23AD93F6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71415E9-6DB5-38BF-F99B-DF19E059E179}"/>
              </a:ext>
            </a:extLst>
          </p:cNvPr>
          <p:cNvSpPr>
            <a:spLocks noGrp="1"/>
          </p:cNvSpPr>
          <p:nvPr>
            <p:ph type="body" idx="1"/>
          </p:nvPr>
        </p:nvSpPr>
        <p:spPr/>
        <p:txBody>
          <a:bodyPr/>
          <a:lstStyle/>
          <a:p>
            <a:r>
              <a:rPr lang="en-US" dirty="0"/>
              <a:t>Thrust has implementations of those standard parallel algorithms…</a:t>
            </a:r>
          </a:p>
        </p:txBody>
      </p:sp>
      <p:sp>
        <p:nvSpPr>
          <p:cNvPr id="4" name="Slide Number Placeholder 3">
            <a:extLst>
              <a:ext uri="{FF2B5EF4-FFF2-40B4-BE49-F238E27FC236}">
                <a16:creationId xmlns:a16="http://schemas.microsoft.com/office/drawing/2014/main" id="{78452061-1E71-0800-6E42-C88F6F8B5C98}"/>
              </a:ext>
            </a:extLst>
          </p:cNvPr>
          <p:cNvSpPr>
            <a:spLocks noGrp="1"/>
          </p:cNvSpPr>
          <p:nvPr>
            <p:ph type="sldNum" sz="quarter" idx="5"/>
          </p:nvPr>
        </p:nvSpPr>
        <p:spPr/>
        <p:txBody>
          <a:bodyPr/>
          <a:lstStyle/>
          <a:p>
            <a:pPr>
              <a:defRPr/>
            </a:pPr>
            <a:fld id="{E02D639A-AF38-4D9A-897E-57859A70BDEB}" type="slidenum">
              <a:rPr lang="en-US" smtClean="0"/>
              <a:pPr>
                <a:defRPr/>
              </a:pPr>
              <a:t>31</a:t>
            </a:fld>
            <a:endParaRPr lang="en-US"/>
          </a:p>
        </p:txBody>
      </p:sp>
    </p:spTree>
    <p:extLst>
      <p:ext uri="{BB962C8B-B14F-4D97-AF65-F5344CB8AC3E}">
        <p14:creationId xmlns:p14="http://schemas.microsoft.com/office/powerpoint/2010/main" val="140959272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37962D-25EF-B935-705C-361E2A65390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C52DEEA-3DF3-1B9C-7E4D-257E4D587A2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C437BA6-19DA-4B5D-02E2-C129D2A3A7F9}"/>
              </a:ext>
            </a:extLst>
          </p:cNvPr>
          <p:cNvSpPr>
            <a:spLocks noGrp="1"/>
          </p:cNvSpPr>
          <p:nvPr>
            <p:ph type="body" idx="1"/>
          </p:nvPr>
        </p:nvSpPr>
        <p:spPr/>
        <p:txBody>
          <a:bodyPr/>
          <a:lstStyle/>
          <a:p>
            <a:r>
              <a:rPr lang="en-US" dirty="0"/>
              <a:t>… and a collection of extensions and additions to those algorithms beyond what's in the standard.</a:t>
            </a:r>
          </a:p>
        </p:txBody>
      </p:sp>
      <p:sp>
        <p:nvSpPr>
          <p:cNvPr id="4" name="Slide Number Placeholder 3">
            <a:extLst>
              <a:ext uri="{FF2B5EF4-FFF2-40B4-BE49-F238E27FC236}">
                <a16:creationId xmlns:a16="http://schemas.microsoft.com/office/drawing/2014/main" id="{6F1A3B05-2E6F-6472-E828-017FE7F5223F}"/>
              </a:ext>
            </a:extLst>
          </p:cNvPr>
          <p:cNvSpPr>
            <a:spLocks noGrp="1"/>
          </p:cNvSpPr>
          <p:nvPr>
            <p:ph type="sldNum" sz="quarter" idx="5"/>
          </p:nvPr>
        </p:nvSpPr>
        <p:spPr/>
        <p:txBody>
          <a:bodyPr/>
          <a:lstStyle/>
          <a:p>
            <a:pPr>
              <a:defRPr/>
            </a:pPr>
            <a:fld id="{E02D639A-AF38-4D9A-897E-57859A70BDEB}" type="slidenum">
              <a:rPr lang="en-US" smtClean="0"/>
              <a:pPr>
                <a:defRPr/>
              </a:pPr>
              <a:t>32</a:t>
            </a:fld>
            <a:endParaRPr lang="en-US"/>
          </a:p>
        </p:txBody>
      </p:sp>
    </p:spTree>
    <p:extLst>
      <p:ext uri="{BB962C8B-B14F-4D97-AF65-F5344CB8AC3E}">
        <p14:creationId xmlns:p14="http://schemas.microsoft.com/office/powerpoint/2010/main" val="161711130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D6B406-43D6-48FA-1625-0B5182614A5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7D4F703-B4ED-90C4-DE84-19119FE8A8A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78A0424-CDC1-7F9C-01DF-9160C3D8034E}"/>
              </a:ext>
            </a:extLst>
          </p:cNvPr>
          <p:cNvSpPr>
            <a:spLocks noGrp="1"/>
          </p:cNvSpPr>
          <p:nvPr>
            <p:ph type="body" idx="1"/>
          </p:nvPr>
        </p:nvSpPr>
        <p:spPr/>
        <p:txBody>
          <a:bodyPr/>
          <a:lstStyle/>
          <a:p>
            <a:r>
              <a:rPr lang="en-US" dirty="0"/>
              <a:t>Thrust also has heterogeneous containers that behave like std::vector, but store their contents in different kinds of memory that are accessible to different kinds of processors.</a:t>
            </a:r>
          </a:p>
        </p:txBody>
      </p:sp>
      <p:sp>
        <p:nvSpPr>
          <p:cNvPr id="4" name="Slide Number Placeholder 3">
            <a:extLst>
              <a:ext uri="{FF2B5EF4-FFF2-40B4-BE49-F238E27FC236}">
                <a16:creationId xmlns:a16="http://schemas.microsoft.com/office/drawing/2014/main" id="{26E98B3E-1B3E-8646-27EB-586DCA8FAF28}"/>
              </a:ext>
            </a:extLst>
          </p:cNvPr>
          <p:cNvSpPr>
            <a:spLocks noGrp="1"/>
          </p:cNvSpPr>
          <p:nvPr>
            <p:ph type="sldNum" sz="quarter" idx="5"/>
          </p:nvPr>
        </p:nvSpPr>
        <p:spPr/>
        <p:txBody>
          <a:bodyPr/>
          <a:lstStyle/>
          <a:p>
            <a:pPr>
              <a:defRPr/>
            </a:pPr>
            <a:fld id="{E02D639A-AF38-4D9A-897E-57859A70BDEB}" type="slidenum">
              <a:rPr lang="en-US" smtClean="0"/>
              <a:pPr>
                <a:defRPr/>
              </a:pPr>
              <a:t>33</a:t>
            </a:fld>
            <a:endParaRPr lang="en-US"/>
          </a:p>
        </p:txBody>
      </p:sp>
    </p:spTree>
    <p:extLst>
      <p:ext uri="{BB962C8B-B14F-4D97-AF65-F5344CB8AC3E}">
        <p14:creationId xmlns:p14="http://schemas.microsoft.com/office/powerpoint/2010/main" val="87560801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std::vector's contents might only be accessible in host code.</a:t>
            </a:r>
          </a:p>
          <a:p>
            <a:endParaRPr lang="en-US" dirty="0"/>
          </a:p>
          <a:p>
            <a:r>
              <a:rPr lang="en-US" dirty="0"/>
              <a:t>When you construct or assign to a std::vector, that operation is done in serial, which can be quite slow if you're dealing with large amounts of data, as we often do when using GPUs.</a:t>
            </a:r>
          </a:p>
        </p:txBody>
      </p:sp>
      <p:sp>
        <p:nvSpPr>
          <p:cNvPr id="4" name="Slide Number Placeholder 3"/>
          <p:cNvSpPr>
            <a:spLocks noGrp="1"/>
          </p:cNvSpPr>
          <p:nvPr>
            <p:ph type="sldNum" sz="quarter" idx="5"/>
          </p:nvPr>
        </p:nvSpPr>
        <p:spPr/>
        <p:txBody>
          <a:bodyPr/>
          <a:lstStyle/>
          <a:p>
            <a:pPr>
              <a:defRPr/>
            </a:pPr>
            <a:fld id="{E02D639A-AF38-4D9A-897E-57859A70BDEB}" type="slidenum">
              <a:rPr lang="en-US" smtClean="0"/>
              <a:pPr>
                <a:defRPr/>
              </a:pPr>
              <a:t>34</a:t>
            </a:fld>
            <a:endParaRPr lang="en-US"/>
          </a:p>
        </p:txBody>
      </p:sp>
    </p:spTree>
    <p:extLst>
      <p:ext uri="{BB962C8B-B14F-4D97-AF65-F5344CB8AC3E}">
        <p14:creationId xmlns:p14="http://schemas.microsoft.com/office/powerpoint/2010/main" val="277673740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thrust::</a:t>
            </a:r>
            <a:r>
              <a:rPr lang="en-US" dirty="0" err="1"/>
              <a:t>universal_vector's</a:t>
            </a:r>
            <a:r>
              <a:rPr lang="en-US" dirty="0"/>
              <a:t> contents are always accessible in both host and device code.</a:t>
            </a:r>
          </a:p>
          <a:p>
            <a:endParaRPr lang="en-US" dirty="0"/>
          </a:p>
          <a:p>
            <a:r>
              <a:rPr lang="en-US" dirty="0"/>
              <a:t>Operations on Thrust vectors like construction and assignment are executed in parallel on the device.</a:t>
            </a:r>
          </a:p>
        </p:txBody>
      </p:sp>
      <p:sp>
        <p:nvSpPr>
          <p:cNvPr id="4" name="Slide Number Placeholder 3"/>
          <p:cNvSpPr>
            <a:spLocks noGrp="1"/>
          </p:cNvSpPr>
          <p:nvPr>
            <p:ph type="sldNum" sz="quarter" idx="5"/>
          </p:nvPr>
        </p:nvSpPr>
        <p:spPr/>
        <p:txBody>
          <a:bodyPr/>
          <a:lstStyle/>
          <a:p>
            <a:pPr>
              <a:defRPr/>
            </a:pPr>
            <a:fld id="{E02D639A-AF38-4D9A-897E-57859A70BDEB}" type="slidenum">
              <a:rPr lang="en-US" smtClean="0"/>
              <a:pPr>
                <a:defRPr/>
              </a:pPr>
              <a:t>35</a:t>
            </a:fld>
            <a:endParaRPr lang="en-US"/>
          </a:p>
        </p:txBody>
      </p:sp>
    </p:spTree>
    <p:extLst>
      <p:ext uri="{BB962C8B-B14F-4D97-AF65-F5344CB8AC3E}">
        <p14:creationId xmlns:p14="http://schemas.microsoft.com/office/powerpoint/2010/main" val="135508867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A788BE-0B4A-9CFF-B943-545E22707BE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4D36481-4D73-51C2-F7D4-99FE4AF0A83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B4AD823-4012-FC93-7292-4D65940AF644}"/>
              </a:ext>
            </a:extLst>
          </p:cNvPr>
          <p:cNvSpPr>
            <a:spLocks noGrp="1"/>
          </p:cNvSpPr>
          <p:nvPr>
            <p:ph type="body" idx="1"/>
          </p:nvPr>
        </p:nvSpPr>
        <p:spPr/>
        <p:txBody>
          <a:bodyPr/>
          <a:lstStyle/>
          <a:p>
            <a:r>
              <a:rPr lang="en-US" dirty="0"/>
              <a:t>Thrust also has a collection of iterators that can be used in conjunction with Thrust's algorithms to compose more complex computational patterns.</a:t>
            </a:r>
          </a:p>
        </p:txBody>
      </p:sp>
      <p:sp>
        <p:nvSpPr>
          <p:cNvPr id="4" name="Slide Number Placeholder 3">
            <a:extLst>
              <a:ext uri="{FF2B5EF4-FFF2-40B4-BE49-F238E27FC236}">
                <a16:creationId xmlns:a16="http://schemas.microsoft.com/office/drawing/2014/main" id="{1DE1F059-1A67-C31B-E49B-16660ECB4978}"/>
              </a:ext>
            </a:extLst>
          </p:cNvPr>
          <p:cNvSpPr>
            <a:spLocks noGrp="1"/>
          </p:cNvSpPr>
          <p:nvPr>
            <p:ph type="sldNum" sz="quarter" idx="5"/>
          </p:nvPr>
        </p:nvSpPr>
        <p:spPr/>
        <p:txBody>
          <a:bodyPr/>
          <a:lstStyle/>
          <a:p>
            <a:pPr>
              <a:defRPr/>
            </a:pPr>
            <a:fld id="{E02D639A-AF38-4D9A-897E-57859A70BDEB}" type="slidenum">
              <a:rPr lang="en-US" smtClean="0"/>
              <a:pPr>
                <a:defRPr/>
              </a:pPr>
              <a:t>36</a:t>
            </a:fld>
            <a:endParaRPr lang="en-US"/>
          </a:p>
        </p:txBody>
      </p:sp>
    </p:spTree>
    <p:extLst>
      <p:ext uri="{BB962C8B-B14F-4D97-AF65-F5344CB8AC3E}">
        <p14:creationId xmlns:p14="http://schemas.microsoft.com/office/powerpoint/2010/main" val="211244254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Standard C++ and Thrust algorithms typically iterate over sequences of objects – for example, the elements of a container.</a:t>
            </a:r>
          </a:p>
          <a:p>
            <a:endParaRPr lang="en-US" dirty="0"/>
          </a:p>
          <a:p>
            <a:r>
              <a:rPr lang="en-US" dirty="0"/>
              <a:t>However, in numerical and scientific computing, we often want to iterate through indices instead of objects.</a:t>
            </a:r>
          </a:p>
          <a:p>
            <a:endParaRPr lang="en-US" dirty="0"/>
          </a:p>
        </p:txBody>
      </p:sp>
      <p:sp>
        <p:nvSpPr>
          <p:cNvPr id="4" name="Slide Number Placeholder 3"/>
          <p:cNvSpPr>
            <a:spLocks noGrp="1"/>
          </p:cNvSpPr>
          <p:nvPr>
            <p:ph type="sldNum" sz="quarter" idx="5"/>
          </p:nvPr>
        </p:nvSpPr>
        <p:spPr/>
        <p:txBody>
          <a:bodyPr/>
          <a:lstStyle/>
          <a:p>
            <a:pPr>
              <a:defRPr/>
            </a:pPr>
            <a:fld id="{E02D639A-AF38-4D9A-897E-57859A70BDEB}" type="slidenum">
              <a:rPr lang="en-US" smtClean="0"/>
              <a:pPr>
                <a:defRPr/>
              </a:pPr>
              <a:t>37</a:t>
            </a:fld>
            <a:endParaRPr lang="en-US"/>
          </a:p>
        </p:txBody>
      </p:sp>
    </p:spTree>
    <p:extLst>
      <p:ext uri="{BB962C8B-B14F-4D97-AF65-F5344CB8AC3E}">
        <p14:creationId xmlns:p14="http://schemas.microsoft.com/office/powerpoint/2010/main" val="188524637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34BE1B-2122-84DF-D70A-AD08479941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D0B8A2D-1975-39C2-8C12-8BAFC2AD028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2529003-A9CC-77F3-0A40-2F87D715D964}"/>
              </a:ext>
            </a:extLst>
          </p:cNvPr>
          <p:cNvSpPr>
            <a:spLocks noGrp="1"/>
          </p:cNvSpPr>
          <p:nvPr>
            <p:ph type="body" idx="1"/>
          </p:nvPr>
        </p:nvSpPr>
        <p:spPr/>
        <p:txBody>
          <a:bodyPr/>
          <a:lstStyle/>
          <a:p>
            <a:r>
              <a:rPr lang="en-US" dirty="0"/>
              <a:t>We can do this with Thrust counting iterators.</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A counting iterator is constructed from an integer and represents the range of all integers from that integer onwards. When dereferenced, it returns that integer. When incremented, it increments the integer.</a:t>
            </a:r>
          </a:p>
          <a:p>
            <a:endParaRPr lang="en-US" dirty="0"/>
          </a:p>
          <a:p>
            <a:r>
              <a:rPr lang="en-US" dirty="0"/>
              <a:t>By passing a counting iterator to a Thrust algorithm like `</a:t>
            </a:r>
            <a:r>
              <a:rPr lang="en-US" dirty="0" err="1"/>
              <a:t>for_each_n</a:t>
            </a:r>
            <a:r>
              <a:rPr lang="en-US" dirty="0"/>
              <a:t>`, we can iterate over indices instead of objects.</a:t>
            </a:r>
          </a:p>
        </p:txBody>
      </p:sp>
      <p:sp>
        <p:nvSpPr>
          <p:cNvPr id="4" name="Slide Number Placeholder 3">
            <a:extLst>
              <a:ext uri="{FF2B5EF4-FFF2-40B4-BE49-F238E27FC236}">
                <a16:creationId xmlns:a16="http://schemas.microsoft.com/office/drawing/2014/main" id="{B1DEDDF2-31FE-15F7-37CB-2E5DF63F7163}"/>
              </a:ext>
            </a:extLst>
          </p:cNvPr>
          <p:cNvSpPr>
            <a:spLocks noGrp="1"/>
          </p:cNvSpPr>
          <p:nvPr>
            <p:ph type="sldNum" sz="quarter" idx="5"/>
          </p:nvPr>
        </p:nvSpPr>
        <p:spPr/>
        <p:txBody>
          <a:bodyPr/>
          <a:lstStyle/>
          <a:p>
            <a:pPr>
              <a:defRPr/>
            </a:pPr>
            <a:fld id="{E02D639A-AF38-4D9A-897E-57859A70BDEB}" type="slidenum">
              <a:rPr lang="en-US" smtClean="0"/>
              <a:pPr>
                <a:defRPr/>
              </a:pPr>
              <a:t>38</a:t>
            </a:fld>
            <a:endParaRPr lang="en-US"/>
          </a:p>
        </p:txBody>
      </p:sp>
    </p:spTree>
    <p:extLst>
      <p:ext uri="{BB962C8B-B14F-4D97-AF65-F5344CB8AC3E}">
        <p14:creationId xmlns:p14="http://schemas.microsoft.com/office/powerpoint/2010/main" val="169121970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C3EF55-039F-710F-B5F3-1E53390272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FCF2DC-7DA2-C0B2-CBB7-083244CD7E3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6F32B22-D023-215D-5C30-659F1AD6883F}"/>
              </a:ext>
            </a:extLst>
          </p:cNvPr>
          <p:cNvSpPr>
            <a:spLocks noGrp="1"/>
          </p:cNvSpPr>
          <p:nvPr>
            <p:ph type="body" idx="1"/>
          </p:nvPr>
        </p:nvSpPr>
        <p:spPr/>
        <p:txBody>
          <a:bodyPr/>
          <a:lstStyle/>
          <a:p>
            <a:r>
              <a:rPr lang="en-US" dirty="0"/>
              <a:t>Thrust also has a constant iterator, which will repeat the given number forever.</a:t>
            </a:r>
          </a:p>
          <a:p>
            <a:endParaRPr lang="en-US" dirty="0"/>
          </a:p>
          <a:p>
            <a:r>
              <a:rPr lang="en-US" dirty="0"/>
              <a:t>Just like a </a:t>
            </a:r>
            <a:r>
              <a:rPr lang="en-US" dirty="0" err="1"/>
              <a:t>counting_iterator</a:t>
            </a:r>
            <a:r>
              <a:rPr lang="en-US" dirty="0"/>
              <a:t>, it holds an integer, which is returned when it's dereferenced.</a:t>
            </a:r>
          </a:p>
          <a:p>
            <a:endParaRPr lang="en-US" dirty="0"/>
          </a:p>
          <a:p>
            <a:r>
              <a:rPr lang="en-US" dirty="0"/>
              <a:t>But when you increment a </a:t>
            </a:r>
            <a:r>
              <a:rPr lang="en-US" dirty="0" err="1"/>
              <a:t>constant_iterator</a:t>
            </a:r>
            <a:r>
              <a:rPr lang="en-US" dirty="0"/>
              <a:t>, the integer is not changed.</a:t>
            </a:r>
          </a:p>
        </p:txBody>
      </p:sp>
      <p:sp>
        <p:nvSpPr>
          <p:cNvPr id="4" name="Slide Number Placeholder 3">
            <a:extLst>
              <a:ext uri="{FF2B5EF4-FFF2-40B4-BE49-F238E27FC236}">
                <a16:creationId xmlns:a16="http://schemas.microsoft.com/office/drawing/2014/main" id="{D61A13ED-C1AC-4C7D-625D-70C16C453D5A}"/>
              </a:ext>
            </a:extLst>
          </p:cNvPr>
          <p:cNvSpPr>
            <a:spLocks noGrp="1"/>
          </p:cNvSpPr>
          <p:nvPr>
            <p:ph type="sldNum" sz="quarter" idx="5"/>
          </p:nvPr>
        </p:nvSpPr>
        <p:spPr/>
        <p:txBody>
          <a:bodyPr/>
          <a:lstStyle/>
          <a:p>
            <a:pPr>
              <a:defRPr/>
            </a:pPr>
            <a:fld id="{E02D639A-AF38-4D9A-897E-57859A70BDEB}" type="slidenum">
              <a:rPr lang="en-US" smtClean="0"/>
              <a:pPr>
                <a:defRPr/>
              </a:pPr>
              <a:t>39</a:t>
            </a:fld>
            <a:endParaRPr lang="en-US"/>
          </a:p>
        </p:txBody>
      </p:sp>
    </p:spTree>
    <p:extLst>
      <p:ext uri="{BB962C8B-B14F-4D97-AF65-F5344CB8AC3E}">
        <p14:creationId xmlns:p14="http://schemas.microsoft.com/office/powerpoint/2010/main" val="9988888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57E9F9-0302-F6E6-CAC0-A1010B755E4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42D8FD9-54AB-D592-F9C5-96E63EE4A82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026C63C-071C-45D6-19A6-9BE9539D89E6}"/>
              </a:ext>
            </a:extLst>
          </p:cNvPr>
          <p:cNvSpPr>
            <a:spLocks noGrp="1"/>
          </p:cNvSpPr>
          <p:nvPr>
            <p:ph type="body" idx="1"/>
          </p:nvPr>
        </p:nvSpPr>
        <p:spPr/>
        <p:txBody>
          <a:bodyPr/>
          <a:lstStyle/>
          <a:p>
            <a:r>
              <a:rPr lang="en-US" dirty="0"/>
              <a:t>GPUs are optimized for bandwidth and parallelism.</a:t>
            </a:r>
          </a:p>
          <a:p>
            <a:endParaRPr lang="en-US" dirty="0"/>
          </a:p>
          <a:p>
            <a:r>
              <a:rPr lang="en-US" dirty="0"/>
              <a:t>They can run hundreds of thousands of threads.</a:t>
            </a:r>
          </a:p>
          <a:p>
            <a:endParaRPr lang="en-US" dirty="0"/>
          </a:p>
          <a:p>
            <a:r>
              <a:rPr lang="en-US" dirty="0"/>
              <a:t>Their memory latency is higher, but the memory throughput is much greater.</a:t>
            </a:r>
          </a:p>
        </p:txBody>
      </p:sp>
      <p:sp>
        <p:nvSpPr>
          <p:cNvPr id="4" name="Slide Number Placeholder 3">
            <a:extLst>
              <a:ext uri="{FF2B5EF4-FFF2-40B4-BE49-F238E27FC236}">
                <a16:creationId xmlns:a16="http://schemas.microsoft.com/office/drawing/2014/main" id="{6919782C-8D6D-9A43-653D-9FB43980A368}"/>
              </a:ext>
            </a:extLst>
          </p:cNvPr>
          <p:cNvSpPr>
            <a:spLocks noGrp="1"/>
          </p:cNvSpPr>
          <p:nvPr>
            <p:ph type="sldNum" sz="quarter" idx="5"/>
          </p:nvPr>
        </p:nvSpPr>
        <p:spPr/>
        <p:txBody>
          <a:bodyPr/>
          <a:lstStyle/>
          <a:p>
            <a:pPr>
              <a:defRPr/>
            </a:pPr>
            <a:fld id="{E02D639A-AF38-4D9A-897E-57859A70BDEB}" type="slidenum">
              <a:rPr lang="en-US" smtClean="0"/>
              <a:pPr>
                <a:defRPr/>
              </a:pPr>
              <a:t>4</a:t>
            </a:fld>
            <a:endParaRPr lang="en-US"/>
          </a:p>
        </p:txBody>
      </p:sp>
    </p:spTree>
    <p:extLst>
      <p:ext uri="{BB962C8B-B14F-4D97-AF65-F5344CB8AC3E}">
        <p14:creationId xmlns:p14="http://schemas.microsoft.com/office/powerpoint/2010/main" val="159679269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875E40-B0B0-441D-0377-714EAFD1DA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14CACA6-CBF4-1A89-FC16-46822636A34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19B24E2-A051-74EF-9F67-585D200F1B9F}"/>
              </a:ext>
            </a:extLst>
          </p:cNvPr>
          <p:cNvSpPr>
            <a:spLocks noGrp="1"/>
          </p:cNvSpPr>
          <p:nvPr>
            <p:ph type="body" idx="1"/>
          </p:nvPr>
        </p:nvSpPr>
        <p:spPr/>
        <p:txBody>
          <a:bodyPr/>
          <a:lstStyle/>
          <a:p>
            <a:r>
              <a:rPr lang="en-US" dirty="0"/>
              <a:t>Iterators can help fuse together operations into beefier and more efficient work.</a:t>
            </a:r>
          </a:p>
          <a:p>
            <a:endParaRPr lang="en-US" dirty="0"/>
          </a:p>
          <a:p>
            <a:r>
              <a:rPr lang="en-US" dirty="0"/>
              <a:t>Suppose we want to transform some data with one function f, and then reduce it with a reduction op g.</a:t>
            </a:r>
          </a:p>
          <a:p>
            <a:endParaRPr lang="en-US" dirty="0"/>
          </a:p>
          <a:p>
            <a:r>
              <a:rPr lang="en-US" dirty="0"/>
              <a:t>There's two problems with this approach as shown.</a:t>
            </a:r>
          </a:p>
          <a:p>
            <a:endParaRPr lang="en-US" dirty="0"/>
          </a:p>
          <a:p>
            <a:r>
              <a:rPr lang="en-US" dirty="0"/>
              <a:t>Q: Who can tell me what those problems are?</a:t>
            </a:r>
          </a:p>
        </p:txBody>
      </p:sp>
      <p:sp>
        <p:nvSpPr>
          <p:cNvPr id="4" name="Slide Number Placeholder 3">
            <a:extLst>
              <a:ext uri="{FF2B5EF4-FFF2-40B4-BE49-F238E27FC236}">
                <a16:creationId xmlns:a16="http://schemas.microsoft.com/office/drawing/2014/main" id="{7A122515-5E03-9037-70A6-02F83D166180}"/>
              </a:ext>
            </a:extLst>
          </p:cNvPr>
          <p:cNvSpPr>
            <a:spLocks noGrp="1"/>
          </p:cNvSpPr>
          <p:nvPr>
            <p:ph type="sldNum" sz="quarter" idx="5"/>
          </p:nvPr>
        </p:nvSpPr>
        <p:spPr/>
        <p:txBody>
          <a:bodyPr/>
          <a:lstStyle/>
          <a:p>
            <a:pPr>
              <a:defRPr/>
            </a:pPr>
            <a:fld id="{E02D639A-AF38-4D9A-897E-57859A70BDEB}" type="slidenum">
              <a:rPr lang="en-US" smtClean="0"/>
              <a:pPr>
                <a:defRPr/>
              </a:pPr>
              <a:t>40</a:t>
            </a:fld>
            <a:endParaRPr lang="en-US"/>
          </a:p>
        </p:txBody>
      </p:sp>
    </p:spTree>
    <p:extLst>
      <p:ext uri="{BB962C8B-B14F-4D97-AF65-F5344CB8AC3E}">
        <p14:creationId xmlns:p14="http://schemas.microsoft.com/office/powerpoint/2010/main" val="276729897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636887-A757-CC9C-B4F5-B6ED21D6C7A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EBA3D4C-9AFF-8094-9D61-85E64740574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DD15FE8-CF84-9144-2CDB-FC8239BB7D51}"/>
              </a:ext>
            </a:extLst>
          </p:cNvPr>
          <p:cNvSpPr>
            <a:spLocks noGrp="1"/>
          </p:cNvSpPr>
          <p:nvPr>
            <p:ph type="body" idx="1"/>
          </p:nvPr>
        </p:nvSpPr>
        <p:spPr/>
        <p:txBody>
          <a:bodyPr/>
          <a:lstStyle/>
          <a:p>
            <a:r>
              <a:rPr lang="en-US" dirty="0"/>
              <a:t>By default, the Thrust algorithms are fork-join synchronous, so each invocation launches its work on the device and then blocks on the host until that work completes.</a:t>
            </a:r>
          </a:p>
          <a:p>
            <a:endParaRPr lang="en-US" dirty="0"/>
          </a:p>
          <a:p>
            <a:r>
              <a:rPr lang="en-US" dirty="0"/>
              <a:t>In our example, this leads to an unnecessary latency bubble which can degrade performance.</a:t>
            </a:r>
          </a:p>
          <a:p>
            <a:endParaRPr lang="en-US" dirty="0"/>
          </a:p>
          <a:p>
            <a:r>
              <a:rPr lang="en-US" dirty="0"/>
              <a:t>We wait on the host for the transform to finish before we can start on the reduce, even though there's nothing that we need to do on the host with the result of the transform. </a:t>
            </a:r>
          </a:p>
          <a:p>
            <a:endParaRPr lang="en-US" dirty="0"/>
          </a:p>
          <a:p>
            <a:r>
              <a:rPr lang="en-US" dirty="0"/>
              <a:t>Fork-join synchronous parallelism is a very common model, because it's a convenient transition from serial programming. We see it in OpenMP, </a:t>
            </a:r>
            <a:r>
              <a:rPr lang="en-US" dirty="0" err="1"/>
              <a:t>OpenACC</a:t>
            </a:r>
            <a:r>
              <a:rPr lang="en-US" dirty="0"/>
              <a:t>, Fortran, and in many Python frameworks.</a:t>
            </a:r>
          </a:p>
        </p:txBody>
      </p:sp>
      <p:sp>
        <p:nvSpPr>
          <p:cNvPr id="4" name="Slide Number Placeholder 3">
            <a:extLst>
              <a:ext uri="{FF2B5EF4-FFF2-40B4-BE49-F238E27FC236}">
                <a16:creationId xmlns:a16="http://schemas.microsoft.com/office/drawing/2014/main" id="{EB718144-3C23-5F01-2082-2F2D8FF2DB95}"/>
              </a:ext>
            </a:extLst>
          </p:cNvPr>
          <p:cNvSpPr>
            <a:spLocks noGrp="1"/>
          </p:cNvSpPr>
          <p:nvPr>
            <p:ph type="sldNum" sz="quarter" idx="5"/>
          </p:nvPr>
        </p:nvSpPr>
        <p:spPr/>
        <p:txBody>
          <a:bodyPr/>
          <a:lstStyle/>
          <a:p>
            <a:pPr>
              <a:defRPr/>
            </a:pPr>
            <a:fld id="{E02D639A-AF38-4D9A-897E-57859A70BDEB}" type="slidenum">
              <a:rPr lang="en-US" smtClean="0"/>
              <a:pPr>
                <a:defRPr/>
              </a:pPr>
              <a:t>41</a:t>
            </a:fld>
            <a:endParaRPr lang="en-US"/>
          </a:p>
        </p:txBody>
      </p:sp>
    </p:spTree>
    <p:extLst>
      <p:ext uri="{BB962C8B-B14F-4D97-AF65-F5344CB8AC3E}">
        <p14:creationId xmlns:p14="http://schemas.microsoft.com/office/powerpoint/2010/main" val="251823993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43AD72-8552-3F73-F1A5-6BD5B74DF36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D1ED6D7-342B-A3B1-CABD-5396882D88C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EF93234-1005-657F-8758-BAF9FD79D037}"/>
              </a:ext>
            </a:extLst>
          </p:cNvPr>
          <p:cNvSpPr>
            <a:spLocks noGrp="1"/>
          </p:cNvSpPr>
          <p:nvPr>
            <p:ph type="body" idx="1"/>
          </p:nvPr>
        </p:nvSpPr>
        <p:spPr/>
        <p:txBody>
          <a:bodyPr/>
          <a:lstStyle/>
          <a:p>
            <a:r>
              <a:rPr lang="en-US" dirty="0"/>
              <a:t>Additionally, we've had to allocate O(N) temporary storage for the transformation, which will waste precious device memory and cause expensive and unnecessary loads and stores from device to global memory.</a:t>
            </a:r>
          </a:p>
          <a:p>
            <a:endParaRPr lang="en-US" dirty="0"/>
          </a:p>
          <a:p>
            <a:r>
              <a:rPr lang="en-US" dirty="0"/>
              <a:t>Q: What would be a better way to express this computation?</a:t>
            </a:r>
          </a:p>
        </p:txBody>
      </p:sp>
      <p:sp>
        <p:nvSpPr>
          <p:cNvPr id="4" name="Slide Number Placeholder 3">
            <a:extLst>
              <a:ext uri="{FF2B5EF4-FFF2-40B4-BE49-F238E27FC236}">
                <a16:creationId xmlns:a16="http://schemas.microsoft.com/office/drawing/2014/main" id="{E868A644-E1F3-2BB7-166E-D3C592DA4EEF}"/>
              </a:ext>
            </a:extLst>
          </p:cNvPr>
          <p:cNvSpPr>
            <a:spLocks noGrp="1"/>
          </p:cNvSpPr>
          <p:nvPr>
            <p:ph type="sldNum" sz="quarter" idx="5"/>
          </p:nvPr>
        </p:nvSpPr>
        <p:spPr/>
        <p:txBody>
          <a:bodyPr/>
          <a:lstStyle/>
          <a:p>
            <a:pPr>
              <a:defRPr/>
            </a:pPr>
            <a:fld id="{E02D639A-AF38-4D9A-897E-57859A70BDEB}" type="slidenum">
              <a:rPr lang="en-US" smtClean="0"/>
              <a:pPr>
                <a:defRPr/>
              </a:pPr>
              <a:t>42</a:t>
            </a:fld>
            <a:endParaRPr lang="en-US"/>
          </a:p>
        </p:txBody>
      </p:sp>
    </p:spTree>
    <p:extLst>
      <p:ext uri="{BB962C8B-B14F-4D97-AF65-F5344CB8AC3E}">
        <p14:creationId xmlns:p14="http://schemas.microsoft.com/office/powerpoint/2010/main" val="245834011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EDBF75-B731-0038-98C6-D9ADD346F4E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2DB1A16-87B5-AF85-2C5F-D35C9F64BCA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699A55A-F073-FAC4-CDC8-6456386C3D6F}"/>
              </a:ext>
            </a:extLst>
          </p:cNvPr>
          <p:cNvSpPr>
            <a:spLocks noGrp="1"/>
          </p:cNvSpPr>
          <p:nvPr>
            <p:ph type="body" idx="1"/>
          </p:nvPr>
        </p:nvSpPr>
        <p:spPr/>
        <p:txBody>
          <a:bodyPr/>
          <a:lstStyle/>
          <a:p>
            <a:r>
              <a:rPr lang="en-US" dirty="0"/>
              <a:t>One way to address this problem is to fuse the operations together into a single parallel invocation, which can be done with a transform iterator.</a:t>
            </a:r>
          </a:p>
          <a:p>
            <a:endParaRPr lang="en-US" dirty="0"/>
          </a:p>
          <a:p>
            <a:r>
              <a:rPr lang="en-US" dirty="0"/>
              <a:t>A transform iterator takes some other underlying iterator and a function. When you iterate a transform iterator, you get the result of applying the function to the values from the underlying iterator. This is completely lazy – the function is only evaluated as needed when the elements of the returned iterator are accessed.</a:t>
            </a:r>
          </a:p>
          <a:p>
            <a:endParaRPr lang="en-US" dirty="0"/>
          </a:p>
          <a:p>
            <a:r>
              <a:rPr lang="en-US" dirty="0"/>
              <a:t>For example here, `f` is not evaluated until the elements of `</a:t>
            </a:r>
            <a:r>
              <a:rPr lang="en-US" dirty="0" err="1"/>
              <a:t>tmp</a:t>
            </a:r>
            <a:r>
              <a:rPr lang="en-US" dirty="0"/>
              <a:t>` are accessed in the reduction.</a:t>
            </a:r>
          </a:p>
        </p:txBody>
      </p:sp>
      <p:sp>
        <p:nvSpPr>
          <p:cNvPr id="4" name="Slide Number Placeholder 3">
            <a:extLst>
              <a:ext uri="{FF2B5EF4-FFF2-40B4-BE49-F238E27FC236}">
                <a16:creationId xmlns:a16="http://schemas.microsoft.com/office/drawing/2014/main" id="{33F74DB9-AD41-1DE8-7042-742E0AB6A87B}"/>
              </a:ext>
            </a:extLst>
          </p:cNvPr>
          <p:cNvSpPr>
            <a:spLocks noGrp="1"/>
          </p:cNvSpPr>
          <p:nvPr>
            <p:ph type="sldNum" sz="quarter" idx="5"/>
          </p:nvPr>
        </p:nvSpPr>
        <p:spPr/>
        <p:txBody>
          <a:bodyPr/>
          <a:lstStyle/>
          <a:p>
            <a:pPr>
              <a:defRPr/>
            </a:pPr>
            <a:fld id="{E02D639A-AF38-4D9A-897E-57859A70BDEB}" type="slidenum">
              <a:rPr lang="en-US" smtClean="0"/>
              <a:pPr>
                <a:defRPr/>
              </a:pPr>
              <a:t>43</a:t>
            </a:fld>
            <a:endParaRPr lang="en-US"/>
          </a:p>
        </p:txBody>
      </p:sp>
    </p:spTree>
    <p:extLst>
      <p:ext uri="{BB962C8B-B14F-4D97-AF65-F5344CB8AC3E}">
        <p14:creationId xmlns:p14="http://schemas.microsoft.com/office/powerpoint/2010/main" val="424351273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410F0B-5B81-CC3B-3E8C-4C5B9619C69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84DE632-FF4F-D169-DF5C-75EF431A3DF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3143204-DA2D-5D62-1929-88CD73724C71}"/>
              </a:ext>
            </a:extLst>
          </p:cNvPr>
          <p:cNvSpPr>
            <a:spLocks noGrp="1"/>
          </p:cNvSpPr>
          <p:nvPr>
            <p:ph type="body" idx="1"/>
          </p:nvPr>
        </p:nvSpPr>
        <p:spPr/>
        <p:txBody>
          <a:bodyPr/>
          <a:lstStyle/>
          <a:p>
            <a:r>
              <a:rPr lang="en-US" dirty="0"/>
              <a:t>Sometimes we need to combine multiple inputs into a single iterator to pass to an algorithm.</a:t>
            </a:r>
          </a:p>
          <a:p>
            <a:endParaRPr lang="en-US" dirty="0"/>
          </a:p>
          <a:p>
            <a:r>
              <a:rPr lang="en-US" dirty="0"/>
              <a:t>This can be done with a zip iterator, which takes any number of other iterators and produces tuples that are a combination of the values from the underlying iterators at the corresponding position.</a:t>
            </a:r>
          </a:p>
          <a:p>
            <a:endParaRPr lang="en-US" dirty="0"/>
          </a:p>
          <a:p>
            <a:r>
              <a:rPr lang="en-US" dirty="0"/>
              <a:t>Suppose we make a zip iterator from X and Y here. When you dereference this iterator the first time, you'll get a two-element tuple X[0] and Y[0]; if we increment it and dereference again, we'll get X[1] and Y[1].</a:t>
            </a:r>
          </a:p>
        </p:txBody>
      </p:sp>
      <p:sp>
        <p:nvSpPr>
          <p:cNvPr id="4" name="Slide Number Placeholder 3">
            <a:extLst>
              <a:ext uri="{FF2B5EF4-FFF2-40B4-BE49-F238E27FC236}">
                <a16:creationId xmlns:a16="http://schemas.microsoft.com/office/drawing/2014/main" id="{235C4673-01F1-DAEE-8CCB-0FF43BFB9A34}"/>
              </a:ext>
            </a:extLst>
          </p:cNvPr>
          <p:cNvSpPr>
            <a:spLocks noGrp="1"/>
          </p:cNvSpPr>
          <p:nvPr>
            <p:ph type="sldNum" sz="quarter" idx="5"/>
          </p:nvPr>
        </p:nvSpPr>
        <p:spPr/>
        <p:txBody>
          <a:bodyPr/>
          <a:lstStyle/>
          <a:p>
            <a:pPr>
              <a:defRPr/>
            </a:pPr>
            <a:fld id="{E02D639A-AF38-4D9A-897E-57859A70BDEB}" type="slidenum">
              <a:rPr lang="en-US" smtClean="0"/>
              <a:pPr>
                <a:defRPr/>
              </a:pPr>
              <a:t>44</a:t>
            </a:fld>
            <a:endParaRPr lang="en-US"/>
          </a:p>
        </p:txBody>
      </p:sp>
    </p:spTree>
    <p:extLst>
      <p:ext uri="{BB962C8B-B14F-4D97-AF65-F5344CB8AC3E}">
        <p14:creationId xmlns:p14="http://schemas.microsoft.com/office/powerpoint/2010/main" val="73351235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A69AFF-8BBE-320F-BE1D-7D9B7AE4AFE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369F43D-A2ED-3889-9279-D4FE956F476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9D9FCAF-BA96-7C01-CA0F-995FE35BC8B9}"/>
              </a:ext>
            </a:extLst>
          </p:cNvPr>
          <p:cNvSpPr>
            <a:spLocks noGrp="1"/>
          </p:cNvSpPr>
          <p:nvPr>
            <p:ph type="body" idx="1"/>
          </p:nvPr>
        </p:nvSpPr>
        <p:spPr/>
        <p:txBody>
          <a:bodyPr/>
          <a:lstStyle/>
          <a:p>
            <a:r>
              <a:rPr lang="en-US" dirty="0"/>
              <a:t>You can also use zip iterators to invoke algorithms on overlapping windows or stencils of elements.</a:t>
            </a:r>
          </a:p>
          <a:p>
            <a:endParaRPr lang="en-US" dirty="0"/>
          </a:p>
          <a:p>
            <a:r>
              <a:rPr lang="en-US" dirty="0"/>
              <a:t>Here we're constructing a zip iterator to the adjacent pairs of elements of `X` and then applying the function `f` to each pair with `</a:t>
            </a:r>
            <a:r>
              <a:rPr lang="en-US" dirty="0" err="1"/>
              <a:t>for_each_n</a:t>
            </a:r>
            <a:r>
              <a:rPr lang="en-US" dirty="0"/>
              <a:t>`.</a:t>
            </a:r>
          </a:p>
          <a:p>
            <a:endParaRPr lang="en-US" dirty="0"/>
          </a:p>
          <a:p>
            <a:r>
              <a:rPr lang="en-US" dirty="0"/>
              <a:t>So `f` will be invoked with `X[0]` and `X[1]`, and then it will be invoked with `X[1]` and `X[2]` </a:t>
            </a:r>
            <a:r>
              <a:rPr lang="en-US" dirty="0" err="1"/>
              <a:t>etc</a:t>
            </a:r>
            <a:r>
              <a:rPr lang="en-US" dirty="0"/>
              <a:t> until the end of the iterator.</a:t>
            </a:r>
          </a:p>
        </p:txBody>
      </p:sp>
      <p:sp>
        <p:nvSpPr>
          <p:cNvPr id="4" name="Slide Number Placeholder 3">
            <a:extLst>
              <a:ext uri="{FF2B5EF4-FFF2-40B4-BE49-F238E27FC236}">
                <a16:creationId xmlns:a16="http://schemas.microsoft.com/office/drawing/2014/main" id="{16232CE1-0828-44A8-3188-66C2EA87A199}"/>
              </a:ext>
            </a:extLst>
          </p:cNvPr>
          <p:cNvSpPr>
            <a:spLocks noGrp="1"/>
          </p:cNvSpPr>
          <p:nvPr>
            <p:ph type="sldNum" sz="quarter" idx="5"/>
          </p:nvPr>
        </p:nvSpPr>
        <p:spPr/>
        <p:txBody>
          <a:bodyPr/>
          <a:lstStyle/>
          <a:p>
            <a:pPr>
              <a:defRPr/>
            </a:pPr>
            <a:fld id="{E02D639A-AF38-4D9A-897E-57859A70BDEB}" type="slidenum">
              <a:rPr lang="en-US" smtClean="0"/>
              <a:pPr>
                <a:defRPr/>
              </a:pPr>
              <a:t>45</a:t>
            </a:fld>
            <a:endParaRPr lang="en-US"/>
          </a:p>
        </p:txBody>
      </p:sp>
    </p:spTree>
    <p:extLst>
      <p:ext uri="{BB962C8B-B14F-4D97-AF65-F5344CB8AC3E}">
        <p14:creationId xmlns:p14="http://schemas.microsoft.com/office/powerpoint/2010/main" val="279742121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look at another example that combines all of this together.</a:t>
            </a:r>
          </a:p>
          <a:p>
            <a:endParaRPr lang="en-US" dirty="0"/>
          </a:p>
          <a:p>
            <a:r>
              <a:rPr lang="en-US" dirty="0"/>
              <a:t>Suppose we have two vectors of the same length, A and B. We want to calculate the maximum difference between corresponding elements of each vector.</a:t>
            </a:r>
          </a:p>
          <a:p>
            <a:endParaRPr lang="en-US" dirty="0"/>
          </a:p>
          <a:p>
            <a:r>
              <a:rPr lang="en-US" dirty="0"/>
              <a:t>We can do this by first calculating the difference between each two elements, and then doing a max reduction of the absolute value of the differences.</a:t>
            </a:r>
          </a:p>
        </p:txBody>
      </p:sp>
      <p:sp>
        <p:nvSpPr>
          <p:cNvPr id="4" name="Slide Number Placeholder 3"/>
          <p:cNvSpPr>
            <a:spLocks noGrp="1"/>
          </p:cNvSpPr>
          <p:nvPr>
            <p:ph type="sldNum" sz="quarter" idx="5"/>
          </p:nvPr>
        </p:nvSpPr>
        <p:spPr/>
        <p:txBody>
          <a:bodyPr/>
          <a:lstStyle/>
          <a:p>
            <a:pPr>
              <a:defRPr/>
            </a:pPr>
            <a:fld id="{E02D639A-AF38-4D9A-897E-57859A70BDEB}" type="slidenum">
              <a:rPr lang="en-US" smtClean="0"/>
              <a:pPr>
                <a:defRPr/>
              </a:pPr>
              <a:t>46</a:t>
            </a:fld>
            <a:endParaRPr lang="en-US"/>
          </a:p>
        </p:txBody>
      </p:sp>
    </p:spTree>
    <p:extLst>
      <p:ext uri="{BB962C8B-B14F-4D97-AF65-F5344CB8AC3E}">
        <p14:creationId xmlns:p14="http://schemas.microsoft.com/office/powerpoint/2010/main" val="186072404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9CE914-9BB0-B9F2-E4FE-4D41D97A324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82A4509-5444-A600-DFF1-FC12414A992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100054D-07A9-A3F1-9ABB-278137A67302}"/>
              </a:ext>
            </a:extLst>
          </p:cNvPr>
          <p:cNvSpPr>
            <a:spLocks noGrp="1"/>
          </p:cNvSpPr>
          <p:nvPr>
            <p:ph type="body" idx="1"/>
          </p:nvPr>
        </p:nvSpPr>
        <p:spPr/>
        <p:txBody>
          <a:bodyPr/>
          <a:lstStyle/>
          <a:p>
            <a:r>
              <a:rPr lang="en-US" dirty="0"/>
              <a:t>We start off with our two `</a:t>
            </a:r>
            <a:r>
              <a:rPr lang="en-US" dirty="0" err="1"/>
              <a:t>universal_vector`s</a:t>
            </a:r>
            <a:r>
              <a:rPr lang="en-US" dirty="0"/>
              <a:t>, A and B.</a:t>
            </a:r>
          </a:p>
        </p:txBody>
      </p:sp>
      <p:sp>
        <p:nvSpPr>
          <p:cNvPr id="4" name="Slide Number Placeholder 3">
            <a:extLst>
              <a:ext uri="{FF2B5EF4-FFF2-40B4-BE49-F238E27FC236}">
                <a16:creationId xmlns:a16="http://schemas.microsoft.com/office/drawing/2014/main" id="{51C4F538-0C2D-55A9-53DA-5D7D1D634D1C}"/>
              </a:ext>
            </a:extLst>
          </p:cNvPr>
          <p:cNvSpPr>
            <a:spLocks noGrp="1"/>
          </p:cNvSpPr>
          <p:nvPr>
            <p:ph type="sldNum" sz="quarter" idx="5"/>
          </p:nvPr>
        </p:nvSpPr>
        <p:spPr/>
        <p:txBody>
          <a:bodyPr/>
          <a:lstStyle/>
          <a:p>
            <a:pPr>
              <a:defRPr/>
            </a:pPr>
            <a:fld id="{E02D639A-AF38-4D9A-897E-57859A70BDEB}" type="slidenum">
              <a:rPr lang="en-US" smtClean="0"/>
              <a:pPr>
                <a:defRPr/>
              </a:pPr>
              <a:t>47</a:t>
            </a:fld>
            <a:endParaRPr lang="en-US"/>
          </a:p>
        </p:txBody>
      </p:sp>
    </p:spTree>
    <p:extLst>
      <p:ext uri="{BB962C8B-B14F-4D97-AF65-F5344CB8AC3E}">
        <p14:creationId xmlns:p14="http://schemas.microsoft.com/office/powerpoint/2010/main" val="389051761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5A1762-2782-E358-94EB-F1CA42F46E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DABC6CA-37CC-0688-96AB-F8D371E6B0B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098BB90-6321-6650-4A15-275D54878694}"/>
              </a:ext>
            </a:extLst>
          </p:cNvPr>
          <p:cNvSpPr>
            <a:spLocks noGrp="1"/>
          </p:cNvSpPr>
          <p:nvPr>
            <p:ph type="body" idx="1"/>
          </p:nvPr>
        </p:nvSpPr>
        <p:spPr/>
        <p:txBody>
          <a:bodyPr/>
          <a:lstStyle/>
          <a:p>
            <a:r>
              <a:rPr lang="en-US" dirty="0"/>
              <a:t>Then we calculate the differences between each two elements of A and B, storing it in a temporary vector that we've allocated.</a:t>
            </a:r>
          </a:p>
        </p:txBody>
      </p:sp>
      <p:sp>
        <p:nvSpPr>
          <p:cNvPr id="4" name="Slide Number Placeholder 3">
            <a:extLst>
              <a:ext uri="{FF2B5EF4-FFF2-40B4-BE49-F238E27FC236}">
                <a16:creationId xmlns:a16="http://schemas.microsoft.com/office/drawing/2014/main" id="{685168DA-45DE-A87C-1DA6-33313D64FB3B}"/>
              </a:ext>
            </a:extLst>
          </p:cNvPr>
          <p:cNvSpPr>
            <a:spLocks noGrp="1"/>
          </p:cNvSpPr>
          <p:nvPr>
            <p:ph type="sldNum" sz="quarter" idx="5"/>
          </p:nvPr>
        </p:nvSpPr>
        <p:spPr/>
        <p:txBody>
          <a:bodyPr/>
          <a:lstStyle/>
          <a:p>
            <a:pPr>
              <a:defRPr/>
            </a:pPr>
            <a:fld id="{E02D639A-AF38-4D9A-897E-57859A70BDEB}" type="slidenum">
              <a:rPr lang="en-US" smtClean="0"/>
              <a:pPr>
                <a:defRPr/>
              </a:pPr>
              <a:t>48</a:t>
            </a:fld>
            <a:endParaRPr lang="en-US"/>
          </a:p>
        </p:txBody>
      </p:sp>
    </p:spTree>
    <p:extLst>
      <p:ext uri="{BB962C8B-B14F-4D97-AF65-F5344CB8AC3E}">
        <p14:creationId xmlns:p14="http://schemas.microsoft.com/office/powerpoint/2010/main" val="187951338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493832-4F42-9B4D-AA2D-2E0A01B2E5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0B1B2E6-13F6-EA05-3405-C6235A068BA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7F60230-000C-EB8D-02E3-F10561A9AF2D}"/>
              </a:ext>
            </a:extLst>
          </p:cNvPr>
          <p:cNvSpPr>
            <a:spLocks noGrp="1"/>
          </p:cNvSpPr>
          <p:nvPr>
            <p:ph type="body" idx="1"/>
          </p:nvPr>
        </p:nvSpPr>
        <p:spPr/>
        <p:txBody>
          <a:bodyPr/>
          <a:lstStyle/>
          <a:p>
            <a:r>
              <a:rPr lang="en-US" dirty="0"/>
              <a:t>And finally we do a reduction of the differences, with maximum as the reduction operator.</a:t>
            </a:r>
          </a:p>
          <a:p>
            <a:endParaRPr lang="en-US" dirty="0"/>
          </a:p>
          <a:p>
            <a:r>
              <a:rPr lang="en-US" dirty="0"/>
              <a:t>Q: How could we fuse these operations together?</a:t>
            </a:r>
          </a:p>
          <a:p>
            <a:endParaRPr lang="en-US" dirty="0"/>
          </a:p>
          <a:p>
            <a:r>
              <a:rPr lang="en-US" dirty="0"/>
              <a:t>As a hint, we'll have to combine two different types of iterators.</a:t>
            </a:r>
          </a:p>
        </p:txBody>
      </p:sp>
      <p:sp>
        <p:nvSpPr>
          <p:cNvPr id="4" name="Slide Number Placeholder 3">
            <a:extLst>
              <a:ext uri="{FF2B5EF4-FFF2-40B4-BE49-F238E27FC236}">
                <a16:creationId xmlns:a16="http://schemas.microsoft.com/office/drawing/2014/main" id="{BD3BE4D8-CDC0-2EFD-2357-85B6AA6C08D0}"/>
              </a:ext>
            </a:extLst>
          </p:cNvPr>
          <p:cNvSpPr>
            <a:spLocks noGrp="1"/>
          </p:cNvSpPr>
          <p:nvPr>
            <p:ph type="sldNum" sz="quarter" idx="5"/>
          </p:nvPr>
        </p:nvSpPr>
        <p:spPr/>
        <p:txBody>
          <a:bodyPr/>
          <a:lstStyle/>
          <a:p>
            <a:pPr>
              <a:defRPr/>
            </a:pPr>
            <a:fld id="{E02D639A-AF38-4D9A-897E-57859A70BDEB}" type="slidenum">
              <a:rPr lang="en-US" smtClean="0"/>
              <a:pPr>
                <a:defRPr/>
              </a:pPr>
              <a:t>49</a:t>
            </a:fld>
            <a:endParaRPr lang="en-US"/>
          </a:p>
        </p:txBody>
      </p:sp>
    </p:spTree>
    <p:extLst>
      <p:ext uri="{BB962C8B-B14F-4D97-AF65-F5344CB8AC3E}">
        <p14:creationId xmlns:p14="http://schemas.microsoft.com/office/powerpoint/2010/main" val="39432604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FFDF28-EA6F-724D-940F-F7FE5030F8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C0C4276-66AF-0518-20BE-FECEB2390E9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7C1C5F5-B4B2-2D77-1673-49C7551CA405}"/>
              </a:ext>
            </a:extLst>
          </p:cNvPr>
          <p:cNvSpPr>
            <a:spLocks noGrp="1"/>
          </p:cNvSpPr>
          <p:nvPr>
            <p:ph type="body" idx="1"/>
          </p:nvPr>
        </p:nvSpPr>
        <p:spPr/>
        <p:txBody>
          <a:bodyPr/>
          <a:lstStyle/>
          <a:p>
            <a:r>
              <a:rPr lang="en-US" dirty="0"/>
              <a:t>You need a sufficient workload to benefit from GPUs.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If you try to sum 1000 </a:t>
            </a:r>
            <a:r>
              <a:rPr lang="en-US" dirty="0" err="1"/>
              <a:t>ints</a:t>
            </a:r>
            <a:r>
              <a:rPr lang="en-US" dirty="0"/>
              <a:t> or sort a 100 floats, you're not going to see a speed up from parallelizing that with a GPU.</a:t>
            </a:r>
          </a:p>
          <a:p>
            <a:endParaRPr lang="en-US" dirty="0"/>
          </a:p>
          <a:p>
            <a:r>
              <a:rPr lang="en-US" dirty="0"/>
              <a:t>Your workload is defined by how much compute you're doing per element (the operational intensity), and how many elements you have.</a:t>
            </a:r>
          </a:p>
          <a:p>
            <a:endParaRPr lang="en-US" dirty="0"/>
          </a:p>
          <a:p>
            <a:r>
              <a:rPr lang="en-US" dirty="0"/>
              <a:t>A good rule of thumb is that if you're doing O(N) compute – applying a function to each element or sum them up – then you need megabytes of data.</a:t>
            </a:r>
          </a:p>
          <a:p>
            <a:endParaRPr lang="en-US" dirty="0"/>
          </a:p>
          <a:p>
            <a:r>
              <a:rPr lang="en-US" dirty="0"/>
              <a:t>If you are doing more than O(N) compute – sorting or matrix multiplication – then you can see speedups with less data.</a:t>
            </a:r>
          </a:p>
          <a:p>
            <a:endParaRPr lang="en-US" dirty="0"/>
          </a:p>
          <a:p>
            <a:endParaRPr lang="en-US" dirty="0"/>
          </a:p>
        </p:txBody>
      </p:sp>
      <p:sp>
        <p:nvSpPr>
          <p:cNvPr id="4" name="Slide Number Placeholder 3">
            <a:extLst>
              <a:ext uri="{FF2B5EF4-FFF2-40B4-BE49-F238E27FC236}">
                <a16:creationId xmlns:a16="http://schemas.microsoft.com/office/drawing/2014/main" id="{9038E998-0583-9030-190C-5D9F4A923BD5}"/>
              </a:ext>
            </a:extLst>
          </p:cNvPr>
          <p:cNvSpPr>
            <a:spLocks noGrp="1"/>
          </p:cNvSpPr>
          <p:nvPr>
            <p:ph type="sldNum" sz="quarter" idx="5"/>
          </p:nvPr>
        </p:nvSpPr>
        <p:spPr/>
        <p:txBody>
          <a:bodyPr/>
          <a:lstStyle/>
          <a:p>
            <a:pPr>
              <a:defRPr/>
            </a:pPr>
            <a:fld id="{E02D639A-AF38-4D9A-897E-57859A70BDEB}" type="slidenum">
              <a:rPr lang="en-US" smtClean="0"/>
              <a:pPr>
                <a:defRPr/>
              </a:pPr>
              <a:t>5</a:t>
            </a:fld>
            <a:endParaRPr lang="en-US"/>
          </a:p>
        </p:txBody>
      </p:sp>
    </p:spTree>
    <p:extLst>
      <p:ext uri="{BB962C8B-B14F-4D97-AF65-F5344CB8AC3E}">
        <p14:creationId xmlns:p14="http://schemas.microsoft.com/office/powerpoint/2010/main" val="409867242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can improve this by replacing the transform with a zip iterator and a transform iterator.</a:t>
            </a:r>
          </a:p>
        </p:txBody>
      </p:sp>
      <p:sp>
        <p:nvSpPr>
          <p:cNvPr id="4" name="Slide Number Placeholder 3"/>
          <p:cNvSpPr>
            <a:spLocks noGrp="1"/>
          </p:cNvSpPr>
          <p:nvPr>
            <p:ph type="sldNum" sz="quarter" idx="5"/>
          </p:nvPr>
        </p:nvSpPr>
        <p:spPr/>
        <p:txBody>
          <a:bodyPr/>
          <a:lstStyle/>
          <a:p>
            <a:pPr>
              <a:defRPr/>
            </a:pPr>
            <a:fld id="{E02D639A-AF38-4D9A-897E-57859A70BDEB}" type="slidenum">
              <a:rPr lang="en-US" smtClean="0"/>
              <a:pPr>
                <a:defRPr/>
              </a:pPr>
              <a:t>50</a:t>
            </a:fld>
            <a:endParaRPr lang="en-US"/>
          </a:p>
        </p:txBody>
      </p:sp>
    </p:spTree>
    <p:extLst>
      <p:ext uri="{BB962C8B-B14F-4D97-AF65-F5344CB8AC3E}">
        <p14:creationId xmlns:p14="http://schemas.microsoft.com/office/powerpoint/2010/main" val="80690223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587D18-FCBB-EA6E-8BDE-C49510718AA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0AA7E8-0FD8-A8BC-FB63-A5937B6BF32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823D7FA-B711-0A18-9DD3-4A34090BE99C}"/>
              </a:ext>
            </a:extLst>
          </p:cNvPr>
          <p:cNvSpPr>
            <a:spLocks noGrp="1"/>
          </p:cNvSpPr>
          <p:nvPr>
            <p:ph type="body" idx="1"/>
          </p:nvPr>
        </p:nvSpPr>
        <p:spPr/>
        <p:txBody>
          <a:bodyPr/>
          <a:lstStyle/>
          <a:p>
            <a:r>
              <a:rPr lang="en-US" dirty="0"/>
              <a:t>The zip iterator produces two element tuples of each corresponding element of A and B.</a:t>
            </a:r>
          </a:p>
        </p:txBody>
      </p:sp>
      <p:sp>
        <p:nvSpPr>
          <p:cNvPr id="4" name="Slide Number Placeholder 3">
            <a:extLst>
              <a:ext uri="{FF2B5EF4-FFF2-40B4-BE49-F238E27FC236}">
                <a16:creationId xmlns:a16="http://schemas.microsoft.com/office/drawing/2014/main" id="{A6CF3726-A8B0-4994-5B81-983B48DE8558}"/>
              </a:ext>
            </a:extLst>
          </p:cNvPr>
          <p:cNvSpPr>
            <a:spLocks noGrp="1"/>
          </p:cNvSpPr>
          <p:nvPr>
            <p:ph type="sldNum" sz="quarter" idx="5"/>
          </p:nvPr>
        </p:nvSpPr>
        <p:spPr/>
        <p:txBody>
          <a:bodyPr/>
          <a:lstStyle/>
          <a:p>
            <a:pPr>
              <a:defRPr/>
            </a:pPr>
            <a:fld id="{E02D639A-AF38-4D9A-897E-57859A70BDEB}" type="slidenum">
              <a:rPr lang="en-US" smtClean="0"/>
              <a:pPr>
                <a:defRPr/>
              </a:pPr>
              <a:t>51</a:t>
            </a:fld>
            <a:endParaRPr lang="en-US"/>
          </a:p>
        </p:txBody>
      </p:sp>
    </p:spTree>
    <p:extLst>
      <p:ext uri="{BB962C8B-B14F-4D97-AF65-F5344CB8AC3E}">
        <p14:creationId xmlns:p14="http://schemas.microsoft.com/office/powerpoint/2010/main" val="45304298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432E71-B86A-2C4A-9032-1321C25E360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B381E33-697F-5FE7-69F4-5579DD348FD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7F696F1-9D1C-3882-5009-D4260526CDC0}"/>
              </a:ext>
            </a:extLst>
          </p:cNvPr>
          <p:cNvSpPr>
            <a:spLocks noGrp="1"/>
          </p:cNvSpPr>
          <p:nvPr>
            <p:ph type="body" idx="1"/>
          </p:nvPr>
        </p:nvSpPr>
        <p:spPr/>
        <p:txBody>
          <a:bodyPr/>
          <a:lstStyle/>
          <a:p>
            <a:r>
              <a:rPr lang="en-US" dirty="0"/>
              <a:t>And the transform iterator takes that zip iterator and applies a lambda function to it that unpacks the tuple and computes the difference between the two values.</a:t>
            </a:r>
          </a:p>
        </p:txBody>
      </p:sp>
      <p:sp>
        <p:nvSpPr>
          <p:cNvPr id="4" name="Slide Number Placeholder 3">
            <a:extLst>
              <a:ext uri="{FF2B5EF4-FFF2-40B4-BE49-F238E27FC236}">
                <a16:creationId xmlns:a16="http://schemas.microsoft.com/office/drawing/2014/main" id="{808BFC60-CD61-1049-508A-97CDD9077F8B}"/>
              </a:ext>
            </a:extLst>
          </p:cNvPr>
          <p:cNvSpPr>
            <a:spLocks noGrp="1"/>
          </p:cNvSpPr>
          <p:nvPr>
            <p:ph type="sldNum" sz="quarter" idx="5"/>
          </p:nvPr>
        </p:nvSpPr>
        <p:spPr/>
        <p:txBody>
          <a:bodyPr/>
          <a:lstStyle/>
          <a:p>
            <a:pPr>
              <a:defRPr/>
            </a:pPr>
            <a:fld id="{E02D639A-AF38-4D9A-897E-57859A70BDEB}" type="slidenum">
              <a:rPr lang="en-US" smtClean="0"/>
              <a:pPr>
                <a:defRPr/>
              </a:pPr>
              <a:t>52</a:t>
            </a:fld>
            <a:endParaRPr lang="en-US"/>
          </a:p>
        </p:txBody>
      </p:sp>
    </p:spTree>
    <p:extLst>
      <p:ext uri="{BB962C8B-B14F-4D97-AF65-F5344CB8AC3E}">
        <p14:creationId xmlns:p14="http://schemas.microsoft.com/office/powerpoint/2010/main" val="402906205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pattern of transforming and then reducing is quite common and very powerful, so Thrust has a single algorithm called `</a:t>
            </a:r>
            <a:r>
              <a:rPr lang="en-US" dirty="0" err="1"/>
              <a:t>transform_reduce</a:t>
            </a:r>
            <a:r>
              <a:rPr lang="en-US" dirty="0"/>
              <a:t>` that does the fusion with the transform iterator for you. It's equivalent to the code on the slide before. </a:t>
            </a:r>
          </a:p>
          <a:p>
            <a:endParaRPr lang="en-US" dirty="0"/>
          </a:p>
          <a:p>
            <a:r>
              <a:rPr lang="en-US" dirty="0"/>
              <a:t>This known as map reduce in some domains.</a:t>
            </a:r>
          </a:p>
        </p:txBody>
      </p:sp>
      <p:sp>
        <p:nvSpPr>
          <p:cNvPr id="4" name="Slide Number Placeholder 3"/>
          <p:cNvSpPr>
            <a:spLocks noGrp="1"/>
          </p:cNvSpPr>
          <p:nvPr>
            <p:ph type="sldNum" sz="quarter" idx="5"/>
          </p:nvPr>
        </p:nvSpPr>
        <p:spPr/>
        <p:txBody>
          <a:bodyPr/>
          <a:lstStyle/>
          <a:p>
            <a:pPr>
              <a:defRPr/>
            </a:pPr>
            <a:fld id="{E02D639A-AF38-4D9A-897E-57859A70BDEB}" type="slidenum">
              <a:rPr lang="en-US" smtClean="0"/>
              <a:pPr>
                <a:defRPr/>
              </a:pPr>
              <a:t>53</a:t>
            </a:fld>
            <a:endParaRPr lang="en-US"/>
          </a:p>
        </p:txBody>
      </p:sp>
    </p:spTree>
    <p:extLst>
      <p:ext uri="{BB962C8B-B14F-4D97-AF65-F5344CB8AC3E}">
        <p14:creationId xmlns:p14="http://schemas.microsoft.com/office/powerpoint/2010/main" val="224513710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used two new facilities in this example – </a:t>
            </a:r>
            <a:r>
              <a:rPr lang="en-US" dirty="0" err="1"/>
              <a:t>cuda</a:t>
            </a:r>
            <a:r>
              <a:rPr lang="en-US" dirty="0"/>
              <a:t>::std::tuple instead of std::tuple, and </a:t>
            </a:r>
            <a:r>
              <a:rPr lang="en-US" dirty="0" err="1"/>
              <a:t>cuda</a:t>
            </a:r>
            <a:r>
              <a:rPr lang="en-US" dirty="0"/>
              <a:t>::maximum instead of std::max.</a:t>
            </a:r>
          </a:p>
        </p:txBody>
      </p:sp>
      <p:sp>
        <p:nvSpPr>
          <p:cNvPr id="4" name="Slide Number Placeholder 3"/>
          <p:cNvSpPr>
            <a:spLocks noGrp="1"/>
          </p:cNvSpPr>
          <p:nvPr>
            <p:ph type="sldNum" sz="quarter" idx="5"/>
          </p:nvPr>
        </p:nvSpPr>
        <p:spPr/>
        <p:txBody>
          <a:bodyPr/>
          <a:lstStyle/>
          <a:p>
            <a:pPr>
              <a:defRPr/>
            </a:pPr>
            <a:fld id="{E02D639A-AF38-4D9A-897E-57859A70BDEB}" type="slidenum">
              <a:rPr lang="en-US" smtClean="0"/>
              <a:pPr>
                <a:defRPr/>
              </a:pPr>
              <a:t>54</a:t>
            </a:fld>
            <a:endParaRPr lang="en-US"/>
          </a:p>
        </p:txBody>
      </p:sp>
    </p:spTree>
    <p:extLst>
      <p:ext uri="{BB962C8B-B14F-4D97-AF65-F5344CB8AC3E}">
        <p14:creationId xmlns:p14="http://schemas.microsoft.com/office/powerpoint/2010/main" val="426730553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solidFill>
                  <a:schemeClr val="tx1"/>
                </a:solidFill>
                <a:latin typeface="+mn-lt"/>
              </a:rPr>
              <a:t>These are facilities from </a:t>
            </a:r>
            <a:r>
              <a:rPr lang="en-US" sz="1100" dirty="0" err="1">
                <a:solidFill>
                  <a:schemeClr val="tx1"/>
                </a:solidFill>
                <a:latin typeface="+mn-lt"/>
              </a:rPr>
              <a:t>libcu</a:t>
            </a:r>
            <a:r>
              <a:rPr lang="en-US" sz="1100" dirty="0">
                <a:solidFill>
                  <a:schemeClr val="tx1"/>
                </a:solidFill>
                <a:latin typeface="+mn-lt"/>
              </a:rPr>
              <a:t>++, CUDA's C++ foundational and standard library.</a:t>
            </a:r>
          </a:p>
        </p:txBody>
      </p:sp>
      <p:sp>
        <p:nvSpPr>
          <p:cNvPr id="4" name="Slide Number Placeholder 3"/>
          <p:cNvSpPr>
            <a:spLocks noGrp="1"/>
          </p:cNvSpPr>
          <p:nvPr>
            <p:ph type="sldNum" sz="quarter" idx="5"/>
          </p:nvPr>
        </p:nvSpPr>
        <p:spPr/>
        <p:txBody>
          <a:bodyPr/>
          <a:lstStyle/>
          <a:p>
            <a:pPr>
              <a:defRPr/>
            </a:pPr>
            <a:fld id="{E02D639A-AF38-4D9A-897E-57859A70BDEB}" type="slidenum">
              <a:rPr lang="en-US" smtClean="0"/>
              <a:pPr>
                <a:defRPr/>
              </a:pPr>
              <a:t>55</a:t>
            </a:fld>
            <a:endParaRPr lang="en-US"/>
          </a:p>
        </p:txBody>
      </p:sp>
    </p:spTree>
    <p:extLst>
      <p:ext uri="{BB962C8B-B14F-4D97-AF65-F5344CB8AC3E}">
        <p14:creationId xmlns:p14="http://schemas.microsoft.com/office/powerpoint/2010/main" val="208601182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2C3C34-754D-0CA9-F538-8D760BC9D09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1C4FCD8-7CF8-2DAA-D484-603E86E48A2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01FB2EF-8764-AB3B-3D61-CF162BAB141C}"/>
              </a:ext>
            </a:extLst>
          </p:cNvPr>
          <p:cNvSpPr>
            <a:spLocks noGrp="1"/>
          </p:cNvSpPr>
          <p:nvPr>
            <p:ph type="body" idx="1"/>
          </p:nvPr>
        </p:nvSpPr>
        <p:spPr/>
        <p:txBody>
          <a:bodyPr/>
          <a:lstStyle/>
          <a:p>
            <a:r>
              <a:rPr lang="en-US" sz="1100" dirty="0">
                <a:solidFill>
                  <a:schemeClr val="tx1"/>
                </a:solidFill>
                <a:latin typeface="+mn-lt"/>
              </a:rPr>
              <a:t>CUDA C++ uses your host platform's C++ compiler and C++ Standard Library for host code – so GCC, Clang, MSVC, etc.</a:t>
            </a:r>
          </a:p>
          <a:p>
            <a:endParaRPr lang="en-US" sz="1100" dirty="0">
              <a:solidFill>
                <a:schemeClr val="tx1"/>
              </a:solidFill>
              <a:latin typeface="+mn-lt"/>
            </a:endParaRPr>
          </a:p>
          <a:p>
            <a:r>
              <a:rPr lang="en-US" sz="1100" dirty="0">
                <a:solidFill>
                  <a:schemeClr val="tx1"/>
                </a:solidFill>
                <a:latin typeface="+mn-lt"/>
              </a:rPr>
              <a:t>The facilities in the std namespace come from the host C++ Standard Library and are host only.</a:t>
            </a:r>
          </a:p>
        </p:txBody>
      </p:sp>
      <p:sp>
        <p:nvSpPr>
          <p:cNvPr id="4" name="Slide Number Placeholder 3">
            <a:extLst>
              <a:ext uri="{FF2B5EF4-FFF2-40B4-BE49-F238E27FC236}">
                <a16:creationId xmlns:a16="http://schemas.microsoft.com/office/drawing/2014/main" id="{220CA9CF-2C23-9168-FBE0-EE9D176EE2E1}"/>
              </a:ext>
            </a:extLst>
          </p:cNvPr>
          <p:cNvSpPr>
            <a:spLocks noGrp="1"/>
          </p:cNvSpPr>
          <p:nvPr>
            <p:ph type="sldNum" sz="quarter" idx="5"/>
          </p:nvPr>
        </p:nvSpPr>
        <p:spPr/>
        <p:txBody>
          <a:bodyPr/>
          <a:lstStyle/>
          <a:p>
            <a:pPr>
              <a:defRPr/>
            </a:pPr>
            <a:fld id="{E02D639A-AF38-4D9A-897E-57859A70BDEB}" type="slidenum">
              <a:rPr lang="en-US" smtClean="0"/>
              <a:pPr>
                <a:defRPr/>
              </a:pPr>
              <a:t>56</a:t>
            </a:fld>
            <a:endParaRPr lang="en-US"/>
          </a:p>
        </p:txBody>
      </p:sp>
    </p:spTree>
    <p:extLst>
      <p:ext uri="{BB962C8B-B14F-4D97-AF65-F5344CB8AC3E}">
        <p14:creationId xmlns:p14="http://schemas.microsoft.com/office/powerpoint/2010/main" val="86829291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63D5B8-18F6-25D4-CE5E-72DF25E4E82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172B5C-2A08-BD7F-E7E2-CA7805D0412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A1ECB0D-D228-4CB7-8BD6-139A9B115DFE}"/>
              </a:ext>
            </a:extLst>
          </p:cNvPr>
          <p:cNvSpPr>
            <a:spLocks noGrp="1"/>
          </p:cNvSpPr>
          <p:nvPr>
            <p:ph type="body" idx="1"/>
          </p:nvPr>
        </p:nvSpPr>
        <p:spPr/>
        <p:txBody>
          <a:bodyPr/>
          <a:lstStyle/>
          <a:p>
            <a:r>
              <a:rPr lang="en-US" sz="1100" dirty="0" err="1">
                <a:solidFill>
                  <a:schemeClr val="tx1"/>
                </a:solidFill>
                <a:latin typeface="+mn-lt"/>
              </a:rPr>
              <a:t>libcu</a:t>
            </a:r>
            <a:r>
              <a:rPr lang="en-US" sz="1100" dirty="0">
                <a:solidFill>
                  <a:schemeClr val="tx1"/>
                </a:solidFill>
                <a:latin typeface="+mn-lt"/>
              </a:rPr>
              <a:t>++ provides a subset of the C++ Standard Library in the </a:t>
            </a:r>
            <a:r>
              <a:rPr lang="en-US" sz="1100" dirty="0" err="1">
                <a:solidFill>
                  <a:schemeClr val="tx1"/>
                </a:solidFill>
                <a:latin typeface="+mn-lt"/>
              </a:rPr>
              <a:t>cuda</a:t>
            </a:r>
            <a:r>
              <a:rPr lang="en-US" sz="1100" dirty="0">
                <a:solidFill>
                  <a:schemeClr val="tx1"/>
                </a:solidFill>
                <a:latin typeface="+mn-lt"/>
              </a:rPr>
              <a:t>::std namespace.</a:t>
            </a:r>
          </a:p>
          <a:p>
            <a:endParaRPr lang="en-US" sz="1100" dirty="0">
              <a:solidFill>
                <a:schemeClr val="tx1"/>
              </a:solidFill>
              <a:latin typeface="+mn-lt"/>
            </a:endParaRPr>
          </a:p>
          <a:p>
            <a:r>
              <a:rPr lang="en-US" sz="1100" dirty="0">
                <a:solidFill>
                  <a:schemeClr val="tx1"/>
                </a:solidFill>
                <a:latin typeface="+mn-lt"/>
              </a:rPr>
              <a:t>These facilities can be used in and across host and device code.</a:t>
            </a:r>
          </a:p>
        </p:txBody>
      </p:sp>
      <p:sp>
        <p:nvSpPr>
          <p:cNvPr id="4" name="Slide Number Placeholder 3">
            <a:extLst>
              <a:ext uri="{FF2B5EF4-FFF2-40B4-BE49-F238E27FC236}">
                <a16:creationId xmlns:a16="http://schemas.microsoft.com/office/drawing/2014/main" id="{FF1ECFE6-7A90-C1CA-1919-A89F5531CE36}"/>
              </a:ext>
            </a:extLst>
          </p:cNvPr>
          <p:cNvSpPr>
            <a:spLocks noGrp="1"/>
          </p:cNvSpPr>
          <p:nvPr>
            <p:ph type="sldNum" sz="quarter" idx="5"/>
          </p:nvPr>
        </p:nvSpPr>
        <p:spPr/>
        <p:txBody>
          <a:bodyPr/>
          <a:lstStyle/>
          <a:p>
            <a:pPr>
              <a:defRPr/>
            </a:pPr>
            <a:fld id="{E02D639A-AF38-4D9A-897E-57859A70BDEB}" type="slidenum">
              <a:rPr lang="en-US" smtClean="0"/>
              <a:pPr>
                <a:defRPr/>
              </a:pPr>
              <a:t>57</a:t>
            </a:fld>
            <a:endParaRPr lang="en-US"/>
          </a:p>
        </p:txBody>
      </p:sp>
    </p:spTree>
    <p:extLst>
      <p:ext uri="{BB962C8B-B14F-4D97-AF65-F5344CB8AC3E}">
        <p14:creationId xmlns:p14="http://schemas.microsoft.com/office/powerpoint/2010/main" val="297655262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A7B2A0-22FB-E215-507F-55147858D72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CFF4F27-BC27-4DE7-C0E9-0866E3053BC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EC9E532-F370-5156-2265-2D35BB3FA26E}"/>
              </a:ext>
            </a:extLst>
          </p:cNvPr>
          <p:cNvSpPr>
            <a:spLocks noGrp="1"/>
          </p:cNvSpPr>
          <p:nvPr>
            <p:ph type="body" idx="1"/>
          </p:nvPr>
        </p:nvSpPr>
        <p:spPr/>
        <p:txBody>
          <a:bodyPr/>
          <a:lstStyle/>
          <a:p>
            <a:r>
              <a:rPr lang="en-US" sz="1100" dirty="0" err="1">
                <a:solidFill>
                  <a:schemeClr val="tx1"/>
                </a:solidFill>
                <a:latin typeface="+mn-lt"/>
              </a:rPr>
              <a:t>libcu</a:t>
            </a:r>
            <a:r>
              <a:rPr lang="en-US" sz="1100" dirty="0">
                <a:solidFill>
                  <a:schemeClr val="tx1"/>
                </a:solidFill>
                <a:latin typeface="+mn-lt"/>
              </a:rPr>
              <a:t>++ also has many extensions to the C++ Standard Library, as well as modern C++ APIs for the CUDA runtime and device-side facilities.</a:t>
            </a:r>
          </a:p>
          <a:p>
            <a:endParaRPr lang="en-US" sz="1100" dirty="0">
              <a:solidFill>
                <a:schemeClr val="tx1"/>
              </a:solidFill>
              <a:latin typeface="+mn-lt"/>
            </a:endParaRPr>
          </a:p>
          <a:p>
            <a:r>
              <a:rPr lang="en-US" sz="1100" dirty="0">
                <a:solidFill>
                  <a:schemeClr val="tx1"/>
                </a:solidFill>
                <a:latin typeface="+mn-lt"/>
              </a:rPr>
              <a:t>You can find these in the </a:t>
            </a:r>
            <a:r>
              <a:rPr lang="en-US" sz="1100" dirty="0" err="1">
                <a:solidFill>
                  <a:schemeClr val="tx1"/>
                </a:solidFill>
                <a:latin typeface="+mn-lt"/>
              </a:rPr>
              <a:t>cuda</a:t>
            </a:r>
            <a:r>
              <a:rPr lang="en-US" sz="1100" dirty="0">
                <a:solidFill>
                  <a:schemeClr val="tx1"/>
                </a:solidFill>
                <a:latin typeface="+mn-lt"/>
              </a:rPr>
              <a:t> namespace.</a:t>
            </a:r>
          </a:p>
        </p:txBody>
      </p:sp>
      <p:sp>
        <p:nvSpPr>
          <p:cNvPr id="4" name="Slide Number Placeholder 3">
            <a:extLst>
              <a:ext uri="{FF2B5EF4-FFF2-40B4-BE49-F238E27FC236}">
                <a16:creationId xmlns:a16="http://schemas.microsoft.com/office/drawing/2014/main" id="{73C37086-F0B6-CE64-99AC-F53A07FC817E}"/>
              </a:ext>
            </a:extLst>
          </p:cNvPr>
          <p:cNvSpPr>
            <a:spLocks noGrp="1"/>
          </p:cNvSpPr>
          <p:nvPr>
            <p:ph type="sldNum" sz="quarter" idx="5"/>
          </p:nvPr>
        </p:nvSpPr>
        <p:spPr/>
        <p:txBody>
          <a:bodyPr/>
          <a:lstStyle/>
          <a:p>
            <a:pPr>
              <a:defRPr/>
            </a:pPr>
            <a:fld id="{E02D639A-AF38-4D9A-897E-57859A70BDEB}" type="slidenum">
              <a:rPr lang="en-US" smtClean="0"/>
              <a:pPr>
                <a:defRPr/>
              </a:pPr>
              <a:t>58</a:t>
            </a:fld>
            <a:endParaRPr lang="en-US"/>
          </a:p>
        </p:txBody>
      </p:sp>
    </p:spTree>
    <p:extLst>
      <p:ext uri="{BB962C8B-B14F-4D97-AF65-F5344CB8AC3E}">
        <p14:creationId xmlns:p14="http://schemas.microsoft.com/office/powerpoint/2010/main" val="213160506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E2ABBA-DA8E-01B8-0805-4A135DCDD13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FE60C2-8D85-2EDA-2EC8-9708C6FFE69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6FFD767-9DE3-6BFF-6AA1-38E830387EF2}"/>
              </a:ext>
            </a:extLst>
          </p:cNvPr>
          <p:cNvSpPr>
            <a:spLocks noGrp="1"/>
          </p:cNvSpPr>
          <p:nvPr>
            <p:ph type="body" idx="1"/>
          </p:nvPr>
        </p:nvSpPr>
        <p:spPr/>
        <p:txBody>
          <a:bodyPr/>
          <a:lstStyle/>
          <a:p>
            <a:r>
              <a:rPr lang="en-US" sz="1100" dirty="0">
                <a:solidFill>
                  <a:schemeClr val="tx1"/>
                </a:solidFill>
                <a:latin typeface="+mn-lt"/>
              </a:rPr>
              <a:t>Beta features that are not yet stable are in the </a:t>
            </a:r>
            <a:r>
              <a:rPr lang="en-US" sz="1100" dirty="0" err="1">
                <a:solidFill>
                  <a:schemeClr val="tx1"/>
                </a:solidFill>
                <a:latin typeface="+mn-lt"/>
              </a:rPr>
              <a:t>cuda</a:t>
            </a:r>
            <a:r>
              <a:rPr lang="en-US" sz="1100" dirty="0">
                <a:solidFill>
                  <a:schemeClr val="tx1"/>
                </a:solidFill>
                <a:latin typeface="+mn-lt"/>
              </a:rPr>
              <a:t>::experimental or </a:t>
            </a:r>
            <a:r>
              <a:rPr lang="en-US" sz="1100" dirty="0" err="1">
                <a:solidFill>
                  <a:schemeClr val="tx1"/>
                </a:solidFill>
                <a:latin typeface="+mn-lt"/>
              </a:rPr>
              <a:t>cudax</a:t>
            </a:r>
            <a:r>
              <a:rPr lang="en-US" sz="1100" dirty="0">
                <a:solidFill>
                  <a:schemeClr val="tx1"/>
                </a:solidFill>
                <a:latin typeface="+mn-lt"/>
              </a:rPr>
              <a:t> namespace.</a:t>
            </a:r>
          </a:p>
        </p:txBody>
      </p:sp>
      <p:sp>
        <p:nvSpPr>
          <p:cNvPr id="4" name="Slide Number Placeholder 3">
            <a:extLst>
              <a:ext uri="{FF2B5EF4-FFF2-40B4-BE49-F238E27FC236}">
                <a16:creationId xmlns:a16="http://schemas.microsoft.com/office/drawing/2014/main" id="{45F92A9F-B700-5CEF-2D71-90442C363668}"/>
              </a:ext>
            </a:extLst>
          </p:cNvPr>
          <p:cNvSpPr>
            <a:spLocks noGrp="1"/>
          </p:cNvSpPr>
          <p:nvPr>
            <p:ph type="sldNum" sz="quarter" idx="5"/>
          </p:nvPr>
        </p:nvSpPr>
        <p:spPr/>
        <p:txBody>
          <a:bodyPr/>
          <a:lstStyle/>
          <a:p>
            <a:pPr>
              <a:defRPr/>
            </a:pPr>
            <a:fld id="{E02D639A-AF38-4D9A-897E-57859A70BDEB}" type="slidenum">
              <a:rPr lang="en-US" smtClean="0"/>
              <a:pPr>
                <a:defRPr/>
              </a:pPr>
              <a:t>59</a:t>
            </a:fld>
            <a:endParaRPr lang="en-US"/>
          </a:p>
        </p:txBody>
      </p:sp>
    </p:spTree>
    <p:extLst>
      <p:ext uri="{BB962C8B-B14F-4D97-AF65-F5344CB8AC3E}">
        <p14:creationId xmlns:p14="http://schemas.microsoft.com/office/powerpoint/2010/main" val="12302895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how do we program a GPU in C++?</a:t>
            </a:r>
          </a:p>
        </p:txBody>
      </p:sp>
      <p:sp>
        <p:nvSpPr>
          <p:cNvPr id="4" name="Slide Number Placeholder 3"/>
          <p:cNvSpPr>
            <a:spLocks noGrp="1"/>
          </p:cNvSpPr>
          <p:nvPr>
            <p:ph type="sldNum" sz="quarter" idx="5"/>
          </p:nvPr>
        </p:nvSpPr>
        <p:spPr/>
        <p:txBody>
          <a:bodyPr/>
          <a:lstStyle/>
          <a:p>
            <a:pPr>
              <a:defRPr/>
            </a:pPr>
            <a:fld id="{E02D639A-AF38-4D9A-897E-57859A70BDEB}" type="slidenum">
              <a:rPr lang="en-US" smtClean="0"/>
              <a:pPr>
                <a:defRPr/>
              </a:pPr>
              <a:t>6</a:t>
            </a:fld>
            <a:endParaRPr lang="en-US"/>
          </a:p>
        </p:txBody>
      </p:sp>
    </p:spTree>
    <p:extLst>
      <p:ext uri="{BB962C8B-B14F-4D97-AF65-F5344CB8AC3E}">
        <p14:creationId xmlns:p14="http://schemas.microsoft.com/office/powerpoint/2010/main" val="103996017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69976A-7278-9D39-84F1-A0652A13E34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172B39-A28D-D9D4-3DC6-F7F85A2811F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1CD9C61-5A15-3A2D-5AB4-A308D4F47300}"/>
              </a:ext>
            </a:extLst>
          </p:cNvPr>
          <p:cNvSpPr>
            <a:spLocks noGrp="1"/>
          </p:cNvSpPr>
          <p:nvPr>
            <p:ph type="body" idx="1"/>
          </p:nvPr>
        </p:nvSpPr>
        <p:spPr/>
        <p:txBody>
          <a:bodyPr/>
          <a:lstStyle/>
          <a:p>
            <a:r>
              <a:rPr lang="en-US" dirty="0"/>
              <a:t>Now let's take a look at one of the most popular kinds of extended algorithms in Thrust – by key algorithms.</a:t>
            </a:r>
          </a:p>
          <a:p>
            <a:br>
              <a:rPr lang="en-US" dirty="0"/>
            </a:br>
            <a:r>
              <a:rPr lang="en-US" dirty="0"/>
              <a:t>By key algorithms will divide the input up into contiguous groups and invoke an underlying algorithm on each group.</a:t>
            </a:r>
          </a:p>
        </p:txBody>
      </p:sp>
      <p:sp>
        <p:nvSpPr>
          <p:cNvPr id="4" name="Slide Number Placeholder 3">
            <a:extLst>
              <a:ext uri="{FF2B5EF4-FFF2-40B4-BE49-F238E27FC236}">
                <a16:creationId xmlns:a16="http://schemas.microsoft.com/office/drawing/2014/main" id="{4943B44C-2E7A-485F-B705-59DFC2D894CE}"/>
              </a:ext>
            </a:extLst>
          </p:cNvPr>
          <p:cNvSpPr>
            <a:spLocks noGrp="1"/>
          </p:cNvSpPr>
          <p:nvPr>
            <p:ph type="sldNum" sz="quarter" idx="5"/>
          </p:nvPr>
        </p:nvSpPr>
        <p:spPr/>
        <p:txBody>
          <a:bodyPr/>
          <a:lstStyle/>
          <a:p>
            <a:pPr>
              <a:defRPr/>
            </a:pPr>
            <a:fld id="{E02D639A-AF38-4D9A-897E-57859A70BDEB}" type="slidenum">
              <a:rPr lang="en-US" smtClean="0"/>
              <a:pPr>
                <a:defRPr/>
              </a:pPr>
              <a:t>60</a:t>
            </a:fld>
            <a:endParaRPr lang="en-US"/>
          </a:p>
        </p:txBody>
      </p:sp>
    </p:spTree>
    <p:extLst>
      <p:ext uri="{BB962C8B-B14F-4D97-AF65-F5344CB8AC3E}">
        <p14:creationId xmlns:p14="http://schemas.microsoft.com/office/powerpoint/2010/main" val="259991117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example, suppose we have a matrix, and we want to sum each row.</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To use a by-key algorithm to solve this problem, we must first create a range of keys that define the groups.</a:t>
            </a:r>
          </a:p>
        </p:txBody>
      </p:sp>
      <p:sp>
        <p:nvSpPr>
          <p:cNvPr id="4" name="Slide Number Placeholder 3"/>
          <p:cNvSpPr>
            <a:spLocks noGrp="1"/>
          </p:cNvSpPr>
          <p:nvPr>
            <p:ph type="sldNum" sz="quarter" idx="5"/>
          </p:nvPr>
        </p:nvSpPr>
        <p:spPr/>
        <p:txBody>
          <a:bodyPr/>
          <a:lstStyle/>
          <a:p>
            <a:pPr>
              <a:defRPr/>
            </a:pPr>
            <a:fld id="{E02D639A-AF38-4D9A-897E-57859A70BDEB}" type="slidenum">
              <a:rPr lang="en-US" smtClean="0"/>
              <a:pPr>
                <a:defRPr/>
              </a:pPr>
              <a:t>61</a:t>
            </a:fld>
            <a:endParaRPr lang="en-US"/>
          </a:p>
        </p:txBody>
      </p:sp>
    </p:spTree>
    <p:extLst>
      <p:ext uri="{BB962C8B-B14F-4D97-AF65-F5344CB8AC3E}">
        <p14:creationId xmlns:p14="http://schemas.microsoft.com/office/powerpoint/2010/main" val="195695764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7EB0DC-4D69-8DCC-7341-E79EBED925F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A456640-4727-5A8D-F756-B6B5719F60B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B8E9FBF-F40A-5391-AFD0-0A0DB09ACC0C}"/>
              </a:ext>
            </a:extLst>
          </p:cNvPr>
          <p:cNvSpPr>
            <a:spLocks noGrp="1"/>
          </p:cNvSpPr>
          <p:nvPr>
            <p:ph type="body" idx="1"/>
          </p:nvPr>
        </p:nvSpPr>
        <p:spPr/>
        <p:txBody>
          <a:bodyPr/>
          <a:lstStyle/>
          <a:p>
            <a:r>
              <a:rPr lang="en-US" dirty="0"/>
              <a:t>Each set of consecutive keys that compare equal defines a group.</a:t>
            </a:r>
          </a:p>
        </p:txBody>
      </p:sp>
      <p:sp>
        <p:nvSpPr>
          <p:cNvPr id="4" name="Slide Number Placeholder 3">
            <a:extLst>
              <a:ext uri="{FF2B5EF4-FFF2-40B4-BE49-F238E27FC236}">
                <a16:creationId xmlns:a16="http://schemas.microsoft.com/office/drawing/2014/main" id="{CDE4D0C2-DC12-AD05-2244-0398CF6BC364}"/>
              </a:ext>
            </a:extLst>
          </p:cNvPr>
          <p:cNvSpPr>
            <a:spLocks noGrp="1"/>
          </p:cNvSpPr>
          <p:nvPr>
            <p:ph type="sldNum" sz="quarter" idx="5"/>
          </p:nvPr>
        </p:nvSpPr>
        <p:spPr/>
        <p:txBody>
          <a:bodyPr/>
          <a:lstStyle/>
          <a:p>
            <a:pPr>
              <a:defRPr/>
            </a:pPr>
            <a:fld id="{E02D639A-AF38-4D9A-897E-57859A70BDEB}" type="slidenum">
              <a:rPr lang="en-US" smtClean="0"/>
              <a:pPr>
                <a:defRPr/>
              </a:pPr>
              <a:t>62</a:t>
            </a:fld>
            <a:endParaRPr lang="en-US"/>
          </a:p>
        </p:txBody>
      </p:sp>
    </p:spTree>
    <p:extLst>
      <p:ext uri="{BB962C8B-B14F-4D97-AF65-F5344CB8AC3E}">
        <p14:creationId xmlns:p14="http://schemas.microsoft.com/office/powerpoint/2010/main" val="299584966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FEE850-7E6B-DD7B-8919-E0D29D4F17F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1B1CA9A-0178-DF96-B3EF-F8CCC297B6D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2A66220-EC97-7ECD-AD2B-8A45BDF066EE}"/>
              </a:ext>
            </a:extLst>
          </p:cNvPr>
          <p:cNvSpPr>
            <a:spLocks noGrp="1"/>
          </p:cNvSpPr>
          <p:nvPr>
            <p:ph type="body" idx="1"/>
          </p:nvPr>
        </p:nvSpPr>
        <p:spPr/>
        <p:txBody>
          <a:bodyPr/>
          <a:lstStyle/>
          <a:p>
            <a:r>
              <a:rPr lang="en-US" dirty="0"/>
              <a:t>In our example, all elements in the same row should have the same key.</a:t>
            </a:r>
          </a:p>
          <a:p>
            <a:endParaRPr lang="en-US" dirty="0"/>
          </a:p>
          <a:p>
            <a:r>
              <a:rPr lang="en-US" dirty="0"/>
              <a:t>The value of that key can be its row index.</a:t>
            </a:r>
          </a:p>
          <a:p>
            <a:endParaRPr lang="en-US" dirty="0"/>
          </a:p>
          <a:p>
            <a:r>
              <a:rPr lang="en-US" dirty="0"/>
              <a:t>Q: How should we generate our keys?</a:t>
            </a:r>
          </a:p>
          <a:p>
            <a:endParaRPr lang="en-US" dirty="0"/>
          </a:p>
          <a:p>
            <a:r>
              <a:rPr lang="en-US" dirty="0"/>
              <a:t>Q: Do we need to store them somewhere?</a:t>
            </a:r>
          </a:p>
        </p:txBody>
      </p:sp>
      <p:sp>
        <p:nvSpPr>
          <p:cNvPr id="4" name="Slide Number Placeholder 3">
            <a:extLst>
              <a:ext uri="{FF2B5EF4-FFF2-40B4-BE49-F238E27FC236}">
                <a16:creationId xmlns:a16="http://schemas.microsoft.com/office/drawing/2014/main" id="{3E16C45C-EF00-A229-1CAD-FA015AC0A4AA}"/>
              </a:ext>
            </a:extLst>
          </p:cNvPr>
          <p:cNvSpPr>
            <a:spLocks noGrp="1"/>
          </p:cNvSpPr>
          <p:nvPr>
            <p:ph type="sldNum" sz="quarter" idx="5"/>
          </p:nvPr>
        </p:nvSpPr>
        <p:spPr/>
        <p:txBody>
          <a:bodyPr/>
          <a:lstStyle/>
          <a:p>
            <a:pPr>
              <a:defRPr/>
            </a:pPr>
            <a:fld id="{E02D639A-AF38-4D9A-897E-57859A70BDEB}" type="slidenum">
              <a:rPr lang="en-US" smtClean="0"/>
              <a:pPr>
                <a:defRPr/>
              </a:pPr>
              <a:t>63</a:t>
            </a:fld>
            <a:endParaRPr lang="en-US"/>
          </a:p>
        </p:txBody>
      </p:sp>
    </p:spTree>
    <p:extLst>
      <p:ext uri="{BB962C8B-B14F-4D97-AF65-F5344CB8AC3E}">
        <p14:creationId xmlns:p14="http://schemas.microsoft.com/office/powerpoint/2010/main" val="63063600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5E2945-8A46-1BF0-E0C6-5BBB0C3199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EE8100-33B0-4D70-C0A5-F8F8B1FE42A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65A485B-E055-22C6-4A86-E042C7D73F17}"/>
              </a:ext>
            </a:extLst>
          </p:cNvPr>
          <p:cNvSpPr>
            <a:spLocks noGrp="1"/>
          </p:cNvSpPr>
          <p:nvPr>
            <p:ph type="body" idx="1"/>
          </p:nvPr>
        </p:nvSpPr>
        <p:spPr/>
        <p:txBody>
          <a:bodyPr/>
          <a:lstStyle/>
          <a:p>
            <a:r>
              <a:rPr lang="en-US" dirty="0"/>
              <a:t>We don't have to materialize these keys in memory – we can generate them with Thrust lazy iterators.</a:t>
            </a:r>
          </a:p>
          <a:p>
            <a:endParaRPr lang="en-US" dirty="0"/>
          </a:p>
          <a:p>
            <a:r>
              <a:rPr lang="en-US" dirty="0"/>
              <a:t>We use a counting iterator to generate the linearized location of each element, then we determine its row by dividing by the number of columns using a transform iterator.</a:t>
            </a:r>
          </a:p>
        </p:txBody>
      </p:sp>
      <p:sp>
        <p:nvSpPr>
          <p:cNvPr id="4" name="Slide Number Placeholder 3">
            <a:extLst>
              <a:ext uri="{FF2B5EF4-FFF2-40B4-BE49-F238E27FC236}">
                <a16:creationId xmlns:a16="http://schemas.microsoft.com/office/drawing/2014/main" id="{30395D1C-2524-58A2-D39A-8BFC6FEF964D}"/>
              </a:ext>
            </a:extLst>
          </p:cNvPr>
          <p:cNvSpPr>
            <a:spLocks noGrp="1"/>
          </p:cNvSpPr>
          <p:nvPr>
            <p:ph type="sldNum" sz="quarter" idx="5"/>
          </p:nvPr>
        </p:nvSpPr>
        <p:spPr/>
        <p:txBody>
          <a:bodyPr/>
          <a:lstStyle/>
          <a:p>
            <a:pPr>
              <a:defRPr/>
            </a:pPr>
            <a:fld id="{E02D639A-AF38-4D9A-897E-57859A70BDEB}" type="slidenum">
              <a:rPr lang="en-US" smtClean="0"/>
              <a:pPr>
                <a:defRPr/>
              </a:pPr>
              <a:t>64</a:t>
            </a:fld>
            <a:endParaRPr lang="en-US"/>
          </a:p>
        </p:txBody>
      </p:sp>
    </p:spTree>
    <p:extLst>
      <p:ext uri="{BB962C8B-B14F-4D97-AF65-F5344CB8AC3E}">
        <p14:creationId xmlns:p14="http://schemas.microsoft.com/office/powerpoint/2010/main" val="360660848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F4EA15-E593-ED10-EC58-5CF7C808CE1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B2D5E7B-A597-A0E6-86C2-7076A8927E1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6D5F6C7-57CE-FEEE-C997-BCBB53D54C1A}"/>
              </a:ext>
            </a:extLst>
          </p:cNvPr>
          <p:cNvSpPr>
            <a:spLocks noGrp="1"/>
          </p:cNvSpPr>
          <p:nvPr>
            <p:ph type="body" idx="1"/>
          </p:nvPr>
        </p:nvSpPr>
        <p:spPr/>
        <p:txBody>
          <a:bodyPr/>
          <a:lstStyle/>
          <a:p>
            <a:r>
              <a:rPr lang="en-US" dirty="0"/>
              <a:t>Next, we'll need some storage for the sums for each row.</a:t>
            </a:r>
          </a:p>
        </p:txBody>
      </p:sp>
      <p:sp>
        <p:nvSpPr>
          <p:cNvPr id="4" name="Slide Number Placeholder 3">
            <a:extLst>
              <a:ext uri="{FF2B5EF4-FFF2-40B4-BE49-F238E27FC236}">
                <a16:creationId xmlns:a16="http://schemas.microsoft.com/office/drawing/2014/main" id="{D925F204-4301-69E8-1E5E-C2270EB8194A}"/>
              </a:ext>
            </a:extLst>
          </p:cNvPr>
          <p:cNvSpPr>
            <a:spLocks noGrp="1"/>
          </p:cNvSpPr>
          <p:nvPr>
            <p:ph type="sldNum" sz="quarter" idx="5"/>
          </p:nvPr>
        </p:nvSpPr>
        <p:spPr/>
        <p:txBody>
          <a:bodyPr/>
          <a:lstStyle/>
          <a:p>
            <a:pPr>
              <a:defRPr/>
            </a:pPr>
            <a:fld id="{E02D639A-AF38-4D9A-897E-57859A70BDEB}" type="slidenum">
              <a:rPr lang="en-US" smtClean="0"/>
              <a:pPr>
                <a:defRPr/>
              </a:pPr>
              <a:t>65</a:t>
            </a:fld>
            <a:endParaRPr lang="en-US"/>
          </a:p>
        </p:txBody>
      </p:sp>
    </p:spTree>
    <p:extLst>
      <p:ext uri="{BB962C8B-B14F-4D97-AF65-F5344CB8AC3E}">
        <p14:creationId xmlns:p14="http://schemas.microsoft.com/office/powerpoint/2010/main" val="399896038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F41B70-44FB-4552-1126-1C296CB07F0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18EE288-73E3-307B-CE3E-B9367904310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C44147D-B379-E02B-3E55-40E95BE131B5}"/>
              </a:ext>
            </a:extLst>
          </p:cNvPr>
          <p:cNvSpPr>
            <a:spLocks noGrp="1"/>
          </p:cNvSpPr>
          <p:nvPr>
            <p:ph type="body" idx="1"/>
          </p:nvPr>
        </p:nvSpPr>
        <p:spPr/>
        <p:txBody>
          <a:bodyPr/>
          <a:lstStyle/>
          <a:p>
            <a:r>
              <a:rPr lang="en-US" dirty="0"/>
              <a:t>Then we'll invoke our by-key algorithm – in this case, we'll use </a:t>
            </a:r>
            <a:r>
              <a:rPr lang="en-US" dirty="0" err="1"/>
              <a:t>reduce_by_key</a:t>
            </a:r>
            <a:r>
              <a:rPr lang="en-US" dirty="0"/>
              <a:t>.</a:t>
            </a:r>
          </a:p>
        </p:txBody>
      </p:sp>
      <p:sp>
        <p:nvSpPr>
          <p:cNvPr id="4" name="Slide Number Placeholder 3">
            <a:extLst>
              <a:ext uri="{FF2B5EF4-FFF2-40B4-BE49-F238E27FC236}">
                <a16:creationId xmlns:a16="http://schemas.microsoft.com/office/drawing/2014/main" id="{E0F23049-29E9-0ECC-7C1C-02916AB1D167}"/>
              </a:ext>
            </a:extLst>
          </p:cNvPr>
          <p:cNvSpPr>
            <a:spLocks noGrp="1"/>
          </p:cNvSpPr>
          <p:nvPr>
            <p:ph type="sldNum" sz="quarter" idx="5"/>
          </p:nvPr>
        </p:nvSpPr>
        <p:spPr/>
        <p:txBody>
          <a:bodyPr/>
          <a:lstStyle/>
          <a:p>
            <a:pPr>
              <a:defRPr/>
            </a:pPr>
            <a:fld id="{E02D639A-AF38-4D9A-897E-57859A70BDEB}" type="slidenum">
              <a:rPr lang="en-US" smtClean="0"/>
              <a:pPr>
                <a:defRPr/>
              </a:pPr>
              <a:t>66</a:t>
            </a:fld>
            <a:endParaRPr lang="en-US"/>
          </a:p>
        </p:txBody>
      </p:sp>
    </p:spTree>
    <p:extLst>
      <p:ext uri="{BB962C8B-B14F-4D97-AF65-F5344CB8AC3E}">
        <p14:creationId xmlns:p14="http://schemas.microsoft.com/office/powerpoint/2010/main" val="10542665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D68CA9-83D0-38F9-130F-4B06A0A989E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C9A0AB-1506-8AC5-5085-F00CAA4A380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33B8F3F-A008-B498-19C8-6A84C3509507}"/>
              </a:ext>
            </a:extLst>
          </p:cNvPr>
          <p:cNvSpPr>
            <a:spLocks noGrp="1"/>
          </p:cNvSpPr>
          <p:nvPr>
            <p:ph type="body" idx="1"/>
          </p:nvPr>
        </p:nvSpPr>
        <p:spPr/>
        <p:txBody>
          <a:bodyPr/>
          <a:lstStyle/>
          <a:p>
            <a:r>
              <a:rPr lang="en-US" dirty="0"/>
              <a:t>The first parameter it takes is the input for the keys…</a:t>
            </a:r>
          </a:p>
        </p:txBody>
      </p:sp>
      <p:sp>
        <p:nvSpPr>
          <p:cNvPr id="4" name="Slide Number Placeholder 3">
            <a:extLst>
              <a:ext uri="{FF2B5EF4-FFF2-40B4-BE49-F238E27FC236}">
                <a16:creationId xmlns:a16="http://schemas.microsoft.com/office/drawing/2014/main" id="{1B48C898-3BC4-60FB-01D1-CEB33192F337}"/>
              </a:ext>
            </a:extLst>
          </p:cNvPr>
          <p:cNvSpPr>
            <a:spLocks noGrp="1"/>
          </p:cNvSpPr>
          <p:nvPr>
            <p:ph type="sldNum" sz="quarter" idx="5"/>
          </p:nvPr>
        </p:nvSpPr>
        <p:spPr/>
        <p:txBody>
          <a:bodyPr/>
          <a:lstStyle/>
          <a:p>
            <a:pPr>
              <a:defRPr/>
            </a:pPr>
            <a:fld id="{E02D639A-AF38-4D9A-897E-57859A70BDEB}" type="slidenum">
              <a:rPr lang="en-US" smtClean="0"/>
              <a:pPr>
                <a:defRPr/>
              </a:pPr>
              <a:t>67</a:t>
            </a:fld>
            <a:endParaRPr lang="en-US"/>
          </a:p>
        </p:txBody>
      </p:sp>
    </p:spTree>
    <p:extLst>
      <p:ext uri="{BB962C8B-B14F-4D97-AF65-F5344CB8AC3E}">
        <p14:creationId xmlns:p14="http://schemas.microsoft.com/office/powerpoint/2010/main" val="422663344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BB8F6E-FFD4-4FA1-B4BB-B42D48B1F71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F24BD2-741E-49EC-8A0D-30D03190D61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875B495-505B-2BFF-2DB9-CE3ACB394477}"/>
              </a:ext>
            </a:extLst>
          </p:cNvPr>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…which will be the Thrust lazy iterators we generated before.</a:t>
            </a:r>
          </a:p>
          <a:p>
            <a:endParaRPr lang="en-US" dirty="0"/>
          </a:p>
          <a:p>
            <a:r>
              <a:rPr lang="en-US" dirty="0"/>
              <a:t>Then, we'll have our values input…</a:t>
            </a:r>
          </a:p>
        </p:txBody>
      </p:sp>
      <p:sp>
        <p:nvSpPr>
          <p:cNvPr id="4" name="Slide Number Placeholder 3">
            <a:extLst>
              <a:ext uri="{FF2B5EF4-FFF2-40B4-BE49-F238E27FC236}">
                <a16:creationId xmlns:a16="http://schemas.microsoft.com/office/drawing/2014/main" id="{4AEDE88A-0CFC-D304-EB5F-7CD698C6A37E}"/>
              </a:ext>
            </a:extLst>
          </p:cNvPr>
          <p:cNvSpPr>
            <a:spLocks noGrp="1"/>
          </p:cNvSpPr>
          <p:nvPr>
            <p:ph type="sldNum" sz="quarter" idx="5"/>
          </p:nvPr>
        </p:nvSpPr>
        <p:spPr/>
        <p:txBody>
          <a:bodyPr/>
          <a:lstStyle/>
          <a:p>
            <a:pPr>
              <a:defRPr/>
            </a:pPr>
            <a:fld id="{E02D639A-AF38-4D9A-897E-57859A70BDEB}" type="slidenum">
              <a:rPr lang="en-US" smtClean="0"/>
              <a:pPr>
                <a:defRPr/>
              </a:pPr>
              <a:t>68</a:t>
            </a:fld>
            <a:endParaRPr lang="en-US"/>
          </a:p>
        </p:txBody>
      </p:sp>
    </p:spTree>
    <p:extLst>
      <p:ext uri="{BB962C8B-B14F-4D97-AF65-F5344CB8AC3E}">
        <p14:creationId xmlns:p14="http://schemas.microsoft.com/office/powerpoint/2010/main" val="97705493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C1CD25-118D-D2D5-72BD-C4DE8D4490D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84F1CF1-DA90-894B-0647-F168A294BEF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76C2991-A505-A9FE-7A02-FAD767B87DEF}"/>
              </a:ext>
            </a:extLst>
          </p:cNvPr>
          <p:cNvSpPr>
            <a:spLocks noGrp="1"/>
          </p:cNvSpPr>
          <p:nvPr>
            <p:ph type="body" idx="1"/>
          </p:nvPr>
        </p:nvSpPr>
        <p:spPr/>
        <p:txBody>
          <a:bodyPr/>
          <a:lstStyle/>
          <a:p>
            <a:r>
              <a:rPr lang="en-US" dirty="0"/>
              <a:t>…which is our matrix M.</a:t>
            </a:r>
          </a:p>
          <a:p>
            <a:endParaRPr lang="en-US" dirty="0"/>
          </a:p>
          <a:p>
            <a:r>
              <a:rPr lang="en-US" dirty="0"/>
              <a:t>The underlying algorithm – reduce – will be applied to the values in each group.</a:t>
            </a:r>
          </a:p>
        </p:txBody>
      </p:sp>
      <p:sp>
        <p:nvSpPr>
          <p:cNvPr id="4" name="Slide Number Placeholder 3">
            <a:extLst>
              <a:ext uri="{FF2B5EF4-FFF2-40B4-BE49-F238E27FC236}">
                <a16:creationId xmlns:a16="http://schemas.microsoft.com/office/drawing/2014/main" id="{24843739-2818-892D-57FD-759BEB6AC27E}"/>
              </a:ext>
            </a:extLst>
          </p:cNvPr>
          <p:cNvSpPr>
            <a:spLocks noGrp="1"/>
          </p:cNvSpPr>
          <p:nvPr>
            <p:ph type="sldNum" sz="quarter" idx="5"/>
          </p:nvPr>
        </p:nvSpPr>
        <p:spPr/>
        <p:txBody>
          <a:bodyPr/>
          <a:lstStyle/>
          <a:p>
            <a:pPr>
              <a:defRPr/>
            </a:pPr>
            <a:fld id="{E02D639A-AF38-4D9A-897E-57859A70BDEB}" type="slidenum">
              <a:rPr lang="en-US" smtClean="0"/>
              <a:pPr>
                <a:defRPr/>
              </a:pPr>
              <a:t>69</a:t>
            </a:fld>
            <a:endParaRPr lang="en-US"/>
          </a:p>
        </p:txBody>
      </p:sp>
    </p:spTree>
    <p:extLst>
      <p:ext uri="{BB962C8B-B14F-4D97-AF65-F5344CB8AC3E}">
        <p14:creationId xmlns:p14="http://schemas.microsoft.com/office/powerpoint/2010/main" val="10029988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3764F5-2196-B600-11A8-C314544CFF2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9A8F3F-9751-C4BE-2AE7-D91B5712ED3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F765C93-23BE-46B4-D1BB-7492C8CEF0D4}"/>
              </a:ext>
            </a:extLst>
          </p:cNvPr>
          <p:cNvSpPr>
            <a:spLocks noGrp="1"/>
          </p:cNvSpPr>
          <p:nvPr>
            <p:ph type="body" idx="1"/>
          </p:nvPr>
        </p:nvSpPr>
        <p:spPr/>
        <p:txBody>
          <a:bodyPr/>
          <a:lstStyle/>
          <a:p>
            <a:r>
              <a:rPr lang="en-US" dirty="0"/>
              <a:t>With CUDA C++ and NVIDIA's accelerated libraries!</a:t>
            </a:r>
          </a:p>
          <a:p>
            <a:endParaRPr lang="en-US" dirty="0"/>
          </a:p>
          <a:p>
            <a:r>
              <a:rPr lang="en-US" dirty="0"/>
              <a:t>So what is CUDA C++?</a:t>
            </a:r>
          </a:p>
        </p:txBody>
      </p:sp>
      <p:sp>
        <p:nvSpPr>
          <p:cNvPr id="4" name="Slide Number Placeholder 3">
            <a:extLst>
              <a:ext uri="{FF2B5EF4-FFF2-40B4-BE49-F238E27FC236}">
                <a16:creationId xmlns:a16="http://schemas.microsoft.com/office/drawing/2014/main" id="{6638AA5E-57C8-0A7A-B862-8D06B4EDB76F}"/>
              </a:ext>
            </a:extLst>
          </p:cNvPr>
          <p:cNvSpPr>
            <a:spLocks noGrp="1"/>
          </p:cNvSpPr>
          <p:nvPr>
            <p:ph type="sldNum" sz="quarter" idx="5"/>
          </p:nvPr>
        </p:nvSpPr>
        <p:spPr/>
        <p:txBody>
          <a:bodyPr/>
          <a:lstStyle/>
          <a:p>
            <a:pPr>
              <a:defRPr/>
            </a:pPr>
            <a:fld id="{E02D639A-AF38-4D9A-897E-57859A70BDEB}" type="slidenum">
              <a:rPr lang="en-US" smtClean="0"/>
              <a:pPr>
                <a:defRPr/>
              </a:pPr>
              <a:t>7</a:t>
            </a:fld>
            <a:endParaRPr lang="en-US"/>
          </a:p>
        </p:txBody>
      </p:sp>
    </p:spTree>
    <p:extLst>
      <p:ext uri="{BB962C8B-B14F-4D97-AF65-F5344CB8AC3E}">
        <p14:creationId xmlns:p14="http://schemas.microsoft.com/office/powerpoint/2010/main" val="15719466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732F00-8179-9EFB-2A6E-08DC283A29E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A1C3A86-05C8-F69E-3A76-8143E062CBE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3E33FFE-95EE-2327-AE71-20BA9375C2A5}"/>
              </a:ext>
            </a:extLst>
          </p:cNvPr>
          <p:cNvSpPr>
            <a:spLocks noGrp="1"/>
          </p:cNvSpPr>
          <p:nvPr>
            <p:ph type="body" idx="1"/>
          </p:nvPr>
        </p:nvSpPr>
        <p:spPr/>
        <p:txBody>
          <a:bodyPr/>
          <a:lstStyle/>
          <a:p>
            <a:r>
              <a:rPr lang="en-US" dirty="0"/>
              <a:t>Next, we have our keys output.</a:t>
            </a:r>
          </a:p>
        </p:txBody>
      </p:sp>
      <p:sp>
        <p:nvSpPr>
          <p:cNvPr id="4" name="Slide Number Placeholder 3">
            <a:extLst>
              <a:ext uri="{FF2B5EF4-FFF2-40B4-BE49-F238E27FC236}">
                <a16:creationId xmlns:a16="http://schemas.microsoft.com/office/drawing/2014/main" id="{E1AC930E-49D4-D694-6FAF-12B36714A5BD}"/>
              </a:ext>
            </a:extLst>
          </p:cNvPr>
          <p:cNvSpPr>
            <a:spLocks noGrp="1"/>
          </p:cNvSpPr>
          <p:nvPr>
            <p:ph type="sldNum" sz="quarter" idx="5"/>
          </p:nvPr>
        </p:nvSpPr>
        <p:spPr/>
        <p:txBody>
          <a:bodyPr/>
          <a:lstStyle/>
          <a:p>
            <a:pPr>
              <a:defRPr/>
            </a:pPr>
            <a:fld id="{E02D639A-AF38-4D9A-897E-57859A70BDEB}" type="slidenum">
              <a:rPr lang="en-US" smtClean="0"/>
              <a:pPr>
                <a:defRPr/>
              </a:pPr>
              <a:t>70</a:t>
            </a:fld>
            <a:endParaRPr lang="en-US"/>
          </a:p>
        </p:txBody>
      </p:sp>
    </p:spTree>
    <p:extLst>
      <p:ext uri="{BB962C8B-B14F-4D97-AF65-F5344CB8AC3E}">
        <p14:creationId xmlns:p14="http://schemas.microsoft.com/office/powerpoint/2010/main" val="161165181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9D7B11-1D39-84DD-462B-10AADB8BD8C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583B597-A727-226D-9A78-161076BA087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ADF87DE-BAFC-C32B-0338-D798C03988DC}"/>
              </a:ext>
            </a:extLst>
          </p:cNvPr>
          <p:cNvSpPr>
            <a:spLocks noGrp="1"/>
          </p:cNvSpPr>
          <p:nvPr>
            <p:ph type="body" idx="1"/>
          </p:nvPr>
        </p:nvSpPr>
        <p:spPr/>
        <p:txBody>
          <a:bodyPr/>
          <a:lstStyle/>
          <a:p>
            <a:r>
              <a:rPr lang="en-US" dirty="0"/>
              <a:t>By key algorithms will copy one key for each group (the first one in the consecutive sequence) to the key output range.</a:t>
            </a:r>
          </a:p>
        </p:txBody>
      </p:sp>
      <p:sp>
        <p:nvSpPr>
          <p:cNvPr id="4" name="Slide Number Placeholder 3">
            <a:extLst>
              <a:ext uri="{FF2B5EF4-FFF2-40B4-BE49-F238E27FC236}">
                <a16:creationId xmlns:a16="http://schemas.microsoft.com/office/drawing/2014/main" id="{F7FA6DC1-2D75-E90C-4A03-4CE04842E3C4}"/>
              </a:ext>
            </a:extLst>
          </p:cNvPr>
          <p:cNvSpPr>
            <a:spLocks noGrp="1"/>
          </p:cNvSpPr>
          <p:nvPr>
            <p:ph type="sldNum" sz="quarter" idx="5"/>
          </p:nvPr>
        </p:nvSpPr>
        <p:spPr/>
        <p:txBody>
          <a:bodyPr/>
          <a:lstStyle/>
          <a:p>
            <a:pPr>
              <a:defRPr/>
            </a:pPr>
            <a:fld id="{E02D639A-AF38-4D9A-897E-57859A70BDEB}" type="slidenum">
              <a:rPr lang="en-US" smtClean="0"/>
              <a:pPr>
                <a:defRPr/>
              </a:pPr>
              <a:t>71</a:t>
            </a:fld>
            <a:endParaRPr lang="en-US"/>
          </a:p>
        </p:txBody>
      </p:sp>
    </p:spTree>
    <p:extLst>
      <p:ext uri="{BB962C8B-B14F-4D97-AF65-F5344CB8AC3E}">
        <p14:creationId xmlns:p14="http://schemas.microsoft.com/office/powerpoint/2010/main" val="397901506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19FCB4-3F73-B1A7-5176-5568E2CF095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8D716EA-A8DA-1C77-AA57-F3C096BC992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184B074-67E6-A2C4-D3FB-747CCDC4CD15}"/>
              </a:ext>
            </a:extLst>
          </p:cNvPr>
          <p:cNvSpPr>
            <a:spLocks noGrp="1"/>
          </p:cNvSpPr>
          <p:nvPr>
            <p:ph type="body" idx="1"/>
          </p:nvPr>
        </p:nvSpPr>
        <p:spPr/>
        <p:txBody>
          <a:bodyPr/>
          <a:lstStyle/>
          <a:p>
            <a:r>
              <a:rPr lang="en-US" dirty="0"/>
              <a:t>But in our case, we don't actually need the output keys – they'll be the same as the index of each sum in the sums vector.</a:t>
            </a:r>
          </a:p>
          <a:p>
            <a:br>
              <a:rPr lang="en-US" dirty="0"/>
            </a:br>
            <a:r>
              <a:rPr lang="en-US" dirty="0"/>
              <a:t>So, we can use thrust::</a:t>
            </a:r>
            <a:r>
              <a:rPr lang="en-US" dirty="0" err="1"/>
              <a:t>discard_iterator</a:t>
            </a:r>
            <a:r>
              <a:rPr lang="en-US" dirty="0"/>
              <a:t> to ignore the output. When you dereference a discard iterator, it returns a special object that does nothing when assigned to.</a:t>
            </a:r>
          </a:p>
        </p:txBody>
      </p:sp>
      <p:sp>
        <p:nvSpPr>
          <p:cNvPr id="4" name="Slide Number Placeholder 3">
            <a:extLst>
              <a:ext uri="{FF2B5EF4-FFF2-40B4-BE49-F238E27FC236}">
                <a16:creationId xmlns:a16="http://schemas.microsoft.com/office/drawing/2014/main" id="{64EE9DBC-6310-7F86-7178-2DA73419E56F}"/>
              </a:ext>
            </a:extLst>
          </p:cNvPr>
          <p:cNvSpPr>
            <a:spLocks noGrp="1"/>
          </p:cNvSpPr>
          <p:nvPr>
            <p:ph type="sldNum" sz="quarter" idx="5"/>
          </p:nvPr>
        </p:nvSpPr>
        <p:spPr/>
        <p:txBody>
          <a:bodyPr/>
          <a:lstStyle/>
          <a:p>
            <a:pPr>
              <a:defRPr/>
            </a:pPr>
            <a:fld id="{E02D639A-AF38-4D9A-897E-57859A70BDEB}" type="slidenum">
              <a:rPr lang="en-US" smtClean="0"/>
              <a:pPr>
                <a:defRPr/>
              </a:pPr>
              <a:t>72</a:t>
            </a:fld>
            <a:endParaRPr lang="en-US"/>
          </a:p>
        </p:txBody>
      </p:sp>
    </p:spTree>
    <p:extLst>
      <p:ext uri="{BB962C8B-B14F-4D97-AF65-F5344CB8AC3E}">
        <p14:creationId xmlns:p14="http://schemas.microsoft.com/office/powerpoint/2010/main" val="9426970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5838B4-B705-E65D-E818-703C7FA37AD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9359679-210D-EE07-2B7D-062EB10E289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C52C9CF-842A-0894-0C1B-ADD4CDC679A2}"/>
              </a:ext>
            </a:extLst>
          </p:cNvPr>
          <p:cNvSpPr>
            <a:spLocks noGrp="1"/>
          </p:cNvSpPr>
          <p:nvPr>
            <p:ph type="body" idx="1"/>
          </p:nvPr>
        </p:nvSpPr>
        <p:spPr/>
        <p:txBody>
          <a:bodyPr/>
          <a:lstStyle/>
          <a:p>
            <a:r>
              <a:rPr lang="en-US" dirty="0"/>
              <a:t>Finally, we have the values output…</a:t>
            </a:r>
          </a:p>
        </p:txBody>
      </p:sp>
      <p:sp>
        <p:nvSpPr>
          <p:cNvPr id="4" name="Slide Number Placeholder 3">
            <a:extLst>
              <a:ext uri="{FF2B5EF4-FFF2-40B4-BE49-F238E27FC236}">
                <a16:creationId xmlns:a16="http://schemas.microsoft.com/office/drawing/2014/main" id="{73B5B86C-9BD2-1E5E-4881-0AF2953FA9D2}"/>
              </a:ext>
            </a:extLst>
          </p:cNvPr>
          <p:cNvSpPr>
            <a:spLocks noGrp="1"/>
          </p:cNvSpPr>
          <p:nvPr>
            <p:ph type="sldNum" sz="quarter" idx="5"/>
          </p:nvPr>
        </p:nvSpPr>
        <p:spPr/>
        <p:txBody>
          <a:bodyPr/>
          <a:lstStyle/>
          <a:p>
            <a:pPr>
              <a:defRPr/>
            </a:pPr>
            <a:fld id="{E02D639A-AF38-4D9A-897E-57859A70BDEB}" type="slidenum">
              <a:rPr lang="en-US" smtClean="0"/>
              <a:pPr>
                <a:defRPr/>
              </a:pPr>
              <a:t>73</a:t>
            </a:fld>
            <a:endParaRPr lang="en-US"/>
          </a:p>
        </p:txBody>
      </p:sp>
    </p:spTree>
    <p:extLst>
      <p:ext uri="{BB962C8B-B14F-4D97-AF65-F5344CB8AC3E}">
        <p14:creationId xmlns:p14="http://schemas.microsoft.com/office/powerpoint/2010/main" val="406714459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208922-0E3F-610A-1909-ECA454230D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D6F35C8-6BE5-A74D-67C5-B0EE6459BE6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1F72C3B-3DE6-74BF-CD2B-146DD4355E27}"/>
              </a:ext>
            </a:extLst>
          </p:cNvPr>
          <p:cNvSpPr>
            <a:spLocks noGrp="1"/>
          </p:cNvSpPr>
          <p:nvPr>
            <p:ph type="body" idx="1"/>
          </p:nvPr>
        </p:nvSpPr>
        <p:spPr/>
        <p:txBody>
          <a:bodyPr/>
          <a:lstStyle/>
          <a:p>
            <a:r>
              <a:rPr lang="en-US" dirty="0"/>
              <a:t>…which will be our sums vector.</a:t>
            </a:r>
          </a:p>
        </p:txBody>
      </p:sp>
      <p:sp>
        <p:nvSpPr>
          <p:cNvPr id="4" name="Slide Number Placeholder 3">
            <a:extLst>
              <a:ext uri="{FF2B5EF4-FFF2-40B4-BE49-F238E27FC236}">
                <a16:creationId xmlns:a16="http://schemas.microsoft.com/office/drawing/2014/main" id="{55FC02F0-6317-8E26-924A-BFCA800A32F6}"/>
              </a:ext>
            </a:extLst>
          </p:cNvPr>
          <p:cNvSpPr>
            <a:spLocks noGrp="1"/>
          </p:cNvSpPr>
          <p:nvPr>
            <p:ph type="sldNum" sz="quarter" idx="5"/>
          </p:nvPr>
        </p:nvSpPr>
        <p:spPr/>
        <p:txBody>
          <a:bodyPr/>
          <a:lstStyle/>
          <a:p>
            <a:pPr>
              <a:defRPr/>
            </a:pPr>
            <a:fld id="{E02D639A-AF38-4D9A-897E-57859A70BDEB}" type="slidenum">
              <a:rPr lang="en-US" smtClean="0"/>
              <a:pPr>
                <a:defRPr/>
              </a:pPr>
              <a:t>74</a:t>
            </a:fld>
            <a:endParaRPr lang="en-US"/>
          </a:p>
        </p:txBody>
      </p:sp>
    </p:spTree>
    <p:extLst>
      <p:ext uri="{BB962C8B-B14F-4D97-AF65-F5344CB8AC3E}">
        <p14:creationId xmlns:p14="http://schemas.microsoft.com/office/powerpoint/2010/main" val="380441585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BAE70A-03B9-1DE0-EB43-072183EC2C4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0B523B7-1C83-D737-0D35-BFEAA6FD36F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BD42F63-CB7B-602B-E2EB-8D15525B3102}"/>
              </a:ext>
            </a:extLst>
          </p:cNvPr>
          <p:cNvSpPr>
            <a:spLocks noGrp="1"/>
          </p:cNvSpPr>
          <p:nvPr>
            <p:ph type="body" idx="1"/>
          </p:nvPr>
        </p:nvSpPr>
        <p:spPr/>
        <p:txBody>
          <a:bodyPr/>
          <a:lstStyle/>
          <a:p>
            <a:r>
              <a:rPr lang="en-US" dirty="0"/>
              <a:t>And that's it, we're done!</a:t>
            </a:r>
          </a:p>
        </p:txBody>
      </p:sp>
      <p:sp>
        <p:nvSpPr>
          <p:cNvPr id="4" name="Slide Number Placeholder 3">
            <a:extLst>
              <a:ext uri="{FF2B5EF4-FFF2-40B4-BE49-F238E27FC236}">
                <a16:creationId xmlns:a16="http://schemas.microsoft.com/office/drawing/2014/main" id="{ED381D3B-DC06-AB00-8CF9-066573D29FBD}"/>
              </a:ext>
            </a:extLst>
          </p:cNvPr>
          <p:cNvSpPr>
            <a:spLocks noGrp="1"/>
          </p:cNvSpPr>
          <p:nvPr>
            <p:ph type="sldNum" sz="quarter" idx="5"/>
          </p:nvPr>
        </p:nvSpPr>
        <p:spPr/>
        <p:txBody>
          <a:bodyPr/>
          <a:lstStyle/>
          <a:p>
            <a:pPr>
              <a:defRPr/>
            </a:pPr>
            <a:fld id="{E02D639A-AF38-4D9A-897E-57859A70BDEB}" type="slidenum">
              <a:rPr lang="en-US" smtClean="0"/>
              <a:pPr>
                <a:defRPr/>
              </a:pPr>
              <a:t>75</a:t>
            </a:fld>
            <a:endParaRPr lang="en-US"/>
          </a:p>
        </p:txBody>
      </p:sp>
    </p:spTree>
    <p:extLst>
      <p:ext uri="{BB962C8B-B14F-4D97-AF65-F5344CB8AC3E}">
        <p14:creationId xmlns:p14="http://schemas.microsoft.com/office/powerpoint/2010/main" val="400741967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a bunch of different by key algorithms in Thrust, including reductions, scans, sorts, unique, merge, and set operations.</a:t>
            </a:r>
          </a:p>
          <a:p>
            <a:endParaRPr lang="en-US" dirty="0"/>
          </a:p>
          <a:p>
            <a:r>
              <a:rPr lang="en-US" dirty="0"/>
              <a:t>These are particularly useful for batching up operations that you need to perform on different groups of data, which will enable more efficient parallel processing.</a:t>
            </a:r>
          </a:p>
        </p:txBody>
      </p:sp>
      <p:sp>
        <p:nvSpPr>
          <p:cNvPr id="4" name="Slide Number Placeholder 3"/>
          <p:cNvSpPr>
            <a:spLocks noGrp="1"/>
          </p:cNvSpPr>
          <p:nvPr>
            <p:ph type="sldNum" sz="quarter" idx="5"/>
          </p:nvPr>
        </p:nvSpPr>
        <p:spPr/>
        <p:txBody>
          <a:bodyPr/>
          <a:lstStyle/>
          <a:p>
            <a:pPr>
              <a:defRPr/>
            </a:pPr>
            <a:fld id="{E02D639A-AF38-4D9A-897E-57859A70BDEB}" type="slidenum">
              <a:rPr lang="en-US" smtClean="0"/>
              <a:pPr>
                <a:defRPr/>
              </a:pPr>
              <a:t>76</a:t>
            </a:fld>
            <a:endParaRPr lang="en-US"/>
          </a:p>
        </p:txBody>
      </p:sp>
    </p:spTree>
    <p:extLst>
      <p:ext uri="{BB962C8B-B14F-4D97-AF65-F5344CB8AC3E}">
        <p14:creationId xmlns:p14="http://schemas.microsoft.com/office/powerpoint/2010/main" val="388030977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solidFill>
                  <a:schemeClr val="tx1"/>
                </a:solidFill>
                <a:latin typeface="+mn-lt"/>
              </a:rPr>
              <a:t>Now let's move on to another example working with multidimensional data.</a:t>
            </a:r>
          </a:p>
          <a:p>
            <a:endParaRPr lang="en-US" dirty="0"/>
          </a:p>
          <a:p>
            <a:r>
              <a:rPr lang="en-US" dirty="0"/>
              <a:t>Let's simulate my oven, which has a heating element on top and on bottom.</a:t>
            </a:r>
          </a:p>
          <a:p>
            <a:endParaRPr lang="en-US" dirty="0"/>
          </a:p>
          <a:p>
            <a:r>
              <a:rPr lang="en-US" dirty="0"/>
              <a:t>That's me during the pandemic, with a LOT more hair. The apron was a gift from an intern – it says "I usually cook C++ Standard, but today I'm doing cakes".</a:t>
            </a:r>
          </a:p>
        </p:txBody>
      </p:sp>
      <p:sp>
        <p:nvSpPr>
          <p:cNvPr id="4" name="Slide Number Placeholder 3"/>
          <p:cNvSpPr>
            <a:spLocks noGrp="1"/>
          </p:cNvSpPr>
          <p:nvPr>
            <p:ph type="sldNum" sz="quarter" idx="5"/>
          </p:nvPr>
        </p:nvSpPr>
        <p:spPr/>
        <p:txBody>
          <a:bodyPr/>
          <a:lstStyle/>
          <a:p>
            <a:pPr>
              <a:defRPr/>
            </a:pPr>
            <a:fld id="{E02D639A-AF38-4D9A-897E-57859A70BDEB}" type="slidenum">
              <a:rPr lang="en-US" smtClean="0"/>
              <a:pPr>
                <a:defRPr/>
              </a:pPr>
              <a:t>77</a:t>
            </a:fld>
            <a:endParaRPr lang="en-US"/>
          </a:p>
        </p:txBody>
      </p:sp>
    </p:spTree>
    <p:extLst>
      <p:ext uri="{BB962C8B-B14F-4D97-AF65-F5344CB8AC3E}">
        <p14:creationId xmlns:p14="http://schemas.microsoft.com/office/powerpoint/2010/main" val="306255650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We'll simulate it on a 2D grid by solving the heat equation numerically with a 5-point stencil.</a:t>
            </a:r>
          </a:p>
        </p:txBody>
      </p:sp>
      <p:sp>
        <p:nvSpPr>
          <p:cNvPr id="4" name="Slide Number Placeholder 3"/>
          <p:cNvSpPr>
            <a:spLocks noGrp="1"/>
          </p:cNvSpPr>
          <p:nvPr>
            <p:ph type="sldNum" sz="quarter" idx="5"/>
          </p:nvPr>
        </p:nvSpPr>
        <p:spPr/>
        <p:txBody>
          <a:bodyPr/>
          <a:lstStyle/>
          <a:p>
            <a:pPr>
              <a:defRPr/>
            </a:pPr>
            <a:fld id="{E02D639A-AF38-4D9A-897E-57859A70BDEB}" type="slidenum">
              <a:rPr lang="en-US" smtClean="0"/>
              <a:pPr>
                <a:defRPr/>
              </a:pPr>
              <a:t>78</a:t>
            </a:fld>
            <a:endParaRPr lang="en-US"/>
          </a:p>
        </p:txBody>
      </p:sp>
    </p:spTree>
    <p:extLst>
      <p:ext uri="{BB962C8B-B14F-4D97-AF65-F5344CB8AC3E}">
        <p14:creationId xmlns:p14="http://schemas.microsoft.com/office/powerpoint/2010/main" val="100356016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solver function will take a Thrust execution policy, the dimensions of the grid, and two universal vectors – U, which represents the current state, and V, where the next state will be written.</a:t>
            </a:r>
          </a:p>
        </p:txBody>
      </p:sp>
      <p:sp>
        <p:nvSpPr>
          <p:cNvPr id="4" name="Slide Number Placeholder 3"/>
          <p:cNvSpPr>
            <a:spLocks noGrp="1"/>
          </p:cNvSpPr>
          <p:nvPr>
            <p:ph type="sldNum" sz="quarter" idx="5"/>
          </p:nvPr>
        </p:nvSpPr>
        <p:spPr/>
        <p:txBody>
          <a:bodyPr/>
          <a:lstStyle/>
          <a:p>
            <a:pPr>
              <a:defRPr/>
            </a:pPr>
            <a:fld id="{E02D639A-AF38-4D9A-897E-57859A70BDEB}" type="slidenum">
              <a:rPr lang="en-US" smtClean="0"/>
              <a:pPr>
                <a:defRPr/>
              </a:pPr>
              <a:t>79</a:t>
            </a:fld>
            <a:endParaRPr lang="en-US"/>
          </a:p>
        </p:txBody>
      </p:sp>
    </p:spTree>
    <p:extLst>
      <p:ext uri="{BB962C8B-B14F-4D97-AF65-F5344CB8AC3E}">
        <p14:creationId xmlns:p14="http://schemas.microsoft.com/office/powerpoint/2010/main" val="18916542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CUDA C++ is an extension of Standard C++ for writing programs that simultaneously run on CPUs (hosts) and GPUs (devices).</a:t>
            </a:r>
          </a:p>
          <a:p>
            <a:endParaRPr lang="en-US" dirty="0"/>
          </a:p>
          <a:p>
            <a:r>
              <a:rPr lang="en-US" dirty="0"/>
              <a:t>In host code, you just write regular C++ - you can use all of Standard C++.</a:t>
            </a:r>
          </a:p>
          <a:p>
            <a:endParaRPr lang="en-US" dirty="0"/>
          </a:p>
          <a:p>
            <a:r>
              <a:rPr lang="en-US" dirty="0"/>
              <a:t>In device code, most but not all of Standard C++ is supported today – for example, you can't throw exceptions yet.</a:t>
            </a:r>
          </a:p>
          <a:p>
            <a:endParaRPr lang="en-US" dirty="0"/>
          </a:p>
          <a:p>
            <a:r>
              <a:rPr lang="en-US" dirty="0"/>
              <a:t>There are some restrictions about how host code and device code can interact – for example, a variable on the stack in device code can't be accessed by host code.</a:t>
            </a:r>
          </a:p>
        </p:txBody>
      </p:sp>
      <p:sp>
        <p:nvSpPr>
          <p:cNvPr id="4" name="Slide Number Placeholder 3"/>
          <p:cNvSpPr>
            <a:spLocks noGrp="1"/>
          </p:cNvSpPr>
          <p:nvPr>
            <p:ph type="sldNum" sz="quarter" idx="5"/>
          </p:nvPr>
        </p:nvSpPr>
        <p:spPr/>
        <p:txBody>
          <a:bodyPr/>
          <a:lstStyle/>
          <a:p>
            <a:pPr>
              <a:defRPr/>
            </a:pPr>
            <a:fld id="{E02D639A-AF38-4D9A-897E-57859A70BDEB}" type="slidenum">
              <a:rPr lang="en-US" smtClean="0"/>
              <a:pPr>
                <a:defRPr/>
              </a:pPr>
              <a:t>8</a:t>
            </a:fld>
            <a:endParaRPr lang="en-US"/>
          </a:p>
        </p:txBody>
      </p:sp>
    </p:spTree>
    <p:extLst>
      <p:ext uri="{BB962C8B-B14F-4D97-AF65-F5344CB8AC3E}">
        <p14:creationId xmlns:p14="http://schemas.microsoft.com/office/powerpoint/2010/main" val="84734914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We'll use a Thrust `</a:t>
            </a:r>
            <a:r>
              <a:rPr lang="en-US" dirty="0" err="1"/>
              <a:t>for_each_n</a:t>
            </a:r>
            <a:r>
              <a:rPr lang="en-US" dirty="0"/>
              <a:t>` over a counting iterator to implement our stencil.</a:t>
            </a:r>
          </a:p>
        </p:txBody>
      </p:sp>
      <p:sp>
        <p:nvSpPr>
          <p:cNvPr id="4" name="Slide Number Placeholder 3"/>
          <p:cNvSpPr>
            <a:spLocks noGrp="1"/>
          </p:cNvSpPr>
          <p:nvPr>
            <p:ph type="sldNum" sz="quarter" idx="5"/>
          </p:nvPr>
        </p:nvSpPr>
        <p:spPr/>
        <p:txBody>
          <a:bodyPr/>
          <a:lstStyle/>
          <a:p>
            <a:pPr>
              <a:defRPr/>
            </a:pPr>
            <a:fld id="{E02D639A-AF38-4D9A-897E-57859A70BDEB}" type="slidenum">
              <a:rPr lang="en-US" smtClean="0"/>
              <a:pPr>
                <a:defRPr/>
              </a:pPr>
              <a:t>80</a:t>
            </a:fld>
            <a:endParaRPr lang="en-US"/>
          </a:p>
        </p:txBody>
      </p:sp>
    </p:spTree>
    <p:extLst>
      <p:ext uri="{BB962C8B-B14F-4D97-AF65-F5344CB8AC3E}">
        <p14:creationId xmlns:p14="http://schemas.microsoft.com/office/powerpoint/2010/main" val="1031424044"/>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2DB900-C576-5240-8E8E-F088F051504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D107EA-4AFD-06B8-EBFF-F8F9B55C133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B679332-B613-3B9D-B638-313F01C0DF94}"/>
              </a:ext>
            </a:extLst>
          </p:cNvPr>
          <p:cNvSpPr>
            <a:spLocks noGrp="1"/>
          </p:cNvSpPr>
          <p:nvPr>
            <p:ph type="body" idx="1"/>
          </p:nvPr>
        </p:nvSpPr>
        <p:spPr/>
        <p:txBody>
          <a:bodyPr/>
          <a:lstStyle/>
          <a:p>
            <a:r>
              <a:rPr lang="en-US" dirty="0"/>
              <a:t>The `</a:t>
            </a:r>
            <a:r>
              <a:rPr lang="en-US" dirty="0" err="1"/>
              <a:t>for_each_n</a:t>
            </a:r>
            <a:r>
              <a:rPr lang="en-US" dirty="0"/>
              <a:t>` lambda will need to capture the grid. However, we can't just capture the `</a:t>
            </a:r>
            <a:r>
              <a:rPr lang="en-US" dirty="0" err="1"/>
              <a:t>universal_vector`s</a:t>
            </a:r>
            <a:r>
              <a:rPr lang="en-US" dirty="0"/>
              <a:t>.</a:t>
            </a:r>
          </a:p>
          <a:p>
            <a:endParaRPr lang="en-US" dirty="0"/>
          </a:p>
          <a:p>
            <a:r>
              <a:rPr lang="en-US" dirty="0"/>
              <a:t>Q: Why not?</a:t>
            </a:r>
          </a:p>
          <a:p>
            <a:endParaRPr lang="en-US" dirty="0"/>
          </a:p>
          <a:p>
            <a:r>
              <a:rPr lang="en-US" dirty="0"/>
              <a:t>If we captured them by value, we'd make copies, which is not what we want.</a:t>
            </a:r>
          </a:p>
          <a:p>
            <a:endParaRPr lang="en-US" dirty="0"/>
          </a:p>
          <a:p>
            <a:r>
              <a:rPr lang="en-US" dirty="0"/>
              <a:t>And we can't capture them by reference for two reasons.</a:t>
            </a:r>
          </a:p>
          <a:p>
            <a:endParaRPr lang="en-US" dirty="0"/>
          </a:p>
          <a:p>
            <a:r>
              <a:rPr lang="en-US" dirty="0"/>
              <a:t>First, while the contents of the vectors can be accessed from the device, the vector object itself may not be in memory that the device can access.</a:t>
            </a:r>
          </a:p>
          <a:p>
            <a:endParaRPr lang="en-US" dirty="0"/>
          </a:p>
          <a:p>
            <a:r>
              <a:rPr lang="en-US" dirty="0"/>
              <a:t>Second, if we capture by reference, we store an address to the vector object. To access the data, we have to load the vector object, get the pointer to the data from it, and then load the data. That's an indirection, which is expensive on GPUs. It's better to just capture the data pointer directly.</a:t>
            </a:r>
          </a:p>
          <a:p>
            <a:endParaRPr lang="en-US" dirty="0"/>
          </a:p>
        </p:txBody>
      </p:sp>
      <p:sp>
        <p:nvSpPr>
          <p:cNvPr id="4" name="Slide Number Placeholder 3">
            <a:extLst>
              <a:ext uri="{FF2B5EF4-FFF2-40B4-BE49-F238E27FC236}">
                <a16:creationId xmlns:a16="http://schemas.microsoft.com/office/drawing/2014/main" id="{8DB7D689-025D-0BED-CE27-EA60568C53E1}"/>
              </a:ext>
            </a:extLst>
          </p:cNvPr>
          <p:cNvSpPr>
            <a:spLocks noGrp="1"/>
          </p:cNvSpPr>
          <p:nvPr>
            <p:ph type="sldNum" sz="quarter" idx="5"/>
          </p:nvPr>
        </p:nvSpPr>
        <p:spPr/>
        <p:txBody>
          <a:bodyPr/>
          <a:lstStyle/>
          <a:p>
            <a:pPr>
              <a:defRPr/>
            </a:pPr>
            <a:fld id="{E02D639A-AF38-4D9A-897E-57859A70BDEB}" type="slidenum">
              <a:rPr lang="en-US" smtClean="0"/>
              <a:pPr>
                <a:defRPr/>
              </a:pPr>
              <a:t>81</a:t>
            </a:fld>
            <a:endParaRPr lang="en-US"/>
          </a:p>
        </p:txBody>
      </p:sp>
    </p:spTree>
    <p:extLst>
      <p:ext uri="{BB962C8B-B14F-4D97-AF65-F5344CB8AC3E}">
        <p14:creationId xmlns:p14="http://schemas.microsoft.com/office/powerpoint/2010/main" val="265891833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8025A0-B5CE-6A08-79FB-CC4F765283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9C545C-3F70-88D2-8F2D-E63134D5E23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A444FCE-154C-8767-0A80-9E4E89490210}"/>
              </a:ext>
            </a:extLst>
          </p:cNvPr>
          <p:cNvSpPr>
            <a:spLocks noGrp="1"/>
          </p:cNvSpPr>
          <p:nvPr>
            <p:ph type="body" idx="1"/>
          </p:nvPr>
        </p:nvSpPr>
        <p:spPr/>
        <p:txBody>
          <a:bodyPr/>
          <a:lstStyle/>
          <a:p>
            <a:r>
              <a:rPr lang="en-US" dirty="0"/>
              <a:t>So, instead, we obtain pointers to the vectors and capture those.</a:t>
            </a:r>
          </a:p>
        </p:txBody>
      </p:sp>
      <p:sp>
        <p:nvSpPr>
          <p:cNvPr id="4" name="Slide Number Placeholder 3">
            <a:extLst>
              <a:ext uri="{FF2B5EF4-FFF2-40B4-BE49-F238E27FC236}">
                <a16:creationId xmlns:a16="http://schemas.microsoft.com/office/drawing/2014/main" id="{95568DA4-9F24-6CF4-18FD-4B8390276E3C}"/>
              </a:ext>
            </a:extLst>
          </p:cNvPr>
          <p:cNvSpPr>
            <a:spLocks noGrp="1"/>
          </p:cNvSpPr>
          <p:nvPr>
            <p:ph type="sldNum" sz="quarter" idx="5"/>
          </p:nvPr>
        </p:nvSpPr>
        <p:spPr/>
        <p:txBody>
          <a:bodyPr/>
          <a:lstStyle/>
          <a:p>
            <a:pPr>
              <a:defRPr/>
            </a:pPr>
            <a:fld id="{E02D639A-AF38-4D9A-897E-57859A70BDEB}" type="slidenum">
              <a:rPr lang="en-US" smtClean="0"/>
              <a:pPr>
                <a:defRPr/>
              </a:pPr>
              <a:t>82</a:t>
            </a:fld>
            <a:endParaRPr lang="en-US"/>
          </a:p>
        </p:txBody>
      </p:sp>
    </p:spTree>
    <p:extLst>
      <p:ext uri="{BB962C8B-B14F-4D97-AF65-F5344CB8AC3E}">
        <p14:creationId xmlns:p14="http://schemas.microsoft.com/office/powerpoint/2010/main" val="417361253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8606DE-0CB5-DBF9-CF26-818ED6BD846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152873-B627-1637-7C93-FC45025BD13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C2123C4-7D7A-439B-55F5-E7980A3F1F1B}"/>
              </a:ext>
            </a:extLst>
          </p:cNvPr>
          <p:cNvSpPr>
            <a:spLocks noGrp="1"/>
          </p:cNvSpPr>
          <p:nvPr>
            <p:ph type="body" idx="1"/>
          </p:nvPr>
        </p:nvSpPr>
        <p:spPr/>
        <p:txBody>
          <a:bodyPr/>
          <a:lstStyle/>
          <a:p>
            <a:r>
              <a:rPr lang="en-US" dirty="0"/>
              <a:t>The first thing we do in the body of the lambda is reconstruct the multidimensional indices from the linear index.</a:t>
            </a:r>
          </a:p>
        </p:txBody>
      </p:sp>
      <p:sp>
        <p:nvSpPr>
          <p:cNvPr id="4" name="Slide Number Placeholder 3">
            <a:extLst>
              <a:ext uri="{FF2B5EF4-FFF2-40B4-BE49-F238E27FC236}">
                <a16:creationId xmlns:a16="http://schemas.microsoft.com/office/drawing/2014/main" id="{E918B0B4-0D11-F1B3-D978-09E9E4C4541C}"/>
              </a:ext>
            </a:extLst>
          </p:cNvPr>
          <p:cNvSpPr>
            <a:spLocks noGrp="1"/>
          </p:cNvSpPr>
          <p:nvPr>
            <p:ph type="sldNum" sz="quarter" idx="5"/>
          </p:nvPr>
        </p:nvSpPr>
        <p:spPr/>
        <p:txBody>
          <a:bodyPr/>
          <a:lstStyle/>
          <a:p>
            <a:pPr>
              <a:defRPr/>
            </a:pPr>
            <a:fld id="{E02D639A-AF38-4D9A-897E-57859A70BDEB}" type="slidenum">
              <a:rPr lang="en-US" smtClean="0"/>
              <a:pPr>
                <a:defRPr/>
              </a:pPr>
              <a:t>83</a:t>
            </a:fld>
            <a:endParaRPr lang="en-US"/>
          </a:p>
        </p:txBody>
      </p:sp>
    </p:spTree>
    <p:extLst>
      <p:ext uri="{BB962C8B-B14F-4D97-AF65-F5344CB8AC3E}">
        <p14:creationId xmlns:p14="http://schemas.microsoft.com/office/powerpoint/2010/main" val="1798040472"/>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DBE6F8-42DA-DD0B-81F2-8114A49D80D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6E7C453-5FA9-E8F8-9AAB-7AEE943FD49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BB46E46-0496-DE85-7D92-B83666F0F8F8}"/>
              </a:ext>
            </a:extLst>
          </p:cNvPr>
          <p:cNvSpPr>
            <a:spLocks noGrp="1"/>
          </p:cNvSpPr>
          <p:nvPr>
            <p:ph type="body" idx="1"/>
          </p:nvPr>
        </p:nvSpPr>
        <p:spPr/>
        <p:txBody>
          <a:bodyPr/>
          <a:lstStyle/>
          <a:p>
            <a:r>
              <a:rPr lang="en-US" dirty="0"/>
              <a:t>Next, we need to check if we're in the interior of the grid, in which case we need to apply the stencil.</a:t>
            </a:r>
          </a:p>
        </p:txBody>
      </p:sp>
      <p:sp>
        <p:nvSpPr>
          <p:cNvPr id="4" name="Slide Number Placeholder 3">
            <a:extLst>
              <a:ext uri="{FF2B5EF4-FFF2-40B4-BE49-F238E27FC236}">
                <a16:creationId xmlns:a16="http://schemas.microsoft.com/office/drawing/2014/main" id="{431E18E5-598C-81CD-5A49-0301F226BFE3}"/>
              </a:ext>
            </a:extLst>
          </p:cNvPr>
          <p:cNvSpPr>
            <a:spLocks noGrp="1"/>
          </p:cNvSpPr>
          <p:nvPr>
            <p:ph type="sldNum" sz="quarter" idx="5"/>
          </p:nvPr>
        </p:nvSpPr>
        <p:spPr/>
        <p:txBody>
          <a:bodyPr/>
          <a:lstStyle/>
          <a:p>
            <a:pPr>
              <a:defRPr/>
            </a:pPr>
            <a:fld id="{E02D639A-AF38-4D9A-897E-57859A70BDEB}" type="slidenum">
              <a:rPr lang="en-US" smtClean="0"/>
              <a:pPr>
                <a:defRPr/>
              </a:pPr>
              <a:t>84</a:t>
            </a:fld>
            <a:endParaRPr lang="en-US"/>
          </a:p>
        </p:txBody>
      </p:sp>
    </p:spTree>
    <p:extLst>
      <p:ext uri="{BB962C8B-B14F-4D97-AF65-F5344CB8AC3E}">
        <p14:creationId xmlns:p14="http://schemas.microsoft.com/office/powerpoint/2010/main" val="406988224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244C25-D861-5D4E-8976-B4C1A6DC416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A7AB11C-C491-A247-81E1-3D9501938F1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3CC752C-E958-0A11-E5B0-A7DA008D6122}"/>
              </a:ext>
            </a:extLst>
          </p:cNvPr>
          <p:cNvSpPr>
            <a:spLocks noGrp="1"/>
          </p:cNvSpPr>
          <p:nvPr>
            <p:ph type="body" idx="1"/>
          </p:nvPr>
        </p:nvSpPr>
        <p:spPr/>
        <p:txBody>
          <a:bodyPr/>
          <a:lstStyle/>
          <a:p>
            <a:r>
              <a:rPr lang="en-US" dirty="0"/>
              <a:t>Here's the stencil computation itself.</a:t>
            </a:r>
          </a:p>
        </p:txBody>
      </p:sp>
      <p:sp>
        <p:nvSpPr>
          <p:cNvPr id="4" name="Slide Number Placeholder 3">
            <a:extLst>
              <a:ext uri="{FF2B5EF4-FFF2-40B4-BE49-F238E27FC236}">
                <a16:creationId xmlns:a16="http://schemas.microsoft.com/office/drawing/2014/main" id="{1292E1B9-9CCA-4C84-73DC-B428FFC36FB9}"/>
              </a:ext>
            </a:extLst>
          </p:cNvPr>
          <p:cNvSpPr>
            <a:spLocks noGrp="1"/>
          </p:cNvSpPr>
          <p:nvPr>
            <p:ph type="sldNum" sz="quarter" idx="5"/>
          </p:nvPr>
        </p:nvSpPr>
        <p:spPr/>
        <p:txBody>
          <a:bodyPr/>
          <a:lstStyle/>
          <a:p>
            <a:pPr>
              <a:defRPr/>
            </a:pPr>
            <a:fld id="{E02D639A-AF38-4D9A-897E-57859A70BDEB}" type="slidenum">
              <a:rPr lang="en-US" smtClean="0"/>
              <a:pPr>
                <a:defRPr/>
              </a:pPr>
              <a:t>85</a:t>
            </a:fld>
            <a:endParaRPr lang="en-US"/>
          </a:p>
        </p:txBody>
      </p:sp>
    </p:spTree>
    <p:extLst>
      <p:ext uri="{BB962C8B-B14F-4D97-AF65-F5344CB8AC3E}">
        <p14:creationId xmlns:p14="http://schemas.microsoft.com/office/powerpoint/2010/main" val="2605698129"/>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0CB92D-CC67-071E-ECDA-966F568CD6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5A32A9E-EFF6-F2A3-E78C-6D44844D6F6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800FA8B-3391-CE9A-0A38-11D939988726}"/>
              </a:ext>
            </a:extLst>
          </p:cNvPr>
          <p:cNvSpPr>
            <a:spLocks noGrp="1"/>
          </p:cNvSpPr>
          <p:nvPr>
            <p:ph type="body" idx="1"/>
          </p:nvPr>
        </p:nvSpPr>
        <p:spPr/>
        <p:txBody>
          <a:bodyPr/>
          <a:lstStyle/>
          <a:p>
            <a:r>
              <a:rPr lang="en-US" dirty="0"/>
              <a:t>If we're on the boundary, we don't change anything.</a:t>
            </a:r>
          </a:p>
          <a:p>
            <a:endParaRPr lang="en-US" dirty="0"/>
          </a:p>
          <a:p>
            <a:r>
              <a:rPr lang="en-US" dirty="0"/>
              <a:t>Q: What do we think about this code? Is it good?</a:t>
            </a:r>
          </a:p>
          <a:p>
            <a:endParaRPr lang="en-US" dirty="0"/>
          </a:p>
          <a:p>
            <a:r>
              <a:rPr lang="en-US" dirty="0"/>
              <a:t>There's a few unfortunate things about this code, such as the repetitive and error-prone multidimensional indexing.</a:t>
            </a:r>
          </a:p>
          <a:p>
            <a:endParaRPr lang="en-US" dirty="0"/>
          </a:p>
          <a:p>
            <a:r>
              <a:rPr lang="en-US" dirty="0"/>
              <a:t>Q: How could we make this code better?</a:t>
            </a:r>
          </a:p>
          <a:p>
            <a:endParaRPr lang="en-US" dirty="0"/>
          </a:p>
          <a:p>
            <a:r>
              <a:rPr lang="en-US" dirty="0"/>
              <a:t>We need a proper abstraction for multidimensional data.</a:t>
            </a:r>
          </a:p>
        </p:txBody>
      </p:sp>
      <p:sp>
        <p:nvSpPr>
          <p:cNvPr id="4" name="Slide Number Placeholder 3">
            <a:extLst>
              <a:ext uri="{FF2B5EF4-FFF2-40B4-BE49-F238E27FC236}">
                <a16:creationId xmlns:a16="http://schemas.microsoft.com/office/drawing/2014/main" id="{2B9BB4A6-276D-13C2-44F0-40CAD66C4788}"/>
              </a:ext>
            </a:extLst>
          </p:cNvPr>
          <p:cNvSpPr>
            <a:spLocks noGrp="1"/>
          </p:cNvSpPr>
          <p:nvPr>
            <p:ph type="sldNum" sz="quarter" idx="5"/>
          </p:nvPr>
        </p:nvSpPr>
        <p:spPr/>
        <p:txBody>
          <a:bodyPr/>
          <a:lstStyle/>
          <a:p>
            <a:pPr>
              <a:defRPr/>
            </a:pPr>
            <a:fld id="{E02D639A-AF38-4D9A-897E-57859A70BDEB}" type="slidenum">
              <a:rPr lang="en-US" smtClean="0"/>
              <a:pPr>
                <a:defRPr/>
              </a:pPr>
              <a:t>86</a:t>
            </a:fld>
            <a:endParaRPr lang="en-US"/>
          </a:p>
        </p:txBody>
      </p:sp>
    </p:spTree>
    <p:extLst>
      <p:ext uri="{BB962C8B-B14F-4D97-AF65-F5344CB8AC3E}">
        <p14:creationId xmlns:p14="http://schemas.microsoft.com/office/powerpoint/2010/main" val="236809167"/>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That's what the C++ Standard Library's </a:t>
            </a:r>
            <a:r>
              <a:rPr lang="en-US" dirty="0" err="1"/>
              <a:t>mdspan</a:t>
            </a:r>
            <a:r>
              <a:rPr lang="en-US" dirty="0"/>
              <a:t> is. It's a non-owning handle to multidimensional data – basically a pointer plus metadata.</a:t>
            </a:r>
          </a:p>
          <a:p>
            <a:endParaRPr lang="en-US" dirty="0"/>
          </a:p>
          <a:p>
            <a:r>
              <a:rPr lang="en-US" dirty="0"/>
              <a:t>The layout of an </a:t>
            </a:r>
            <a:r>
              <a:rPr lang="en-US" dirty="0" err="1"/>
              <a:t>mdspan</a:t>
            </a:r>
            <a:r>
              <a:rPr lang="en-US" dirty="0"/>
              <a:t> is configurable, and the dimensions can be specified either at runtime or </a:t>
            </a:r>
            <a:r>
              <a:rPr lang="en-US" dirty="0" err="1"/>
              <a:t>compiletime</a:t>
            </a:r>
            <a:r>
              <a:rPr lang="en-US" dirty="0"/>
              <a:t>.</a:t>
            </a:r>
          </a:p>
          <a:p>
            <a:endParaRPr lang="en-US" dirty="0"/>
          </a:p>
          <a:p>
            <a:r>
              <a:rPr lang="en-US" dirty="0"/>
              <a:t>Copying them is cheap and trivial, because you just copy the pointer, not the contents.</a:t>
            </a:r>
          </a:p>
          <a:p>
            <a:endParaRPr lang="en-US" dirty="0"/>
          </a:p>
          <a:p>
            <a:r>
              <a:rPr lang="en-US" dirty="0" err="1"/>
              <a:t>mdspan</a:t>
            </a:r>
            <a:r>
              <a:rPr lang="en-US" dirty="0"/>
              <a:t> has a powerful slicing facility called </a:t>
            </a:r>
            <a:r>
              <a:rPr lang="en-US" dirty="0" err="1"/>
              <a:t>submdspan</a:t>
            </a:r>
            <a:r>
              <a:rPr lang="en-US" dirty="0"/>
              <a:t> that produces new </a:t>
            </a:r>
            <a:r>
              <a:rPr lang="en-US" dirty="0" err="1"/>
              <a:t>mdspans</a:t>
            </a:r>
            <a:r>
              <a:rPr lang="en-US" dirty="0"/>
              <a:t> that view a subset of the same underlying data.</a:t>
            </a:r>
          </a:p>
          <a:p>
            <a:endParaRPr lang="en-US" dirty="0"/>
          </a:p>
        </p:txBody>
      </p:sp>
      <p:sp>
        <p:nvSpPr>
          <p:cNvPr id="4" name="Slide Number Placeholder 3"/>
          <p:cNvSpPr>
            <a:spLocks noGrp="1"/>
          </p:cNvSpPr>
          <p:nvPr>
            <p:ph type="sldNum" sz="quarter" idx="5"/>
          </p:nvPr>
        </p:nvSpPr>
        <p:spPr/>
        <p:txBody>
          <a:bodyPr/>
          <a:lstStyle/>
          <a:p>
            <a:pPr>
              <a:defRPr/>
            </a:pPr>
            <a:fld id="{E02D639A-AF38-4D9A-897E-57859A70BDEB}" type="slidenum">
              <a:rPr lang="en-US" smtClean="0"/>
              <a:pPr>
                <a:defRPr/>
              </a:pPr>
              <a:t>87</a:t>
            </a:fld>
            <a:endParaRPr lang="en-US"/>
          </a:p>
        </p:txBody>
      </p:sp>
    </p:spTree>
    <p:extLst>
      <p:ext uri="{BB962C8B-B14F-4D97-AF65-F5344CB8AC3E}">
        <p14:creationId xmlns:p14="http://schemas.microsoft.com/office/powerpoint/2010/main" val="1509135553"/>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269715-F14C-89F3-6955-E6CB22EC59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AB307E1-D980-DD29-0AA9-935A96EA8FC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CFB9876-33AC-2CF7-189F-D1158E76CD19}"/>
              </a:ext>
            </a:extLst>
          </p:cNvPr>
          <p:cNvSpPr>
            <a:spLocks noGrp="1"/>
          </p:cNvSpPr>
          <p:nvPr>
            <p:ph type="body" idx="1"/>
          </p:nvPr>
        </p:nvSpPr>
        <p:spPr/>
        <p:txBody>
          <a:bodyPr/>
          <a:lstStyle/>
          <a:p>
            <a:r>
              <a:rPr lang="en-US" dirty="0"/>
              <a:t>Let's rewrite our heat equation solver to use </a:t>
            </a:r>
            <a:r>
              <a:rPr lang="en-US" dirty="0" err="1"/>
              <a:t>mdspans</a:t>
            </a:r>
            <a:r>
              <a:rPr lang="en-US" dirty="0"/>
              <a:t>.</a:t>
            </a:r>
          </a:p>
        </p:txBody>
      </p:sp>
      <p:sp>
        <p:nvSpPr>
          <p:cNvPr id="4" name="Slide Number Placeholder 3">
            <a:extLst>
              <a:ext uri="{FF2B5EF4-FFF2-40B4-BE49-F238E27FC236}">
                <a16:creationId xmlns:a16="http://schemas.microsoft.com/office/drawing/2014/main" id="{9F88F50F-5E6B-7139-C750-042B5C52E818}"/>
              </a:ext>
            </a:extLst>
          </p:cNvPr>
          <p:cNvSpPr>
            <a:spLocks noGrp="1"/>
          </p:cNvSpPr>
          <p:nvPr>
            <p:ph type="sldNum" sz="quarter" idx="5"/>
          </p:nvPr>
        </p:nvSpPr>
        <p:spPr/>
        <p:txBody>
          <a:bodyPr/>
          <a:lstStyle/>
          <a:p>
            <a:pPr>
              <a:defRPr/>
            </a:pPr>
            <a:fld id="{E02D639A-AF38-4D9A-897E-57859A70BDEB}" type="slidenum">
              <a:rPr lang="en-US" smtClean="0"/>
              <a:pPr>
                <a:defRPr/>
              </a:pPr>
              <a:t>88</a:t>
            </a:fld>
            <a:endParaRPr lang="en-US"/>
          </a:p>
        </p:txBody>
      </p:sp>
    </p:spTree>
    <p:extLst>
      <p:ext uri="{BB962C8B-B14F-4D97-AF65-F5344CB8AC3E}">
        <p14:creationId xmlns:p14="http://schemas.microsoft.com/office/powerpoint/2010/main" val="1730067153"/>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Instead of taking </a:t>
            </a:r>
            <a:r>
              <a:rPr lang="en-US" dirty="0" err="1"/>
              <a:t>universal_vectors</a:t>
            </a:r>
            <a:r>
              <a:rPr lang="en-US" dirty="0"/>
              <a:t> and obtaining pointers to them that we can capture, we just take </a:t>
            </a:r>
            <a:r>
              <a:rPr lang="en-US" dirty="0" err="1"/>
              <a:t>mdspans</a:t>
            </a:r>
            <a:r>
              <a:rPr lang="en-US" dirty="0"/>
              <a:t>, which can be captured by value and copied to the device.</a:t>
            </a:r>
          </a:p>
          <a:p>
            <a:endParaRPr lang="en-US" dirty="0"/>
          </a:p>
          <a:p>
            <a:r>
              <a:rPr lang="en-US" dirty="0"/>
              <a:t>We replace the manual indexing with calls to </a:t>
            </a:r>
            <a:r>
              <a:rPr lang="en-US" dirty="0" err="1"/>
              <a:t>mdspan's</a:t>
            </a:r>
            <a:r>
              <a:rPr lang="en-US" dirty="0"/>
              <a:t> index operator with the multidimensional coordinates.</a:t>
            </a:r>
          </a:p>
        </p:txBody>
      </p:sp>
      <p:sp>
        <p:nvSpPr>
          <p:cNvPr id="4" name="Slide Number Placeholder 3"/>
          <p:cNvSpPr>
            <a:spLocks noGrp="1"/>
          </p:cNvSpPr>
          <p:nvPr>
            <p:ph type="sldNum" sz="quarter" idx="5"/>
          </p:nvPr>
        </p:nvSpPr>
        <p:spPr/>
        <p:txBody>
          <a:bodyPr/>
          <a:lstStyle/>
          <a:p>
            <a:pPr>
              <a:defRPr/>
            </a:pPr>
            <a:fld id="{E02D639A-AF38-4D9A-897E-57859A70BDEB}" type="slidenum">
              <a:rPr lang="en-US" smtClean="0"/>
              <a:pPr>
                <a:defRPr/>
              </a:pPr>
              <a:t>89</a:t>
            </a:fld>
            <a:endParaRPr lang="en-US"/>
          </a:p>
        </p:txBody>
      </p:sp>
    </p:spTree>
    <p:extLst>
      <p:ext uri="{BB962C8B-B14F-4D97-AF65-F5344CB8AC3E}">
        <p14:creationId xmlns:p14="http://schemas.microsoft.com/office/powerpoint/2010/main" val="5642422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don't have to write your CUDA C++ programs from scratch; in fact, we don't </a:t>
            </a:r>
            <a:r>
              <a:rPr lang="en-US"/>
              <a:t>recommend it.</a:t>
            </a:r>
            <a:endParaRPr lang="en-US" dirty="0"/>
          </a:p>
          <a:p>
            <a:endParaRPr lang="en-US" dirty="0"/>
          </a:p>
          <a:p>
            <a:r>
              <a:rPr lang="en-US" dirty="0"/>
              <a:t>There's a diverse collection of CUDA accelerated libraries that you can and should leverage.</a:t>
            </a:r>
          </a:p>
          <a:p>
            <a:endParaRPr lang="en-US" dirty="0"/>
          </a:p>
          <a:p>
            <a:r>
              <a:rPr lang="en-US" dirty="0"/>
              <a:t>These libraries have been carefully designed and tuned to provide speed of light performance. Before you write any CUDA C++ code, you should first check if there's a library that will work for your use case.</a:t>
            </a:r>
          </a:p>
          <a:p>
            <a:endParaRPr lang="en-US" dirty="0"/>
          </a:p>
          <a:p>
            <a:r>
              <a:rPr lang="en-US" dirty="0"/>
              <a:t>If there is, try it out and benchmark it. If it delivers the performance you need, then use it - don't reinvent the wheel.</a:t>
            </a:r>
          </a:p>
          <a:p>
            <a:endParaRPr lang="en-US" dirty="0"/>
          </a:p>
          <a:p>
            <a:r>
              <a:rPr lang="en-US" dirty="0"/>
              <a:t>Now let's dive in with our first CUDA C++ program.</a:t>
            </a:r>
          </a:p>
        </p:txBody>
      </p:sp>
      <p:sp>
        <p:nvSpPr>
          <p:cNvPr id="4" name="Slide Number Placeholder 3"/>
          <p:cNvSpPr>
            <a:spLocks noGrp="1"/>
          </p:cNvSpPr>
          <p:nvPr>
            <p:ph type="sldNum" sz="quarter" idx="5"/>
          </p:nvPr>
        </p:nvSpPr>
        <p:spPr/>
        <p:txBody>
          <a:bodyPr/>
          <a:lstStyle/>
          <a:p>
            <a:pPr>
              <a:defRPr/>
            </a:pPr>
            <a:fld id="{E02D639A-AF38-4D9A-897E-57859A70BDEB}" type="slidenum">
              <a:rPr lang="en-US" smtClean="0"/>
              <a:pPr>
                <a:defRPr/>
              </a:pPr>
              <a:t>9</a:t>
            </a:fld>
            <a:endParaRPr lang="en-US"/>
          </a:p>
        </p:txBody>
      </p:sp>
    </p:spTree>
    <p:extLst>
      <p:ext uri="{BB962C8B-B14F-4D97-AF65-F5344CB8AC3E}">
        <p14:creationId xmlns:p14="http://schemas.microsoft.com/office/powerpoint/2010/main" val="2564252102"/>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6681E1-7569-E481-3B03-0B538EE0F4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4F3DFC7-0939-1D17-67EE-93898AB10E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C83229E-F684-B1F6-CE64-F5DCA623EB32}"/>
              </a:ext>
            </a:extLst>
          </p:cNvPr>
          <p:cNvSpPr>
            <a:spLocks noGrp="1"/>
          </p:cNvSpPr>
          <p:nvPr>
            <p:ph type="body" idx="1"/>
          </p:nvPr>
        </p:nvSpPr>
        <p:spPr/>
        <p:txBody>
          <a:bodyPr/>
          <a:lstStyle/>
          <a:p>
            <a:r>
              <a:rPr lang="en-US" dirty="0"/>
              <a:t>Now, let's write a function to set up the initial state. It will take a policy and an </a:t>
            </a:r>
            <a:r>
              <a:rPr lang="en-US" dirty="0" err="1"/>
              <a:t>mdspan</a:t>
            </a:r>
            <a:r>
              <a:rPr lang="en-US" dirty="0"/>
              <a:t> to initialize.</a:t>
            </a:r>
          </a:p>
          <a:p>
            <a:endParaRPr lang="en-US" dirty="0"/>
          </a:p>
          <a:p>
            <a:r>
              <a:rPr lang="en-US" dirty="0"/>
              <a:t>We can break the grid down into three regions that we need to initialize to different values.</a:t>
            </a:r>
          </a:p>
        </p:txBody>
      </p:sp>
      <p:sp>
        <p:nvSpPr>
          <p:cNvPr id="4" name="Slide Number Placeholder 3">
            <a:extLst>
              <a:ext uri="{FF2B5EF4-FFF2-40B4-BE49-F238E27FC236}">
                <a16:creationId xmlns:a16="http://schemas.microsoft.com/office/drawing/2014/main" id="{E8B3E290-687C-0E89-647B-029CF4DB0EE3}"/>
              </a:ext>
            </a:extLst>
          </p:cNvPr>
          <p:cNvSpPr>
            <a:spLocks noGrp="1"/>
          </p:cNvSpPr>
          <p:nvPr>
            <p:ph type="sldNum" sz="quarter" idx="5"/>
          </p:nvPr>
        </p:nvSpPr>
        <p:spPr/>
        <p:txBody>
          <a:bodyPr/>
          <a:lstStyle/>
          <a:p>
            <a:pPr>
              <a:defRPr/>
            </a:pPr>
            <a:fld id="{E02D639A-AF38-4D9A-897E-57859A70BDEB}" type="slidenum">
              <a:rPr lang="en-US" smtClean="0"/>
              <a:pPr>
                <a:defRPr/>
              </a:pPr>
              <a:t>90</a:t>
            </a:fld>
            <a:endParaRPr lang="en-US"/>
          </a:p>
        </p:txBody>
      </p:sp>
    </p:spTree>
    <p:extLst>
      <p:ext uri="{BB962C8B-B14F-4D97-AF65-F5344CB8AC3E}">
        <p14:creationId xmlns:p14="http://schemas.microsoft.com/office/powerpoint/2010/main" val="2014416271"/>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DEBE6B-172C-59F1-3019-6721F35095C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7885D93-5584-7B7D-31EF-1463984804D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06CCC40-F6A4-C203-87C4-C2734B8FCB24}"/>
              </a:ext>
            </a:extLst>
          </p:cNvPr>
          <p:cNvSpPr>
            <a:spLocks noGrp="1"/>
          </p:cNvSpPr>
          <p:nvPr>
            <p:ph type="body" idx="1"/>
          </p:nvPr>
        </p:nvSpPr>
        <p:spPr/>
        <p:txBody>
          <a:bodyPr/>
          <a:lstStyle/>
          <a:p>
            <a:r>
              <a:rPr lang="en-US" dirty="0"/>
              <a:t>We'll use </a:t>
            </a:r>
            <a:r>
              <a:rPr lang="en-US" dirty="0" err="1"/>
              <a:t>submdspan</a:t>
            </a:r>
            <a:r>
              <a:rPr lang="en-US" dirty="0"/>
              <a:t>, the </a:t>
            </a:r>
            <a:r>
              <a:rPr lang="en-US" dirty="0" err="1"/>
              <a:t>mdspan</a:t>
            </a:r>
            <a:r>
              <a:rPr lang="en-US" dirty="0"/>
              <a:t> slicing operation, to obtain </a:t>
            </a:r>
            <a:r>
              <a:rPr lang="en-US" dirty="0" err="1"/>
              <a:t>mdspans</a:t>
            </a:r>
            <a:r>
              <a:rPr lang="en-US" dirty="0"/>
              <a:t> to these three regions.</a:t>
            </a:r>
          </a:p>
          <a:p>
            <a:endParaRPr lang="en-US" dirty="0"/>
          </a:p>
          <a:p>
            <a:r>
              <a:rPr lang="en-US" dirty="0" err="1"/>
              <a:t>submdspan</a:t>
            </a:r>
            <a:r>
              <a:rPr lang="en-US" dirty="0"/>
              <a:t> takes an </a:t>
            </a:r>
            <a:r>
              <a:rPr lang="en-US" dirty="0" err="1"/>
              <a:t>mdspan</a:t>
            </a:r>
            <a:r>
              <a:rPr lang="en-US" dirty="0"/>
              <a:t> and one slice specifier for each dimension, which indicates the indices from that dimension that should be selected.</a:t>
            </a:r>
          </a:p>
          <a:p>
            <a:endParaRPr lang="en-US" dirty="0"/>
          </a:p>
          <a:p>
            <a:r>
              <a:rPr lang="en-US" dirty="0"/>
              <a:t>A slice specifier could be a single index, a range of indices (optionally with a stride), or the entire dimension (which is indicated by `</a:t>
            </a:r>
            <a:r>
              <a:rPr lang="en-US" dirty="0" err="1"/>
              <a:t>full_extent</a:t>
            </a:r>
            <a:r>
              <a:rPr lang="en-US" dirty="0"/>
              <a:t>`).</a:t>
            </a:r>
          </a:p>
          <a:p>
            <a:br>
              <a:rPr lang="en-US" dirty="0"/>
            </a:br>
            <a:r>
              <a:rPr lang="en-US" dirty="0"/>
              <a:t>The first two regions we need are the rows at the top and bottom of the grid.</a:t>
            </a:r>
          </a:p>
          <a:p>
            <a:endParaRPr lang="en-US" dirty="0"/>
          </a:p>
          <a:p>
            <a:r>
              <a:rPr lang="en-US" dirty="0"/>
              <a:t>These are the heating elements of the oven, so we initialize them to a higher temperature.</a:t>
            </a:r>
          </a:p>
        </p:txBody>
      </p:sp>
      <p:sp>
        <p:nvSpPr>
          <p:cNvPr id="4" name="Slide Number Placeholder 3">
            <a:extLst>
              <a:ext uri="{FF2B5EF4-FFF2-40B4-BE49-F238E27FC236}">
                <a16:creationId xmlns:a16="http://schemas.microsoft.com/office/drawing/2014/main" id="{230F737F-BEAA-7FD4-0BEB-DF74FB7DA2C5}"/>
              </a:ext>
            </a:extLst>
          </p:cNvPr>
          <p:cNvSpPr>
            <a:spLocks noGrp="1"/>
          </p:cNvSpPr>
          <p:nvPr>
            <p:ph type="sldNum" sz="quarter" idx="5"/>
          </p:nvPr>
        </p:nvSpPr>
        <p:spPr/>
        <p:txBody>
          <a:bodyPr/>
          <a:lstStyle/>
          <a:p>
            <a:pPr>
              <a:defRPr/>
            </a:pPr>
            <a:fld id="{E02D639A-AF38-4D9A-897E-57859A70BDEB}" type="slidenum">
              <a:rPr lang="en-US" smtClean="0"/>
              <a:pPr>
                <a:defRPr/>
              </a:pPr>
              <a:t>91</a:t>
            </a:fld>
            <a:endParaRPr lang="en-US"/>
          </a:p>
        </p:txBody>
      </p:sp>
    </p:spTree>
    <p:extLst>
      <p:ext uri="{BB962C8B-B14F-4D97-AF65-F5344CB8AC3E}">
        <p14:creationId xmlns:p14="http://schemas.microsoft.com/office/powerpoint/2010/main" val="1693506044"/>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9EFAB2-4F1A-5C9C-C2B9-0D07E3D5E11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CB7BFB3-D795-6FC2-8BCD-D74CAF85942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5580EDE-D483-560D-2121-301C2294CBF8}"/>
              </a:ext>
            </a:extLst>
          </p:cNvPr>
          <p:cNvSpPr>
            <a:spLocks noGrp="1"/>
          </p:cNvSpPr>
          <p:nvPr>
            <p:ph type="body" idx="1"/>
          </p:nvPr>
        </p:nvSpPr>
        <p:spPr/>
        <p:txBody>
          <a:bodyPr/>
          <a:lstStyle/>
          <a:p>
            <a:r>
              <a:rPr lang="en-US" dirty="0"/>
              <a:t>The last region is the interior points – everything except for the first and last row.</a:t>
            </a:r>
          </a:p>
        </p:txBody>
      </p:sp>
      <p:sp>
        <p:nvSpPr>
          <p:cNvPr id="4" name="Slide Number Placeholder 3">
            <a:extLst>
              <a:ext uri="{FF2B5EF4-FFF2-40B4-BE49-F238E27FC236}">
                <a16:creationId xmlns:a16="http://schemas.microsoft.com/office/drawing/2014/main" id="{BCB1AB90-116F-8512-8359-31A0EF64854A}"/>
              </a:ext>
            </a:extLst>
          </p:cNvPr>
          <p:cNvSpPr>
            <a:spLocks noGrp="1"/>
          </p:cNvSpPr>
          <p:nvPr>
            <p:ph type="sldNum" sz="quarter" idx="5"/>
          </p:nvPr>
        </p:nvSpPr>
        <p:spPr/>
        <p:txBody>
          <a:bodyPr/>
          <a:lstStyle/>
          <a:p>
            <a:pPr>
              <a:defRPr/>
            </a:pPr>
            <a:fld id="{E02D639A-AF38-4D9A-897E-57859A70BDEB}" type="slidenum">
              <a:rPr lang="en-US" smtClean="0"/>
              <a:pPr>
                <a:defRPr/>
              </a:pPr>
              <a:t>92</a:t>
            </a:fld>
            <a:endParaRPr lang="en-US"/>
          </a:p>
        </p:txBody>
      </p:sp>
    </p:spTree>
    <p:extLst>
      <p:ext uri="{BB962C8B-B14F-4D97-AF65-F5344CB8AC3E}">
        <p14:creationId xmlns:p14="http://schemas.microsoft.com/office/powerpoint/2010/main" val="1690249911"/>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7E4BFF-9BD0-76A7-EE40-97815B552D9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6C3DA5A-937B-40C5-9BBE-8B9D8C6EEAD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06E461C-9F65-E3F7-746E-7F2946B75B97}"/>
              </a:ext>
            </a:extLst>
          </p:cNvPr>
          <p:cNvSpPr>
            <a:spLocks noGrp="1"/>
          </p:cNvSpPr>
          <p:nvPr>
            <p:ph type="body" idx="1"/>
          </p:nvPr>
        </p:nvSpPr>
        <p:spPr/>
        <p:txBody>
          <a:bodyPr/>
          <a:lstStyle/>
          <a:p>
            <a:r>
              <a:rPr lang="en-US" dirty="0"/>
              <a:t>We'll set the top and bottom row to a high temperature.</a:t>
            </a:r>
          </a:p>
        </p:txBody>
      </p:sp>
      <p:sp>
        <p:nvSpPr>
          <p:cNvPr id="4" name="Slide Number Placeholder 3">
            <a:extLst>
              <a:ext uri="{FF2B5EF4-FFF2-40B4-BE49-F238E27FC236}">
                <a16:creationId xmlns:a16="http://schemas.microsoft.com/office/drawing/2014/main" id="{3AA0E63B-E2D6-0092-7BEE-2267BD9BAD8B}"/>
              </a:ext>
            </a:extLst>
          </p:cNvPr>
          <p:cNvSpPr>
            <a:spLocks noGrp="1"/>
          </p:cNvSpPr>
          <p:nvPr>
            <p:ph type="sldNum" sz="quarter" idx="5"/>
          </p:nvPr>
        </p:nvSpPr>
        <p:spPr/>
        <p:txBody>
          <a:bodyPr/>
          <a:lstStyle/>
          <a:p>
            <a:pPr>
              <a:defRPr/>
            </a:pPr>
            <a:fld id="{E02D639A-AF38-4D9A-897E-57859A70BDEB}" type="slidenum">
              <a:rPr lang="en-US" smtClean="0"/>
              <a:pPr>
                <a:defRPr/>
              </a:pPr>
              <a:t>93</a:t>
            </a:fld>
            <a:endParaRPr lang="en-US"/>
          </a:p>
        </p:txBody>
      </p:sp>
    </p:spTree>
    <p:extLst>
      <p:ext uri="{BB962C8B-B14F-4D97-AF65-F5344CB8AC3E}">
        <p14:creationId xmlns:p14="http://schemas.microsoft.com/office/powerpoint/2010/main" val="81858499"/>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74F7DB-8767-1957-F806-E6B1A44ED7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FA16A97-8650-3E51-CA70-00F1D8505EB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E104FDC-2F93-52A3-F5AB-EF466DD737AD}"/>
              </a:ext>
            </a:extLst>
          </p:cNvPr>
          <p:cNvSpPr>
            <a:spLocks noGrp="1"/>
          </p:cNvSpPr>
          <p:nvPr>
            <p:ph type="body" idx="1"/>
          </p:nvPr>
        </p:nvSpPr>
        <p:spPr/>
        <p:txBody>
          <a:bodyPr/>
          <a:lstStyle/>
          <a:p>
            <a:r>
              <a:rPr lang="en-US" dirty="0"/>
              <a:t>And we'll set the interior region to a lower temperature.</a:t>
            </a:r>
          </a:p>
          <a:p>
            <a:endParaRPr lang="en-US" dirty="0"/>
          </a:p>
          <a:p>
            <a:r>
              <a:rPr lang="en-US" dirty="0"/>
              <a:t>Q: Does anyone see what's wrong with this?</a:t>
            </a:r>
          </a:p>
          <a:p>
            <a:endParaRPr lang="en-US" dirty="0"/>
          </a:p>
          <a:p>
            <a:r>
              <a:rPr lang="en-US" dirty="0"/>
              <a:t>A: `</a:t>
            </a:r>
            <a:r>
              <a:rPr lang="en-US" dirty="0" err="1"/>
              <a:t>fill_n</a:t>
            </a:r>
            <a:r>
              <a:rPr lang="en-US" dirty="0"/>
              <a:t>` is a 1D algorithm, but we're working with 2D data. Each `</a:t>
            </a:r>
            <a:r>
              <a:rPr lang="en-US" dirty="0" err="1"/>
              <a:t>fill_n</a:t>
            </a:r>
            <a:r>
              <a:rPr lang="en-US" dirty="0"/>
              <a:t>` call takes a pointer and a number of elements to fill in. This will work fine with </a:t>
            </a:r>
            <a:r>
              <a:rPr lang="en-US" dirty="0" err="1"/>
              <a:t>mdspans</a:t>
            </a:r>
            <a:r>
              <a:rPr lang="en-US" dirty="0"/>
              <a:t> that are contiguous, but we've got slices here! Depending on the layout, there might be a stride between elements, meaning `</a:t>
            </a:r>
            <a:r>
              <a:rPr lang="en-US" dirty="0" err="1"/>
              <a:t>fill_n</a:t>
            </a:r>
            <a:r>
              <a:rPr lang="en-US" dirty="0"/>
              <a:t>` will modify the wrong elements.</a:t>
            </a:r>
          </a:p>
          <a:p>
            <a:endParaRPr lang="en-US" dirty="0"/>
          </a:p>
        </p:txBody>
      </p:sp>
      <p:sp>
        <p:nvSpPr>
          <p:cNvPr id="4" name="Slide Number Placeholder 3">
            <a:extLst>
              <a:ext uri="{FF2B5EF4-FFF2-40B4-BE49-F238E27FC236}">
                <a16:creationId xmlns:a16="http://schemas.microsoft.com/office/drawing/2014/main" id="{88F5ACFA-7E3F-C252-8328-F45404603AB5}"/>
              </a:ext>
            </a:extLst>
          </p:cNvPr>
          <p:cNvSpPr>
            <a:spLocks noGrp="1"/>
          </p:cNvSpPr>
          <p:nvPr>
            <p:ph type="sldNum" sz="quarter" idx="5"/>
          </p:nvPr>
        </p:nvSpPr>
        <p:spPr/>
        <p:txBody>
          <a:bodyPr/>
          <a:lstStyle/>
          <a:p>
            <a:pPr>
              <a:defRPr/>
            </a:pPr>
            <a:fld id="{E02D639A-AF38-4D9A-897E-57859A70BDEB}" type="slidenum">
              <a:rPr lang="en-US" smtClean="0"/>
              <a:pPr>
                <a:defRPr/>
              </a:pPr>
              <a:t>94</a:t>
            </a:fld>
            <a:endParaRPr lang="en-US"/>
          </a:p>
        </p:txBody>
      </p:sp>
    </p:spTree>
    <p:extLst>
      <p:ext uri="{BB962C8B-B14F-4D97-AF65-F5344CB8AC3E}">
        <p14:creationId xmlns:p14="http://schemas.microsoft.com/office/powerpoint/2010/main" val="283998496"/>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DC3738-6DF1-7F4D-D2EF-7FC1C2BA362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1926A10-2FE7-E106-7AE8-019250F97BD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5482F7C-24C5-1067-9C3A-D689FB9C2DD9}"/>
              </a:ext>
            </a:extLst>
          </p:cNvPr>
          <p:cNvSpPr>
            <a:spLocks noGrp="1"/>
          </p:cNvSpPr>
          <p:nvPr>
            <p:ph type="body" idx="1"/>
          </p:nvPr>
        </p:nvSpPr>
        <p:spPr/>
        <p:txBody>
          <a:bodyPr/>
          <a:lstStyle/>
          <a:p>
            <a:r>
              <a:rPr lang="en-US" dirty="0"/>
              <a:t>Now we'll write the time stepping loop that repeatedly calls the solver.</a:t>
            </a:r>
          </a:p>
          <a:p>
            <a:br>
              <a:rPr lang="en-US" dirty="0"/>
            </a:br>
            <a:r>
              <a:rPr lang="en-US" dirty="0"/>
              <a:t>We'll output the state of the system periodically during the loop. After every "</a:t>
            </a:r>
            <a:r>
              <a:rPr lang="en-US" dirty="0" err="1"/>
              <a:t>compute_steps</a:t>
            </a:r>
            <a:r>
              <a:rPr lang="en-US" dirty="0"/>
              <a:t>" evaluations, we'll do one output. In total, we'll do "</a:t>
            </a:r>
            <a:r>
              <a:rPr lang="en-US" dirty="0" err="1"/>
              <a:t>write_steps</a:t>
            </a:r>
            <a:r>
              <a:rPr lang="en-US" dirty="0"/>
              <a:t>" times "</a:t>
            </a:r>
            <a:r>
              <a:rPr lang="en-US" dirty="0" err="1"/>
              <a:t>compute_steps</a:t>
            </a:r>
            <a:r>
              <a:rPr lang="en-US" dirty="0"/>
              <a:t>" iterations.</a:t>
            </a:r>
          </a:p>
        </p:txBody>
      </p:sp>
      <p:sp>
        <p:nvSpPr>
          <p:cNvPr id="4" name="Slide Number Placeholder 3">
            <a:extLst>
              <a:ext uri="{FF2B5EF4-FFF2-40B4-BE49-F238E27FC236}">
                <a16:creationId xmlns:a16="http://schemas.microsoft.com/office/drawing/2014/main" id="{645DBE99-C139-615E-198F-A71CD7BD2A6C}"/>
              </a:ext>
            </a:extLst>
          </p:cNvPr>
          <p:cNvSpPr>
            <a:spLocks noGrp="1"/>
          </p:cNvSpPr>
          <p:nvPr>
            <p:ph type="sldNum" sz="quarter" idx="5"/>
          </p:nvPr>
        </p:nvSpPr>
        <p:spPr/>
        <p:txBody>
          <a:bodyPr/>
          <a:lstStyle/>
          <a:p>
            <a:pPr>
              <a:defRPr/>
            </a:pPr>
            <a:fld id="{E02D639A-AF38-4D9A-897E-57859A70BDEB}" type="slidenum">
              <a:rPr lang="en-US" smtClean="0"/>
              <a:pPr>
                <a:defRPr/>
              </a:pPr>
              <a:t>95</a:t>
            </a:fld>
            <a:endParaRPr lang="en-US"/>
          </a:p>
        </p:txBody>
      </p:sp>
    </p:spTree>
    <p:extLst>
      <p:ext uri="{BB962C8B-B14F-4D97-AF65-F5344CB8AC3E}">
        <p14:creationId xmlns:p14="http://schemas.microsoft.com/office/powerpoint/2010/main" val="3746502687"/>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59862C-ED7D-3F4E-2927-E905BA17C37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995005-B50D-8F0F-4025-837489842E2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E8E66EC-0CD4-0E2B-A8F5-4288C20CADEE}"/>
              </a:ext>
            </a:extLst>
          </p:cNvPr>
          <p:cNvSpPr>
            <a:spLocks noGrp="1"/>
          </p:cNvSpPr>
          <p:nvPr>
            <p:ph type="body" idx="1"/>
          </p:nvPr>
        </p:nvSpPr>
        <p:spPr/>
        <p:txBody>
          <a:bodyPr/>
          <a:lstStyle/>
          <a:p>
            <a:r>
              <a:rPr lang="en-US" dirty="0"/>
              <a:t>We'll start by setting up our two universal vectors and constructing </a:t>
            </a:r>
            <a:r>
              <a:rPr lang="en-US" dirty="0" err="1"/>
              <a:t>mdspans</a:t>
            </a:r>
            <a:r>
              <a:rPr lang="en-US" dirty="0"/>
              <a:t> to them.</a:t>
            </a:r>
          </a:p>
        </p:txBody>
      </p:sp>
      <p:sp>
        <p:nvSpPr>
          <p:cNvPr id="4" name="Slide Number Placeholder 3">
            <a:extLst>
              <a:ext uri="{FF2B5EF4-FFF2-40B4-BE49-F238E27FC236}">
                <a16:creationId xmlns:a16="http://schemas.microsoft.com/office/drawing/2014/main" id="{2F8B155A-D458-4BCB-7413-846F03945642}"/>
              </a:ext>
            </a:extLst>
          </p:cNvPr>
          <p:cNvSpPr>
            <a:spLocks noGrp="1"/>
          </p:cNvSpPr>
          <p:nvPr>
            <p:ph type="sldNum" sz="quarter" idx="5"/>
          </p:nvPr>
        </p:nvSpPr>
        <p:spPr/>
        <p:txBody>
          <a:bodyPr/>
          <a:lstStyle/>
          <a:p>
            <a:pPr>
              <a:defRPr/>
            </a:pPr>
            <a:fld id="{E02D639A-AF38-4D9A-897E-57859A70BDEB}" type="slidenum">
              <a:rPr lang="en-US" smtClean="0"/>
              <a:pPr>
                <a:defRPr/>
              </a:pPr>
              <a:t>96</a:t>
            </a:fld>
            <a:endParaRPr lang="en-US"/>
          </a:p>
        </p:txBody>
      </p:sp>
    </p:spTree>
    <p:extLst>
      <p:ext uri="{BB962C8B-B14F-4D97-AF65-F5344CB8AC3E}">
        <p14:creationId xmlns:p14="http://schemas.microsoft.com/office/powerpoint/2010/main" val="3608871355"/>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2B763E-34E4-779C-7B1F-EC36A0C047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C1CF0B7-2144-8709-34FA-F9E050B1FCC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A6F41C4-F3EC-1E2C-460D-5AB7FA470701}"/>
              </a:ext>
            </a:extLst>
          </p:cNvPr>
          <p:cNvSpPr>
            <a:spLocks noGrp="1"/>
          </p:cNvSpPr>
          <p:nvPr>
            <p:ph type="body" idx="1"/>
          </p:nvPr>
        </p:nvSpPr>
        <p:spPr/>
        <p:txBody>
          <a:bodyPr/>
          <a:lstStyle/>
          <a:p>
            <a:r>
              <a:rPr lang="en-US" dirty="0"/>
              <a:t>Then we'll initialize U with the function we just wrote.</a:t>
            </a:r>
          </a:p>
        </p:txBody>
      </p:sp>
      <p:sp>
        <p:nvSpPr>
          <p:cNvPr id="4" name="Slide Number Placeholder 3">
            <a:extLst>
              <a:ext uri="{FF2B5EF4-FFF2-40B4-BE49-F238E27FC236}">
                <a16:creationId xmlns:a16="http://schemas.microsoft.com/office/drawing/2014/main" id="{8BE1DACF-5623-D531-58BA-744F03A5B6B3}"/>
              </a:ext>
            </a:extLst>
          </p:cNvPr>
          <p:cNvSpPr>
            <a:spLocks noGrp="1"/>
          </p:cNvSpPr>
          <p:nvPr>
            <p:ph type="sldNum" sz="quarter" idx="5"/>
          </p:nvPr>
        </p:nvSpPr>
        <p:spPr/>
        <p:txBody>
          <a:bodyPr/>
          <a:lstStyle/>
          <a:p>
            <a:pPr>
              <a:defRPr/>
            </a:pPr>
            <a:fld id="{E02D639A-AF38-4D9A-897E-57859A70BDEB}" type="slidenum">
              <a:rPr lang="en-US" smtClean="0"/>
              <a:pPr>
                <a:defRPr/>
              </a:pPr>
              <a:t>97</a:t>
            </a:fld>
            <a:endParaRPr lang="en-US"/>
          </a:p>
        </p:txBody>
      </p:sp>
    </p:spTree>
    <p:extLst>
      <p:ext uri="{BB962C8B-B14F-4D97-AF65-F5344CB8AC3E}">
        <p14:creationId xmlns:p14="http://schemas.microsoft.com/office/powerpoint/2010/main" val="1018931442"/>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8ABC88-4054-C2A9-30D4-98DFDD821E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4AFB08-8B7D-2C9A-3C8F-579BA582478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B938961-5A85-9BC4-56F8-3A84696B55D8}"/>
              </a:ext>
            </a:extLst>
          </p:cNvPr>
          <p:cNvSpPr>
            <a:spLocks noGrp="1"/>
          </p:cNvSpPr>
          <p:nvPr>
            <p:ph type="body" idx="1"/>
          </p:nvPr>
        </p:nvSpPr>
        <p:spPr/>
        <p:txBody>
          <a:bodyPr/>
          <a:lstStyle/>
          <a:p>
            <a:r>
              <a:rPr lang="en-US" dirty="0"/>
              <a:t>Next, every write step…</a:t>
            </a:r>
          </a:p>
        </p:txBody>
      </p:sp>
      <p:sp>
        <p:nvSpPr>
          <p:cNvPr id="4" name="Slide Number Placeholder 3">
            <a:extLst>
              <a:ext uri="{FF2B5EF4-FFF2-40B4-BE49-F238E27FC236}">
                <a16:creationId xmlns:a16="http://schemas.microsoft.com/office/drawing/2014/main" id="{86A9A8D7-ECE8-2021-A2D9-7F1882F0B81A}"/>
              </a:ext>
            </a:extLst>
          </p:cNvPr>
          <p:cNvSpPr>
            <a:spLocks noGrp="1"/>
          </p:cNvSpPr>
          <p:nvPr>
            <p:ph type="sldNum" sz="quarter" idx="5"/>
          </p:nvPr>
        </p:nvSpPr>
        <p:spPr/>
        <p:txBody>
          <a:bodyPr/>
          <a:lstStyle/>
          <a:p>
            <a:pPr>
              <a:defRPr/>
            </a:pPr>
            <a:fld id="{E02D639A-AF38-4D9A-897E-57859A70BDEB}" type="slidenum">
              <a:rPr lang="en-US" smtClean="0"/>
              <a:pPr>
                <a:defRPr/>
              </a:pPr>
              <a:t>98</a:t>
            </a:fld>
            <a:endParaRPr lang="en-US"/>
          </a:p>
        </p:txBody>
      </p:sp>
    </p:spTree>
    <p:extLst>
      <p:ext uri="{BB962C8B-B14F-4D97-AF65-F5344CB8AC3E}">
        <p14:creationId xmlns:p14="http://schemas.microsoft.com/office/powerpoint/2010/main" val="586668413"/>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79A936-B6D9-9F4D-A145-EE5262E307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34CB544-FFE0-9DAF-BB3B-A8E6ADB38DC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1210250-CDDD-9F4C-1617-CB9310E017FC}"/>
              </a:ext>
            </a:extLst>
          </p:cNvPr>
          <p:cNvSpPr>
            <a:spLocks noGrp="1"/>
          </p:cNvSpPr>
          <p:nvPr>
            <p:ph type="body" idx="1"/>
          </p:nvPr>
        </p:nvSpPr>
        <p:spPr/>
        <p:txBody>
          <a:bodyPr/>
          <a:lstStyle/>
          <a:p>
            <a:r>
              <a:rPr lang="en-US" dirty="0"/>
              <a:t>We'll save the current state by calling some `</a:t>
            </a:r>
            <a:r>
              <a:rPr lang="en-US" dirty="0" err="1"/>
              <a:t>save_to_file</a:t>
            </a:r>
            <a:r>
              <a:rPr lang="en-US" dirty="0"/>
              <a:t>` function on U.</a:t>
            </a:r>
          </a:p>
          <a:p>
            <a:endParaRPr lang="en-US" dirty="0"/>
          </a:p>
          <a:p>
            <a:r>
              <a:rPr lang="en-US" dirty="0"/>
              <a:t>Then, for every compute step…</a:t>
            </a:r>
          </a:p>
        </p:txBody>
      </p:sp>
      <p:sp>
        <p:nvSpPr>
          <p:cNvPr id="4" name="Slide Number Placeholder 3">
            <a:extLst>
              <a:ext uri="{FF2B5EF4-FFF2-40B4-BE49-F238E27FC236}">
                <a16:creationId xmlns:a16="http://schemas.microsoft.com/office/drawing/2014/main" id="{0B4D50ED-FBBF-AA3A-C99F-F584A246007D}"/>
              </a:ext>
            </a:extLst>
          </p:cNvPr>
          <p:cNvSpPr>
            <a:spLocks noGrp="1"/>
          </p:cNvSpPr>
          <p:nvPr>
            <p:ph type="sldNum" sz="quarter" idx="5"/>
          </p:nvPr>
        </p:nvSpPr>
        <p:spPr/>
        <p:txBody>
          <a:bodyPr/>
          <a:lstStyle/>
          <a:p>
            <a:pPr>
              <a:defRPr/>
            </a:pPr>
            <a:fld id="{E02D639A-AF38-4D9A-897E-57859A70BDEB}" type="slidenum">
              <a:rPr lang="en-US" smtClean="0"/>
              <a:pPr>
                <a:defRPr/>
              </a:pPr>
              <a:t>99</a:t>
            </a:fld>
            <a:endParaRPr lang="en-US"/>
          </a:p>
        </p:txBody>
      </p:sp>
    </p:spTree>
    <p:extLst>
      <p:ext uri="{BB962C8B-B14F-4D97-AF65-F5344CB8AC3E}">
        <p14:creationId xmlns:p14="http://schemas.microsoft.com/office/powerpoint/2010/main" val="415638399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CA5CC12-DEA3-4F95-9B3E-8BEAB1F9B4BC}"/>
              </a:ext>
            </a:extLst>
          </p:cNvPr>
          <p:cNvPicPr>
            <a:picLocks noChangeAspect="1"/>
          </p:cNvPicPr>
          <p:nvPr userDrawn="1"/>
        </p:nvPicPr>
        <p:blipFill rotWithShape="1">
          <a:blip r:embed="rId2"/>
          <a:srcRect l="4242" t="4142"/>
          <a:stretch/>
        </p:blipFill>
        <p:spPr>
          <a:xfrm>
            <a:off x="0" y="0"/>
            <a:ext cx="10972800" cy="6172200"/>
          </a:xfrm>
          <a:prstGeom prst="rect">
            <a:avLst/>
          </a:prstGeom>
        </p:spPr>
      </p:pic>
      <p:sp>
        <p:nvSpPr>
          <p:cNvPr id="5" name="Rectangle 4">
            <a:extLst>
              <a:ext uri="{FF2B5EF4-FFF2-40B4-BE49-F238E27FC236}">
                <a16:creationId xmlns:a16="http://schemas.microsoft.com/office/drawing/2014/main" id="{519D74A5-C253-43F0-8AE3-D9F5210B3DBC}"/>
              </a:ext>
            </a:extLst>
          </p:cNvPr>
          <p:cNvSpPr/>
          <p:nvPr userDrawn="1"/>
        </p:nvSpPr>
        <p:spPr>
          <a:xfrm>
            <a:off x="0" y="0"/>
            <a:ext cx="10972800" cy="6172200"/>
          </a:xfrm>
          <a:prstGeom prst="rect">
            <a:avLst/>
          </a:prstGeom>
          <a:gradFill>
            <a:gsLst>
              <a:gs pos="0">
                <a:schemeClr val="bg1">
                  <a:alpha val="0"/>
                </a:schemeClr>
              </a:gs>
              <a:gs pos="100000">
                <a:schemeClr val="bg1">
                  <a:alpha val="49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5" name="Title 304"/>
          <p:cNvSpPr>
            <a:spLocks noGrp="1"/>
          </p:cNvSpPr>
          <p:nvPr userDrawn="1">
            <p:ph type="title" hasCustomPrompt="1"/>
          </p:nvPr>
        </p:nvSpPr>
        <p:spPr>
          <a:xfrm>
            <a:off x="481661" y="3977640"/>
            <a:ext cx="9568425" cy="982855"/>
          </a:xfrm>
        </p:spPr>
        <p:txBody>
          <a:bodyPr anchor="b">
            <a:noAutofit/>
          </a:bodyPr>
          <a:lstStyle>
            <a:lvl1pPr algn="l">
              <a:lnSpc>
                <a:spcPct val="90000"/>
              </a:lnSpc>
              <a:spcBef>
                <a:spcPts val="0"/>
              </a:spcBef>
              <a:defRPr sz="4800" b="1" cap="all" baseline="0">
                <a:solidFill>
                  <a:schemeClr val="tx1"/>
                </a:solidFill>
                <a:effectLst/>
                <a:latin typeface="Source Sans Pro Black" panose="020B0803030403020204" pitchFamily="34" charset="0"/>
                <a:ea typeface="Source Sans Pro Black" panose="020B0803030403020204" pitchFamily="34" charset="0"/>
              </a:defRPr>
            </a:lvl1pPr>
          </a:lstStyle>
          <a:p>
            <a:r>
              <a:rPr lang="en-US" dirty="0"/>
              <a:t>CLICK TO EDIT TITLE STYLE</a:t>
            </a:r>
          </a:p>
        </p:txBody>
      </p:sp>
      <p:pic>
        <p:nvPicPr>
          <p:cNvPr id="8" name="Picture 7">
            <a:extLst>
              <a:ext uri="{FF2B5EF4-FFF2-40B4-BE49-F238E27FC236}">
                <a16:creationId xmlns:a16="http://schemas.microsoft.com/office/drawing/2014/main" id="{666D8320-FEE5-4F41-8936-B3246924415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47273" y="3219565"/>
            <a:ext cx="2199959" cy="474500"/>
          </a:xfrm>
          <a:prstGeom prst="rect">
            <a:avLst/>
          </a:prstGeom>
        </p:spPr>
      </p:pic>
      <p:sp>
        <p:nvSpPr>
          <p:cNvPr id="19" name="Rectangle 4">
            <a:extLst>
              <a:ext uri="{FF2B5EF4-FFF2-40B4-BE49-F238E27FC236}">
                <a16:creationId xmlns:a16="http://schemas.microsoft.com/office/drawing/2014/main" id="{A5C66E45-F896-46C9-8033-3ED0B692CD4C}"/>
              </a:ext>
            </a:extLst>
          </p:cNvPr>
          <p:cNvSpPr>
            <a:spLocks noGrp="1" noChangeArrowheads="1"/>
          </p:cNvSpPr>
          <p:nvPr>
            <p:ph type="subTitle" idx="1"/>
          </p:nvPr>
        </p:nvSpPr>
        <p:spPr>
          <a:xfrm>
            <a:off x="481661" y="4928616"/>
            <a:ext cx="9564624" cy="960120"/>
          </a:xfrm>
          <a:prstGeom prst="rect">
            <a:avLst/>
          </a:prstGeom>
        </p:spPr>
        <p:txBody>
          <a:bodyPr wrap="square" anchor="t">
            <a:noAutofit/>
          </a:bodyPr>
          <a:lstStyle>
            <a:lvl1pPr marL="0" indent="0" algn="l">
              <a:lnSpc>
                <a:spcPct val="90000"/>
              </a:lnSpc>
              <a:spcBef>
                <a:spcPts val="600"/>
              </a:spcBef>
              <a:spcAft>
                <a:spcPts val="300"/>
              </a:spcAft>
              <a:buFontTx/>
              <a:buNone/>
              <a:defRPr sz="1800" b="0">
                <a:solidFill>
                  <a:schemeClr val="tx1"/>
                </a:solidFill>
                <a:latin typeface="NVIDIA Sans" panose="020B0503020203020204" pitchFamily="34" charset="0"/>
                <a:cs typeface="NVIDIA Sans" panose="020B0503020203020204" pitchFamily="34" charset="0"/>
              </a:defRPr>
            </a:lvl1pPr>
          </a:lstStyle>
          <a:p>
            <a:r>
              <a:rPr lang="en-US" dirty="0"/>
              <a:t>Click to edit Master subtitle style</a:t>
            </a:r>
          </a:p>
        </p:txBody>
      </p:sp>
    </p:spTree>
    <p:extLst>
      <p:ext uri="{BB962C8B-B14F-4D97-AF65-F5344CB8AC3E}">
        <p14:creationId xmlns:p14="http://schemas.microsoft.com/office/powerpoint/2010/main" val="20967061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ig Text">
    <p:spTree>
      <p:nvGrpSpPr>
        <p:cNvPr id="1" name=""/>
        <p:cNvGrpSpPr/>
        <p:nvPr/>
      </p:nvGrpSpPr>
      <p:grpSpPr>
        <a:xfrm>
          <a:off x="0" y="0"/>
          <a:ext cx="0" cy="0"/>
          <a:chOff x="0" y="0"/>
          <a:chExt cx="0" cy="0"/>
        </a:xfrm>
      </p:grpSpPr>
      <p:sp>
        <p:nvSpPr>
          <p:cNvPr id="3" name="Content Placeholder 2"/>
          <p:cNvSpPr>
            <a:spLocks noGrp="1"/>
          </p:cNvSpPr>
          <p:nvPr>
            <p:ph idx="1"/>
          </p:nvPr>
        </p:nvSpPr>
        <p:spPr>
          <a:xfrm>
            <a:off x="516750" y="543833"/>
            <a:ext cx="9948672" cy="5084534"/>
          </a:xfrm>
        </p:spPr>
        <p:txBody>
          <a:bodyPr anchor="ctr" anchorCtr="0"/>
          <a:lstStyle>
            <a:lvl1pPr marL="0" indent="0">
              <a:buClr>
                <a:schemeClr val="bg2"/>
              </a:buClr>
              <a:buSzPct val="100000"/>
              <a:buFontTx/>
              <a:buNone/>
              <a:defRPr sz="4000">
                <a:solidFill>
                  <a:schemeClr val="tx1"/>
                </a:solidFill>
                <a:latin typeface="+mj-lt"/>
              </a:defRPr>
            </a:lvl1pPr>
            <a:lvl2pPr marL="571500" indent="0">
              <a:buClr>
                <a:schemeClr val="bg2"/>
              </a:buClr>
              <a:buSzPct val="100000"/>
              <a:buFontTx/>
              <a:buNone/>
              <a:defRPr sz="1600">
                <a:solidFill>
                  <a:schemeClr val="tx1"/>
                </a:solidFill>
              </a:defRPr>
            </a:lvl2pPr>
            <a:lvl3pPr marL="1089025" indent="0">
              <a:buClr>
                <a:schemeClr val="bg2"/>
              </a:buClr>
              <a:buSzPct val="100000"/>
              <a:buFontTx/>
              <a:buNone/>
              <a:defRPr sz="1400">
                <a:solidFill>
                  <a:schemeClr val="tx1"/>
                </a:solidFill>
              </a:defRPr>
            </a:lvl3pPr>
            <a:lvl4pPr marL="1774825" indent="-228600">
              <a:buClr>
                <a:schemeClr val="bg2"/>
              </a:buClr>
              <a:buFont typeface="Wingdings" panose="05000000000000000000" pitchFamily="2" charset="2"/>
              <a:buChar char="§"/>
              <a:defRPr sz="1800">
                <a:solidFill>
                  <a:schemeClr val="tx1"/>
                </a:solidFill>
              </a:defRPr>
            </a:lvl4pPr>
            <a:lvl5pPr marL="2117725" indent="-228600">
              <a:buClr>
                <a:schemeClr val="bg2"/>
              </a:buClr>
              <a:buFont typeface="Wingdings" panose="05000000000000000000" pitchFamily="2" charset="2"/>
              <a:buChar char="§"/>
              <a:defRPr>
                <a:solidFill>
                  <a:schemeClr val="tx1"/>
                </a:solidFill>
              </a:defRPr>
            </a:lvl5pPr>
          </a:lstStyle>
          <a:p>
            <a:pPr lvl="0"/>
            <a:r>
              <a:rPr lang="en-US" dirty="0"/>
              <a:t>Click to edit Master text styles</a:t>
            </a:r>
          </a:p>
        </p:txBody>
      </p:sp>
      <p:sp>
        <p:nvSpPr>
          <p:cNvPr id="4" name="Slide Number Placeholder 3">
            <a:extLst>
              <a:ext uri="{FF2B5EF4-FFF2-40B4-BE49-F238E27FC236}">
                <a16:creationId xmlns:a16="http://schemas.microsoft.com/office/drawing/2014/main" id="{A73216AB-2A1D-463E-9F4F-11D6ED40CECA}"/>
              </a:ext>
            </a:extLst>
          </p:cNvPr>
          <p:cNvSpPr>
            <a:spLocks noGrp="1"/>
          </p:cNvSpPr>
          <p:nvPr>
            <p:ph type="sldNum" sz="quarter" idx="11"/>
          </p:nvPr>
        </p:nvSpPr>
        <p:spPr/>
        <p:txBody>
          <a:bodyPr/>
          <a:lstStyle/>
          <a:p>
            <a:fld id="{27D56BB5-3061-446C-8933-086D56C9C75B}" type="slidenum">
              <a:rPr lang="en-US" smtClean="0"/>
              <a:t>‹#›</a:t>
            </a:fld>
            <a:endParaRPr lang="en-US"/>
          </a:p>
        </p:txBody>
      </p:sp>
      <p:sp>
        <p:nvSpPr>
          <p:cNvPr id="6" name="Footer Placeholder 5">
            <a:extLst>
              <a:ext uri="{FF2B5EF4-FFF2-40B4-BE49-F238E27FC236}">
                <a16:creationId xmlns:a16="http://schemas.microsoft.com/office/drawing/2014/main" id="{8AB6F654-CA64-4022-BA25-6C711E7825F7}"/>
              </a:ext>
            </a:extLst>
          </p:cNvPr>
          <p:cNvSpPr>
            <a:spLocks noGrp="1"/>
          </p:cNvSpPr>
          <p:nvPr>
            <p:ph type="ftr" sz="quarter" idx="12"/>
          </p:nvPr>
        </p:nvSpPr>
        <p:spPr/>
        <p:txBody>
          <a:bodyPr/>
          <a:lstStyle/>
          <a:p>
            <a:r>
              <a:rPr lang="en-US"/>
              <a:t>Copyright (C) 2026 NVIDIA</a:t>
            </a:r>
            <a:endParaRPr lang="en-US" dirty="0"/>
          </a:p>
        </p:txBody>
      </p:sp>
    </p:spTree>
    <p:extLst>
      <p:ext uri="{BB962C8B-B14F-4D97-AF65-F5344CB8AC3E}">
        <p14:creationId xmlns:p14="http://schemas.microsoft.com/office/powerpoint/2010/main" val="29683625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ullets">
    <p:spTree>
      <p:nvGrpSpPr>
        <p:cNvPr id="1" name=""/>
        <p:cNvGrpSpPr/>
        <p:nvPr/>
      </p:nvGrpSpPr>
      <p:grpSpPr>
        <a:xfrm>
          <a:off x="0" y="0"/>
          <a:ext cx="0" cy="0"/>
          <a:chOff x="0" y="0"/>
          <a:chExt cx="0" cy="0"/>
        </a:xfrm>
      </p:grpSpPr>
      <p:sp>
        <p:nvSpPr>
          <p:cNvPr id="3" name="Content Placeholder 2"/>
          <p:cNvSpPr>
            <a:spLocks noGrp="1"/>
          </p:cNvSpPr>
          <p:nvPr>
            <p:ph idx="1"/>
          </p:nvPr>
        </p:nvSpPr>
        <p:spPr>
          <a:xfrm>
            <a:off x="516750" y="543833"/>
            <a:ext cx="9948672" cy="5084064"/>
          </a:xfrm>
        </p:spPr>
        <p:txBody>
          <a:bodyPr anchor="ctr" anchorCtr="0"/>
          <a:lstStyle>
            <a:lvl1pPr marL="230188" indent="-230188">
              <a:buClr>
                <a:srgbClr val="76B900"/>
              </a:buClr>
              <a:buSzPct val="75000"/>
              <a:buFont typeface="Wingdings" panose="05000000000000000000" pitchFamily="2" charset="2"/>
              <a:buChar char="Ø"/>
              <a:defRPr sz="1800">
                <a:solidFill>
                  <a:schemeClr val="tx1"/>
                </a:solidFill>
              </a:defRPr>
            </a:lvl1pPr>
            <a:lvl2pPr marL="800100" indent="-228600">
              <a:buClr>
                <a:srgbClr val="76B900"/>
              </a:buClr>
              <a:buSzPct val="75000"/>
              <a:buFont typeface="Wingdings" panose="05000000000000000000" pitchFamily="2" charset="2"/>
              <a:buChar char="Ø"/>
              <a:defRPr sz="1600">
                <a:solidFill>
                  <a:schemeClr val="tx1"/>
                </a:solidFill>
              </a:defRPr>
            </a:lvl2pPr>
            <a:lvl3pPr marL="1258888" indent="-169863">
              <a:buClr>
                <a:srgbClr val="76B900"/>
              </a:buClr>
              <a:buSzPct val="75000"/>
              <a:buFont typeface="Wingdings" panose="05000000000000000000" pitchFamily="2" charset="2"/>
              <a:buChar char="Ø"/>
              <a:defRPr sz="1400">
                <a:solidFill>
                  <a:schemeClr val="tx1"/>
                </a:solidFill>
              </a:defRPr>
            </a:lvl3pPr>
            <a:lvl4pPr marL="1774825" indent="-228600">
              <a:buClr>
                <a:schemeClr val="bg2"/>
              </a:buClr>
              <a:buFont typeface="Wingdings" panose="05000000000000000000" pitchFamily="2" charset="2"/>
              <a:buChar char="§"/>
              <a:defRPr sz="1800">
                <a:solidFill>
                  <a:schemeClr val="tx1"/>
                </a:solidFill>
              </a:defRPr>
            </a:lvl4pPr>
            <a:lvl5pPr marL="2117725" indent="-228600">
              <a:buClr>
                <a:schemeClr val="bg2"/>
              </a:buClr>
              <a:buFont typeface="Wingdings" panose="05000000000000000000" pitchFamily="2" charset="2"/>
              <a:buChar char="§"/>
              <a:defRPr>
                <a:solidFill>
                  <a:schemeClr val="tx1"/>
                </a:solidFill>
              </a:defRPr>
            </a:lvl5pPr>
          </a:lstStyle>
          <a:p>
            <a:pPr lvl="0"/>
            <a:r>
              <a:rPr lang="en-US" dirty="0"/>
              <a:t>Click to edit Master text styles</a:t>
            </a:r>
          </a:p>
          <a:p>
            <a:pPr lvl="1"/>
            <a:r>
              <a:rPr lang="en-US" dirty="0"/>
              <a:t>Second level</a:t>
            </a:r>
          </a:p>
          <a:p>
            <a:pPr lvl="2"/>
            <a:r>
              <a:rPr lang="en-US" dirty="0"/>
              <a:t>Third level</a:t>
            </a:r>
          </a:p>
        </p:txBody>
      </p:sp>
      <p:sp>
        <p:nvSpPr>
          <p:cNvPr id="4" name="Slide Number Placeholder 3">
            <a:extLst>
              <a:ext uri="{FF2B5EF4-FFF2-40B4-BE49-F238E27FC236}">
                <a16:creationId xmlns:a16="http://schemas.microsoft.com/office/drawing/2014/main" id="{C8B49250-3DD8-444F-BFDD-14F7E6755E09}"/>
              </a:ext>
            </a:extLst>
          </p:cNvPr>
          <p:cNvSpPr>
            <a:spLocks noGrp="1"/>
          </p:cNvSpPr>
          <p:nvPr>
            <p:ph type="sldNum" sz="quarter" idx="11"/>
          </p:nvPr>
        </p:nvSpPr>
        <p:spPr/>
        <p:txBody>
          <a:bodyPr/>
          <a:lstStyle/>
          <a:p>
            <a:fld id="{27D56BB5-3061-446C-8933-086D56C9C75B}" type="slidenum">
              <a:rPr lang="en-US" smtClean="0"/>
              <a:t>‹#›</a:t>
            </a:fld>
            <a:endParaRPr lang="en-US"/>
          </a:p>
        </p:txBody>
      </p:sp>
      <p:sp>
        <p:nvSpPr>
          <p:cNvPr id="6" name="Footer Placeholder 5">
            <a:extLst>
              <a:ext uri="{FF2B5EF4-FFF2-40B4-BE49-F238E27FC236}">
                <a16:creationId xmlns:a16="http://schemas.microsoft.com/office/drawing/2014/main" id="{8AE8ED7C-B5A6-4BB8-80C6-7D15F3BD0647}"/>
              </a:ext>
            </a:extLst>
          </p:cNvPr>
          <p:cNvSpPr>
            <a:spLocks noGrp="1"/>
          </p:cNvSpPr>
          <p:nvPr>
            <p:ph type="ftr" sz="quarter" idx="12"/>
          </p:nvPr>
        </p:nvSpPr>
        <p:spPr/>
        <p:txBody>
          <a:bodyPr/>
          <a:lstStyle/>
          <a:p>
            <a:r>
              <a:rPr lang="en-US"/>
              <a:t>Copyright (C) 2026 NVIDIA</a:t>
            </a:r>
            <a:endParaRPr lang="en-US" dirty="0"/>
          </a:p>
        </p:txBody>
      </p:sp>
    </p:spTree>
    <p:extLst>
      <p:ext uri="{BB962C8B-B14F-4D97-AF65-F5344CB8AC3E}">
        <p14:creationId xmlns:p14="http://schemas.microsoft.com/office/powerpoint/2010/main" val="38651298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de">
    <p:spTree>
      <p:nvGrpSpPr>
        <p:cNvPr id="1" name=""/>
        <p:cNvGrpSpPr/>
        <p:nvPr/>
      </p:nvGrpSpPr>
      <p:grpSpPr>
        <a:xfrm>
          <a:off x="0" y="0"/>
          <a:ext cx="0" cy="0"/>
          <a:chOff x="0" y="0"/>
          <a:chExt cx="0" cy="0"/>
        </a:xfrm>
      </p:grpSpPr>
      <p:sp>
        <p:nvSpPr>
          <p:cNvPr id="3" name="Content Placeholder 2"/>
          <p:cNvSpPr>
            <a:spLocks noGrp="1"/>
          </p:cNvSpPr>
          <p:nvPr>
            <p:ph idx="1"/>
          </p:nvPr>
        </p:nvSpPr>
        <p:spPr>
          <a:xfrm>
            <a:off x="516750" y="543833"/>
            <a:ext cx="9948672" cy="5084534"/>
          </a:xfrm>
        </p:spPr>
        <p:txBody>
          <a:bodyPr anchor="t" anchorCtr="0"/>
          <a:lstStyle>
            <a:lvl1pPr marL="0" indent="0">
              <a:lnSpc>
                <a:spcPct val="100000"/>
              </a:lnSpc>
              <a:spcBef>
                <a:spcPts val="0"/>
              </a:spcBef>
              <a:spcAft>
                <a:spcPts val="0"/>
              </a:spcAft>
              <a:buClr>
                <a:schemeClr val="bg2"/>
              </a:buClr>
              <a:buSzPct val="100000"/>
              <a:buFontTx/>
              <a:buNone/>
              <a:defRPr sz="1600">
                <a:solidFill>
                  <a:schemeClr val="tx1"/>
                </a:solidFill>
                <a:latin typeface="Consolas" panose="020B0609020204030204" pitchFamily="49" charset="0"/>
              </a:defRPr>
            </a:lvl1pPr>
            <a:lvl2pPr marL="571500" indent="0">
              <a:buClr>
                <a:schemeClr val="bg2"/>
              </a:buClr>
              <a:buSzPct val="100000"/>
              <a:buFontTx/>
              <a:buNone/>
              <a:defRPr sz="1600">
                <a:solidFill>
                  <a:schemeClr val="tx1"/>
                </a:solidFill>
              </a:defRPr>
            </a:lvl2pPr>
            <a:lvl3pPr marL="1089025" indent="0">
              <a:buClr>
                <a:schemeClr val="bg2"/>
              </a:buClr>
              <a:buSzPct val="100000"/>
              <a:buFontTx/>
              <a:buNone/>
              <a:defRPr sz="1400">
                <a:solidFill>
                  <a:schemeClr val="tx1"/>
                </a:solidFill>
              </a:defRPr>
            </a:lvl3pPr>
            <a:lvl4pPr marL="1774825" indent="-228600">
              <a:buClr>
                <a:schemeClr val="bg2"/>
              </a:buClr>
              <a:buFont typeface="Wingdings" panose="05000000000000000000" pitchFamily="2" charset="2"/>
              <a:buChar char="§"/>
              <a:defRPr sz="1800">
                <a:solidFill>
                  <a:schemeClr val="tx1"/>
                </a:solidFill>
              </a:defRPr>
            </a:lvl4pPr>
            <a:lvl5pPr marL="2117725" indent="-228600">
              <a:buClr>
                <a:schemeClr val="bg2"/>
              </a:buClr>
              <a:buFont typeface="Wingdings" panose="05000000000000000000" pitchFamily="2" charset="2"/>
              <a:buChar char="§"/>
              <a:defRPr>
                <a:solidFill>
                  <a:schemeClr val="tx1"/>
                </a:solidFill>
              </a:defRPr>
            </a:lvl5pPr>
          </a:lstStyle>
          <a:p>
            <a:pPr lvl="0"/>
            <a:r>
              <a:rPr lang="en-US" dirty="0"/>
              <a:t>Click to edit Master text styles</a:t>
            </a:r>
          </a:p>
        </p:txBody>
      </p:sp>
      <p:sp>
        <p:nvSpPr>
          <p:cNvPr id="4" name="Slide Number Placeholder 3">
            <a:extLst>
              <a:ext uri="{FF2B5EF4-FFF2-40B4-BE49-F238E27FC236}">
                <a16:creationId xmlns:a16="http://schemas.microsoft.com/office/drawing/2014/main" id="{A73216AB-2A1D-463E-9F4F-11D6ED40CECA}"/>
              </a:ext>
            </a:extLst>
          </p:cNvPr>
          <p:cNvSpPr>
            <a:spLocks noGrp="1"/>
          </p:cNvSpPr>
          <p:nvPr>
            <p:ph type="sldNum" sz="quarter" idx="11"/>
          </p:nvPr>
        </p:nvSpPr>
        <p:spPr/>
        <p:txBody>
          <a:bodyPr/>
          <a:lstStyle/>
          <a:p>
            <a:fld id="{27D56BB5-3061-446C-8933-086D56C9C75B}" type="slidenum">
              <a:rPr lang="en-US" smtClean="0"/>
              <a:t>‹#›</a:t>
            </a:fld>
            <a:endParaRPr lang="en-US"/>
          </a:p>
        </p:txBody>
      </p:sp>
      <p:sp>
        <p:nvSpPr>
          <p:cNvPr id="6" name="Footer Placeholder 5">
            <a:extLst>
              <a:ext uri="{FF2B5EF4-FFF2-40B4-BE49-F238E27FC236}">
                <a16:creationId xmlns:a16="http://schemas.microsoft.com/office/drawing/2014/main" id="{8AB6F654-CA64-4022-BA25-6C711E7825F7}"/>
              </a:ext>
            </a:extLst>
          </p:cNvPr>
          <p:cNvSpPr>
            <a:spLocks noGrp="1"/>
          </p:cNvSpPr>
          <p:nvPr>
            <p:ph type="ftr" sz="quarter" idx="12"/>
          </p:nvPr>
        </p:nvSpPr>
        <p:spPr/>
        <p:txBody>
          <a:bodyPr/>
          <a:lstStyle/>
          <a:p>
            <a:r>
              <a:rPr lang="en-US"/>
              <a:t>Copyright (C) 2026 NVIDIA</a:t>
            </a:r>
            <a:endParaRPr lang="en-US" dirty="0"/>
          </a:p>
        </p:txBody>
      </p:sp>
    </p:spTree>
    <p:extLst>
      <p:ext uri="{BB962C8B-B14F-4D97-AF65-F5344CB8AC3E}">
        <p14:creationId xmlns:p14="http://schemas.microsoft.com/office/powerpoint/2010/main" val="18890380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 Contents">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73216AB-2A1D-463E-9F4F-11D6ED40CECA}"/>
              </a:ext>
            </a:extLst>
          </p:cNvPr>
          <p:cNvSpPr>
            <a:spLocks noGrp="1"/>
          </p:cNvSpPr>
          <p:nvPr>
            <p:ph type="sldNum" sz="quarter" idx="11"/>
          </p:nvPr>
        </p:nvSpPr>
        <p:spPr/>
        <p:txBody>
          <a:bodyPr/>
          <a:lstStyle/>
          <a:p>
            <a:fld id="{27D56BB5-3061-446C-8933-086D56C9C75B}" type="slidenum">
              <a:rPr lang="en-US" smtClean="0"/>
              <a:t>‹#›</a:t>
            </a:fld>
            <a:endParaRPr lang="en-US"/>
          </a:p>
        </p:txBody>
      </p:sp>
      <p:sp>
        <p:nvSpPr>
          <p:cNvPr id="6" name="Footer Placeholder 5">
            <a:extLst>
              <a:ext uri="{FF2B5EF4-FFF2-40B4-BE49-F238E27FC236}">
                <a16:creationId xmlns:a16="http://schemas.microsoft.com/office/drawing/2014/main" id="{8AB6F654-CA64-4022-BA25-6C711E7825F7}"/>
              </a:ext>
            </a:extLst>
          </p:cNvPr>
          <p:cNvSpPr>
            <a:spLocks noGrp="1"/>
          </p:cNvSpPr>
          <p:nvPr>
            <p:ph type="ftr" sz="quarter" idx="12"/>
          </p:nvPr>
        </p:nvSpPr>
        <p:spPr/>
        <p:txBody>
          <a:bodyPr/>
          <a:lstStyle/>
          <a:p>
            <a:r>
              <a:rPr lang="en-US"/>
              <a:t>Copyright (C) 2026 NVIDIA</a:t>
            </a:r>
            <a:endParaRPr lang="en-US" dirty="0"/>
          </a:p>
        </p:txBody>
      </p:sp>
      <p:sp>
        <p:nvSpPr>
          <p:cNvPr id="7" name="Content Placeholder 2">
            <a:extLst>
              <a:ext uri="{FF2B5EF4-FFF2-40B4-BE49-F238E27FC236}">
                <a16:creationId xmlns:a16="http://schemas.microsoft.com/office/drawing/2014/main" id="{057BFFBD-8424-465F-A07E-15607989DC11}"/>
              </a:ext>
            </a:extLst>
          </p:cNvPr>
          <p:cNvSpPr>
            <a:spLocks noGrp="1"/>
          </p:cNvSpPr>
          <p:nvPr>
            <p:ph idx="13"/>
          </p:nvPr>
        </p:nvSpPr>
        <p:spPr>
          <a:xfrm>
            <a:off x="5660966" y="543833"/>
            <a:ext cx="4795082" cy="5084533"/>
          </a:xfrm>
        </p:spPr>
        <p:txBody>
          <a:bodyPr anchor="ctr" anchorCtr="0"/>
          <a:lstStyle>
            <a:lvl1pPr marL="0" indent="0">
              <a:buClr>
                <a:schemeClr val="bg2"/>
              </a:buClr>
              <a:buSzPct val="100000"/>
              <a:buFontTx/>
              <a:buNone/>
              <a:defRPr sz="1800">
                <a:solidFill>
                  <a:schemeClr val="tx1"/>
                </a:solidFill>
              </a:defRPr>
            </a:lvl1pPr>
            <a:lvl2pPr marL="571500" indent="0">
              <a:buClr>
                <a:schemeClr val="bg2"/>
              </a:buClr>
              <a:buSzPct val="100000"/>
              <a:buFontTx/>
              <a:buNone/>
              <a:defRPr sz="1600">
                <a:solidFill>
                  <a:schemeClr val="tx1"/>
                </a:solidFill>
              </a:defRPr>
            </a:lvl2pPr>
            <a:lvl3pPr marL="1089025" indent="0">
              <a:buClr>
                <a:schemeClr val="bg2"/>
              </a:buClr>
              <a:buSzPct val="100000"/>
              <a:buFontTx/>
              <a:buNone/>
              <a:defRPr sz="1400">
                <a:solidFill>
                  <a:schemeClr val="tx1"/>
                </a:solidFill>
              </a:defRPr>
            </a:lvl3pPr>
            <a:lvl4pPr marL="1774825" indent="-228600">
              <a:buClr>
                <a:schemeClr val="bg2"/>
              </a:buClr>
              <a:buFont typeface="Wingdings" panose="05000000000000000000" pitchFamily="2" charset="2"/>
              <a:buChar char="§"/>
              <a:defRPr sz="1800">
                <a:solidFill>
                  <a:schemeClr val="tx1"/>
                </a:solidFill>
              </a:defRPr>
            </a:lvl4pPr>
            <a:lvl5pPr marL="2117725" indent="-228600">
              <a:buClr>
                <a:schemeClr val="bg2"/>
              </a:buClr>
              <a:buFont typeface="Wingdings" panose="05000000000000000000" pitchFamily="2" charset="2"/>
              <a:buChar char="§"/>
              <a:defRPr>
                <a:solidFill>
                  <a:schemeClr val="tx1"/>
                </a:solidFill>
              </a:defRPr>
            </a:lvl5pPr>
          </a:lstStyle>
          <a:p>
            <a:pPr lvl="0"/>
            <a:r>
              <a:rPr lang="en-US" dirty="0"/>
              <a:t>Click to edit Master text styles</a:t>
            </a:r>
          </a:p>
          <a:p>
            <a:pPr lvl="1"/>
            <a:r>
              <a:rPr lang="en-US" dirty="0"/>
              <a:t>Second level</a:t>
            </a:r>
          </a:p>
          <a:p>
            <a:pPr lvl="2"/>
            <a:r>
              <a:rPr lang="en-US" dirty="0"/>
              <a:t>Third level</a:t>
            </a:r>
          </a:p>
        </p:txBody>
      </p:sp>
      <p:sp>
        <p:nvSpPr>
          <p:cNvPr id="8" name="Content Placeholder 2">
            <a:extLst>
              <a:ext uri="{FF2B5EF4-FFF2-40B4-BE49-F238E27FC236}">
                <a16:creationId xmlns:a16="http://schemas.microsoft.com/office/drawing/2014/main" id="{ED6FE597-8609-4F29-8C70-7F483093214C}"/>
              </a:ext>
            </a:extLst>
          </p:cNvPr>
          <p:cNvSpPr>
            <a:spLocks noGrp="1"/>
          </p:cNvSpPr>
          <p:nvPr>
            <p:ph idx="14"/>
          </p:nvPr>
        </p:nvSpPr>
        <p:spPr>
          <a:xfrm>
            <a:off x="516752" y="543833"/>
            <a:ext cx="4795082" cy="5084534"/>
          </a:xfrm>
        </p:spPr>
        <p:txBody>
          <a:bodyPr anchor="ctr" anchorCtr="0"/>
          <a:lstStyle>
            <a:lvl1pPr marL="0" indent="0">
              <a:buClr>
                <a:schemeClr val="bg2"/>
              </a:buClr>
              <a:buSzPct val="100000"/>
              <a:buFontTx/>
              <a:buNone/>
              <a:defRPr sz="1800">
                <a:solidFill>
                  <a:schemeClr val="tx1"/>
                </a:solidFill>
              </a:defRPr>
            </a:lvl1pPr>
            <a:lvl2pPr marL="571500" indent="0">
              <a:buClr>
                <a:schemeClr val="bg2"/>
              </a:buClr>
              <a:buSzPct val="100000"/>
              <a:buFontTx/>
              <a:buNone/>
              <a:defRPr sz="1600">
                <a:solidFill>
                  <a:schemeClr val="tx1"/>
                </a:solidFill>
              </a:defRPr>
            </a:lvl2pPr>
            <a:lvl3pPr marL="1089025" indent="0">
              <a:buClr>
                <a:schemeClr val="bg2"/>
              </a:buClr>
              <a:buSzPct val="100000"/>
              <a:buFontTx/>
              <a:buNone/>
              <a:defRPr sz="1400">
                <a:solidFill>
                  <a:schemeClr val="tx1"/>
                </a:solidFill>
              </a:defRPr>
            </a:lvl3pPr>
            <a:lvl4pPr marL="1774825" indent="-228600">
              <a:buClr>
                <a:schemeClr val="bg2"/>
              </a:buClr>
              <a:buFont typeface="Wingdings" panose="05000000000000000000" pitchFamily="2" charset="2"/>
              <a:buChar char="§"/>
              <a:defRPr sz="1800">
                <a:solidFill>
                  <a:schemeClr val="tx1"/>
                </a:solidFill>
              </a:defRPr>
            </a:lvl4pPr>
            <a:lvl5pPr marL="2117725" indent="-228600">
              <a:buClr>
                <a:schemeClr val="bg2"/>
              </a:buClr>
              <a:buFont typeface="Wingdings" panose="05000000000000000000" pitchFamily="2" charset="2"/>
              <a:buChar char="§"/>
              <a:defRPr>
                <a:solidFill>
                  <a:schemeClr val="tx1"/>
                </a:solidFill>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3459657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 Bullets">
    <p:spTree>
      <p:nvGrpSpPr>
        <p:cNvPr id="1" name=""/>
        <p:cNvGrpSpPr/>
        <p:nvPr/>
      </p:nvGrpSpPr>
      <p:grpSpPr>
        <a:xfrm>
          <a:off x="0" y="0"/>
          <a:ext cx="0" cy="0"/>
          <a:chOff x="0" y="0"/>
          <a:chExt cx="0" cy="0"/>
        </a:xfrm>
      </p:grpSpPr>
      <p:sp>
        <p:nvSpPr>
          <p:cNvPr id="3" name="Content Placeholder 2"/>
          <p:cNvSpPr>
            <a:spLocks noGrp="1"/>
          </p:cNvSpPr>
          <p:nvPr>
            <p:ph idx="1"/>
          </p:nvPr>
        </p:nvSpPr>
        <p:spPr>
          <a:xfrm>
            <a:off x="516752" y="543833"/>
            <a:ext cx="4795082" cy="5084533"/>
          </a:xfrm>
        </p:spPr>
        <p:txBody>
          <a:bodyPr anchor="ctr" anchorCtr="0"/>
          <a:lstStyle>
            <a:lvl1pPr marL="285750" indent="-285750">
              <a:buClr>
                <a:srgbClr val="76B900"/>
              </a:buClr>
              <a:buSzPct val="100000"/>
              <a:buFont typeface="Wingdings" panose="05000000000000000000" pitchFamily="2" charset="2"/>
              <a:buChar char="Ø"/>
              <a:defRPr sz="1800">
                <a:solidFill>
                  <a:schemeClr val="tx1"/>
                </a:solidFill>
              </a:defRPr>
            </a:lvl1pPr>
            <a:lvl2pPr marL="857250" indent="-285750">
              <a:buClr>
                <a:srgbClr val="76B900"/>
              </a:buClr>
              <a:buSzPct val="100000"/>
              <a:buFont typeface="Wingdings" panose="05000000000000000000" pitchFamily="2" charset="2"/>
              <a:buChar char="Ø"/>
              <a:defRPr sz="1600">
                <a:solidFill>
                  <a:schemeClr val="tx1"/>
                </a:solidFill>
              </a:defRPr>
            </a:lvl2pPr>
            <a:lvl3pPr marL="1374775" indent="-285750">
              <a:buClr>
                <a:srgbClr val="76B900"/>
              </a:buClr>
              <a:buSzPct val="100000"/>
              <a:buFont typeface="Wingdings" panose="05000000000000000000" pitchFamily="2" charset="2"/>
              <a:buChar char="Ø"/>
              <a:defRPr sz="1400">
                <a:solidFill>
                  <a:schemeClr val="tx1"/>
                </a:solidFill>
              </a:defRPr>
            </a:lvl3pPr>
            <a:lvl4pPr marL="1774825" indent="-228600">
              <a:buClr>
                <a:schemeClr val="bg2"/>
              </a:buClr>
              <a:buFont typeface="Wingdings" panose="05000000000000000000" pitchFamily="2" charset="2"/>
              <a:buChar char="§"/>
              <a:defRPr sz="1800">
                <a:solidFill>
                  <a:schemeClr val="tx1"/>
                </a:solidFill>
              </a:defRPr>
            </a:lvl4pPr>
            <a:lvl5pPr marL="2117725" indent="-228600">
              <a:buClr>
                <a:schemeClr val="bg2"/>
              </a:buClr>
              <a:buFont typeface="Wingdings" panose="05000000000000000000" pitchFamily="2" charset="2"/>
              <a:buChar char="§"/>
              <a:defRPr>
                <a:solidFill>
                  <a:schemeClr val="tx1"/>
                </a:solidFill>
              </a:defRPr>
            </a:lvl5pPr>
          </a:lstStyle>
          <a:p>
            <a:pPr lvl="0"/>
            <a:r>
              <a:rPr lang="en-US" dirty="0"/>
              <a:t>Click to edit Master text styles</a:t>
            </a:r>
          </a:p>
          <a:p>
            <a:pPr lvl="1"/>
            <a:r>
              <a:rPr lang="en-US" dirty="0"/>
              <a:t>Second level</a:t>
            </a:r>
          </a:p>
          <a:p>
            <a:pPr lvl="2"/>
            <a:r>
              <a:rPr lang="en-US" dirty="0"/>
              <a:t>Third level</a:t>
            </a:r>
          </a:p>
        </p:txBody>
      </p:sp>
      <p:sp>
        <p:nvSpPr>
          <p:cNvPr id="4" name="Slide Number Placeholder 3">
            <a:extLst>
              <a:ext uri="{FF2B5EF4-FFF2-40B4-BE49-F238E27FC236}">
                <a16:creationId xmlns:a16="http://schemas.microsoft.com/office/drawing/2014/main" id="{A73216AB-2A1D-463E-9F4F-11D6ED40CECA}"/>
              </a:ext>
            </a:extLst>
          </p:cNvPr>
          <p:cNvSpPr>
            <a:spLocks noGrp="1"/>
          </p:cNvSpPr>
          <p:nvPr>
            <p:ph type="sldNum" sz="quarter" idx="11"/>
          </p:nvPr>
        </p:nvSpPr>
        <p:spPr/>
        <p:txBody>
          <a:bodyPr/>
          <a:lstStyle/>
          <a:p>
            <a:fld id="{27D56BB5-3061-446C-8933-086D56C9C75B}" type="slidenum">
              <a:rPr lang="en-US" smtClean="0"/>
              <a:t>‹#›</a:t>
            </a:fld>
            <a:endParaRPr lang="en-US"/>
          </a:p>
        </p:txBody>
      </p:sp>
      <p:sp>
        <p:nvSpPr>
          <p:cNvPr id="6" name="Footer Placeholder 5">
            <a:extLst>
              <a:ext uri="{FF2B5EF4-FFF2-40B4-BE49-F238E27FC236}">
                <a16:creationId xmlns:a16="http://schemas.microsoft.com/office/drawing/2014/main" id="{8AB6F654-CA64-4022-BA25-6C711E7825F7}"/>
              </a:ext>
            </a:extLst>
          </p:cNvPr>
          <p:cNvSpPr>
            <a:spLocks noGrp="1"/>
          </p:cNvSpPr>
          <p:nvPr>
            <p:ph type="ftr" sz="quarter" idx="12"/>
          </p:nvPr>
        </p:nvSpPr>
        <p:spPr/>
        <p:txBody>
          <a:bodyPr/>
          <a:lstStyle/>
          <a:p>
            <a:r>
              <a:rPr lang="en-US"/>
              <a:t>Copyright (C) 2026 NVIDIA</a:t>
            </a:r>
            <a:endParaRPr lang="en-US" dirty="0"/>
          </a:p>
        </p:txBody>
      </p:sp>
      <p:sp>
        <p:nvSpPr>
          <p:cNvPr id="7" name="Content Placeholder 2">
            <a:extLst>
              <a:ext uri="{FF2B5EF4-FFF2-40B4-BE49-F238E27FC236}">
                <a16:creationId xmlns:a16="http://schemas.microsoft.com/office/drawing/2014/main" id="{057BFFBD-8424-465F-A07E-15607989DC11}"/>
              </a:ext>
            </a:extLst>
          </p:cNvPr>
          <p:cNvSpPr>
            <a:spLocks noGrp="1"/>
          </p:cNvSpPr>
          <p:nvPr>
            <p:ph idx="13"/>
          </p:nvPr>
        </p:nvSpPr>
        <p:spPr>
          <a:xfrm>
            <a:off x="5660966" y="543833"/>
            <a:ext cx="4795082" cy="5084533"/>
          </a:xfrm>
        </p:spPr>
        <p:txBody>
          <a:bodyPr anchor="ctr" anchorCtr="0"/>
          <a:lstStyle>
            <a:lvl1pPr marL="285750" indent="-285750">
              <a:buClr>
                <a:srgbClr val="76B900"/>
              </a:buClr>
              <a:buSzPct val="100000"/>
              <a:buFont typeface="Wingdings" panose="05000000000000000000" pitchFamily="2" charset="2"/>
              <a:buChar char="Ø"/>
              <a:defRPr sz="1800">
                <a:solidFill>
                  <a:schemeClr val="tx1"/>
                </a:solidFill>
              </a:defRPr>
            </a:lvl1pPr>
            <a:lvl2pPr marL="857250" indent="-285750">
              <a:buClr>
                <a:srgbClr val="76B900"/>
              </a:buClr>
              <a:buSzPct val="100000"/>
              <a:buFont typeface="Wingdings" panose="05000000000000000000" pitchFamily="2" charset="2"/>
              <a:buChar char="Ø"/>
              <a:defRPr sz="1600">
                <a:solidFill>
                  <a:schemeClr val="tx1"/>
                </a:solidFill>
              </a:defRPr>
            </a:lvl2pPr>
            <a:lvl3pPr marL="1374775" indent="-285750">
              <a:buClr>
                <a:srgbClr val="76B900"/>
              </a:buClr>
              <a:buSzPct val="100000"/>
              <a:buFont typeface="Wingdings" panose="05000000000000000000" pitchFamily="2" charset="2"/>
              <a:buChar char="Ø"/>
              <a:defRPr sz="1400">
                <a:solidFill>
                  <a:schemeClr val="tx1"/>
                </a:solidFill>
              </a:defRPr>
            </a:lvl3pPr>
            <a:lvl4pPr marL="1774825" indent="-228600">
              <a:buClr>
                <a:schemeClr val="bg2"/>
              </a:buClr>
              <a:buFont typeface="Wingdings" panose="05000000000000000000" pitchFamily="2" charset="2"/>
              <a:buChar char="§"/>
              <a:defRPr sz="1800">
                <a:solidFill>
                  <a:schemeClr val="tx1"/>
                </a:solidFill>
              </a:defRPr>
            </a:lvl4pPr>
            <a:lvl5pPr marL="2117725" indent="-228600">
              <a:buClr>
                <a:schemeClr val="bg2"/>
              </a:buClr>
              <a:buFont typeface="Wingdings" panose="05000000000000000000" pitchFamily="2" charset="2"/>
              <a:buChar char="§"/>
              <a:defRPr>
                <a:solidFill>
                  <a:schemeClr val="tx1"/>
                </a:solidFill>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4200904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 Codes">
    <p:spTree>
      <p:nvGrpSpPr>
        <p:cNvPr id="1" name=""/>
        <p:cNvGrpSpPr/>
        <p:nvPr/>
      </p:nvGrpSpPr>
      <p:grpSpPr>
        <a:xfrm>
          <a:off x="0" y="0"/>
          <a:ext cx="0" cy="0"/>
          <a:chOff x="0" y="0"/>
          <a:chExt cx="0" cy="0"/>
        </a:xfrm>
      </p:grpSpPr>
      <p:sp>
        <p:nvSpPr>
          <p:cNvPr id="3" name="Content Placeholder 2"/>
          <p:cNvSpPr>
            <a:spLocks noGrp="1"/>
          </p:cNvSpPr>
          <p:nvPr>
            <p:ph idx="1"/>
          </p:nvPr>
        </p:nvSpPr>
        <p:spPr>
          <a:xfrm>
            <a:off x="516752" y="543834"/>
            <a:ext cx="4795082" cy="5084532"/>
          </a:xfrm>
        </p:spPr>
        <p:txBody>
          <a:bodyPr anchor="t" anchorCtr="0"/>
          <a:lstStyle>
            <a:lvl1pPr marL="0" indent="0">
              <a:lnSpc>
                <a:spcPct val="100000"/>
              </a:lnSpc>
              <a:spcBef>
                <a:spcPts val="0"/>
              </a:spcBef>
              <a:spcAft>
                <a:spcPts val="0"/>
              </a:spcAft>
              <a:buClr>
                <a:schemeClr val="bg2"/>
              </a:buClr>
              <a:buSzPct val="100000"/>
              <a:buFontTx/>
              <a:buNone/>
              <a:defRPr sz="1600">
                <a:solidFill>
                  <a:schemeClr val="tx1"/>
                </a:solidFill>
                <a:latin typeface="Consolas" panose="020B0609020204030204" pitchFamily="49" charset="0"/>
              </a:defRPr>
            </a:lvl1pPr>
            <a:lvl2pPr marL="571500" indent="0">
              <a:buClr>
                <a:schemeClr val="bg2"/>
              </a:buClr>
              <a:buSzPct val="100000"/>
              <a:buFontTx/>
              <a:buNone/>
              <a:defRPr sz="1600">
                <a:solidFill>
                  <a:schemeClr val="tx1"/>
                </a:solidFill>
              </a:defRPr>
            </a:lvl2pPr>
            <a:lvl3pPr marL="1089025" indent="0">
              <a:buClr>
                <a:schemeClr val="bg2"/>
              </a:buClr>
              <a:buSzPct val="100000"/>
              <a:buFontTx/>
              <a:buNone/>
              <a:defRPr sz="1400">
                <a:solidFill>
                  <a:schemeClr val="tx1"/>
                </a:solidFill>
              </a:defRPr>
            </a:lvl3pPr>
            <a:lvl4pPr marL="1774825" indent="-228600">
              <a:buClr>
                <a:schemeClr val="bg2"/>
              </a:buClr>
              <a:buFont typeface="Wingdings" panose="05000000000000000000" pitchFamily="2" charset="2"/>
              <a:buChar char="§"/>
              <a:defRPr sz="1800">
                <a:solidFill>
                  <a:schemeClr val="tx1"/>
                </a:solidFill>
              </a:defRPr>
            </a:lvl4pPr>
            <a:lvl5pPr marL="2117725" indent="-228600">
              <a:buClr>
                <a:schemeClr val="bg2"/>
              </a:buClr>
              <a:buFont typeface="Wingdings" panose="05000000000000000000" pitchFamily="2" charset="2"/>
              <a:buChar char="§"/>
              <a:defRPr>
                <a:solidFill>
                  <a:schemeClr val="tx1"/>
                </a:solidFill>
              </a:defRPr>
            </a:lvl5pPr>
          </a:lstStyle>
          <a:p>
            <a:pPr lvl="0"/>
            <a:r>
              <a:rPr lang="en-US" dirty="0"/>
              <a:t>Click to edit Master text styles</a:t>
            </a:r>
          </a:p>
        </p:txBody>
      </p:sp>
      <p:sp>
        <p:nvSpPr>
          <p:cNvPr id="4" name="Slide Number Placeholder 3">
            <a:extLst>
              <a:ext uri="{FF2B5EF4-FFF2-40B4-BE49-F238E27FC236}">
                <a16:creationId xmlns:a16="http://schemas.microsoft.com/office/drawing/2014/main" id="{A73216AB-2A1D-463E-9F4F-11D6ED40CECA}"/>
              </a:ext>
            </a:extLst>
          </p:cNvPr>
          <p:cNvSpPr>
            <a:spLocks noGrp="1"/>
          </p:cNvSpPr>
          <p:nvPr>
            <p:ph type="sldNum" sz="quarter" idx="11"/>
          </p:nvPr>
        </p:nvSpPr>
        <p:spPr/>
        <p:txBody>
          <a:bodyPr/>
          <a:lstStyle/>
          <a:p>
            <a:fld id="{27D56BB5-3061-446C-8933-086D56C9C75B}" type="slidenum">
              <a:rPr lang="en-US" smtClean="0"/>
              <a:t>‹#›</a:t>
            </a:fld>
            <a:endParaRPr lang="en-US"/>
          </a:p>
        </p:txBody>
      </p:sp>
      <p:sp>
        <p:nvSpPr>
          <p:cNvPr id="6" name="Footer Placeholder 5">
            <a:extLst>
              <a:ext uri="{FF2B5EF4-FFF2-40B4-BE49-F238E27FC236}">
                <a16:creationId xmlns:a16="http://schemas.microsoft.com/office/drawing/2014/main" id="{8AB6F654-CA64-4022-BA25-6C711E7825F7}"/>
              </a:ext>
            </a:extLst>
          </p:cNvPr>
          <p:cNvSpPr>
            <a:spLocks noGrp="1"/>
          </p:cNvSpPr>
          <p:nvPr>
            <p:ph type="ftr" sz="quarter" idx="12"/>
          </p:nvPr>
        </p:nvSpPr>
        <p:spPr/>
        <p:txBody>
          <a:bodyPr/>
          <a:lstStyle/>
          <a:p>
            <a:r>
              <a:rPr lang="en-US"/>
              <a:t>Copyright (C) 2026 NVIDIA</a:t>
            </a:r>
            <a:endParaRPr lang="en-US" dirty="0"/>
          </a:p>
        </p:txBody>
      </p:sp>
      <p:sp>
        <p:nvSpPr>
          <p:cNvPr id="7" name="Content Placeholder 2">
            <a:extLst>
              <a:ext uri="{FF2B5EF4-FFF2-40B4-BE49-F238E27FC236}">
                <a16:creationId xmlns:a16="http://schemas.microsoft.com/office/drawing/2014/main" id="{057BFFBD-8424-465F-A07E-15607989DC11}"/>
              </a:ext>
            </a:extLst>
          </p:cNvPr>
          <p:cNvSpPr>
            <a:spLocks noGrp="1"/>
          </p:cNvSpPr>
          <p:nvPr>
            <p:ph idx="13"/>
          </p:nvPr>
        </p:nvSpPr>
        <p:spPr>
          <a:xfrm>
            <a:off x="5660966" y="543834"/>
            <a:ext cx="4795082" cy="5084532"/>
          </a:xfrm>
        </p:spPr>
        <p:txBody>
          <a:bodyPr anchor="t" anchorCtr="0"/>
          <a:lstStyle>
            <a:lvl1pPr marL="0" indent="0">
              <a:lnSpc>
                <a:spcPct val="100000"/>
              </a:lnSpc>
              <a:spcBef>
                <a:spcPts val="0"/>
              </a:spcBef>
              <a:spcAft>
                <a:spcPts val="0"/>
              </a:spcAft>
              <a:buClr>
                <a:schemeClr val="bg2"/>
              </a:buClr>
              <a:buSzPct val="100000"/>
              <a:buFontTx/>
              <a:buNone/>
              <a:defRPr sz="1600">
                <a:solidFill>
                  <a:schemeClr val="tx1"/>
                </a:solidFill>
                <a:latin typeface="Consolas" panose="020B0609020204030204" pitchFamily="49" charset="0"/>
              </a:defRPr>
            </a:lvl1pPr>
            <a:lvl2pPr marL="571500" indent="0">
              <a:buClr>
                <a:schemeClr val="bg2"/>
              </a:buClr>
              <a:buSzPct val="100000"/>
              <a:buFontTx/>
              <a:buNone/>
              <a:defRPr sz="1600">
                <a:solidFill>
                  <a:schemeClr val="tx1"/>
                </a:solidFill>
              </a:defRPr>
            </a:lvl2pPr>
            <a:lvl3pPr marL="1089025" indent="0">
              <a:buClr>
                <a:schemeClr val="bg2"/>
              </a:buClr>
              <a:buSzPct val="100000"/>
              <a:buFontTx/>
              <a:buNone/>
              <a:defRPr sz="1400">
                <a:solidFill>
                  <a:schemeClr val="tx1"/>
                </a:solidFill>
              </a:defRPr>
            </a:lvl3pPr>
            <a:lvl4pPr marL="1774825" indent="-228600">
              <a:buClr>
                <a:schemeClr val="bg2"/>
              </a:buClr>
              <a:buFont typeface="Wingdings" panose="05000000000000000000" pitchFamily="2" charset="2"/>
              <a:buChar char="§"/>
              <a:defRPr sz="1800">
                <a:solidFill>
                  <a:schemeClr val="tx1"/>
                </a:solidFill>
              </a:defRPr>
            </a:lvl4pPr>
            <a:lvl5pPr marL="2117725" indent="-228600">
              <a:buClr>
                <a:schemeClr val="bg2"/>
              </a:buClr>
              <a:buFont typeface="Wingdings" panose="05000000000000000000" pitchFamily="2" charset="2"/>
              <a:buChar char="§"/>
              <a:defRPr>
                <a:solidFill>
                  <a:schemeClr val="tx1"/>
                </a:solidFill>
              </a:defRPr>
            </a:lvl5pPr>
          </a:lstStyle>
          <a:p>
            <a:pPr lvl="0"/>
            <a:r>
              <a:rPr lang="en-US" dirty="0"/>
              <a:t>Click to edit Master text styles</a:t>
            </a:r>
          </a:p>
        </p:txBody>
      </p:sp>
    </p:spTree>
    <p:extLst>
      <p:ext uri="{BB962C8B-B14F-4D97-AF65-F5344CB8AC3E}">
        <p14:creationId xmlns:p14="http://schemas.microsoft.com/office/powerpoint/2010/main" val="19924867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Heading">
    <p:spTree>
      <p:nvGrpSpPr>
        <p:cNvPr id="1" name=""/>
        <p:cNvGrpSpPr/>
        <p:nvPr/>
      </p:nvGrpSpPr>
      <p:grpSpPr>
        <a:xfrm>
          <a:off x="0" y="0"/>
          <a:ext cx="0" cy="0"/>
          <a:chOff x="0" y="0"/>
          <a:chExt cx="0" cy="0"/>
        </a:xfrm>
      </p:grpSpPr>
      <p:sp>
        <p:nvSpPr>
          <p:cNvPr id="2" name="Title 1"/>
          <p:cNvSpPr>
            <a:spLocks noGrp="1"/>
          </p:cNvSpPr>
          <p:nvPr>
            <p:ph type="title"/>
          </p:nvPr>
        </p:nvSpPr>
        <p:spPr>
          <a:xfrm>
            <a:off x="498348" y="254116"/>
            <a:ext cx="9976104" cy="769441"/>
          </a:xfrm>
        </p:spPr>
        <p:txBody>
          <a:bodyPr>
            <a:spAutoFit/>
          </a:bodyPr>
          <a:lstStyle>
            <a:lvl1pPr algn="ctr">
              <a:defRPr cap="none" baseline="0">
                <a:solidFill>
                  <a:schemeClr val="tx1"/>
                </a:solidFill>
              </a:defRPr>
            </a:lvl1pPr>
          </a:lstStyle>
          <a:p>
            <a:r>
              <a:rPr lang="en-US" dirty="0"/>
              <a:t>Click to edit Master title style</a:t>
            </a:r>
          </a:p>
        </p:txBody>
      </p:sp>
      <p:sp>
        <p:nvSpPr>
          <p:cNvPr id="4" name="Slide Number Placeholder 3">
            <a:extLst>
              <a:ext uri="{FF2B5EF4-FFF2-40B4-BE49-F238E27FC236}">
                <a16:creationId xmlns:a16="http://schemas.microsoft.com/office/drawing/2014/main" id="{A73216AB-2A1D-463E-9F4F-11D6ED40CECA}"/>
              </a:ext>
            </a:extLst>
          </p:cNvPr>
          <p:cNvSpPr>
            <a:spLocks noGrp="1"/>
          </p:cNvSpPr>
          <p:nvPr>
            <p:ph type="sldNum" sz="quarter" idx="11"/>
          </p:nvPr>
        </p:nvSpPr>
        <p:spPr/>
        <p:txBody>
          <a:bodyPr/>
          <a:lstStyle/>
          <a:p>
            <a:fld id="{27D56BB5-3061-446C-8933-086D56C9C75B}" type="slidenum">
              <a:rPr lang="en-US" smtClean="0"/>
              <a:t>‹#›</a:t>
            </a:fld>
            <a:endParaRPr lang="en-US"/>
          </a:p>
        </p:txBody>
      </p:sp>
      <p:sp>
        <p:nvSpPr>
          <p:cNvPr id="6" name="Footer Placeholder 5">
            <a:extLst>
              <a:ext uri="{FF2B5EF4-FFF2-40B4-BE49-F238E27FC236}">
                <a16:creationId xmlns:a16="http://schemas.microsoft.com/office/drawing/2014/main" id="{8AB6F654-CA64-4022-BA25-6C711E7825F7}"/>
              </a:ext>
            </a:extLst>
          </p:cNvPr>
          <p:cNvSpPr>
            <a:spLocks noGrp="1"/>
          </p:cNvSpPr>
          <p:nvPr>
            <p:ph type="ftr" sz="quarter" idx="12"/>
          </p:nvPr>
        </p:nvSpPr>
        <p:spPr/>
        <p:txBody>
          <a:bodyPr/>
          <a:lstStyle/>
          <a:p>
            <a:r>
              <a:rPr lang="en-US"/>
              <a:t>Copyright (C) 2026 NVIDIA</a:t>
            </a:r>
            <a:endParaRPr lang="en-US" dirty="0"/>
          </a:p>
        </p:txBody>
      </p:sp>
    </p:spTree>
    <p:extLst>
      <p:ext uri="{BB962C8B-B14F-4D97-AF65-F5344CB8AC3E}">
        <p14:creationId xmlns:p14="http://schemas.microsoft.com/office/powerpoint/2010/main" val="39328949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8B49250-3DD8-444F-BFDD-14F7E6755E09}"/>
              </a:ext>
            </a:extLst>
          </p:cNvPr>
          <p:cNvSpPr>
            <a:spLocks noGrp="1"/>
          </p:cNvSpPr>
          <p:nvPr>
            <p:ph type="sldNum" sz="quarter" idx="11"/>
          </p:nvPr>
        </p:nvSpPr>
        <p:spPr/>
        <p:txBody>
          <a:bodyPr/>
          <a:lstStyle/>
          <a:p>
            <a:fld id="{27D56BB5-3061-446C-8933-086D56C9C75B}" type="slidenum">
              <a:rPr lang="en-US" smtClean="0"/>
              <a:t>‹#›</a:t>
            </a:fld>
            <a:endParaRPr lang="en-US"/>
          </a:p>
        </p:txBody>
      </p:sp>
      <p:sp>
        <p:nvSpPr>
          <p:cNvPr id="6" name="Footer Placeholder 5">
            <a:extLst>
              <a:ext uri="{FF2B5EF4-FFF2-40B4-BE49-F238E27FC236}">
                <a16:creationId xmlns:a16="http://schemas.microsoft.com/office/drawing/2014/main" id="{8AE8ED7C-B5A6-4BB8-80C6-7D15F3BD0647}"/>
              </a:ext>
            </a:extLst>
          </p:cNvPr>
          <p:cNvSpPr>
            <a:spLocks noGrp="1"/>
          </p:cNvSpPr>
          <p:nvPr>
            <p:ph type="ftr" sz="quarter" idx="12"/>
          </p:nvPr>
        </p:nvSpPr>
        <p:spPr/>
        <p:txBody>
          <a:bodyPr/>
          <a:lstStyle/>
          <a:p>
            <a:r>
              <a:rPr lang="en-US"/>
              <a:t>Copyright (C) 2026 NVIDIA</a:t>
            </a:r>
            <a:endParaRPr lang="en-US" dirty="0"/>
          </a:p>
        </p:txBody>
      </p:sp>
    </p:spTree>
    <p:extLst>
      <p:ext uri="{BB962C8B-B14F-4D97-AF65-F5344CB8AC3E}">
        <p14:creationId xmlns:p14="http://schemas.microsoft.com/office/powerpoint/2010/main" val="32223105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Title &amp; Content">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CA5CC12-DEA3-4F95-9B3E-8BEAB1F9B4BC}"/>
              </a:ext>
            </a:extLst>
          </p:cNvPr>
          <p:cNvPicPr>
            <a:picLocks noChangeAspect="1"/>
          </p:cNvPicPr>
          <p:nvPr userDrawn="1"/>
        </p:nvPicPr>
        <p:blipFill rotWithShape="1">
          <a:blip r:embed="rId2"/>
          <a:srcRect l="4242" t="4142"/>
          <a:stretch/>
        </p:blipFill>
        <p:spPr>
          <a:xfrm>
            <a:off x="0" y="0"/>
            <a:ext cx="10972800" cy="6172200"/>
          </a:xfrm>
          <a:prstGeom prst="rect">
            <a:avLst/>
          </a:prstGeom>
        </p:spPr>
      </p:pic>
      <p:sp>
        <p:nvSpPr>
          <p:cNvPr id="5" name="Rectangle 4">
            <a:extLst>
              <a:ext uri="{FF2B5EF4-FFF2-40B4-BE49-F238E27FC236}">
                <a16:creationId xmlns:a16="http://schemas.microsoft.com/office/drawing/2014/main" id="{519D74A5-C253-43F0-8AE3-D9F5210B3DBC}"/>
              </a:ext>
            </a:extLst>
          </p:cNvPr>
          <p:cNvSpPr/>
          <p:nvPr userDrawn="1"/>
        </p:nvSpPr>
        <p:spPr>
          <a:xfrm>
            <a:off x="0" y="0"/>
            <a:ext cx="10972800" cy="6172200"/>
          </a:xfrm>
          <a:prstGeom prst="rect">
            <a:avLst/>
          </a:prstGeom>
          <a:gradFill>
            <a:gsLst>
              <a:gs pos="0">
                <a:schemeClr val="bg1">
                  <a:alpha val="0"/>
                </a:schemeClr>
              </a:gs>
              <a:gs pos="100000">
                <a:schemeClr val="bg1">
                  <a:alpha val="49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5" name="Title 304"/>
          <p:cNvSpPr>
            <a:spLocks noGrp="1"/>
          </p:cNvSpPr>
          <p:nvPr userDrawn="1">
            <p:ph type="title" hasCustomPrompt="1"/>
          </p:nvPr>
        </p:nvSpPr>
        <p:spPr>
          <a:xfrm>
            <a:off x="5677666" y="4245429"/>
            <a:ext cx="4901184" cy="893022"/>
          </a:xfrm>
        </p:spPr>
        <p:txBody>
          <a:bodyPr anchor="b">
            <a:noAutofit/>
          </a:bodyPr>
          <a:lstStyle>
            <a:lvl1pPr algn="l">
              <a:lnSpc>
                <a:spcPct val="90000"/>
              </a:lnSpc>
              <a:spcBef>
                <a:spcPts val="0"/>
              </a:spcBef>
              <a:defRPr sz="2800" b="1" cap="all" baseline="0">
                <a:solidFill>
                  <a:schemeClr val="tx1"/>
                </a:solidFill>
                <a:effectLst/>
                <a:latin typeface="+mj-lt"/>
                <a:ea typeface="Source Sans Pro Black" panose="020B0803030403020204" pitchFamily="34" charset="0"/>
              </a:defRPr>
            </a:lvl1pPr>
          </a:lstStyle>
          <a:p>
            <a:r>
              <a:rPr lang="en-US" dirty="0"/>
              <a:t>CLICK TO EDIT</a:t>
            </a:r>
            <a:br>
              <a:rPr lang="en-US" dirty="0"/>
            </a:br>
            <a:r>
              <a:rPr lang="en-US" dirty="0"/>
              <a:t>MASTER TITLE STYLE</a:t>
            </a:r>
          </a:p>
        </p:txBody>
      </p:sp>
      <p:sp>
        <p:nvSpPr>
          <p:cNvPr id="9" name="Rectangle 8">
            <a:extLst>
              <a:ext uri="{FF2B5EF4-FFF2-40B4-BE49-F238E27FC236}">
                <a16:creationId xmlns:a16="http://schemas.microsoft.com/office/drawing/2014/main" id="{FCF34F24-FADB-EAD5-0425-93EA0B255647}"/>
              </a:ext>
            </a:extLst>
          </p:cNvPr>
          <p:cNvSpPr/>
          <p:nvPr userDrawn="1"/>
        </p:nvSpPr>
        <p:spPr>
          <a:xfrm>
            <a:off x="-1" y="0"/>
            <a:ext cx="5225143" cy="6172200"/>
          </a:xfrm>
          <a:prstGeom prst="rect">
            <a:avLst/>
          </a:prstGeom>
          <a:solidFill>
            <a:schemeClr val="bg1"/>
          </a:solid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F54353B7-6AA5-FDA5-3673-34AF4ED41955}"/>
              </a:ext>
            </a:extLst>
          </p:cNvPr>
          <p:cNvCxnSpPr/>
          <p:nvPr userDrawn="1"/>
        </p:nvCxnSpPr>
        <p:spPr>
          <a:xfrm>
            <a:off x="5225142" y="0"/>
            <a:ext cx="0" cy="6172200"/>
          </a:xfrm>
          <a:prstGeom prst="line">
            <a:avLst/>
          </a:prstGeom>
          <a:ln w="50800" cap="sq">
            <a:solidFill>
              <a:srgbClr val="76B900"/>
            </a:solidFill>
            <a:tailEnd type="none"/>
          </a:ln>
        </p:spPr>
        <p:style>
          <a:lnRef idx="1">
            <a:schemeClr val="accent1"/>
          </a:lnRef>
          <a:fillRef idx="0">
            <a:schemeClr val="accent1"/>
          </a:fillRef>
          <a:effectRef idx="0">
            <a:schemeClr val="accent1"/>
          </a:effectRef>
          <a:fontRef idx="minor">
            <a:schemeClr val="tx1"/>
          </a:fontRef>
        </p:style>
      </p:cxnSp>
      <p:sp>
        <p:nvSpPr>
          <p:cNvPr id="8" name="Rectangle 4">
            <a:extLst>
              <a:ext uri="{FF2B5EF4-FFF2-40B4-BE49-F238E27FC236}">
                <a16:creationId xmlns:a16="http://schemas.microsoft.com/office/drawing/2014/main" id="{CE2ED839-0790-88A2-06AE-F17E44E54448}"/>
              </a:ext>
            </a:extLst>
          </p:cNvPr>
          <p:cNvSpPr>
            <a:spLocks noGrp="1" noChangeArrowheads="1"/>
          </p:cNvSpPr>
          <p:nvPr>
            <p:ph type="subTitle" idx="1"/>
          </p:nvPr>
        </p:nvSpPr>
        <p:spPr>
          <a:xfrm>
            <a:off x="5677666" y="5216940"/>
            <a:ext cx="4901184" cy="548640"/>
          </a:xfrm>
          <a:prstGeom prst="rect">
            <a:avLst/>
          </a:prstGeom>
        </p:spPr>
        <p:txBody>
          <a:bodyPr wrap="square" anchor="t">
            <a:noAutofit/>
          </a:bodyPr>
          <a:lstStyle>
            <a:lvl1pPr marL="0" indent="0" algn="l">
              <a:lnSpc>
                <a:spcPct val="90000"/>
              </a:lnSpc>
              <a:spcBef>
                <a:spcPts val="600"/>
              </a:spcBef>
              <a:spcAft>
                <a:spcPts val="300"/>
              </a:spcAft>
              <a:buFontTx/>
              <a:buNone/>
              <a:defRPr sz="1800" b="0">
                <a:solidFill>
                  <a:schemeClr val="tx1"/>
                </a:solidFill>
                <a:latin typeface="NVIDIA Sans" panose="020B0503020203020204" pitchFamily="34" charset="0"/>
                <a:cs typeface="NVIDIA Sans" panose="020B0503020203020204" pitchFamily="34" charset="0"/>
              </a:defRPr>
            </a:lvl1pPr>
          </a:lstStyle>
          <a:p>
            <a:r>
              <a:rPr lang="en-US" dirty="0"/>
              <a:t>Click to edit Master subtitle style</a:t>
            </a:r>
          </a:p>
        </p:txBody>
      </p:sp>
    </p:spTree>
    <p:extLst>
      <p:ext uri="{BB962C8B-B14F-4D97-AF65-F5344CB8AC3E}">
        <p14:creationId xmlns:p14="http://schemas.microsoft.com/office/powerpoint/2010/main" val="3872243624"/>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userDrawn="1">
  <p:cSld name="Title &amp; Links - Bryce Solo">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CA5CC12-DEA3-4F95-9B3E-8BEAB1F9B4BC}"/>
              </a:ext>
            </a:extLst>
          </p:cNvPr>
          <p:cNvPicPr>
            <a:picLocks noChangeAspect="1"/>
          </p:cNvPicPr>
          <p:nvPr userDrawn="1"/>
        </p:nvPicPr>
        <p:blipFill rotWithShape="1">
          <a:blip r:embed="rId2"/>
          <a:srcRect l="4242" t="4142"/>
          <a:stretch/>
        </p:blipFill>
        <p:spPr>
          <a:xfrm>
            <a:off x="0" y="0"/>
            <a:ext cx="10972800" cy="6172200"/>
          </a:xfrm>
          <a:prstGeom prst="rect">
            <a:avLst/>
          </a:prstGeom>
        </p:spPr>
      </p:pic>
      <p:sp>
        <p:nvSpPr>
          <p:cNvPr id="5" name="Rectangle 4">
            <a:extLst>
              <a:ext uri="{FF2B5EF4-FFF2-40B4-BE49-F238E27FC236}">
                <a16:creationId xmlns:a16="http://schemas.microsoft.com/office/drawing/2014/main" id="{519D74A5-C253-43F0-8AE3-D9F5210B3DBC}"/>
              </a:ext>
            </a:extLst>
          </p:cNvPr>
          <p:cNvSpPr/>
          <p:nvPr userDrawn="1"/>
        </p:nvSpPr>
        <p:spPr>
          <a:xfrm>
            <a:off x="0" y="0"/>
            <a:ext cx="10972800" cy="6172200"/>
          </a:xfrm>
          <a:prstGeom prst="rect">
            <a:avLst/>
          </a:prstGeom>
          <a:gradFill>
            <a:gsLst>
              <a:gs pos="0">
                <a:schemeClr val="bg1">
                  <a:alpha val="0"/>
                </a:schemeClr>
              </a:gs>
              <a:gs pos="100000">
                <a:schemeClr val="bg1">
                  <a:alpha val="49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5" name="Title 304"/>
          <p:cNvSpPr>
            <a:spLocks noGrp="1"/>
          </p:cNvSpPr>
          <p:nvPr userDrawn="1">
            <p:ph type="title" hasCustomPrompt="1"/>
          </p:nvPr>
        </p:nvSpPr>
        <p:spPr>
          <a:xfrm>
            <a:off x="5677666" y="4245429"/>
            <a:ext cx="4901184" cy="893022"/>
          </a:xfrm>
        </p:spPr>
        <p:txBody>
          <a:bodyPr anchor="b">
            <a:noAutofit/>
          </a:bodyPr>
          <a:lstStyle>
            <a:lvl1pPr algn="l">
              <a:lnSpc>
                <a:spcPct val="90000"/>
              </a:lnSpc>
              <a:spcBef>
                <a:spcPts val="0"/>
              </a:spcBef>
              <a:defRPr sz="2800" b="1" cap="all" baseline="0">
                <a:solidFill>
                  <a:schemeClr val="tx1"/>
                </a:solidFill>
                <a:effectLst/>
                <a:latin typeface="+mj-lt"/>
                <a:ea typeface="Source Sans Pro Black" panose="020B0803030403020204" pitchFamily="34" charset="0"/>
              </a:defRPr>
            </a:lvl1pPr>
          </a:lstStyle>
          <a:p>
            <a:r>
              <a:rPr lang="en-US" dirty="0"/>
              <a:t>CLICK TO EDIT</a:t>
            </a:r>
            <a:br>
              <a:rPr lang="en-US" dirty="0"/>
            </a:br>
            <a:r>
              <a:rPr lang="en-US" dirty="0"/>
              <a:t>MASTER TITLE STYLE</a:t>
            </a:r>
          </a:p>
        </p:txBody>
      </p:sp>
      <p:grpSp>
        <p:nvGrpSpPr>
          <p:cNvPr id="4" name="Group 3">
            <a:extLst>
              <a:ext uri="{FF2B5EF4-FFF2-40B4-BE49-F238E27FC236}">
                <a16:creationId xmlns:a16="http://schemas.microsoft.com/office/drawing/2014/main" id="{C640313A-B6B6-5572-2F87-0079FA6FD108}"/>
              </a:ext>
            </a:extLst>
          </p:cNvPr>
          <p:cNvGrpSpPr/>
          <p:nvPr userDrawn="1"/>
        </p:nvGrpSpPr>
        <p:grpSpPr>
          <a:xfrm>
            <a:off x="5913838" y="5208448"/>
            <a:ext cx="4428841" cy="661720"/>
            <a:chOff x="484631" y="5208448"/>
            <a:chExt cx="4428841" cy="661720"/>
          </a:xfrm>
        </p:grpSpPr>
        <p:sp>
          <p:nvSpPr>
            <p:cNvPr id="2" name="TextBox 1">
              <a:extLst>
                <a:ext uri="{FF2B5EF4-FFF2-40B4-BE49-F238E27FC236}">
                  <a16:creationId xmlns:a16="http://schemas.microsoft.com/office/drawing/2014/main" id="{16C68EEB-4B29-408C-A90C-F8E82E5224BF}"/>
                </a:ext>
              </a:extLst>
            </p:cNvPr>
            <p:cNvSpPr txBox="1"/>
            <p:nvPr userDrawn="1"/>
          </p:nvSpPr>
          <p:spPr>
            <a:xfrm>
              <a:off x="484631" y="5208448"/>
              <a:ext cx="4428841" cy="66172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spcBef>
                  <a:spcPts val="300"/>
                </a:spcBef>
                <a:spcAft>
                  <a:spcPts val="300"/>
                </a:spcAft>
              </a:pPr>
              <a:r>
                <a:rPr lang="en-US" sz="1800" dirty="0"/>
                <a:t>Bryce Adelstein Lelbach</a:t>
              </a:r>
              <a:r>
                <a:rPr lang="en-US" sz="1800" dirty="0">
                  <a:latin typeface="Consolas" panose="020B0609020204030204" pitchFamily="49" charset="0"/>
                </a:rPr>
                <a:t> </a:t>
              </a:r>
              <a:r>
                <a:rPr lang="en-US" sz="1400" dirty="0"/>
                <a:t>Principal Architect</a:t>
              </a:r>
            </a:p>
            <a:p>
              <a:pPr>
                <a:spcBef>
                  <a:spcPts val="300"/>
                </a:spcBef>
                <a:spcAft>
                  <a:spcPts val="300"/>
                </a:spcAft>
              </a:pPr>
              <a:r>
                <a:rPr lang="en-US" sz="1400" dirty="0">
                  <a:latin typeface="Consolas" panose="020B0609020204030204" pitchFamily="49" charset="0"/>
                </a:rPr>
                <a:t>   brycelelbach@gmail.com    @blelbach</a:t>
              </a:r>
            </a:p>
          </p:txBody>
        </p:sp>
        <p:pic>
          <p:nvPicPr>
            <p:cNvPr id="6" name="Picture 5">
              <a:extLst>
                <a:ext uri="{FF2B5EF4-FFF2-40B4-BE49-F238E27FC236}">
                  <a16:creationId xmlns:a16="http://schemas.microsoft.com/office/drawing/2014/main" id="{04EFE062-873E-2CEA-B0FC-62C49B8989B5}"/>
                </a:ext>
              </a:extLst>
            </p:cNvPr>
            <p:cNvPicPr>
              <a:picLocks noChangeAspect="1"/>
            </p:cNvPicPr>
            <p:nvPr/>
          </p:nvPicPr>
          <p:blipFill>
            <a:blip r:embed="rId3"/>
            <a:srcRect/>
            <a:stretch/>
          </p:blipFill>
          <p:spPr>
            <a:xfrm>
              <a:off x="3192912" y="5648481"/>
              <a:ext cx="207310" cy="167822"/>
            </a:xfrm>
            <a:prstGeom prst="rect">
              <a:avLst/>
            </a:prstGeom>
          </p:spPr>
        </p:pic>
        <p:pic>
          <p:nvPicPr>
            <p:cNvPr id="3" name="Picture 2">
              <a:extLst>
                <a:ext uri="{FF2B5EF4-FFF2-40B4-BE49-F238E27FC236}">
                  <a16:creationId xmlns:a16="http://schemas.microsoft.com/office/drawing/2014/main" id="{A4F1F71E-09F4-9F83-37D4-2DDCA847A597}"/>
                </a:ext>
              </a:extLst>
            </p:cNvPr>
            <p:cNvPicPr>
              <a:picLocks noChangeAspect="1"/>
            </p:cNvPicPr>
            <p:nvPr userDrawn="1"/>
          </p:nvPicPr>
          <p:blipFill>
            <a:blip r:embed="rId4"/>
            <a:srcRect/>
            <a:stretch/>
          </p:blipFill>
          <p:spPr>
            <a:xfrm>
              <a:off x="590402" y="5667645"/>
              <a:ext cx="207310" cy="129485"/>
            </a:xfrm>
            <a:prstGeom prst="rect">
              <a:avLst/>
            </a:prstGeom>
          </p:spPr>
        </p:pic>
      </p:grpSp>
      <p:sp>
        <p:nvSpPr>
          <p:cNvPr id="9" name="Rectangle 8">
            <a:extLst>
              <a:ext uri="{FF2B5EF4-FFF2-40B4-BE49-F238E27FC236}">
                <a16:creationId xmlns:a16="http://schemas.microsoft.com/office/drawing/2014/main" id="{FCF34F24-FADB-EAD5-0425-93EA0B255647}"/>
              </a:ext>
            </a:extLst>
          </p:cNvPr>
          <p:cNvSpPr/>
          <p:nvPr userDrawn="1"/>
        </p:nvSpPr>
        <p:spPr>
          <a:xfrm>
            <a:off x="-1" y="0"/>
            <a:ext cx="5225143" cy="6172200"/>
          </a:xfrm>
          <a:prstGeom prst="rect">
            <a:avLst/>
          </a:prstGeom>
          <a:solidFill>
            <a:schemeClr val="bg1"/>
          </a:solid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F54353B7-6AA5-FDA5-3673-34AF4ED41955}"/>
              </a:ext>
            </a:extLst>
          </p:cNvPr>
          <p:cNvCxnSpPr/>
          <p:nvPr userDrawn="1"/>
        </p:nvCxnSpPr>
        <p:spPr>
          <a:xfrm>
            <a:off x="5225142" y="0"/>
            <a:ext cx="0" cy="6172200"/>
          </a:xfrm>
          <a:prstGeom prst="line">
            <a:avLst/>
          </a:prstGeom>
          <a:ln w="50800" cap="sq">
            <a:solidFill>
              <a:srgbClr val="76B900"/>
            </a:solidFill>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98994411"/>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 Bryce Solo">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CA5CC12-DEA3-4F95-9B3E-8BEAB1F9B4BC}"/>
              </a:ext>
            </a:extLst>
          </p:cNvPr>
          <p:cNvPicPr>
            <a:picLocks noChangeAspect="1"/>
          </p:cNvPicPr>
          <p:nvPr userDrawn="1"/>
        </p:nvPicPr>
        <p:blipFill rotWithShape="1">
          <a:blip r:embed="rId2"/>
          <a:srcRect l="4242" t="4142"/>
          <a:stretch/>
        </p:blipFill>
        <p:spPr>
          <a:xfrm>
            <a:off x="0" y="0"/>
            <a:ext cx="10972800" cy="6172200"/>
          </a:xfrm>
          <a:prstGeom prst="rect">
            <a:avLst/>
          </a:prstGeom>
        </p:spPr>
      </p:pic>
      <p:sp>
        <p:nvSpPr>
          <p:cNvPr id="5" name="Rectangle 4">
            <a:extLst>
              <a:ext uri="{FF2B5EF4-FFF2-40B4-BE49-F238E27FC236}">
                <a16:creationId xmlns:a16="http://schemas.microsoft.com/office/drawing/2014/main" id="{519D74A5-C253-43F0-8AE3-D9F5210B3DBC}"/>
              </a:ext>
            </a:extLst>
          </p:cNvPr>
          <p:cNvSpPr/>
          <p:nvPr userDrawn="1"/>
        </p:nvSpPr>
        <p:spPr>
          <a:xfrm>
            <a:off x="0" y="0"/>
            <a:ext cx="10972800" cy="6172200"/>
          </a:xfrm>
          <a:prstGeom prst="rect">
            <a:avLst/>
          </a:prstGeom>
          <a:gradFill>
            <a:gsLst>
              <a:gs pos="0">
                <a:schemeClr val="bg1">
                  <a:alpha val="0"/>
                </a:schemeClr>
              </a:gs>
              <a:gs pos="100000">
                <a:schemeClr val="bg1">
                  <a:alpha val="49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5" name="Title 304"/>
          <p:cNvSpPr>
            <a:spLocks noGrp="1"/>
          </p:cNvSpPr>
          <p:nvPr userDrawn="1">
            <p:ph type="title" hasCustomPrompt="1"/>
          </p:nvPr>
        </p:nvSpPr>
        <p:spPr>
          <a:xfrm>
            <a:off x="481661" y="3977640"/>
            <a:ext cx="9568425" cy="982855"/>
          </a:xfrm>
        </p:spPr>
        <p:txBody>
          <a:bodyPr anchor="b">
            <a:noAutofit/>
          </a:bodyPr>
          <a:lstStyle>
            <a:lvl1pPr algn="l">
              <a:lnSpc>
                <a:spcPct val="90000"/>
              </a:lnSpc>
              <a:spcBef>
                <a:spcPts val="0"/>
              </a:spcBef>
              <a:defRPr sz="4800" b="1" cap="all" baseline="0">
                <a:solidFill>
                  <a:schemeClr val="tx1"/>
                </a:solidFill>
                <a:effectLst/>
                <a:latin typeface="Source Sans Pro Black" panose="020B0803030403020204" pitchFamily="34" charset="0"/>
                <a:ea typeface="Source Sans Pro Black" panose="020B0803030403020204" pitchFamily="34" charset="0"/>
              </a:defRPr>
            </a:lvl1pPr>
          </a:lstStyle>
          <a:p>
            <a:r>
              <a:rPr lang="en-US" dirty="0"/>
              <a:t>CLICK TO EDIT TITLE STYLE</a:t>
            </a:r>
          </a:p>
        </p:txBody>
      </p:sp>
      <p:pic>
        <p:nvPicPr>
          <p:cNvPr id="8" name="Picture 7">
            <a:extLst>
              <a:ext uri="{FF2B5EF4-FFF2-40B4-BE49-F238E27FC236}">
                <a16:creationId xmlns:a16="http://schemas.microsoft.com/office/drawing/2014/main" id="{666D8320-FEE5-4F41-8936-B3246924415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288210" y="5411231"/>
            <a:ext cx="2199959" cy="474500"/>
          </a:xfrm>
          <a:prstGeom prst="rect">
            <a:avLst/>
          </a:prstGeom>
        </p:spPr>
      </p:pic>
      <p:sp>
        <p:nvSpPr>
          <p:cNvPr id="2" name="TextBox 1">
            <a:extLst>
              <a:ext uri="{FF2B5EF4-FFF2-40B4-BE49-F238E27FC236}">
                <a16:creationId xmlns:a16="http://schemas.microsoft.com/office/drawing/2014/main" id="{16C68EEB-4B29-408C-A90C-F8E82E5224BF}"/>
              </a:ext>
            </a:extLst>
          </p:cNvPr>
          <p:cNvSpPr txBox="1"/>
          <p:nvPr userDrawn="1"/>
        </p:nvSpPr>
        <p:spPr>
          <a:xfrm>
            <a:off x="484631" y="4931624"/>
            <a:ext cx="3961341" cy="954107"/>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spcBef>
                <a:spcPts val="300"/>
              </a:spcBef>
              <a:spcAft>
                <a:spcPts val="300"/>
              </a:spcAft>
            </a:pPr>
            <a:r>
              <a:rPr lang="en-US" sz="1800" dirty="0">
                <a:latin typeface="NVIDIA Sans" panose="020B0503020203020204" pitchFamily="34" charset="0"/>
                <a:cs typeface="NVIDIA Sans" panose="020B0503020203020204" pitchFamily="34" charset="0"/>
              </a:rPr>
              <a:t>Bryce Adelstein Lelbach</a:t>
            </a:r>
          </a:p>
          <a:p>
            <a:pPr>
              <a:spcBef>
                <a:spcPts val="300"/>
              </a:spcBef>
              <a:spcAft>
                <a:spcPts val="300"/>
              </a:spcAft>
            </a:pPr>
            <a:r>
              <a:rPr lang="en-US" sz="1400" dirty="0">
                <a:latin typeface="NVIDIA Sans" panose="020B0503020203020204" pitchFamily="34" charset="0"/>
                <a:cs typeface="NVIDIA Sans" panose="020B0503020203020204" pitchFamily="34" charset="0"/>
              </a:rPr>
              <a:t>Principal Architect</a:t>
            </a:r>
          </a:p>
          <a:p>
            <a:pPr>
              <a:spcBef>
                <a:spcPts val="300"/>
              </a:spcBef>
              <a:spcAft>
                <a:spcPts val="300"/>
              </a:spcAft>
            </a:pPr>
            <a:r>
              <a:rPr lang="en-US" sz="1400" dirty="0">
                <a:latin typeface="Consolas" panose="020B0609020204030204" pitchFamily="49" charset="0"/>
              </a:rPr>
              <a:t>   brycelelbach@gmail.com    @blelbach</a:t>
            </a:r>
          </a:p>
        </p:txBody>
      </p:sp>
      <p:pic>
        <p:nvPicPr>
          <p:cNvPr id="6" name="Picture 5">
            <a:extLst>
              <a:ext uri="{FF2B5EF4-FFF2-40B4-BE49-F238E27FC236}">
                <a16:creationId xmlns:a16="http://schemas.microsoft.com/office/drawing/2014/main" id="{04EFE062-873E-2CEA-B0FC-62C49B8989B5}"/>
              </a:ext>
            </a:extLst>
          </p:cNvPr>
          <p:cNvPicPr>
            <a:picLocks noChangeAspect="1"/>
          </p:cNvPicPr>
          <p:nvPr/>
        </p:nvPicPr>
        <p:blipFill>
          <a:blip r:embed="rId4"/>
          <a:srcRect/>
          <a:stretch/>
        </p:blipFill>
        <p:spPr>
          <a:xfrm>
            <a:off x="3192912" y="5648481"/>
            <a:ext cx="207310" cy="167822"/>
          </a:xfrm>
          <a:prstGeom prst="rect">
            <a:avLst/>
          </a:prstGeom>
        </p:spPr>
      </p:pic>
      <p:pic>
        <p:nvPicPr>
          <p:cNvPr id="3" name="Picture 2">
            <a:extLst>
              <a:ext uri="{FF2B5EF4-FFF2-40B4-BE49-F238E27FC236}">
                <a16:creationId xmlns:a16="http://schemas.microsoft.com/office/drawing/2014/main" id="{A4F1F71E-09F4-9F83-37D4-2DDCA847A597}"/>
              </a:ext>
            </a:extLst>
          </p:cNvPr>
          <p:cNvPicPr>
            <a:picLocks noChangeAspect="1"/>
          </p:cNvPicPr>
          <p:nvPr userDrawn="1"/>
        </p:nvPicPr>
        <p:blipFill>
          <a:blip r:embed="rId5"/>
          <a:srcRect/>
          <a:stretch/>
        </p:blipFill>
        <p:spPr>
          <a:xfrm>
            <a:off x="590402" y="5667645"/>
            <a:ext cx="207310" cy="129485"/>
          </a:xfrm>
          <a:prstGeom prst="rect">
            <a:avLst/>
          </a:prstGeom>
        </p:spPr>
      </p:pic>
    </p:spTree>
    <p:extLst>
      <p:ext uri="{BB962C8B-B14F-4D97-AF65-F5344CB8AC3E}">
        <p14:creationId xmlns:p14="http://schemas.microsoft.com/office/powerpoint/2010/main" val="255641434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1_Title &amp; Links - Bryce Solo">
    <p:bg>
      <p:bgPr>
        <a:solidFill>
          <a:schemeClr val="tx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D27C490-0632-45F9-8994-CF7C006FC33F}"/>
              </a:ext>
            </a:extLst>
          </p:cNvPr>
          <p:cNvPicPr>
            <a:picLocks noChangeAspect="1"/>
          </p:cNvPicPr>
          <p:nvPr userDrawn="1"/>
        </p:nvPicPr>
        <p:blipFill rotWithShape="1">
          <a:blip r:embed="rId2"/>
          <a:srcRect l="2311" t="47780" r="45524" b="4361"/>
          <a:stretch>
            <a:fillRect/>
          </a:stretch>
        </p:blipFill>
        <p:spPr>
          <a:xfrm>
            <a:off x="0" y="0"/>
            <a:ext cx="10972800" cy="6172200"/>
          </a:xfrm>
          <a:prstGeom prst="rect">
            <a:avLst/>
          </a:prstGeom>
        </p:spPr>
      </p:pic>
      <p:sp>
        <p:nvSpPr>
          <p:cNvPr id="305" name="Title 304"/>
          <p:cNvSpPr>
            <a:spLocks noGrp="1"/>
          </p:cNvSpPr>
          <p:nvPr userDrawn="1">
            <p:ph type="title" hasCustomPrompt="1"/>
          </p:nvPr>
        </p:nvSpPr>
        <p:spPr>
          <a:xfrm>
            <a:off x="7435968" y="2419350"/>
            <a:ext cx="3168759" cy="1334202"/>
          </a:xfrm>
        </p:spPr>
        <p:txBody>
          <a:bodyPr anchor="b">
            <a:noAutofit/>
          </a:bodyPr>
          <a:lstStyle>
            <a:lvl1pPr algn="ctr">
              <a:lnSpc>
                <a:spcPct val="90000"/>
              </a:lnSpc>
              <a:spcBef>
                <a:spcPts val="0"/>
              </a:spcBef>
              <a:defRPr sz="2800" b="1" cap="all" baseline="0">
                <a:solidFill>
                  <a:schemeClr val="tx1"/>
                </a:solidFill>
                <a:effectLst/>
                <a:latin typeface="+mj-lt"/>
                <a:ea typeface="Source Sans Pro Black" panose="020B0803030403020204" pitchFamily="34" charset="0"/>
              </a:defRPr>
            </a:lvl1pPr>
          </a:lstStyle>
          <a:p>
            <a:r>
              <a:rPr lang="en-US" dirty="0"/>
              <a:t>CLICK TO EDIT</a:t>
            </a:r>
            <a:br>
              <a:rPr lang="en-US" dirty="0"/>
            </a:br>
            <a:r>
              <a:rPr lang="en-US" dirty="0"/>
              <a:t>MASTER TITLE STYLE</a:t>
            </a:r>
          </a:p>
        </p:txBody>
      </p:sp>
      <p:grpSp>
        <p:nvGrpSpPr>
          <p:cNvPr id="4" name="Group 3">
            <a:extLst>
              <a:ext uri="{FF2B5EF4-FFF2-40B4-BE49-F238E27FC236}">
                <a16:creationId xmlns:a16="http://schemas.microsoft.com/office/drawing/2014/main" id="{C640313A-B6B6-5572-2F87-0079FA6FD108}"/>
              </a:ext>
            </a:extLst>
          </p:cNvPr>
          <p:cNvGrpSpPr/>
          <p:nvPr userDrawn="1"/>
        </p:nvGrpSpPr>
        <p:grpSpPr>
          <a:xfrm>
            <a:off x="7640450" y="4204492"/>
            <a:ext cx="2759794" cy="1246495"/>
            <a:chOff x="484631" y="4916061"/>
            <a:chExt cx="2759794" cy="1246495"/>
          </a:xfrm>
        </p:grpSpPr>
        <p:sp>
          <p:nvSpPr>
            <p:cNvPr id="2" name="TextBox 1">
              <a:extLst>
                <a:ext uri="{FF2B5EF4-FFF2-40B4-BE49-F238E27FC236}">
                  <a16:creationId xmlns:a16="http://schemas.microsoft.com/office/drawing/2014/main" id="{16C68EEB-4B29-408C-A90C-F8E82E5224BF}"/>
                </a:ext>
              </a:extLst>
            </p:cNvPr>
            <p:cNvSpPr txBox="1"/>
            <p:nvPr userDrawn="1"/>
          </p:nvSpPr>
          <p:spPr>
            <a:xfrm>
              <a:off x="484631" y="4916061"/>
              <a:ext cx="2759794" cy="124649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spcBef>
                  <a:spcPts val="300"/>
                </a:spcBef>
                <a:spcAft>
                  <a:spcPts val="300"/>
                </a:spcAft>
              </a:pPr>
              <a:r>
                <a:rPr lang="en-US" sz="1800" dirty="0"/>
                <a:t>Bryce Adelstein Lelbach</a:t>
              </a:r>
              <a:endParaRPr lang="en-US" sz="1800" dirty="0">
                <a:latin typeface="Consolas" panose="020B0609020204030204" pitchFamily="49" charset="0"/>
              </a:endParaRPr>
            </a:p>
            <a:p>
              <a:pPr>
                <a:spcBef>
                  <a:spcPts val="300"/>
                </a:spcBef>
                <a:spcAft>
                  <a:spcPts val="300"/>
                </a:spcAft>
              </a:pPr>
              <a:r>
                <a:rPr lang="en-US" sz="1400" dirty="0"/>
                <a:t>Principal Architect</a:t>
              </a:r>
            </a:p>
            <a:p>
              <a:pPr>
                <a:spcBef>
                  <a:spcPts val="300"/>
                </a:spcBef>
                <a:spcAft>
                  <a:spcPts val="300"/>
                </a:spcAft>
              </a:pPr>
              <a:r>
                <a:rPr lang="en-US" sz="1400" dirty="0">
                  <a:latin typeface="Consolas" panose="020B0609020204030204" pitchFamily="49" charset="0"/>
                </a:rPr>
                <a:t>   brycelelbach@gmail.com</a:t>
              </a:r>
            </a:p>
            <a:p>
              <a:pPr>
                <a:spcBef>
                  <a:spcPts val="300"/>
                </a:spcBef>
                <a:spcAft>
                  <a:spcPts val="300"/>
                </a:spcAft>
              </a:pPr>
              <a:r>
                <a:rPr lang="en-US" sz="1400" dirty="0">
                  <a:latin typeface="Consolas" panose="020B0609020204030204" pitchFamily="49" charset="0"/>
                </a:rPr>
                <a:t>   @blelbach</a:t>
              </a:r>
            </a:p>
          </p:txBody>
        </p:sp>
        <p:pic>
          <p:nvPicPr>
            <p:cNvPr id="6" name="Picture 5">
              <a:extLst>
                <a:ext uri="{FF2B5EF4-FFF2-40B4-BE49-F238E27FC236}">
                  <a16:creationId xmlns:a16="http://schemas.microsoft.com/office/drawing/2014/main" id="{04EFE062-873E-2CEA-B0FC-62C49B8989B5}"/>
                </a:ext>
              </a:extLst>
            </p:cNvPr>
            <p:cNvPicPr>
              <a:picLocks noChangeAspect="1"/>
            </p:cNvPicPr>
            <p:nvPr/>
          </p:nvPicPr>
          <p:blipFill>
            <a:blip r:embed="rId3"/>
            <a:srcRect/>
            <a:stretch/>
          </p:blipFill>
          <p:spPr>
            <a:xfrm>
              <a:off x="590402" y="5912880"/>
              <a:ext cx="207310" cy="167822"/>
            </a:xfrm>
            <a:prstGeom prst="rect">
              <a:avLst/>
            </a:prstGeom>
          </p:spPr>
        </p:pic>
        <p:pic>
          <p:nvPicPr>
            <p:cNvPr id="3" name="Picture 2">
              <a:extLst>
                <a:ext uri="{FF2B5EF4-FFF2-40B4-BE49-F238E27FC236}">
                  <a16:creationId xmlns:a16="http://schemas.microsoft.com/office/drawing/2014/main" id="{A4F1F71E-09F4-9F83-37D4-2DDCA847A597}"/>
                </a:ext>
              </a:extLst>
            </p:cNvPr>
            <p:cNvPicPr>
              <a:picLocks noChangeAspect="1"/>
            </p:cNvPicPr>
            <p:nvPr userDrawn="1"/>
          </p:nvPicPr>
          <p:blipFill>
            <a:blip r:embed="rId4"/>
            <a:srcRect/>
            <a:stretch/>
          </p:blipFill>
          <p:spPr>
            <a:xfrm>
              <a:off x="590402" y="5667645"/>
              <a:ext cx="207310" cy="129485"/>
            </a:xfrm>
            <a:prstGeom prst="rect">
              <a:avLst/>
            </a:prstGeom>
          </p:spPr>
        </p:pic>
      </p:grpSp>
      <p:sp>
        <p:nvSpPr>
          <p:cNvPr id="9" name="Rectangle 8">
            <a:extLst>
              <a:ext uri="{FF2B5EF4-FFF2-40B4-BE49-F238E27FC236}">
                <a16:creationId xmlns:a16="http://schemas.microsoft.com/office/drawing/2014/main" id="{FCF34F24-FADB-EAD5-0425-93EA0B255647}"/>
              </a:ext>
            </a:extLst>
          </p:cNvPr>
          <p:cNvSpPr/>
          <p:nvPr userDrawn="1"/>
        </p:nvSpPr>
        <p:spPr>
          <a:xfrm>
            <a:off x="-1" y="0"/>
            <a:ext cx="7105697" cy="6172200"/>
          </a:xfrm>
          <a:prstGeom prst="rect">
            <a:avLst/>
          </a:prstGeom>
          <a:solidFill>
            <a:schemeClr val="bg1"/>
          </a:solid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F54353B7-6AA5-FDA5-3673-34AF4ED41955}"/>
              </a:ext>
            </a:extLst>
          </p:cNvPr>
          <p:cNvCxnSpPr/>
          <p:nvPr userDrawn="1"/>
        </p:nvCxnSpPr>
        <p:spPr>
          <a:xfrm>
            <a:off x="7105696" y="0"/>
            <a:ext cx="0" cy="6172200"/>
          </a:xfrm>
          <a:prstGeom prst="line">
            <a:avLst/>
          </a:prstGeom>
          <a:ln w="50800" cap="sq">
            <a:solidFill>
              <a:srgbClr val="76B900"/>
            </a:solidFill>
            <a:tailEnd type="none"/>
          </a:ln>
        </p:spPr>
        <p:style>
          <a:lnRef idx="1">
            <a:schemeClr val="accent1"/>
          </a:lnRef>
          <a:fillRef idx="0">
            <a:schemeClr val="accent1"/>
          </a:fillRef>
          <a:effectRef idx="0">
            <a:schemeClr val="accent1"/>
          </a:effectRef>
          <a:fontRef idx="minor">
            <a:schemeClr val="tx1"/>
          </a:fontRef>
        </p:style>
      </p:cxnSp>
      <p:pic>
        <p:nvPicPr>
          <p:cNvPr id="12" name="Picture 11" descr="A green and black logo&#10;&#10;AI-generated content may be incorrect.">
            <a:extLst>
              <a:ext uri="{FF2B5EF4-FFF2-40B4-BE49-F238E27FC236}">
                <a16:creationId xmlns:a16="http://schemas.microsoft.com/office/drawing/2014/main" id="{155CD125-4AAE-FAEC-A491-EADFB46ED8FD}"/>
              </a:ext>
            </a:extLst>
          </p:cNvPr>
          <p:cNvPicPr>
            <a:picLocks noChangeAspect="1"/>
          </p:cNvPicPr>
          <p:nvPr userDrawn="1"/>
        </p:nvPicPr>
        <p:blipFill>
          <a:blip r:embed="rId5"/>
          <a:stretch>
            <a:fillRect/>
          </a:stretch>
        </p:blipFill>
        <p:spPr>
          <a:xfrm>
            <a:off x="8200236" y="638629"/>
            <a:ext cx="1640222" cy="1368012"/>
          </a:xfrm>
          <a:prstGeom prst="rect">
            <a:avLst/>
          </a:prstGeom>
        </p:spPr>
      </p:pic>
    </p:spTree>
    <p:extLst>
      <p:ext uri="{BB962C8B-B14F-4D97-AF65-F5344CB8AC3E}">
        <p14:creationId xmlns:p14="http://schemas.microsoft.com/office/powerpoint/2010/main" val="4031484775"/>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18984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Heading + Content">
    <p:spTree>
      <p:nvGrpSpPr>
        <p:cNvPr id="1" name=""/>
        <p:cNvGrpSpPr/>
        <p:nvPr/>
      </p:nvGrpSpPr>
      <p:grpSpPr>
        <a:xfrm>
          <a:off x="0" y="0"/>
          <a:ext cx="0" cy="0"/>
          <a:chOff x="0" y="0"/>
          <a:chExt cx="0" cy="0"/>
        </a:xfrm>
      </p:grpSpPr>
      <p:sp>
        <p:nvSpPr>
          <p:cNvPr id="2" name="Title 1"/>
          <p:cNvSpPr>
            <a:spLocks noGrp="1"/>
          </p:cNvSpPr>
          <p:nvPr>
            <p:ph type="title"/>
          </p:nvPr>
        </p:nvSpPr>
        <p:spPr>
          <a:xfrm>
            <a:off x="498348" y="254116"/>
            <a:ext cx="9976104" cy="769441"/>
          </a:xfrm>
        </p:spPr>
        <p:txBody>
          <a:bodyPr>
            <a:spAutoFit/>
          </a:bodyPr>
          <a:lstStyle>
            <a:lvl1pPr algn="ctr">
              <a:defRPr cap="none" baseline="0">
                <a:solidFill>
                  <a:schemeClr val="tx1"/>
                </a:solidFill>
              </a:defRPr>
            </a:lvl1pPr>
          </a:lstStyle>
          <a:p>
            <a:r>
              <a:rPr lang="en-US" dirty="0"/>
              <a:t>Click to edit Master title style</a:t>
            </a:r>
          </a:p>
        </p:txBody>
      </p:sp>
      <p:sp>
        <p:nvSpPr>
          <p:cNvPr id="3" name="Content Placeholder 2"/>
          <p:cNvSpPr>
            <a:spLocks noGrp="1"/>
          </p:cNvSpPr>
          <p:nvPr>
            <p:ph idx="1"/>
          </p:nvPr>
        </p:nvSpPr>
        <p:spPr>
          <a:xfrm>
            <a:off x="516750" y="1170858"/>
            <a:ext cx="9948672" cy="4457505"/>
          </a:xfrm>
        </p:spPr>
        <p:txBody>
          <a:bodyPr anchor="ctr" anchorCtr="0"/>
          <a:lstStyle>
            <a:lvl1pPr marL="0" indent="0">
              <a:buClr>
                <a:schemeClr val="bg2"/>
              </a:buClr>
              <a:buSzPct val="100000"/>
              <a:buFontTx/>
              <a:buNone/>
              <a:defRPr sz="1800">
                <a:solidFill>
                  <a:schemeClr val="tx1"/>
                </a:solidFill>
              </a:defRPr>
            </a:lvl1pPr>
            <a:lvl2pPr marL="571500" indent="0">
              <a:buClr>
                <a:schemeClr val="bg2"/>
              </a:buClr>
              <a:buSzPct val="100000"/>
              <a:buFontTx/>
              <a:buNone/>
              <a:defRPr sz="1600">
                <a:solidFill>
                  <a:schemeClr val="tx1"/>
                </a:solidFill>
              </a:defRPr>
            </a:lvl2pPr>
            <a:lvl3pPr marL="1089025" indent="0">
              <a:buClr>
                <a:schemeClr val="bg2"/>
              </a:buClr>
              <a:buSzPct val="100000"/>
              <a:buFontTx/>
              <a:buNone/>
              <a:defRPr sz="1400">
                <a:solidFill>
                  <a:schemeClr val="tx1"/>
                </a:solidFill>
              </a:defRPr>
            </a:lvl3pPr>
            <a:lvl4pPr marL="1774825" indent="-228600">
              <a:buClr>
                <a:schemeClr val="bg2"/>
              </a:buClr>
              <a:buFont typeface="Wingdings" panose="05000000000000000000" pitchFamily="2" charset="2"/>
              <a:buChar char="§"/>
              <a:defRPr sz="1800">
                <a:solidFill>
                  <a:schemeClr val="tx1"/>
                </a:solidFill>
              </a:defRPr>
            </a:lvl4pPr>
            <a:lvl5pPr marL="2117725" indent="-228600">
              <a:buClr>
                <a:schemeClr val="bg2"/>
              </a:buClr>
              <a:buFont typeface="Wingdings" panose="05000000000000000000" pitchFamily="2" charset="2"/>
              <a:buChar char="§"/>
              <a:defRPr>
                <a:solidFill>
                  <a:schemeClr val="tx1"/>
                </a:solidFill>
              </a:defRPr>
            </a:lvl5pPr>
          </a:lstStyle>
          <a:p>
            <a:pPr lvl="0"/>
            <a:r>
              <a:rPr lang="en-US" dirty="0"/>
              <a:t>Click to edit Master text styles</a:t>
            </a:r>
          </a:p>
          <a:p>
            <a:pPr lvl="1"/>
            <a:r>
              <a:rPr lang="en-US" dirty="0"/>
              <a:t>Second level</a:t>
            </a:r>
          </a:p>
          <a:p>
            <a:pPr lvl="2"/>
            <a:r>
              <a:rPr lang="en-US" dirty="0"/>
              <a:t>Third level</a:t>
            </a:r>
          </a:p>
        </p:txBody>
      </p:sp>
      <p:sp>
        <p:nvSpPr>
          <p:cNvPr id="4" name="Slide Number Placeholder 3">
            <a:extLst>
              <a:ext uri="{FF2B5EF4-FFF2-40B4-BE49-F238E27FC236}">
                <a16:creationId xmlns:a16="http://schemas.microsoft.com/office/drawing/2014/main" id="{A73216AB-2A1D-463E-9F4F-11D6ED40CECA}"/>
              </a:ext>
            </a:extLst>
          </p:cNvPr>
          <p:cNvSpPr>
            <a:spLocks noGrp="1"/>
          </p:cNvSpPr>
          <p:nvPr>
            <p:ph type="sldNum" sz="quarter" idx="11"/>
          </p:nvPr>
        </p:nvSpPr>
        <p:spPr/>
        <p:txBody>
          <a:bodyPr/>
          <a:lstStyle/>
          <a:p>
            <a:fld id="{27D56BB5-3061-446C-8933-086D56C9C75B}" type="slidenum">
              <a:rPr lang="en-US" smtClean="0"/>
              <a:t>‹#›</a:t>
            </a:fld>
            <a:endParaRPr lang="en-US"/>
          </a:p>
        </p:txBody>
      </p:sp>
      <p:sp>
        <p:nvSpPr>
          <p:cNvPr id="6" name="Footer Placeholder 5">
            <a:extLst>
              <a:ext uri="{FF2B5EF4-FFF2-40B4-BE49-F238E27FC236}">
                <a16:creationId xmlns:a16="http://schemas.microsoft.com/office/drawing/2014/main" id="{8AB6F654-CA64-4022-BA25-6C711E7825F7}"/>
              </a:ext>
            </a:extLst>
          </p:cNvPr>
          <p:cNvSpPr>
            <a:spLocks noGrp="1"/>
          </p:cNvSpPr>
          <p:nvPr>
            <p:ph type="ftr" sz="quarter" idx="12"/>
          </p:nvPr>
        </p:nvSpPr>
        <p:spPr/>
        <p:txBody>
          <a:bodyPr/>
          <a:lstStyle/>
          <a:p>
            <a:r>
              <a:rPr lang="en-US"/>
              <a:t>Copyright (C) 2026 NVIDIA</a:t>
            </a:r>
            <a:endParaRPr lang="en-US" dirty="0"/>
          </a:p>
        </p:txBody>
      </p:sp>
    </p:spTree>
    <p:extLst>
      <p:ext uri="{BB962C8B-B14F-4D97-AF65-F5344CB8AC3E}">
        <p14:creationId xmlns:p14="http://schemas.microsoft.com/office/powerpoint/2010/main" val="22937016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eading + Bullets">
    <p:spTree>
      <p:nvGrpSpPr>
        <p:cNvPr id="1" name=""/>
        <p:cNvGrpSpPr/>
        <p:nvPr/>
      </p:nvGrpSpPr>
      <p:grpSpPr>
        <a:xfrm>
          <a:off x="0" y="0"/>
          <a:ext cx="0" cy="0"/>
          <a:chOff x="0" y="0"/>
          <a:chExt cx="0" cy="0"/>
        </a:xfrm>
      </p:grpSpPr>
      <p:sp>
        <p:nvSpPr>
          <p:cNvPr id="2" name="Title 1"/>
          <p:cNvSpPr>
            <a:spLocks noGrp="1"/>
          </p:cNvSpPr>
          <p:nvPr>
            <p:ph type="title"/>
          </p:nvPr>
        </p:nvSpPr>
        <p:spPr>
          <a:xfrm>
            <a:off x="498348" y="254116"/>
            <a:ext cx="9976104" cy="769441"/>
          </a:xfrm>
        </p:spPr>
        <p:txBody>
          <a:bodyPr>
            <a:spAutoFit/>
          </a:bodyPr>
          <a:lstStyle>
            <a:lvl1pPr algn="ctr">
              <a:defRPr cap="none" baseline="0">
                <a:solidFill>
                  <a:schemeClr val="tx1"/>
                </a:solidFill>
              </a:defRPr>
            </a:lvl1pPr>
          </a:lstStyle>
          <a:p>
            <a:r>
              <a:rPr lang="en-US" dirty="0"/>
              <a:t>Click to edit Master title style</a:t>
            </a:r>
          </a:p>
        </p:txBody>
      </p:sp>
      <p:sp>
        <p:nvSpPr>
          <p:cNvPr id="3" name="Content Placeholder 2"/>
          <p:cNvSpPr>
            <a:spLocks noGrp="1"/>
          </p:cNvSpPr>
          <p:nvPr>
            <p:ph idx="1"/>
          </p:nvPr>
        </p:nvSpPr>
        <p:spPr>
          <a:xfrm>
            <a:off x="516750" y="1170859"/>
            <a:ext cx="9948672" cy="4457506"/>
          </a:xfrm>
        </p:spPr>
        <p:txBody>
          <a:bodyPr anchor="ctr" anchorCtr="0"/>
          <a:lstStyle>
            <a:lvl1pPr marL="230188" indent="-230188">
              <a:buClr>
                <a:srgbClr val="76B900"/>
              </a:buClr>
              <a:buSzPct val="75000"/>
              <a:buFont typeface="Wingdings" panose="05000000000000000000" pitchFamily="2" charset="2"/>
              <a:buChar char="Ø"/>
              <a:defRPr sz="1800">
                <a:solidFill>
                  <a:schemeClr val="tx1"/>
                </a:solidFill>
              </a:defRPr>
            </a:lvl1pPr>
            <a:lvl2pPr marL="800100" indent="-228600">
              <a:buClr>
                <a:srgbClr val="76B900"/>
              </a:buClr>
              <a:buSzPct val="75000"/>
              <a:buFont typeface="Wingdings" panose="05000000000000000000" pitchFamily="2" charset="2"/>
              <a:buChar char="Ø"/>
              <a:defRPr sz="1600">
                <a:solidFill>
                  <a:schemeClr val="tx1"/>
                </a:solidFill>
              </a:defRPr>
            </a:lvl2pPr>
            <a:lvl3pPr marL="1258888" indent="-169863">
              <a:buClr>
                <a:srgbClr val="76B900"/>
              </a:buClr>
              <a:buSzPct val="75000"/>
              <a:buFont typeface="Wingdings" panose="05000000000000000000" pitchFamily="2" charset="2"/>
              <a:buChar char="Ø"/>
              <a:defRPr sz="1400">
                <a:solidFill>
                  <a:schemeClr val="tx1"/>
                </a:solidFill>
              </a:defRPr>
            </a:lvl3pPr>
            <a:lvl4pPr marL="1774825" indent="-228600">
              <a:buClr>
                <a:schemeClr val="bg2"/>
              </a:buClr>
              <a:buFont typeface="Wingdings" panose="05000000000000000000" pitchFamily="2" charset="2"/>
              <a:buChar char="§"/>
              <a:defRPr sz="1800">
                <a:solidFill>
                  <a:schemeClr val="tx1"/>
                </a:solidFill>
              </a:defRPr>
            </a:lvl4pPr>
            <a:lvl5pPr marL="2117725" indent="-228600">
              <a:buClr>
                <a:schemeClr val="bg2"/>
              </a:buClr>
              <a:buFont typeface="Wingdings" panose="05000000000000000000" pitchFamily="2" charset="2"/>
              <a:buChar char="§"/>
              <a:defRPr>
                <a:solidFill>
                  <a:schemeClr val="tx1"/>
                </a:solidFill>
              </a:defRPr>
            </a:lvl5pPr>
          </a:lstStyle>
          <a:p>
            <a:pPr lvl="0"/>
            <a:r>
              <a:rPr lang="en-US" dirty="0"/>
              <a:t>Click to edit Master text styles</a:t>
            </a:r>
          </a:p>
          <a:p>
            <a:pPr lvl="1"/>
            <a:r>
              <a:rPr lang="en-US" dirty="0"/>
              <a:t>Second level</a:t>
            </a:r>
          </a:p>
          <a:p>
            <a:pPr lvl="2"/>
            <a:r>
              <a:rPr lang="en-US" dirty="0"/>
              <a:t>Third level</a:t>
            </a:r>
          </a:p>
        </p:txBody>
      </p:sp>
      <p:sp>
        <p:nvSpPr>
          <p:cNvPr id="4" name="Slide Number Placeholder 3">
            <a:extLst>
              <a:ext uri="{FF2B5EF4-FFF2-40B4-BE49-F238E27FC236}">
                <a16:creationId xmlns:a16="http://schemas.microsoft.com/office/drawing/2014/main" id="{C8B49250-3DD8-444F-BFDD-14F7E6755E09}"/>
              </a:ext>
            </a:extLst>
          </p:cNvPr>
          <p:cNvSpPr>
            <a:spLocks noGrp="1"/>
          </p:cNvSpPr>
          <p:nvPr>
            <p:ph type="sldNum" sz="quarter" idx="11"/>
          </p:nvPr>
        </p:nvSpPr>
        <p:spPr/>
        <p:txBody>
          <a:bodyPr/>
          <a:lstStyle/>
          <a:p>
            <a:fld id="{27D56BB5-3061-446C-8933-086D56C9C75B}" type="slidenum">
              <a:rPr lang="en-US" smtClean="0"/>
              <a:t>‹#›</a:t>
            </a:fld>
            <a:endParaRPr lang="en-US"/>
          </a:p>
        </p:txBody>
      </p:sp>
      <p:sp>
        <p:nvSpPr>
          <p:cNvPr id="6" name="Footer Placeholder 5">
            <a:extLst>
              <a:ext uri="{FF2B5EF4-FFF2-40B4-BE49-F238E27FC236}">
                <a16:creationId xmlns:a16="http://schemas.microsoft.com/office/drawing/2014/main" id="{8AE8ED7C-B5A6-4BB8-80C6-7D15F3BD0647}"/>
              </a:ext>
            </a:extLst>
          </p:cNvPr>
          <p:cNvSpPr>
            <a:spLocks noGrp="1"/>
          </p:cNvSpPr>
          <p:nvPr>
            <p:ph type="ftr" sz="quarter" idx="12"/>
          </p:nvPr>
        </p:nvSpPr>
        <p:spPr/>
        <p:txBody>
          <a:bodyPr/>
          <a:lstStyle/>
          <a:p>
            <a:r>
              <a:rPr lang="en-US"/>
              <a:t>Copyright (C) 2026 NVIDIA</a:t>
            </a:r>
            <a:endParaRPr lang="en-US" dirty="0"/>
          </a:p>
        </p:txBody>
      </p:sp>
    </p:spTree>
    <p:extLst>
      <p:ext uri="{BB962C8B-B14F-4D97-AF65-F5344CB8AC3E}">
        <p14:creationId xmlns:p14="http://schemas.microsoft.com/office/powerpoint/2010/main" val="27205684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Heading + Code">
    <p:spTree>
      <p:nvGrpSpPr>
        <p:cNvPr id="1" name=""/>
        <p:cNvGrpSpPr/>
        <p:nvPr/>
      </p:nvGrpSpPr>
      <p:grpSpPr>
        <a:xfrm>
          <a:off x="0" y="0"/>
          <a:ext cx="0" cy="0"/>
          <a:chOff x="0" y="0"/>
          <a:chExt cx="0" cy="0"/>
        </a:xfrm>
      </p:grpSpPr>
      <p:sp>
        <p:nvSpPr>
          <p:cNvPr id="2" name="Title 1"/>
          <p:cNvSpPr>
            <a:spLocks noGrp="1"/>
          </p:cNvSpPr>
          <p:nvPr>
            <p:ph type="title"/>
          </p:nvPr>
        </p:nvSpPr>
        <p:spPr>
          <a:xfrm>
            <a:off x="498348" y="254116"/>
            <a:ext cx="9976104" cy="769441"/>
          </a:xfrm>
        </p:spPr>
        <p:txBody>
          <a:bodyPr>
            <a:spAutoFit/>
          </a:bodyPr>
          <a:lstStyle>
            <a:lvl1pPr algn="ctr">
              <a:defRPr cap="none" baseline="0">
                <a:solidFill>
                  <a:schemeClr val="tx1"/>
                </a:solidFill>
              </a:defRPr>
            </a:lvl1pPr>
          </a:lstStyle>
          <a:p>
            <a:r>
              <a:rPr lang="en-US" dirty="0"/>
              <a:t>Click to edit Master title style</a:t>
            </a:r>
          </a:p>
        </p:txBody>
      </p:sp>
      <p:sp>
        <p:nvSpPr>
          <p:cNvPr id="3" name="Content Placeholder 2"/>
          <p:cNvSpPr>
            <a:spLocks noGrp="1"/>
          </p:cNvSpPr>
          <p:nvPr>
            <p:ph idx="1"/>
          </p:nvPr>
        </p:nvSpPr>
        <p:spPr>
          <a:xfrm>
            <a:off x="516750" y="1170859"/>
            <a:ext cx="9948672" cy="4457506"/>
          </a:xfrm>
        </p:spPr>
        <p:txBody>
          <a:bodyPr anchor="t" anchorCtr="0"/>
          <a:lstStyle>
            <a:lvl1pPr marL="0" indent="0">
              <a:lnSpc>
                <a:spcPct val="100000"/>
              </a:lnSpc>
              <a:spcBef>
                <a:spcPts val="0"/>
              </a:spcBef>
              <a:spcAft>
                <a:spcPts val="0"/>
              </a:spcAft>
              <a:buClr>
                <a:schemeClr val="bg2"/>
              </a:buClr>
              <a:buSzPct val="100000"/>
              <a:buFontTx/>
              <a:buNone/>
              <a:defRPr sz="1600">
                <a:solidFill>
                  <a:schemeClr val="tx1"/>
                </a:solidFill>
                <a:latin typeface="Consolas" panose="020B0609020204030204" pitchFamily="49" charset="0"/>
              </a:defRPr>
            </a:lvl1pPr>
            <a:lvl2pPr marL="571500" indent="0">
              <a:buClr>
                <a:schemeClr val="bg2"/>
              </a:buClr>
              <a:buSzPct val="100000"/>
              <a:buFontTx/>
              <a:buNone/>
              <a:defRPr sz="1600">
                <a:solidFill>
                  <a:schemeClr val="tx1"/>
                </a:solidFill>
              </a:defRPr>
            </a:lvl2pPr>
            <a:lvl3pPr marL="1089025" indent="0">
              <a:buClr>
                <a:schemeClr val="bg2"/>
              </a:buClr>
              <a:buSzPct val="100000"/>
              <a:buFontTx/>
              <a:buNone/>
              <a:defRPr sz="1400">
                <a:solidFill>
                  <a:schemeClr val="tx1"/>
                </a:solidFill>
              </a:defRPr>
            </a:lvl3pPr>
            <a:lvl4pPr marL="1774825" indent="-228600">
              <a:buClr>
                <a:schemeClr val="bg2"/>
              </a:buClr>
              <a:buFont typeface="Wingdings" panose="05000000000000000000" pitchFamily="2" charset="2"/>
              <a:buChar char="§"/>
              <a:defRPr sz="1800">
                <a:solidFill>
                  <a:schemeClr val="tx1"/>
                </a:solidFill>
              </a:defRPr>
            </a:lvl4pPr>
            <a:lvl5pPr marL="2117725" indent="-228600">
              <a:buClr>
                <a:schemeClr val="bg2"/>
              </a:buClr>
              <a:buFont typeface="Wingdings" panose="05000000000000000000" pitchFamily="2" charset="2"/>
              <a:buChar char="§"/>
              <a:defRPr>
                <a:solidFill>
                  <a:schemeClr val="tx1"/>
                </a:solidFill>
              </a:defRPr>
            </a:lvl5pPr>
          </a:lstStyle>
          <a:p>
            <a:pPr lvl="0"/>
            <a:r>
              <a:rPr lang="en-US" dirty="0"/>
              <a:t>Click to edit Master text styles</a:t>
            </a:r>
          </a:p>
        </p:txBody>
      </p:sp>
      <p:sp>
        <p:nvSpPr>
          <p:cNvPr id="4" name="Slide Number Placeholder 3">
            <a:extLst>
              <a:ext uri="{FF2B5EF4-FFF2-40B4-BE49-F238E27FC236}">
                <a16:creationId xmlns:a16="http://schemas.microsoft.com/office/drawing/2014/main" id="{A73216AB-2A1D-463E-9F4F-11D6ED40CECA}"/>
              </a:ext>
            </a:extLst>
          </p:cNvPr>
          <p:cNvSpPr>
            <a:spLocks noGrp="1"/>
          </p:cNvSpPr>
          <p:nvPr>
            <p:ph type="sldNum" sz="quarter" idx="11"/>
          </p:nvPr>
        </p:nvSpPr>
        <p:spPr/>
        <p:txBody>
          <a:bodyPr/>
          <a:lstStyle/>
          <a:p>
            <a:fld id="{27D56BB5-3061-446C-8933-086D56C9C75B}" type="slidenum">
              <a:rPr lang="en-US" smtClean="0"/>
              <a:t>‹#›</a:t>
            </a:fld>
            <a:endParaRPr lang="en-US"/>
          </a:p>
        </p:txBody>
      </p:sp>
      <p:sp>
        <p:nvSpPr>
          <p:cNvPr id="6" name="Footer Placeholder 5">
            <a:extLst>
              <a:ext uri="{FF2B5EF4-FFF2-40B4-BE49-F238E27FC236}">
                <a16:creationId xmlns:a16="http://schemas.microsoft.com/office/drawing/2014/main" id="{8AB6F654-CA64-4022-BA25-6C711E7825F7}"/>
              </a:ext>
            </a:extLst>
          </p:cNvPr>
          <p:cNvSpPr>
            <a:spLocks noGrp="1"/>
          </p:cNvSpPr>
          <p:nvPr>
            <p:ph type="ftr" sz="quarter" idx="12"/>
          </p:nvPr>
        </p:nvSpPr>
        <p:spPr/>
        <p:txBody>
          <a:bodyPr/>
          <a:lstStyle/>
          <a:p>
            <a:r>
              <a:rPr lang="en-US"/>
              <a:t>Copyright (C) 2026 NVIDIA</a:t>
            </a:r>
            <a:endParaRPr lang="en-US" dirty="0"/>
          </a:p>
        </p:txBody>
      </p:sp>
    </p:spTree>
    <p:extLst>
      <p:ext uri="{BB962C8B-B14F-4D97-AF65-F5344CB8AC3E}">
        <p14:creationId xmlns:p14="http://schemas.microsoft.com/office/powerpoint/2010/main" val="33442952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Heading + 2 Contents">
    <p:spTree>
      <p:nvGrpSpPr>
        <p:cNvPr id="1" name=""/>
        <p:cNvGrpSpPr/>
        <p:nvPr/>
      </p:nvGrpSpPr>
      <p:grpSpPr>
        <a:xfrm>
          <a:off x="0" y="0"/>
          <a:ext cx="0" cy="0"/>
          <a:chOff x="0" y="0"/>
          <a:chExt cx="0" cy="0"/>
        </a:xfrm>
      </p:grpSpPr>
      <p:sp>
        <p:nvSpPr>
          <p:cNvPr id="2" name="Title 1"/>
          <p:cNvSpPr>
            <a:spLocks noGrp="1"/>
          </p:cNvSpPr>
          <p:nvPr>
            <p:ph type="title"/>
          </p:nvPr>
        </p:nvSpPr>
        <p:spPr>
          <a:xfrm>
            <a:off x="498348" y="254116"/>
            <a:ext cx="9976104" cy="769441"/>
          </a:xfrm>
        </p:spPr>
        <p:txBody>
          <a:bodyPr>
            <a:spAutoFit/>
          </a:bodyPr>
          <a:lstStyle>
            <a:lvl1pPr algn="ctr">
              <a:defRPr cap="none" baseline="0">
                <a:solidFill>
                  <a:schemeClr val="tx1"/>
                </a:solidFill>
              </a:defRPr>
            </a:lvl1pPr>
          </a:lstStyle>
          <a:p>
            <a:r>
              <a:rPr lang="en-US" dirty="0"/>
              <a:t>Click to edit Master title style</a:t>
            </a:r>
          </a:p>
        </p:txBody>
      </p:sp>
      <p:sp>
        <p:nvSpPr>
          <p:cNvPr id="3" name="Content Placeholder 2"/>
          <p:cNvSpPr>
            <a:spLocks noGrp="1"/>
          </p:cNvSpPr>
          <p:nvPr>
            <p:ph idx="1"/>
          </p:nvPr>
        </p:nvSpPr>
        <p:spPr>
          <a:xfrm>
            <a:off x="516752" y="1170859"/>
            <a:ext cx="4795082" cy="4457506"/>
          </a:xfrm>
        </p:spPr>
        <p:txBody>
          <a:bodyPr anchor="ctr" anchorCtr="0"/>
          <a:lstStyle>
            <a:lvl1pPr marL="0" indent="0">
              <a:buClr>
                <a:schemeClr val="bg2"/>
              </a:buClr>
              <a:buSzPct val="100000"/>
              <a:buFontTx/>
              <a:buNone/>
              <a:defRPr sz="1800">
                <a:solidFill>
                  <a:schemeClr val="tx1"/>
                </a:solidFill>
              </a:defRPr>
            </a:lvl1pPr>
            <a:lvl2pPr marL="571500" indent="0">
              <a:buClr>
                <a:schemeClr val="bg2"/>
              </a:buClr>
              <a:buSzPct val="100000"/>
              <a:buFontTx/>
              <a:buNone/>
              <a:defRPr sz="1600">
                <a:solidFill>
                  <a:schemeClr val="tx1"/>
                </a:solidFill>
              </a:defRPr>
            </a:lvl2pPr>
            <a:lvl3pPr marL="1089025" indent="0">
              <a:buClr>
                <a:schemeClr val="bg2"/>
              </a:buClr>
              <a:buSzPct val="100000"/>
              <a:buFontTx/>
              <a:buNone/>
              <a:defRPr sz="1400">
                <a:solidFill>
                  <a:schemeClr val="tx1"/>
                </a:solidFill>
              </a:defRPr>
            </a:lvl3pPr>
            <a:lvl4pPr marL="1774825" indent="-228600">
              <a:buClr>
                <a:schemeClr val="bg2"/>
              </a:buClr>
              <a:buFont typeface="Wingdings" panose="05000000000000000000" pitchFamily="2" charset="2"/>
              <a:buChar char="§"/>
              <a:defRPr sz="1800">
                <a:solidFill>
                  <a:schemeClr val="tx1"/>
                </a:solidFill>
              </a:defRPr>
            </a:lvl4pPr>
            <a:lvl5pPr marL="2117725" indent="-228600">
              <a:buClr>
                <a:schemeClr val="bg2"/>
              </a:buClr>
              <a:buFont typeface="Wingdings" panose="05000000000000000000" pitchFamily="2" charset="2"/>
              <a:buChar char="§"/>
              <a:defRPr>
                <a:solidFill>
                  <a:schemeClr val="tx1"/>
                </a:solidFill>
              </a:defRPr>
            </a:lvl5pPr>
          </a:lstStyle>
          <a:p>
            <a:pPr lvl="0"/>
            <a:r>
              <a:rPr lang="en-US" dirty="0"/>
              <a:t>Click to edit Master text styles</a:t>
            </a:r>
          </a:p>
          <a:p>
            <a:pPr lvl="1"/>
            <a:r>
              <a:rPr lang="en-US" dirty="0"/>
              <a:t>Second level</a:t>
            </a:r>
          </a:p>
          <a:p>
            <a:pPr lvl="2"/>
            <a:r>
              <a:rPr lang="en-US" dirty="0"/>
              <a:t>Third level</a:t>
            </a:r>
          </a:p>
        </p:txBody>
      </p:sp>
      <p:sp>
        <p:nvSpPr>
          <p:cNvPr id="4" name="Slide Number Placeholder 3">
            <a:extLst>
              <a:ext uri="{FF2B5EF4-FFF2-40B4-BE49-F238E27FC236}">
                <a16:creationId xmlns:a16="http://schemas.microsoft.com/office/drawing/2014/main" id="{A73216AB-2A1D-463E-9F4F-11D6ED40CECA}"/>
              </a:ext>
            </a:extLst>
          </p:cNvPr>
          <p:cNvSpPr>
            <a:spLocks noGrp="1"/>
          </p:cNvSpPr>
          <p:nvPr>
            <p:ph type="sldNum" sz="quarter" idx="11"/>
          </p:nvPr>
        </p:nvSpPr>
        <p:spPr/>
        <p:txBody>
          <a:bodyPr/>
          <a:lstStyle/>
          <a:p>
            <a:fld id="{27D56BB5-3061-446C-8933-086D56C9C75B}" type="slidenum">
              <a:rPr lang="en-US" smtClean="0"/>
              <a:t>‹#›</a:t>
            </a:fld>
            <a:endParaRPr lang="en-US"/>
          </a:p>
        </p:txBody>
      </p:sp>
      <p:sp>
        <p:nvSpPr>
          <p:cNvPr id="6" name="Footer Placeholder 5">
            <a:extLst>
              <a:ext uri="{FF2B5EF4-FFF2-40B4-BE49-F238E27FC236}">
                <a16:creationId xmlns:a16="http://schemas.microsoft.com/office/drawing/2014/main" id="{8AB6F654-CA64-4022-BA25-6C711E7825F7}"/>
              </a:ext>
            </a:extLst>
          </p:cNvPr>
          <p:cNvSpPr>
            <a:spLocks noGrp="1"/>
          </p:cNvSpPr>
          <p:nvPr>
            <p:ph type="ftr" sz="quarter" idx="12"/>
          </p:nvPr>
        </p:nvSpPr>
        <p:spPr/>
        <p:txBody>
          <a:bodyPr/>
          <a:lstStyle/>
          <a:p>
            <a:r>
              <a:rPr lang="en-US"/>
              <a:t>Copyright (C) 2026 NVIDIA</a:t>
            </a:r>
            <a:endParaRPr lang="en-US" dirty="0"/>
          </a:p>
        </p:txBody>
      </p:sp>
      <p:sp>
        <p:nvSpPr>
          <p:cNvPr id="7" name="Content Placeholder 2">
            <a:extLst>
              <a:ext uri="{FF2B5EF4-FFF2-40B4-BE49-F238E27FC236}">
                <a16:creationId xmlns:a16="http://schemas.microsoft.com/office/drawing/2014/main" id="{057BFFBD-8424-465F-A07E-15607989DC11}"/>
              </a:ext>
            </a:extLst>
          </p:cNvPr>
          <p:cNvSpPr>
            <a:spLocks noGrp="1"/>
          </p:cNvSpPr>
          <p:nvPr>
            <p:ph idx="13"/>
          </p:nvPr>
        </p:nvSpPr>
        <p:spPr>
          <a:xfrm>
            <a:off x="5660966" y="1170859"/>
            <a:ext cx="4795082" cy="4457506"/>
          </a:xfrm>
        </p:spPr>
        <p:txBody>
          <a:bodyPr anchor="ctr" anchorCtr="0"/>
          <a:lstStyle>
            <a:lvl1pPr marL="0" indent="0">
              <a:buClr>
                <a:schemeClr val="bg2"/>
              </a:buClr>
              <a:buSzPct val="100000"/>
              <a:buFontTx/>
              <a:buNone/>
              <a:defRPr sz="1800">
                <a:solidFill>
                  <a:schemeClr val="tx1"/>
                </a:solidFill>
              </a:defRPr>
            </a:lvl1pPr>
            <a:lvl2pPr marL="571500" indent="0">
              <a:buClr>
                <a:schemeClr val="bg2"/>
              </a:buClr>
              <a:buSzPct val="100000"/>
              <a:buFontTx/>
              <a:buNone/>
              <a:defRPr sz="1600">
                <a:solidFill>
                  <a:schemeClr val="tx1"/>
                </a:solidFill>
              </a:defRPr>
            </a:lvl2pPr>
            <a:lvl3pPr marL="1089025" indent="0">
              <a:buClr>
                <a:schemeClr val="bg2"/>
              </a:buClr>
              <a:buSzPct val="100000"/>
              <a:buFontTx/>
              <a:buNone/>
              <a:defRPr sz="1400">
                <a:solidFill>
                  <a:schemeClr val="tx1"/>
                </a:solidFill>
              </a:defRPr>
            </a:lvl3pPr>
            <a:lvl4pPr marL="1774825" indent="-228600">
              <a:buClr>
                <a:schemeClr val="bg2"/>
              </a:buClr>
              <a:buFont typeface="Wingdings" panose="05000000000000000000" pitchFamily="2" charset="2"/>
              <a:buChar char="§"/>
              <a:defRPr sz="1800">
                <a:solidFill>
                  <a:schemeClr val="tx1"/>
                </a:solidFill>
              </a:defRPr>
            </a:lvl4pPr>
            <a:lvl5pPr marL="2117725" indent="-228600">
              <a:buClr>
                <a:schemeClr val="bg2"/>
              </a:buClr>
              <a:buFont typeface="Wingdings" panose="05000000000000000000" pitchFamily="2" charset="2"/>
              <a:buChar char="§"/>
              <a:defRPr>
                <a:solidFill>
                  <a:schemeClr val="tx1"/>
                </a:solidFill>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1975872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Heading + 2 Bullets">
    <p:spTree>
      <p:nvGrpSpPr>
        <p:cNvPr id="1" name=""/>
        <p:cNvGrpSpPr/>
        <p:nvPr/>
      </p:nvGrpSpPr>
      <p:grpSpPr>
        <a:xfrm>
          <a:off x="0" y="0"/>
          <a:ext cx="0" cy="0"/>
          <a:chOff x="0" y="0"/>
          <a:chExt cx="0" cy="0"/>
        </a:xfrm>
      </p:grpSpPr>
      <p:sp>
        <p:nvSpPr>
          <p:cNvPr id="2" name="Title 1"/>
          <p:cNvSpPr>
            <a:spLocks noGrp="1"/>
          </p:cNvSpPr>
          <p:nvPr>
            <p:ph type="title"/>
          </p:nvPr>
        </p:nvSpPr>
        <p:spPr>
          <a:xfrm>
            <a:off x="498348" y="254116"/>
            <a:ext cx="9976104" cy="769441"/>
          </a:xfrm>
        </p:spPr>
        <p:txBody>
          <a:bodyPr>
            <a:spAutoFit/>
          </a:bodyPr>
          <a:lstStyle>
            <a:lvl1pPr algn="ctr">
              <a:defRPr cap="none" baseline="0">
                <a:solidFill>
                  <a:schemeClr val="tx1"/>
                </a:solidFill>
              </a:defRPr>
            </a:lvl1pPr>
          </a:lstStyle>
          <a:p>
            <a:r>
              <a:rPr lang="en-US" dirty="0"/>
              <a:t>Click to edit Master title style</a:t>
            </a:r>
          </a:p>
        </p:txBody>
      </p:sp>
      <p:sp>
        <p:nvSpPr>
          <p:cNvPr id="3" name="Content Placeholder 2"/>
          <p:cNvSpPr>
            <a:spLocks noGrp="1"/>
          </p:cNvSpPr>
          <p:nvPr>
            <p:ph idx="1"/>
          </p:nvPr>
        </p:nvSpPr>
        <p:spPr>
          <a:xfrm>
            <a:off x="516752" y="1170859"/>
            <a:ext cx="4795082" cy="4457506"/>
          </a:xfrm>
        </p:spPr>
        <p:txBody>
          <a:bodyPr anchor="ctr" anchorCtr="0"/>
          <a:lstStyle>
            <a:lvl1pPr marL="285750" indent="-285750">
              <a:buClr>
                <a:srgbClr val="76B900"/>
              </a:buClr>
              <a:buSzPct val="100000"/>
              <a:buFont typeface="Wingdings" panose="05000000000000000000" pitchFamily="2" charset="2"/>
              <a:buChar char="Ø"/>
              <a:defRPr sz="1800">
                <a:solidFill>
                  <a:schemeClr val="tx1"/>
                </a:solidFill>
                <a:latin typeface="+mn-lt"/>
              </a:defRPr>
            </a:lvl1pPr>
            <a:lvl2pPr marL="857250" indent="-285750">
              <a:buClr>
                <a:srgbClr val="76B900"/>
              </a:buClr>
              <a:buSzPct val="100000"/>
              <a:buFont typeface="Wingdings" panose="05000000000000000000" pitchFamily="2" charset="2"/>
              <a:buChar char="Ø"/>
              <a:defRPr sz="1600">
                <a:solidFill>
                  <a:schemeClr val="tx1"/>
                </a:solidFill>
                <a:latin typeface="+mn-lt"/>
              </a:defRPr>
            </a:lvl2pPr>
            <a:lvl3pPr marL="1374775" indent="-285750">
              <a:buClr>
                <a:srgbClr val="76B900"/>
              </a:buClr>
              <a:buSzPct val="100000"/>
              <a:buFont typeface="Wingdings" panose="05000000000000000000" pitchFamily="2" charset="2"/>
              <a:buChar char="Ø"/>
              <a:defRPr sz="1400">
                <a:solidFill>
                  <a:schemeClr val="tx1"/>
                </a:solidFill>
                <a:latin typeface="+mn-lt"/>
              </a:defRPr>
            </a:lvl3pPr>
            <a:lvl4pPr marL="1774825" indent="-228600">
              <a:buClr>
                <a:schemeClr val="bg2"/>
              </a:buClr>
              <a:buFont typeface="Wingdings" panose="05000000000000000000" pitchFamily="2" charset="2"/>
              <a:buChar char="§"/>
              <a:defRPr sz="1800">
                <a:solidFill>
                  <a:schemeClr val="tx1"/>
                </a:solidFill>
              </a:defRPr>
            </a:lvl4pPr>
            <a:lvl5pPr marL="2117725" indent="-228600">
              <a:buClr>
                <a:schemeClr val="bg2"/>
              </a:buClr>
              <a:buFont typeface="Wingdings" panose="05000000000000000000" pitchFamily="2" charset="2"/>
              <a:buChar char="§"/>
              <a:defRPr>
                <a:solidFill>
                  <a:schemeClr val="tx1"/>
                </a:solidFill>
              </a:defRPr>
            </a:lvl5pPr>
          </a:lstStyle>
          <a:p>
            <a:pPr lvl="0"/>
            <a:r>
              <a:rPr lang="en-US" dirty="0"/>
              <a:t>Click to edit Master text styles</a:t>
            </a:r>
          </a:p>
          <a:p>
            <a:pPr lvl="1"/>
            <a:r>
              <a:rPr lang="en-US" dirty="0"/>
              <a:t>Second level</a:t>
            </a:r>
          </a:p>
          <a:p>
            <a:pPr lvl="2"/>
            <a:r>
              <a:rPr lang="en-US" dirty="0"/>
              <a:t>Third level</a:t>
            </a:r>
          </a:p>
        </p:txBody>
      </p:sp>
      <p:sp>
        <p:nvSpPr>
          <p:cNvPr id="4" name="Slide Number Placeholder 3">
            <a:extLst>
              <a:ext uri="{FF2B5EF4-FFF2-40B4-BE49-F238E27FC236}">
                <a16:creationId xmlns:a16="http://schemas.microsoft.com/office/drawing/2014/main" id="{A73216AB-2A1D-463E-9F4F-11D6ED40CECA}"/>
              </a:ext>
            </a:extLst>
          </p:cNvPr>
          <p:cNvSpPr>
            <a:spLocks noGrp="1"/>
          </p:cNvSpPr>
          <p:nvPr>
            <p:ph type="sldNum" sz="quarter" idx="11"/>
          </p:nvPr>
        </p:nvSpPr>
        <p:spPr/>
        <p:txBody>
          <a:bodyPr/>
          <a:lstStyle/>
          <a:p>
            <a:fld id="{27D56BB5-3061-446C-8933-086D56C9C75B}" type="slidenum">
              <a:rPr lang="en-US" smtClean="0"/>
              <a:t>‹#›</a:t>
            </a:fld>
            <a:endParaRPr lang="en-US"/>
          </a:p>
        </p:txBody>
      </p:sp>
      <p:sp>
        <p:nvSpPr>
          <p:cNvPr id="6" name="Footer Placeholder 5">
            <a:extLst>
              <a:ext uri="{FF2B5EF4-FFF2-40B4-BE49-F238E27FC236}">
                <a16:creationId xmlns:a16="http://schemas.microsoft.com/office/drawing/2014/main" id="{8AB6F654-CA64-4022-BA25-6C711E7825F7}"/>
              </a:ext>
            </a:extLst>
          </p:cNvPr>
          <p:cNvSpPr>
            <a:spLocks noGrp="1"/>
          </p:cNvSpPr>
          <p:nvPr>
            <p:ph type="ftr" sz="quarter" idx="12"/>
          </p:nvPr>
        </p:nvSpPr>
        <p:spPr/>
        <p:txBody>
          <a:bodyPr/>
          <a:lstStyle/>
          <a:p>
            <a:r>
              <a:rPr lang="en-US"/>
              <a:t>Copyright (C) 2026 NVIDIA</a:t>
            </a:r>
            <a:endParaRPr lang="en-US" dirty="0"/>
          </a:p>
        </p:txBody>
      </p:sp>
      <p:sp>
        <p:nvSpPr>
          <p:cNvPr id="7" name="Content Placeholder 2">
            <a:extLst>
              <a:ext uri="{FF2B5EF4-FFF2-40B4-BE49-F238E27FC236}">
                <a16:creationId xmlns:a16="http://schemas.microsoft.com/office/drawing/2014/main" id="{057BFFBD-8424-465F-A07E-15607989DC11}"/>
              </a:ext>
            </a:extLst>
          </p:cNvPr>
          <p:cNvSpPr>
            <a:spLocks noGrp="1"/>
          </p:cNvSpPr>
          <p:nvPr>
            <p:ph idx="13"/>
          </p:nvPr>
        </p:nvSpPr>
        <p:spPr>
          <a:xfrm>
            <a:off x="5660966" y="1170859"/>
            <a:ext cx="4795082" cy="4457506"/>
          </a:xfrm>
        </p:spPr>
        <p:txBody>
          <a:bodyPr anchor="ctr" anchorCtr="0"/>
          <a:lstStyle>
            <a:lvl1pPr marL="285750" indent="-285750">
              <a:buClr>
                <a:srgbClr val="76B900"/>
              </a:buClr>
              <a:buSzPct val="100000"/>
              <a:buFont typeface="Wingdings" panose="05000000000000000000" pitchFamily="2" charset="2"/>
              <a:buChar char="Ø"/>
              <a:defRPr sz="1800">
                <a:solidFill>
                  <a:schemeClr val="tx1"/>
                </a:solidFill>
              </a:defRPr>
            </a:lvl1pPr>
            <a:lvl2pPr marL="857250" indent="-285750">
              <a:buClr>
                <a:srgbClr val="76B900"/>
              </a:buClr>
              <a:buSzPct val="100000"/>
              <a:buFont typeface="Wingdings" panose="05000000000000000000" pitchFamily="2" charset="2"/>
              <a:buChar char="Ø"/>
              <a:defRPr sz="1600">
                <a:solidFill>
                  <a:schemeClr val="tx1"/>
                </a:solidFill>
              </a:defRPr>
            </a:lvl2pPr>
            <a:lvl3pPr marL="1374775" indent="-285750">
              <a:buClr>
                <a:srgbClr val="76B900"/>
              </a:buClr>
              <a:buSzPct val="100000"/>
              <a:buFont typeface="Wingdings" panose="05000000000000000000" pitchFamily="2" charset="2"/>
              <a:buChar char="Ø"/>
              <a:defRPr sz="1400">
                <a:solidFill>
                  <a:schemeClr val="tx1"/>
                </a:solidFill>
              </a:defRPr>
            </a:lvl3pPr>
            <a:lvl4pPr marL="1774825" indent="-228600">
              <a:buClr>
                <a:schemeClr val="bg2"/>
              </a:buClr>
              <a:buFont typeface="Wingdings" panose="05000000000000000000" pitchFamily="2" charset="2"/>
              <a:buChar char="§"/>
              <a:defRPr sz="1800">
                <a:solidFill>
                  <a:schemeClr val="tx1"/>
                </a:solidFill>
              </a:defRPr>
            </a:lvl4pPr>
            <a:lvl5pPr marL="2117725" indent="-228600">
              <a:buClr>
                <a:schemeClr val="bg2"/>
              </a:buClr>
              <a:buFont typeface="Wingdings" panose="05000000000000000000" pitchFamily="2" charset="2"/>
              <a:buChar char="§"/>
              <a:defRPr>
                <a:solidFill>
                  <a:schemeClr val="tx1"/>
                </a:solidFill>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6300725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Heading + 2 Codes">
    <p:spTree>
      <p:nvGrpSpPr>
        <p:cNvPr id="1" name=""/>
        <p:cNvGrpSpPr/>
        <p:nvPr/>
      </p:nvGrpSpPr>
      <p:grpSpPr>
        <a:xfrm>
          <a:off x="0" y="0"/>
          <a:ext cx="0" cy="0"/>
          <a:chOff x="0" y="0"/>
          <a:chExt cx="0" cy="0"/>
        </a:xfrm>
      </p:grpSpPr>
      <p:sp>
        <p:nvSpPr>
          <p:cNvPr id="2" name="Title 1"/>
          <p:cNvSpPr>
            <a:spLocks noGrp="1"/>
          </p:cNvSpPr>
          <p:nvPr>
            <p:ph type="title"/>
          </p:nvPr>
        </p:nvSpPr>
        <p:spPr>
          <a:xfrm>
            <a:off x="498348" y="254116"/>
            <a:ext cx="9976104" cy="769441"/>
          </a:xfrm>
        </p:spPr>
        <p:txBody>
          <a:bodyPr>
            <a:spAutoFit/>
          </a:bodyPr>
          <a:lstStyle>
            <a:lvl1pPr algn="ctr">
              <a:defRPr cap="none" baseline="0">
                <a:solidFill>
                  <a:schemeClr val="tx1"/>
                </a:solidFill>
              </a:defRPr>
            </a:lvl1pPr>
          </a:lstStyle>
          <a:p>
            <a:r>
              <a:rPr lang="en-US" dirty="0"/>
              <a:t>Click to edit Master title style</a:t>
            </a:r>
          </a:p>
        </p:txBody>
      </p:sp>
      <p:sp>
        <p:nvSpPr>
          <p:cNvPr id="3" name="Content Placeholder 2"/>
          <p:cNvSpPr>
            <a:spLocks noGrp="1"/>
          </p:cNvSpPr>
          <p:nvPr>
            <p:ph idx="1"/>
          </p:nvPr>
        </p:nvSpPr>
        <p:spPr>
          <a:xfrm>
            <a:off x="516752" y="1170859"/>
            <a:ext cx="4795082" cy="4457506"/>
          </a:xfrm>
        </p:spPr>
        <p:txBody>
          <a:bodyPr anchor="t" anchorCtr="0"/>
          <a:lstStyle>
            <a:lvl1pPr marL="0" indent="0">
              <a:lnSpc>
                <a:spcPct val="100000"/>
              </a:lnSpc>
              <a:spcBef>
                <a:spcPts val="0"/>
              </a:spcBef>
              <a:spcAft>
                <a:spcPts val="0"/>
              </a:spcAft>
              <a:buClr>
                <a:schemeClr val="bg2"/>
              </a:buClr>
              <a:buSzPct val="100000"/>
              <a:buFontTx/>
              <a:buNone/>
              <a:defRPr sz="1600">
                <a:solidFill>
                  <a:schemeClr val="tx1"/>
                </a:solidFill>
                <a:latin typeface="Consolas" panose="020B0609020204030204" pitchFamily="49" charset="0"/>
              </a:defRPr>
            </a:lvl1pPr>
            <a:lvl2pPr marL="571500" indent="0">
              <a:buClr>
                <a:schemeClr val="bg2"/>
              </a:buClr>
              <a:buSzPct val="100000"/>
              <a:buFontTx/>
              <a:buNone/>
              <a:defRPr sz="1600">
                <a:solidFill>
                  <a:schemeClr val="tx1"/>
                </a:solidFill>
              </a:defRPr>
            </a:lvl2pPr>
            <a:lvl3pPr marL="1089025" indent="0">
              <a:buClr>
                <a:schemeClr val="bg2"/>
              </a:buClr>
              <a:buSzPct val="100000"/>
              <a:buFontTx/>
              <a:buNone/>
              <a:defRPr sz="1400">
                <a:solidFill>
                  <a:schemeClr val="tx1"/>
                </a:solidFill>
              </a:defRPr>
            </a:lvl3pPr>
            <a:lvl4pPr marL="1774825" indent="-228600">
              <a:buClr>
                <a:schemeClr val="bg2"/>
              </a:buClr>
              <a:buFont typeface="Wingdings" panose="05000000000000000000" pitchFamily="2" charset="2"/>
              <a:buChar char="§"/>
              <a:defRPr sz="1800">
                <a:solidFill>
                  <a:schemeClr val="tx1"/>
                </a:solidFill>
              </a:defRPr>
            </a:lvl4pPr>
            <a:lvl5pPr marL="2117725" indent="-228600">
              <a:buClr>
                <a:schemeClr val="bg2"/>
              </a:buClr>
              <a:buFont typeface="Wingdings" panose="05000000000000000000" pitchFamily="2" charset="2"/>
              <a:buChar char="§"/>
              <a:defRPr>
                <a:solidFill>
                  <a:schemeClr val="tx1"/>
                </a:solidFill>
              </a:defRPr>
            </a:lvl5pPr>
          </a:lstStyle>
          <a:p>
            <a:pPr lvl="0"/>
            <a:r>
              <a:rPr lang="en-US" dirty="0"/>
              <a:t>Click to edit Master text styles</a:t>
            </a:r>
          </a:p>
        </p:txBody>
      </p:sp>
      <p:sp>
        <p:nvSpPr>
          <p:cNvPr id="4" name="Slide Number Placeholder 3">
            <a:extLst>
              <a:ext uri="{FF2B5EF4-FFF2-40B4-BE49-F238E27FC236}">
                <a16:creationId xmlns:a16="http://schemas.microsoft.com/office/drawing/2014/main" id="{A73216AB-2A1D-463E-9F4F-11D6ED40CECA}"/>
              </a:ext>
            </a:extLst>
          </p:cNvPr>
          <p:cNvSpPr>
            <a:spLocks noGrp="1"/>
          </p:cNvSpPr>
          <p:nvPr>
            <p:ph type="sldNum" sz="quarter" idx="11"/>
          </p:nvPr>
        </p:nvSpPr>
        <p:spPr/>
        <p:txBody>
          <a:bodyPr/>
          <a:lstStyle/>
          <a:p>
            <a:fld id="{27D56BB5-3061-446C-8933-086D56C9C75B}" type="slidenum">
              <a:rPr lang="en-US" smtClean="0"/>
              <a:t>‹#›</a:t>
            </a:fld>
            <a:endParaRPr lang="en-US"/>
          </a:p>
        </p:txBody>
      </p:sp>
      <p:sp>
        <p:nvSpPr>
          <p:cNvPr id="6" name="Footer Placeholder 5">
            <a:extLst>
              <a:ext uri="{FF2B5EF4-FFF2-40B4-BE49-F238E27FC236}">
                <a16:creationId xmlns:a16="http://schemas.microsoft.com/office/drawing/2014/main" id="{8AB6F654-CA64-4022-BA25-6C711E7825F7}"/>
              </a:ext>
            </a:extLst>
          </p:cNvPr>
          <p:cNvSpPr>
            <a:spLocks noGrp="1"/>
          </p:cNvSpPr>
          <p:nvPr>
            <p:ph type="ftr" sz="quarter" idx="12"/>
          </p:nvPr>
        </p:nvSpPr>
        <p:spPr/>
        <p:txBody>
          <a:bodyPr/>
          <a:lstStyle/>
          <a:p>
            <a:r>
              <a:rPr lang="en-US"/>
              <a:t>Copyright (C) 2026 NVIDIA</a:t>
            </a:r>
            <a:endParaRPr lang="en-US" dirty="0"/>
          </a:p>
        </p:txBody>
      </p:sp>
      <p:sp>
        <p:nvSpPr>
          <p:cNvPr id="7" name="Content Placeholder 2">
            <a:extLst>
              <a:ext uri="{FF2B5EF4-FFF2-40B4-BE49-F238E27FC236}">
                <a16:creationId xmlns:a16="http://schemas.microsoft.com/office/drawing/2014/main" id="{057BFFBD-8424-465F-A07E-15607989DC11}"/>
              </a:ext>
            </a:extLst>
          </p:cNvPr>
          <p:cNvSpPr>
            <a:spLocks noGrp="1"/>
          </p:cNvSpPr>
          <p:nvPr>
            <p:ph idx="13"/>
          </p:nvPr>
        </p:nvSpPr>
        <p:spPr>
          <a:xfrm>
            <a:off x="5660966" y="1170860"/>
            <a:ext cx="4795082" cy="4457506"/>
          </a:xfrm>
        </p:spPr>
        <p:txBody>
          <a:bodyPr anchor="t" anchorCtr="0"/>
          <a:lstStyle>
            <a:lvl1pPr marL="0" indent="0">
              <a:lnSpc>
                <a:spcPct val="100000"/>
              </a:lnSpc>
              <a:spcBef>
                <a:spcPts val="0"/>
              </a:spcBef>
              <a:spcAft>
                <a:spcPts val="0"/>
              </a:spcAft>
              <a:buClr>
                <a:schemeClr val="bg2"/>
              </a:buClr>
              <a:buSzPct val="100000"/>
              <a:buFontTx/>
              <a:buNone/>
              <a:defRPr sz="1600">
                <a:solidFill>
                  <a:schemeClr val="tx1"/>
                </a:solidFill>
                <a:latin typeface="Consolas" panose="020B0609020204030204" pitchFamily="49" charset="0"/>
              </a:defRPr>
            </a:lvl1pPr>
            <a:lvl2pPr marL="571500" indent="0">
              <a:buClr>
                <a:schemeClr val="bg2"/>
              </a:buClr>
              <a:buSzPct val="100000"/>
              <a:buFontTx/>
              <a:buNone/>
              <a:defRPr sz="1600">
                <a:solidFill>
                  <a:schemeClr val="tx1"/>
                </a:solidFill>
              </a:defRPr>
            </a:lvl2pPr>
            <a:lvl3pPr marL="1089025" indent="0">
              <a:buClr>
                <a:schemeClr val="bg2"/>
              </a:buClr>
              <a:buSzPct val="100000"/>
              <a:buFontTx/>
              <a:buNone/>
              <a:defRPr sz="1400">
                <a:solidFill>
                  <a:schemeClr val="tx1"/>
                </a:solidFill>
              </a:defRPr>
            </a:lvl3pPr>
            <a:lvl4pPr marL="1774825" indent="-228600">
              <a:buClr>
                <a:schemeClr val="bg2"/>
              </a:buClr>
              <a:buFont typeface="Wingdings" panose="05000000000000000000" pitchFamily="2" charset="2"/>
              <a:buChar char="§"/>
              <a:defRPr sz="1800">
                <a:solidFill>
                  <a:schemeClr val="tx1"/>
                </a:solidFill>
              </a:defRPr>
            </a:lvl4pPr>
            <a:lvl5pPr marL="2117725" indent="-228600">
              <a:buClr>
                <a:schemeClr val="bg2"/>
              </a:buClr>
              <a:buFont typeface="Wingdings" panose="05000000000000000000" pitchFamily="2" charset="2"/>
              <a:buChar char="§"/>
              <a:defRPr>
                <a:solidFill>
                  <a:schemeClr val="tx1"/>
                </a:solidFill>
              </a:defRPr>
            </a:lvl5pPr>
          </a:lstStyle>
          <a:p>
            <a:pPr lvl="0"/>
            <a:r>
              <a:rPr lang="en-US" dirty="0"/>
              <a:t>Click to edit Master text styles</a:t>
            </a:r>
          </a:p>
        </p:txBody>
      </p:sp>
    </p:spTree>
    <p:extLst>
      <p:ext uri="{BB962C8B-B14F-4D97-AF65-F5344CB8AC3E}">
        <p14:creationId xmlns:p14="http://schemas.microsoft.com/office/powerpoint/2010/main" val="40963168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16750" y="543833"/>
            <a:ext cx="9948672" cy="5084534"/>
          </a:xfrm>
        </p:spPr>
        <p:txBody>
          <a:bodyPr anchor="ctr" anchorCtr="0"/>
          <a:lstStyle>
            <a:lvl1pPr marL="0" indent="0">
              <a:buClr>
                <a:schemeClr val="bg2"/>
              </a:buClr>
              <a:buSzPct val="100000"/>
              <a:buFontTx/>
              <a:buNone/>
              <a:defRPr sz="1800">
                <a:solidFill>
                  <a:schemeClr val="tx1"/>
                </a:solidFill>
              </a:defRPr>
            </a:lvl1pPr>
            <a:lvl2pPr marL="571500" indent="0">
              <a:buClr>
                <a:schemeClr val="bg2"/>
              </a:buClr>
              <a:buSzPct val="100000"/>
              <a:buFontTx/>
              <a:buNone/>
              <a:defRPr sz="1600">
                <a:solidFill>
                  <a:schemeClr val="tx1"/>
                </a:solidFill>
              </a:defRPr>
            </a:lvl2pPr>
            <a:lvl3pPr marL="1089025" indent="0">
              <a:buClr>
                <a:schemeClr val="bg2"/>
              </a:buClr>
              <a:buSzPct val="100000"/>
              <a:buFontTx/>
              <a:buNone/>
              <a:defRPr sz="1400">
                <a:solidFill>
                  <a:schemeClr val="tx1"/>
                </a:solidFill>
              </a:defRPr>
            </a:lvl3pPr>
            <a:lvl4pPr marL="1774825" indent="-228600">
              <a:buClr>
                <a:schemeClr val="bg2"/>
              </a:buClr>
              <a:buFont typeface="Wingdings" panose="05000000000000000000" pitchFamily="2" charset="2"/>
              <a:buChar char="§"/>
              <a:defRPr sz="1800">
                <a:solidFill>
                  <a:schemeClr val="tx1"/>
                </a:solidFill>
              </a:defRPr>
            </a:lvl4pPr>
            <a:lvl5pPr marL="2117725" indent="-228600">
              <a:buClr>
                <a:schemeClr val="bg2"/>
              </a:buClr>
              <a:buFont typeface="Wingdings" panose="05000000000000000000" pitchFamily="2" charset="2"/>
              <a:buChar char="§"/>
              <a:defRPr>
                <a:solidFill>
                  <a:schemeClr val="tx1"/>
                </a:solidFill>
              </a:defRPr>
            </a:lvl5pPr>
          </a:lstStyle>
          <a:p>
            <a:pPr lvl="0"/>
            <a:r>
              <a:rPr lang="en-US" dirty="0"/>
              <a:t>Click to edit Master text styles</a:t>
            </a:r>
          </a:p>
          <a:p>
            <a:pPr lvl="1"/>
            <a:r>
              <a:rPr lang="en-US" dirty="0"/>
              <a:t>Second level</a:t>
            </a:r>
          </a:p>
          <a:p>
            <a:pPr lvl="2"/>
            <a:r>
              <a:rPr lang="en-US" dirty="0"/>
              <a:t>Third level</a:t>
            </a:r>
          </a:p>
        </p:txBody>
      </p:sp>
      <p:sp>
        <p:nvSpPr>
          <p:cNvPr id="4" name="Slide Number Placeholder 3">
            <a:extLst>
              <a:ext uri="{FF2B5EF4-FFF2-40B4-BE49-F238E27FC236}">
                <a16:creationId xmlns:a16="http://schemas.microsoft.com/office/drawing/2014/main" id="{A73216AB-2A1D-463E-9F4F-11D6ED40CECA}"/>
              </a:ext>
            </a:extLst>
          </p:cNvPr>
          <p:cNvSpPr>
            <a:spLocks noGrp="1"/>
          </p:cNvSpPr>
          <p:nvPr>
            <p:ph type="sldNum" sz="quarter" idx="11"/>
          </p:nvPr>
        </p:nvSpPr>
        <p:spPr/>
        <p:txBody>
          <a:bodyPr/>
          <a:lstStyle/>
          <a:p>
            <a:fld id="{27D56BB5-3061-446C-8933-086D56C9C75B}" type="slidenum">
              <a:rPr lang="en-US" smtClean="0"/>
              <a:t>‹#›</a:t>
            </a:fld>
            <a:endParaRPr lang="en-US"/>
          </a:p>
        </p:txBody>
      </p:sp>
      <p:sp>
        <p:nvSpPr>
          <p:cNvPr id="6" name="Footer Placeholder 5">
            <a:extLst>
              <a:ext uri="{FF2B5EF4-FFF2-40B4-BE49-F238E27FC236}">
                <a16:creationId xmlns:a16="http://schemas.microsoft.com/office/drawing/2014/main" id="{8AB6F654-CA64-4022-BA25-6C711E7825F7}"/>
              </a:ext>
            </a:extLst>
          </p:cNvPr>
          <p:cNvSpPr>
            <a:spLocks noGrp="1"/>
          </p:cNvSpPr>
          <p:nvPr>
            <p:ph type="ftr" sz="quarter" idx="12"/>
          </p:nvPr>
        </p:nvSpPr>
        <p:spPr/>
        <p:txBody>
          <a:bodyPr/>
          <a:lstStyle/>
          <a:p>
            <a:r>
              <a:rPr lang="en-US"/>
              <a:t>Copyright (C) 2026 NVIDIA</a:t>
            </a:r>
            <a:endParaRPr lang="en-US" dirty="0"/>
          </a:p>
        </p:txBody>
      </p:sp>
    </p:spTree>
    <p:extLst>
      <p:ext uri="{BB962C8B-B14F-4D97-AF65-F5344CB8AC3E}">
        <p14:creationId xmlns:p14="http://schemas.microsoft.com/office/powerpoint/2010/main" val="9707354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574D898-A91F-4943-878B-ED985E0E2A64}"/>
              </a:ext>
            </a:extLst>
          </p:cNvPr>
          <p:cNvSpPr>
            <a:spLocks noGrp="1"/>
          </p:cNvSpPr>
          <p:nvPr>
            <p:ph type="sldNum" sz="quarter" idx="4"/>
          </p:nvPr>
        </p:nvSpPr>
        <p:spPr>
          <a:xfrm>
            <a:off x="9202217" y="5775668"/>
            <a:ext cx="625595" cy="328613"/>
          </a:xfrm>
          <a:prstGeom prst="rect">
            <a:avLst/>
          </a:prstGeom>
        </p:spPr>
        <p:txBody>
          <a:bodyPr vert="horz" lIns="91440" tIns="45720" rIns="91440" bIns="45720" rtlCol="0" anchor="ctr"/>
          <a:lstStyle>
            <a:lvl1pPr algn="r">
              <a:defRPr sz="1200">
                <a:solidFill>
                  <a:schemeClr val="tx1">
                    <a:tint val="75000"/>
                  </a:schemeClr>
                </a:solidFill>
                <a:latin typeface="NVIDIA Sans" panose="020B0503020203020204" pitchFamily="34" charset="0"/>
                <a:cs typeface="NVIDIA Sans" panose="020B0503020203020204" pitchFamily="34" charset="0"/>
              </a:defRPr>
            </a:lvl1pPr>
          </a:lstStyle>
          <a:p>
            <a:fld id="{27D56BB5-3061-446C-8933-086D56C9C75B}" type="slidenum">
              <a:rPr lang="en-US" smtClean="0"/>
              <a:pPr/>
              <a:t>‹#›</a:t>
            </a:fld>
            <a:endParaRPr lang="en-US" dirty="0"/>
          </a:p>
        </p:txBody>
      </p:sp>
      <p:sp>
        <p:nvSpPr>
          <p:cNvPr id="1026" name="Rectangle 2"/>
          <p:cNvSpPr>
            <a:spLocks noGrp="1" noChangeArrowheads="1"/>
          </p:cNvSpPr>
          <p:nvPr>
            <p:ph type="title"/>
          </p:nvPr>
        </p:nvSpPr>
        <p:spPr bwMode="auto">
          <a:xfrm>
            <a:off x="498348" y="254116"/>
            <a:ext cx="9973315" cy="769441"/>
          </a:xfrm>
          <a:prstGeom prst="rect">
            <a:avLst/>
          </a:prstGeom>
          <a:noFill/>
          <a:ln w="9525">
            <a:noFill/>
            <a:miter lim="800000"/>
            <a:headEnd/>
            <a:tailEnd/>
          </a:ln>
        </p:spPr>
        <p:txBody>
          <a:bodyPr vert="horz" wrap="square" lIns="91440" tIns="45720" rIns="91440" bIns="45720" numCol="1" anchor="b" anchorCtr="0" compatLnSpc="1">
            <a:prstTxWarp prst="textNoShape">
              <a:avLst/>
            </a:prstTxWarp>
            <a:spAutoFit/>
          </a:bodyPr>
          <a:lstStyle/>
          <a:p>
            <a:pPr lvl="0"/>
            <a:r>
              <a:rPr lang="en-US" dirty="0"/>
              <a:t>Click to edit Master title style</a:t>
            </a:r>
          </a:p>
        </p:txBody>
      </p:sp>
      <p:sp>
        <p:nvSpPr>
          <p:cNvPr id="1027" name="Rectangle 3"/>
          <p:cNvSpPr>
            <a:spLocks noGrp="1" noChangeArrowheads="1"/>
          </p:cNvSpPr>
          <p:nvPr>
            <p:ph type="body" idx="1"/>
          </p:nvPr>
        </p:nvSpPr>
        <p:spPr bwMode="auto">
          <a:xfrm>
            <a:off x="516750" y="1170858"/>
            <a:ext cx="9948931" cy="446227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p:txBody>
      </p:sp>
      <p:sp>
        <p:nvSpPr>
          <p:cNvPr id="3" name="Footer Placeholder 2">
            <a:extLst>
              <a:ext uri="{FF2B5EF4-FFF2-40B4-BE49-F238E27FC236}">
                <a16:creationId xmlns:a16="http://schemas.microsoft.com/office/drawing/2014/main" id="{36BB0A63-A643-4249-9437-4FE0BD3BA141}"/>
              </a:ext>
            </a:extLst>
          </p:cNvPr>
          <p:cNvSpPr>
            <a:spLocks noGrp="1"/>
          </p:cNvSpPr>
          <p:nvPr>
            <p:ph type="ftr" sz="quarter" idx="3"/>
          </p:nvPr>
        </p:nvSpPr>
        <p:spPr>
          <a:xfrm>
            <a:off x="3622633" y="5775668"/>
            <a:ext cx="3727533" cy="328613"/>
          </a:xfrm>
          <a:prstGeom prst="rect">
            <a:avLst/>
          </a:prstGeom>
        </p:spPr>
        <p:txBody>
          <a:bodyPr vert="horz" lIns="91440" tIns="45720" rIns="91440" bIns="45720" rtlCol="0" anchor="ctr"/>
          <a:lstStyle>
            <a:lvl1pPr algn="ctr">
              <a:defRPr sz="900">
                <a:solidFill>
                  <a:schemeClr val="bg2">
                    <a:lumMod val="40000"/>
                    <a:lumOff val="60000"/>
                  </a:schemeClr>
                </a:solidFill>
                <a:latin typeface="+mn-lt"/>
              </a:defRPr>
            </a:lvl1pPr>
          </a:lstStyle>
          <a:p>
            <a:r>
              <a:rPr lang="en-US"/>
              <a:t>Copyright (C) 2026 NVIDIA</a:t>
            </a:r>
            <a:endParaRPr lang="en-US" dirty="0"/>
          </a:p>
        </p:txBody>
      </p:sp>
      <p:pic>
        <p:nvPicPr>
          <p:cNvPr id="7" name="Picture 6">
            <a:extLst>
              <a:ext uri="{FF2B5EF4-FFF2-40B4-BE49-F238E27FC236}">
                <a16:creationId xmlns:a16="http://schemas.microsoft.com/office/drawing/2014/main" id="{BFAE3F60-A746-4C8D-AEB3-683585383EB2}"/>
              </a:ext>
            </a:extLst>
          </p:cNvPr>
          <p:cNvPicPr>
            <a:picLocks noChangeAspect="1"/>
          </p:cNvPicPr>
          <p:nvPr userDrawn="1"/>
        </p:nvPicPr>
        <p:blipFill>
          <a:blip r:embed="rId22"/>
          <a:stretch>
            <a:fillRect/>
          </a:stretch>
        </p:blipFill>
        <p:spPr>
          <a:xfrm>
            <a:off x="9926354" y="5862250"/>
            <a:ext cx="840019" cy="155448"/>
          </a:xfrm>
          <a:prstGeom prst="rect">
            <a:avLst/>
          </a:prstGeom>
        </p:spPr>
      </p:pic>
    </p:spTree>
    <p:extLst>
      <p:ext uri="{BB962C8B-B14F-4D97-AF65-F5344CB8AC3E}">
        <p14:creationId xmlns:p14="http://schemas.microsoft.com/office/powerpoint/2010/main" val="1725690729"/>
      </p:ext>
    </p:extLst>
  </p:cSld>
  <p:clrMap bg1="dk2" tx1="lt1" bg2="dk1" tx2="lt2" accent1="accent1" accent2="accent2" accent3="accent3" accent4="accent4" accent5="accent5" accent6="accent6" hlink="hlink" folHlink="folHlink"/>
  <p:sldLayoutIdLst>
    <p:sldLayoutId id="2147484051" r:id="rId1"/>
    <p:sldLayoutId id="2147484057" r:id="rId2"/>
    <p:sldLayoutId id="2147483896" r:id="rId3"/>
    <p:sldLayoutId id="2147483981" r:id="rId4"/>
    <p:sldLayoutId id="2147483991" r:id="rId5"/>
    <p:sldLayoutId id="2147483995" r:id="rId6"/>
    <p:sldLayoutId id="2147483999" r:id="rId7"/>
    <p:sldLayoutId id="2147483996" r:id="rId8"/>
    <p:sldLayoutId id="2147483992" r:id="rId9"/>
    <p:sldLayoutId id="2147484058" r:id="rId10"/>
    <p:sldLayoutId id="2147484050" r:id="rId11"/>
    <p:sldLayoutId id="2147483993" r:id="rId12"/>
    <p:sldLayoutId id="2147484047" r:id="rId13"/>
    <p:sldLayoutId id="2147484048" r:id="rId14"/>
    <p:sldLayoutId id="2147484049" r:id="rId15"/>
    <p:sldLayoutId id="2147483997" r:id="rId16"/>
    <p:sldLayoutId id="2147483994" r:id="rId17"/>
    <p:sldLayoutId id="2147484060" r:id="rId18"/>
    <p:sldLayoutId id="2147484059" r:id="rId19"/>
    <p:sldLayoutId id="2147484061" r:id="rId20"/>
  </p:sldLayoutIdLst>
  <p:hf hdr="0" dt="0"/>
  <p:txStyles>
    <p:titleStyle>
      <a:lvl1pPr algn="ctr" rtl="0" fontAlgn="base">
        <a:lnSpc>
          <a:spcPct val="100000"/>
        </a:lnSpc>
        <a:spcBef>
          <a:spcPct val="0"/>
        </a:spcBef>
        <a:spcAft>
          <a:spcPct val="0"/>
        </a:spcAft>
        <a:defRPr sz="4400" b="1" cap="none" baseline="0">
          <a:solidFill>
            <a:schemeClr val="tx1"/>
          </a:solidFill>
          <a:latin typeface="Source Sans Pro Black" panose="020B0803030403020204" pitchFamily="34" charset="0"/>
          <a:ea typeface="Source Sans Pro Black" panose="020B0803030403020204" pitchFamily="34" charset="0"/>
          <a:cs typeface="+mj-cs"/>
        </a:defRPr>
      </a:lvl1pPr>
      <a:lvl2pPr algn="l" rtl="0" fontAlgn="base">
        <a:spcBef>
          <a:spcPct val="0"/>
        </a:spcBef>
        <a:spcAft>
          <a:spcPct val="0"/>
        </a:spcAft>
        <a:defRPr sz="3200" b="1">
          <a:solidFill>
            <a:srgbClr val="73B900"/>
          </a:solidFill>
          <a:latin typeface="Arial" charset="0"/>
        </a:defRPr>
      </a:lvl2pPr>
      <a:lvl3pPr algn="l" rtl="0" fontAlgn="base">
        <a:spcBef>
          <a:spcPct val="0"/>
        </a:spcBef>
        <a:spcAft>
          <a:spcPct val="0"/>
        </a:spcAft>
        <a:defRPr sz="3200" b="1">
          <a:solidFill>
            <a:srgbClr val="73B900"/>
          </a:solidFill>
          <a:latin typeface="Arial" charset="0"/>
        </a:defRPr>
      </a:lvl3pPr>
      <a:lvl4pPr algn="l" rtl="0" fontAlgn="base">
        <a:spcBef>
          <a:spcPct val="0"/>
        </a:spcBef>
        <a:spcAft>
          <a:spcPct val="0"/>
        </a:spcAft>
        <a:defRPr sz="3200" b="1">
          <a:solidFill>
            <a:srgbClr val="73B900"/>
          </a:solidFill>
          <a:latin typeface="Arial" charset="0"/>
        </a:defRPr>
      </a:lvl4pPr>
      <a:lvl5pPr algn="l" rtl="0" fontAlgn="base">
        <a:spcBef>
          <a:spcPct val="0"/>
        </a:spcBef>
        <a:spcAft>
          <a:spcPct val="0"/>
        </a:spcAft>
        <a:defRPr sz="3200" b="1">
          <a:solidFill>
            <a:srgbClr val="73B900"/>
          </a:solidFill>
          <a:latin typeface="Arial" charset="0"/>
        </a:defRPr>
      </a:lvl5pPr>
      <a:lvl6pPr marL="457200" algn="l" rtl="0" eaLnBrk="1" fontAlgn="base" hangingPunct="1">
        <a:spcBef>
          <a:spcPct val="0"/>
        </a:spcBef>
        <a:spcAft>
          <a:spcPct val="0"/>
        </a:spcAft>
        <a:defRPr sz="3200" b="1">
          <a:solidFill>
            <a:srgbClr val="73B900"/>
          </a:solidFill>
          <a:latin typeface="Arial" charset="0"/>
        </a:defRPr>
      </a:lvl6pPr>
      <a:lvl7pPr marL="914400" algn="l" rtl="0" eaLnBrk="1" fontAlgn="base" hangingPunct="1">
        <a:spcBef>
          <a:spcPct val="0"/>
        </a:spcBef>
        <a:spcAft>
          <a:spcPct val="0"/>
        </a:spcAft>
        <a:defRPr sz="3200" b="1">
          <a:solidFill>
            <a:srgbClr val="73B900"/>
          </a:solidFill>
          <a:latin typeface="Arial" charset="0"/>
        </a:defRPr>
      </a:lvl7pPr>
      <a:lvl8pPr marL="1371600" algn="l" rtl="0" eaLnBrk="1" fontAlgn="base" hangingPunct="1">
        <a:spcBef>
          <a:spcPct val="0"/>
        </a:spcBef>
        <a:spcAft>
          <a:spcPct val="0"/>
        </a:spcAft>
        <a:defRPr sz="3200" b="1">
          <a:solidFill>
            <a:srgbClr val="73B900"/>
          </a:solidFill>
          <a:latin typeface="Arial" charset="0"/>
        </a:defRPr>
      </a:lvl8pPr>
      <a:lvl9pPr marL="1828800" algn="l" rtl="0" eaLnBrk="1" fontAlgn="base" hangingPunct="1">
        <a:spcBef>
          <a:spcPct val="0"/>
        </a:spcBef>
        <a:spcAft>
          <a:spcPct val="0"/>
        </a:spcAft>
        <a:defRPr sz="3200" b="1">
          <a:solidFill>
            <a:srgbClr val="73B900"/>
          </a:solidFill>
          <a:latin typeface="Arial" charset="0"/>
        </a:defRPr>
      </a:lvl9pPr>
    </p:titleStyle>
    <p:bodyStyle>
      <a:lvl1pPr marL="0" indent="0" algn="l" rtl="0" fontAlgn="base">
        <a:lnSpc>
          <a:spcPct val="100000"/>
        </a:lnSpc>
        <a:spcBef>
          <a:spcPts val="900"/>
        </a:spcBef>
        <a:spcAft>
          <a:spcPts val="900"/>
        </a:spcAft>
        <a:buClr>
          <a:schemeClr val="bg2"/>
        </a:buClr>
        <a:buSzPct val="100000"/>
        <a:buFontTx/>
        <a:buNone/>
        <a:defRPr sz="1800" b="0">
          <a:solidFill>
            <a:schemeClr val="tx1"/>
          </a:solidFill>
          <a:latin typeface="NVIDIA Sans" panose="020B0503020203020204" pitchFamily="34" charset="0"/>
          <a:ea typeface="+mn-ea"/>
          <a:cs typeface="NVIDIA Sans" panose="020B0503020203020204" pitchFamily="34" charset="0"/>
        </a:defRPr>
      </a:lvl1pPr>
      <a:lvl2pPr marL="571500" indent="0" algn="l" rtl="0" fontAlgn="base">
        <a:lnSpc>
          <a:spcPct val="100000"/>
        </a:lnSpc>
        <a:spcBef>
          <a:spcPts val="900"/>
        </a:spcBef>
        <a:spcAft>
          <a:spcPts val="900"/>
        </a:spcAft>
        <a:buClr>
          <a:schemeClr val="bg2"/>
        </a:buClr>
        <a:buSzPct val="100000"/>
        <a:buFontTx/>
        <a:buNone/>
        <a:defRPr sz="1600" b="0">
          <a:solidFill>
            <a:schemeClr val="tx1"/>
          </a:solidFill>
          <a:latin typeface="NVIDIA Sans" panose="020B0503020203020204" pitchFamily="34" charset="0"/>
          <a:cs typeface="NVIDIA Sans" panose="020B0503020203020204" pitchFamily="34" charset="0"/>
        </a:defRPr>
      </a:lvl2pPr>
      <a:lvl3pPr marL="1089025" indent="0" algn="l" rtl="0" fontAlgn="base">
        <a:lnSpc>
          <a:spcPct val="100000"/>
        </a:lnSpc>
        <a:spcBef>
          <a:spcPts val="900"/>
        </a:spcBef>
        <a:spcAft>
          <a:spcPts val="900"/>
        </a:spcAft>
        <a:buClr>
          <a:schemeClr val="bg2"/>
        </a:buClr>
        <a:buSzPct val="100000"/>
        <a:buFontTx/>
        <a:buNone/>
        <a:defRPr sz="1400" b="0">
          <a:solidFill>
            <a:schemeClr val="tx1"/>
          </a:solidFill>
          <a:latin typeface="NVIDIA Sans" panose="020B0503020203020204" pitchFamily="34" charset="0"/>
          <a:cs typeface="NVIDIA Sans" panose="020B0503020203020204" pitchFamily="34" charset="0"/>
        </a:defRPr>
      </a:lvl3pPr>
      <a:lvl4pPr marL="1774825" indent="-228600" algn="l" rtl="0" fontAlgn="base">
        <a:spcBef>
          <a:spcPct val="20000"/>
        </a:spcBef>
        <a:spcAft>
          <a:spcPct val="0"/>
        </a:spcAft>
        <a:buChar char="–"/>
        <a:defRPr sz="2000">
          <a:solidFill>
            <a:schemeClr val="bg1"/>
          </a:solidFill>
          <a:latin typeface="+mn-lt"/>
        </a:defRPr>
      </a:lvl4pPr>
      <a:lvl5pPr marL="2117725" indent="-228600" algn="l" rtl="0" fontAlgn="base">
        <a:spcBef>
          <a:spcPct val="20000"/>
        </a:spcBef>
        <a:spcAft>
          <a:spcPct val="0"/>
        </a:spcAft>
        <a:buChar char="»"/>
        <a:defRPr sz="2000">
          <a:solidFill>
            <a:schemeClr val="bg1"/>
          </a:solidFill>
          <a:latin typeface="+mn-lt"/>
        </a:defRPr>
      </a:lvl5pPr>
      <a:lvl6pPr marL="2574925" indent="-228600" algn="l" rtl="0" eaLnBrk="1" fontAlgn="base" hangingPunct="1">
        <a:spcBef>
          <a:spcPct val="20000"/>
        </a:spcBef>
        <a:spcAft>
          <a:spcPct val="0"/>
        </a:spcAft>
        <a:buChar char="»"/>
        <a:defRPr sz="2000">
          <a:solidFill>
            <a:schemeClr val="bg1"/>
          </a:solidFill>
          <a:latin typeface="+mn-lt"/>
        </a:defRPr>
      </a:lvl6pPr>
      <a:lvl7pPr marL="3032125" indent="-228600" algn="l" rtl="0" eaLnBrk="1" fontAlgn="base" hangingPunct="1">
        <a:spcBef>
          <a:spcPct val="20000"/>
        </a:spcBef>
        <a:spcAft>
          <a:spcPct val="0"/>
        </a:spcAft>
        <a:buChar char="»"/>
        <a:defRPr sz="2000">
          <a:solidFill>
            <a:schemeClr val="bg1"/>
          </a:solidFill>
          <a:latin typeface="+mn-lt"/>
        </a:defRPr>
      </a:lvl7pPr>
      <a:lvl8pPr marL="3489325" indent="-228600" algn="l" rtl="0" eaLnBrk="1" fontAlgn="base" hangingPunct="1">
        <a:spcBef>
          <a:spcPct val="20000"/>
        </a:spcBef>
        <a:spcAft>
          <a:spcPct val="0"/>
        </a:spcAft>
        <a:buChar char="»"/>
        <a:defRPr sz="2000">
          <a:solidFill>
            <a:schemeClr val="bg1"/>
          </a:solidFill>
          <a:latin typeface="+mn-lt"/>
        </a:defRPr>
      </a:lvl8pPr>
      <a:lvl9pPr marL="3946525" indent="-228600" algn="l" rtl="0" eaLnBrk="1" fontAlgn="base" hangingPunct="1">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9366252"/>
      </p:ext>
    </p:extLst>
  </p:cSld>
  <p:clrMap bg1="dk2" tx1="lt1" bg2="dk1" tx2="lt2" accent1="accent1" accent2="accent2" accent3="accent3" accent4="accent4" accent5="accent5" accent6="accent6" hlink="hlink" folHlink="folHlink"/>
  <p:sldLayoutIdLst>
    <p:sldLayoutId id="2147484001" r:id="rId1"/>
  </p:sldLayoutIdLst>
  <p:hf hdr="0" dt="0"/>
  <p:txStyles>
    <p:titleStyle>
      <a:lvl1pPr algn="ctr" rtl="0" fontAlgn="base">
        <a:lnSpc>
          <a:spcPct val="90000"/>
        </a:lnSpc>
        <a:spcBef>
          <a:spcPct val="0"/>
        </a:spcBef>
        <a:spcAft>
          <a:spcPct val="0"/>
        </a:spcAft>
        <a:defRPr sz="3600" b="1" cap="all" baseline="0">
          <a:solidFill>
            <a:schemeClr val="tx1"/>
          </a:solidFill>
          <a:latin typeface="Trebuchet MS" panose="020B0603020202020204" pitchFamily="34" charset="0"/>
          <a:ea typeface="+mj-ea"/>
          <a:cs typeface="+mj-cs"/>
        </a:defRPr>
      </a:lvl1pPr>
      <a:lvl2pPr algn="l" rtl="0" fontAlgn="base">
        <a:spcBef>
          <a:spcPct val="0"/>
        </a:spcBef>
        <a:spcAft>
          <a:spcPct val="0"/>
        </a:spcAft>
        <a:defRPr sz="3200" b="1">
          <a:solidFill>
            <a:srgbClr val="73B900"/>
          </a:solidFill>
          <a:latin typeface="Arial" charset="0"/>
        </a:defRPr>
      </a:lvl2pPr>
      <a:lvl3pPr algn="l" rtl="0" fontAlgn="base">
        <a:spcBef>
          <a:spcPct val="0"/>
        </a:spcBef>
        <a:spcAft>
          <a:spcPct val="0"/>
        </a:spcAft>
        <a:defRPr sz="3200" b="1">
          <a:solidFill>
            <a:srgbClr val="73B900"/>
          </a:solidFill>
          <a:latin typeface="Arial" charset="0"/>
        </a:defRPr>
      </a:lvl3pPr>
      <a:lvl4pPr algn="l" rtl="0" fontAlgn="base">
        <a:spcBef>
          <a:spcPct val="0"/>
        </a:spcBef>
        <a:spcAft>
          <a:spcPct val="0"/>
        </a:spcAft>
        <a:defRPr sz="3200" b="1">
          <a:solidFill>
            <a:srgbClr val="73B900"/>
          </a:solidFill>
          <a:latin typeface="Arial" charset="0"/>
        </a:defRPr>
      </a:lvl4pPr>
      <a:lvl5pPr algn="l" rtl="0" fontAlgn="base">
        <a:spcBef>
          <a:spcPct val="0"/>
        </a:spcBef>
        <a:spcAft>
          <a:spcPct val="0"/>
        </a:spcAft>
        <a:defRPr sz="3200" b="1">
          <a:solidFill>
            <a:srgbClr val="73B900"/>
          </a:solidFill>
          <a:latin typeface="Arial" charset="0"/>
        </a:defRPr>
      </a:lvl5pPr>
      <a:lvl6pPr marL="457200" algn="l" rtl="0" eaLnBrk="1" fontAlgn="base" hangingPunct="1">
        <a:spcBef>
          <a:spcPct val="0"/>
        </a:spcBef>
        <a:spcAft>
          <a:spcPct val="0"/>
        </a:spcAft>
        <a:defRPr sz="3200" b="1">
          <a:solidFill>
            <a:srgbClr val="73B900"/>
          </a:solidFill>
          <a:latin typeface="Arial" charset="0"/>
        </a:defRPr>
      </a:lvl6pPr>
      <a:lvl7pPr marL="914400" algn="l" rtl="0" eaLnBrk="1" fontAlgn="base" hangingPunct="1">
        <a:spcBef>
          <a:spcPct val="0"/>
        </a:spcBef>
        <a:spcAft>
          <a:spcPct val="0"/>
        </a:spcAft>
        <a:defRPr sz="3200" b="1">
          <a:solidFill>
            <a:srgbClr val="73B900"/>
          </a:solidFill>
          <a:latin typeface="Arial" charset="0"/>
        </a:defRPr>
      </a:lvl7pPr>
      <a:lvl8pPr marL="1371600" algn="l" rtl="0" eaLnBrk="1" fontAlgn="base" hangingPunct="1">
        <a:spcBef>
          <a:spcPct val="0"/>
        </a:spcBef>
        <a:spcAft>
          <a:spcPct val="0"/>
        </a:spcAft>
        <a:defRPr sz="3200" b="1">
          <a:solidFill>
            <a:srgbClr val="73B900"/>
          </a:solidFill>
          <a:latin typeface="Arial" charset="0"/>
        </a:defRPr>
      </a:lvl8pPr>
      <a:lvl9pPr marL="1828800" algn="l" rtl="0" eaLnBrk="1" fontAlgn="base" hangingPunct="1">
        <a:spcBef>
          <a:spcPct val="0"/>
        </a:spcBef>
        <a:spcAft>
          <a:spcPct val="0"/>
        </a:spcAft>
        <a:defRPr sz="3200" b="1">
          <a:solidFill>
            <a:srgbClr val="73B900"/>
          </a:solidFill>
          <a:latin typeface="Arial" charset="0"/>
        </a:defRPr>
      </a:lvl9pPr>
    </p:titleStyle>
    <p:bodyStyle>
      <a:lvl1pPr marL="0" indent="0" algn="l" rtl="0" fontAlgn="base">
        <a:lnSpc>
          <a:spcPct val="90000"/>
        </a:lnSpc>
        <a:spcBef>
          <a:spcPts val="900"/>
        </a:spcBef>
        <a:spcAft>
          <a:spcPts val="900"/>
        </a:spcAft>
        <a:buClr>
          <a:schemeClr val="bg2"/>
        </a:buClr>
        <a:buSzPct val="100000"/>
        <a:buFontTx/>
        <a:buNone/>
        <a:defRPr sz="1800" b="0">
          <a:solidFill>
            <a:schemeClr val="tx1"/>
          </a:solidFill>
          <a:latin typeface="Trebuchet MS" pitchFamily="34" charset="0"/>
          <a:ea typeface="+mn-ea"/>
          <a:cs typeface="+mn-cs"/>
        </a:defRPr>
      </a:lvl1pPr>
      <a:lvl2pPr marL="571500" indent="0" algn="l" rtl="0" fontAlgn="base">
        <a:lnSpc>
          <a:spcPct val="90000"/>
        </a:lnSpc>
        <a:spcBef>
          <a:spcPts val="900"/>
        </a:spcBef>
        <a:spcAft>
          <a:spcPts val="900"/>
        </a:spcAft>
        <a:buClr>
          <a:schemeClr val="bg2"/>
        </a:buClr>
        <a:buSzPct val="100000"/>
        <a:buFontTx/>
        <a:buNone/>
        <a:defRPr sz="1600" b="0">
          <a:solidFill>
            <a:schemeClr val="tx1"/>
          </a:solidFill>
          <a:latin typeface="Trebuchet MS" pitchFamily="34" charset="0"/>
        </a:defRPr>
      </a:lvl2pPr>
      <a:lvl3pPr marL="1089025" indent="0" algn="l" rtl="0" fontAlgn="base">
        <a:lnSpc>
          <a:spcPct val="90000"/>
        </a:lnSpc>
        <a:spcBef>
          <a:spcPts val="900"/>
        </a:spcBef>
        <a:spcAft>
          <a:spcPts val="900"/>
        </a:spcAft>
        <a:buClr>
          <a:schemeClr val="bg2"/>
        </a:buClr>
        <a:buSzPct val="100000"/>
        <a:buFontTx/>
        <a:buNone/>
        <a:defRPr sz="1400" b="0">
          <a:solidFill>
            <a:schemeClr val="tx1"/>
          </a:solidFill>
          <a:latin typeface="Trebuchet MS" pitchFamily="34" charset="0"/>
        </a:defRPr>
      </a:lvl3pPr>
      <a:lvl4pPr marL="1774825" indent="-228600" algn="l" rtl="0" fontAlgn="base">
        <a:spcBef>
          <a:spcPct val="20000"/>
        </a:spcBef>
        <a:spcAft>
          <a:spcPct val="0"/>
        </a:spcAft>
        <a:buChar char="–"/>
        <a:defRPr sz="2000">
          <a:solidFill>
            <a:schemeClr val="bg1"/>
          </a:solidFill>
          <a:latin typeface="+mn-lt"/>
        </a:defRPr>
      </a:lvl4pPr>
      <a:lvl5pPr marL="2117725" indent="-228600" algn="l" rtl="0" fontAlgn="base">
        <a:spcBef>
          <a:spcPct val="20000"/>
        </a:spcBef>
        <a:spcAft>
          <a:spcPct val="0"/>
        </a:spcAft>
        <a:buChar char="»"/>
        <a:defRPr sz="2000">
          <a:solidFill>
            <a:schemeClr val="bg1"/>
          </a:solidFill>
          <a:latin typeface="+mn-lt"/>
        </a:defRPr>
      </a:lvl5pPr>
      <a:lvl6pPr marL="2574925" indent="-228600" algn="l" rtl="0" eaLnBrk="1" fontAlgn="base" hangingPunct="1">
        <a:spcBef>
          <a:spcPct val="20000"/>
        </a:spcBef>
        <a:spcAft>
          <a:spcPct val="0"/>
        </a:spcAft>
        <a:buChar char="»"/>
        <a:defRPr sz="2000">
          <a:solidFill>
            <a:schemeClr val="bg1"/>
          </a:solidFill>
          <a:latin typeface="+mn-lt"/>
        </a:defRPr>
      </a:lvl6pPr>
      <a:lvl7pPr marL="3032125" indent="-228600" algn="l" rtl="0" eaLnBrk="1" fontAlgn="base" hangingPunct="1">
        <a:spcBef>
          <a:spcPct val="20000"/>
        </a:spcBef>
        <a:spcAft>
          <a:spcPct val="0"/>
        </a:spcAft>
        <a:buChar char="»"/>
        <a:defRPr sz="2000">
          <a:solidFill>
            <a:schemeClr val="bg1"/>
          </a:solidFill>
          <a:latin typeface="+mn-lt"/>
        </a:defRPr>
      </a:lvl7pPr>
      <a:lvl8pPr marL="3489325" indent="-228600" algn="l" rtl="0" eaLnBrk="1" fontAlgn="base" hangingPunct="1">
        <a:spcBef>
          <a:spcPct val="20000"/>
        </a:spcBef>
        <a:spcAft>
          <a:spcPct val="0"/>
        </a:spcAft>
        <a:buChar char="»"/>
        <a:defRPr sz="2000">
          <a:solidFill>
            <a:schemeClr val="bg1"/>
          </a:solidFill>
          <a:latin typeface="+mn-lt"/>
        </a:defRPr>
      </a:lvl8pPr>
      <a:lvl9pPr marL="3946525" indent="-228600" algn="l" rtl="0" eaLnBrk="1" fontAlgn="base" hangingPunct="1">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0.xml"/><Relationship Id="rId1" Type="http://schemas.openxmlformats.org/officeDocument/2006/relationships/slideLayout" Target="../slideLayouts/slideLayout17.xml"/><Relationship Id="rId4" Type="http://schemas.openxmlformats.org/officeDocument/2006/relationships/image" Target="../media/image40.jpeg"/></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1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1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12.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17.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12.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12.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12.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17.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17.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image" Target="../media/image380.png"/><Relationship Id="rId2" Type="http://schemas.openxmlformats.org/officeDocument/2006/relationships/notesSlide" Target="../notesSlides/notesSlide11.xml"/><Relationship Id="rId1" Type="http://schemas.openxmlformats.org/officeDocument/2006/relationships/slideLayout" Target="../slideLayouts/slideLayout17.xml"/><Relationship Id="rId4" Type="http://schemas.openxmlformats.org/officeDocument/2006/relationships/image" Target="../media/image39.png"/></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17.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17.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12.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12.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12.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12.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12.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12.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12.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2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20.xml"/><Relationship Id="rId1" Type="http://schemas.openxmlformats.org/officeDocument/2006/relationships/slideLayout" Target="../slideLayouts/slideLayout17.xml"/><Relationship Id="rId4" Type="http://schemas.openxmlformats.org/officeDocument/2006/relationships/hyperlink" Target="https://nvidia.github.io/cccl/cub/" TargetMode="External"/></Relationships>
</file>

<file path=ppt/slides/_rels/slide12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21.xml"/><Relationship Id="rId1" Type="http://schemas.openxmlformats.org/officeDocument/2006/relationships/slideLayout" Target="../slideLayouts/slideLayout17.xml"/><Relationship Id="rId4" Type="http://schemas.openxmlformats.org/officeDocument/2006/relationships/hyperlink" Target="https://nvidia.github.io/cccl/cub/" TargetMode="Externa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15.xml"/></Relationships>
</file>

<file path=ppt/slides/_rels/slide123.xml.rels><?xml version="1.0" encoding="UTF-8" standalone="yes"?>
<Relationships xmlns="http://schemas.openxmlformats.org/package/2006/relationships"><Relationship Id="rId3" Type="http://schemas.openxmlformats.org/officeDocument/2006/relationships/image" Target="../media/image250.png"/><Relationship Id="rId2" Type="http://schemas.openxmlformats.org/officeDocument/2006/relationships/notesSlide" Target="../notesSlides/notesSlide123.xml"/><Relationship Id="rId1" Type="http://schemas.openxmlformats.org/officeDocument/2006/relationships/slideLayout" Target="../slideLayouts/slideLayout15.xml"/><Relationship Id="rId5" Type="http://schemas.openxmlformats.org/officeDocument/2006/relationships/image" Target="../media/image590.png"/><Relationship Id="rId4" Type="http://schemas.openxmlformats.org/officeDocument/2006/relationships/image" Target="../media/image260.png"/></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15.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15.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15.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15.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15.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12.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12.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12.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12.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12.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12.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17.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17.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17.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17.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17.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17.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43.xml"/><Relationship Id="rId1" Type="http://schemas.openxmlformats.org/officeDocument/2006/relationships/slideLayout" Target="../slideLayouts/slideLayout17.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17.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17.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146.xml"/><Relationship Id="rId1" Type="http://schemas.openxmlformats.org/officeDocument/2006/relationships/slideLayout" Target="../slideLayouts/slideLayout17.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147.xml"/><Relationship Id="rId1" Type="http://schemas.openxmlformats.org/officeDocument/2006/relationships/slideLayout" Target="../slideLayouts/slideLayout17.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148.xml"/><Relationship Id="rId1" Type="http://schemas.openxmlformats.org/officeDocument/2006/relationships/slideLayout" Target="../slideLayouts/slideLayout12.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149.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150.xml"/><Relationship Id="rId1" Type="http://schemas.openxmlformats.org/officeDocument/2006/relationships/slideLayout" Target="../slideLayouts/slideLayout12.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151.xml"/><Relationship Id="rId1" Type="http://schemas.openxmlformats.org/officeDocument/2006/relationships/slideLayout" Target="../slideLayouts/slideLayout12.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152.xml"/><Relationship Id="rId1" Type="http://schemas.openxmlformats.org/officeDocument/2006/relationships/slideLayout" Target="../slideLayouts/slideLayout17.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153.xml"/><Relationship Id="rId1" Type="http://schemas.openxmlformats.org/officeDocument/2006/relationships/slideLayout" Target="../slideLayouts/slideLayout17.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154.xml"/><Relationship Id="rId1" Type="http://schemas.openxmlformats.org/officeDocument/2006/relationships/slideLayout" Target="../slideLayouts/slideLayout17.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155.xml"/><Relationship Id="rId1" Type="http://schemas.openxmlformats.org/officeDocument/2006/relationships/slideLayout" Target="../slideLayouts/slideLayout17.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156.xml"/><Relationship Id="rId1" Type="http://schemas.openxmlformats.org/officeDocument/2006/relationships/slideLayout" Target="../slideLayouts/slideLayout17.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157.xml"/><Relationship Id="rId1" Type="http://schemas.openxmlformats.org/officeDocument/2006/relationships/slideLayout" Target="../slideLayouts/slideLayout17.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158.xml"/><Relationship Id="rId1" Type="http://schemas.openxmlformats.org/officeDocument/2006/relationships/slideLayout" Target="../slideLayouts/slideLayout17.xml"/></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159.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6.xml"/><Relationship Id="rId1" Type="http://schemas.openxmlformats.org/officeDocument/2006/relationships/slideLayout" Target="../slideLayouts/slideLayout17.xml"/><Relationship Id="rId4" Type="http://schemas.openxmlformats.org/officeDocument/2006/relationships/image" Target="../media/image42.png"/></Relationships>
</file>

<file path=ppt/slides/_rels/slide160.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svg"/><Relationship Id="rId18" Type="http://schemas.openxmlformats.org/officeDocument/2006/relationships/image" Target="../media/image22.png"/><Relationship Id="rId26" Type="http://schemas.openxmlformats.org/officeDocument/2006/relationships/image" Target="../media/image30.png"/><Relationship Id="rId3" Type="http://schemas.openxmlformats.org/officeDocument/2006/relationships/image" Target="../media/image7.png"/><Relationship Id="rId21" Type="http://schemas.openxmlformats.org/officeDocument/2006/relationships/image" Target="../media/image25.svg"/><Relationship Id="rId7" Type="http://schemas.openxmlformats.org/officeDocument/2006/relationships/image" Target="../media/image11.svg"/><Relationship Id="rId12" Type="http://schemas.openxmlformats.org/officeDocument/2006/relationships/image" Target="../media/image16.png"/><Relationship Id="rId17" Type="http://schemas.openxmlformats.org/officeDocument/2006/relationships/image" Target="../media/image21.svg"/><Relationship Id="rId25" Type="http://schemas.openxmlformats.org/officeDocument/2006/relationships/image" Target="../media/image29.jpg"/><Relationship Id="rId2" Type="http://schemas.openxmlformats.org/officeDocument/2006/relationships/notesSlide" Target="../notesSlides/notesSlide160.xml"/><Relationship Id="rId16" Type="http://schemas.openxmlformats.org/officeDocument/2006/relationships/image" Target="../media/image20.png"/><Relationship Id="rId20" Type="http://schemas.openxmlformats.org/officeDocument/2006/relationships/image" Target="../media/image24.png"/><Relationship Id="rId29" Type="http://schemas.openxmlformats.org/officeDocument/2006/relationships/image" Target="../media/image33.png"/><Relationship Id="rId1" Type="http://schemas.openxmlformats.org/officeDocument/2006/relationships/slideLayout" Target="../slideLayouts/slideLayout21.xml"/><Relationship Id="rId6" Type="http://schemas.openxmlformats.org/officeDocument/2006/relationships/image" Target="../media/image10.png"/><Relationship Id="rId11" Type="http://schemas.openxmlformats.org/officeDocument/2006/relationships/image" Target="../media/image15.svg"/><Relationship Id="rId24" Type="http://schemas.openxmlformats.org/officeDocument/2006/relationships/image" Target="../media/image28.png"/><Relationship Id="rId32" Type="http://schemas.openxmlformats.org/officeDocument/2006/relationships/image" Target="../media/image36.svg"/><Relationship Id="rId5" Type="http://schemas.openxmlformats.org/officeDocument/2006/relationships/image" Target="../media/image9.png"/><Relationship Id="rId15" Type="http://schemas.openxmlformats.org/officeDocument/2006/relationships/image" Target="../media/image19.svg"/><Relationship Id="rId23" Type="http://schemas.openxmlformats.org/officeDocument/2006/relationships/image" Target="../media/image27.svg"/><Relationship Id="rId28" Type="http://schemas.openxmlformats.org/officeDocument/2006/relationships/image" Target="../media/image32.svg"/><Relationship Id="rId10" Type="http://schemas.openxmlformats.org/officeDocument/2006/relationships/image" Target="../media/image14.png"/><Relationship Id="rId19" Type="http://schemas.openxmlformats.org/officeDocument/2006/relationships/image" Target="../media/image23.svg"/><Relationship Id="rId31" Type="http://schemas.openxmlformats.org/officeDocument/2006/relationships/image" Target="../media/image35.png"/><Relationship Id="rId4" Type="http://schemas.openxmlformats.org/officeDocument/2006/relationships/image" Target="../media/image8.png"/><Relationship Id="rId9" Type="http://schemas.openxmlformats.org/officeDocument/2006/relationships/image" Target="../media/image13.svg"/><Relationship Id="rId14" Type="http://schemas.openxmlformats.org/officeDocument/2006/relationships/image" Target="../media/image18.png"/><Relationship Id="rId22" Type="http://schemas.openxmlformats.org/officeDocument/2006/relationships/image" Target="../media/image26.png"/><Relationship Id="rId27" Type="http://schemas.openxmlformats.org/officeDocument/2006/relationships/image" Target="../media/image31.png"/><Relationship Id="rId30" Type="http://schemas.openxmlformats.org/officeDocument/2006/relationships/image" Target="../media/image34.svg"/></Relationships>
</file>

<file path=ppt/slides/_rels/slide161.xml.rels><?xml version="1.0" encoding="UTF-8" standalone="yes"?>
<Relationships xmlns="http://schemas.openxmlformats.org/package/2006/relationships"><Relationship Id="rId8" Type="http://schemas.openxmlformats.org/officeDocument/2006/relationships/hyperlink" Target="https://www.nvidia.com/gtc/session-catalog/?search=S72449" TargetMode="External"/><Relationship Id="rId13" Type="http://schemas.openxmlformats.org/officeDocument/2006/relationships/hyperlink" Target="https://www.nvidia.com/gtc/session-catalog/?search=S72576" TargetMode="External"/><Relationship Id="rId18" Type="http://schemas.openxmlformats.org/officeDocument/2006/relationships/hyperlink" Target="https://www.nvidia.com/gtc/session-catalog/?search=S72686" TargetMode="External"/><Relationship Id="rId3" Type="http://schemas.openxmlformats.org/officeDocument/2006/relationships/hyperlink" Target="https://www.nvidia.com/gtc/session-catalog/?search=S72571" TargetMode="External"/><Relationship Id="rId21" Type="http://schemas.openxmlformats.org/officeDocument/2006/relationships/image" Target="../media/image64.svg"/><Relationship Id="rId7" Type="http://schemas.openxmlformats.org/officeDocument/2006/relationships/hyperlink" Target="https://www.nvidia.com/gtc/session-catalog/?search=S72448" TargetMode="External"/><Relationship Id="rId12" Type="http://schemas.openxmlformats.org/officeDocument/2006/relationships/hyperlink" Target="https://www.nvidia.com/gtc/session-catalog/?search=S72575" TargetMode="External"/><Relationship Id="rId17" Type="http://schemas.openxmlformats.org/officeDocument/2006/relationships/hyperlink" Target="https://www.nvidia.com/gtc/session-catalog/?search=S72685" TargetMode="External"/><Relationship Id="rId25" Type="http://schemas.openxmlformats.org/officeDocument/2006/relationships/hyperlink" Target="https://nvda.ws/46b2Nik" TargetMode="External"/><Relationship Id="rId2" Type="http://schemas.openxmlformats.org/officeDocument/2006/relationships/notesSlide" Target="../notesSlides/notesSlide161.xml"/><Relationship Id="rId16" Type="http://schemas.openxmlformats.org/officeDocument/2006/relationships/hyperlink" Target="https://www.nvidia.com/gtc/session-catalog/?search=S72683" TargetMode="External"/><Relationship Id="rId20" Type="http://schemas.openxmlformats.org/officeDocument/2006/relationships/image" Target="../media/image63.png"/><Relationship Id="rId1" Type="http://schemas.openxmlformats.org/officeDocument/2006/relationships/slideLayout" Target="../slideLayouts/slideLayout17.xml"/><Relationship Id="rId6" Type="http://schemas.openxmlformats.org/officeDocument/2006/relationships/hyperlink" Target="https://www.nvidia.com/gtc/session-catalog/?search=S72450" TargetMode="External"/><Relationship Id="rId11" Type="http://schemas.openxmlformats.org/officeDocument/2006/relationships/hyperlink" Target="https://www.nvidia.com/gtc/session-catalog/?search=S72572" TargetMode="External"/><Relationship Id="rId24" Type="http://schemas.openxmlformats.org/officeDocument/2006/relationships/image" Target="../media/image66.svg"/><Relationship Id="rId5" Type="http://schemas.openxmlformats.org/officeDocument/2006/relationships/hyperlink" Target="https://www.nvidia.com/gtc/session-catalog/?search=S72527" TargetMode="External"/><Relationship Id="rId15" Type="http://schemas.openxmlformats.org/officeDocument/2006/relationships/hyperlink" Target="https://www.nvidia.com/gtc/session-catalog/?search=S72578" TargetMode="External"/><Relationship Id="rId23" Type="http://schemas.openxmlformats.org/officeDocument/2006/relationships/image" Target="../media/image65.png"/><Relationship Id="rId10" Type="http://schemas.openxmlformats.org/officeDocument/2006/relationships/hyperlink" Target="https://www.nvidia.com/gtc/session-catalog/?search=S72574" TargetMode="External"/><Relationship Id="rId19" Type="http://schemas.openxmlformats.org/officeDocument/2006/relationships/hyperlink" Target="https://www.nvidia.com/gtc/session-catalog/?search=S72687" TargetMode="External"/><Relationship Id="rId4" Type="http://schemas.openxmlformats.org/officeDocument/2006/relationships/hyperlink" Target="https://www.nvidia.com/gtc/session-catalog/?search=S72897" TargetMode="External"/><Relationship Id="rId9" Type="http://schemas.openxmlformats.org/officeDocument/2006/relationships/hyperlink" Target="https://www.nvidia.com/gtc/session-catalog/?search=S74639" TargetMode="External"/><Relationship Id="rId14" Type="http://schemas.openxmlformats.org/officeDocument/2006/relationships/hyperlink" Target="https://www.nvidia.com/gtc/session-catalog/?search=S72579" TargetMode="External"/><Relationship Id="rId22" Type="http://schemas.openxmlformats.org/officeDocument/2006/relationships/hyperlink" Target="https://nvda.ws/4gtfY1r" TargetMode="External"/></Relationships>
</file>

<file path=ppt/slides/_rels/slide162.xml.rels><?xml version="1.0" encoding="UTF-8" standalone="yes"?>
<Relationships xmlns="http://schemas.openxmlformats.org/package/2006/relationships"><Relationship Id="rId8" Type="http://schemas.openxmlformats.org/officeDocument/2006/relationships/image" Target="../media/image71.jpeg"/><Relationship Id="rId3" Type="http://schemas.openxmlformats.org/officeDocument/2006/relationships/hyperlink" Target="https://adspthepodcast.com/" TargetMode="External"/><Relationship Id="rId7" Type="http://schemas.openxmlformats.org/officeDocument/2006/relationships/image" Target="../media/image70.png"/><Relationship Id="rId2" Type="http://schemas.openxmlformats.org/officeDocument/2006/relationships/notesSlide" Target="../notesSlides/notesSlide162.xml"/><Relationship Id="rId1" Type="http://schemas.openxmlformats.org/officeDocument/2006/relationships/slideLayout" Target="../slideLayouts/slideLayout16.xml"/><Relationship Id="rId6" Type="http://schemas.openxmlformats.org/officeDocument/2006/relationships/image" Target="../media/image69.png"/><Relationship Id="rId11" Type="http://schemas.openxmlformats.org/officeDocument/2006/relationships/image" Target="../media/image74.svg"/><Relationship Id="rId5" Type="http://schemas.openxmlformats.org/officeDocument/2006/relationships/image" Target="../media/image68.JPG"/><Relationship Id="rId10" Type="http://schemas.openxmlformats.org/officeDocument/2006/relationships/image" Target="../media/image73.png"/><Relationship Id="rId4" Type="http://schemas.openxmlformats.org/officeDocument/2006/relationships/image" Target="../media/image67.jpg"/><Relationship Id="rId9" Type="http://schemas.openxmlformats.org/officeDocument/2006/relationships/image" Target="../media/image72.jpeg"/></Relationships>
</file>

<file path=ppt/slides/_rels/slide163.xml.rels><?xml version="1.0" encoding="UTF-8" standalone="yes"?>
<Relationships xmlns="http://schemas.openxmlformats.org/package/2006/relationships"><Relationship Id="rId8" Type="http://schemas.openxmlformats.org/officeDocument/2006/relationships/hyperlink" Target="https://nvda.ws/46b2Nik" TargetMode="External"/><Relationship Id="rId3" Type="http://schemas.openxmlformats.org/officeDocument/2006/relationships/image" Target="../media/image63.png"/><Relationship Id="rId7" Type="http://schemas.openxmlformats.org/officeDocument/2006/relationships/image" Target="../media/image66.svg"/><Relationship Id="rId12" Type="http://schemas.openxmlformats.org/officeDocument/2006/relationships/hyperlink" Target="https://nvda.ws/3FNsmel" TargetMode="External"/><Relationship Id="rId2" Type="http://schemas.openxmlformats.org/officeDocument/2006/relationships/notesSlide" Target="../notesSlides/notesSlide163.xml"/><Relationship Id="rId1" Type="http://schemas.openxmlformats.org/officeDocument/2006/relationships/slideLayout" Target="../slideLayouts/slideLayout19.xml"/><Relationship Id="rId6" Type="http://schemas.openxmlformats.org/officeDocument/2006/relationships/image" Target="../media/image65.png"/><Relationship Id="rId11" Type="http://schemas.openxmlformats.org/officeDocument/2006/relationships/hyperlink" Target="https://adspthepodcast.com/" TargetMode="External"/><Relationship Id="rId5" Type="http://schemas.openxmlformats.org/officeDocument/2006/relationships/hyperlink" Target="https://nvda.ws/4gtfY1r" TargetMode="External"/><Relationship Id="rId10" Type="http://schemas.openxmlformats.org/officeDocument/2006/relationships/image" Target="../media/image76.svg"/><Relationship Id="rId4" Type="http://schemas.openxmlformats.org/officeDocument/2006/relationships/image" Target="../media/image64.svg"/><Relationship Id="rId9" Type="http://schemas.openxmlformats.org/officeDocument/2006/relationships/image" Target="../media/image75.png"/></Relationships>
</file>

<file path=ppt/slides/_rels/slide16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4.xml"/><Relationship Id="rId1" Type="http://schemas.openxmlformats.org/officeDocument/2006/relationships/slideLayout" Target="../slideLayouts/slideLayout6.xml"/><Relationship Id="rId5" Type="http://schemas.openxmlformats.org/officeDocument/2006/relationships/image" Target="../media/image9.png"/><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3" Type="http://schemas.openxmlformats.org/officeDocument/2006/relationships/hyperlink" Target="https://nvidia.github.io/cccl/thrust" TargetMode="External"/><Relationship Id="rId2" Type="http://schemas.openxmlformats.org/officeDocument/2006/relationships/notesSlide" Target="../notesSlides/notesSlide30.xml"/><Relationship Id="rId1" Type="http://schemas.openxmlformats.org/officeDocument/2006/relationships/slideLayout" Target="../slideLayouts/slideLayout17.xml"/><Relationship Id="rId4" Type="http://schemas.openxmlformats.org/officeDocument/2006/relationships/image" Target="../media/image43.png"/></Relationships>
</file>

<file path=ppt/slides/_rels/slide31.xml.rels><?xml version="1.0" encoding="UTF-8" standalone="yes"?>
<Relationships xmlns="http://schemas.openxmlformats.org/package/2006/relationships"><Relationship Id="rId3" Type="http://schemas.openxmlformats.org/officeDocument/2006/relationships/hyperlink" Target="https://nvidia.github.io/cccl/thrust" TargetMode="External"/><Relationship Id="rId2" Type="http://schemas.openxmlformats.org/officeDocument/2006/relationships/notesSlide" Target="../notesSlides/notesSlide31.xml"/><Relationship Id="rId1" Type="http://schemas.openxmlformats.org/officeDocument/2006/relationships/slideLayout" Target="../slideLayouts/slideLayout17.xml"/><Relationship Id="rId6" Type="http://schemas.openxmlformats.org/officeDocument/2006/relationships/image" Target="../media/image45.svg"/><Relationship Id="rId5" Type="http://schemas.openxmlformats.org/officeDocument/2006/relationships/image" Target="../media/image44.png"/><Relationship Id="rId4" Type="http://schemas.openxmlformats.org/officeDocument/2006/relationships/image" Target="../media/image43.png"/></Relationships>
</file>

<file path=ppt/slides/_rels/slide32.xml.rels><?xml version="1.0" encoding="UTF-8" standalone="yes"?>
<Relationships xmlns="http://schemas.openxmlformats.org/package/2006/relationships"><Relationship Id="rId8" Type="http://schemas.openxmlformats.org/officeDocument/2006/relationships/image" Target="../media/image45.svg"/><Relationship Id="rId3" Type="http://schemas.openxmlformats.org/officeDocument/2006/relationships/hyperlink" Target="https://nvidia.github.io/cccl/thrust" TargetMode="External"/><Relationship Id="rId7" Type="http://schemas.openxmlformats.org/officeDocument/2006/relationships/image" Target="../media/image44.png"/><Relationship Id="rId2" Type="http://schemas.openxmlformats.org/officeDocument/2006/relationships/notesSlide" Target="../notesSlides/notesSlide32.xml"/><Relationship Id="rId1" Type="http://schemas.openxmlformats.org/officeDocument/2006/relationships/slideLayout" Target="../slideLayouts/slideLayout17.xml"/><Relationship Id="rId6" Type="http://schemas.openxmlformats.org/officeDocument/2006/relationships/image" Target="../media/image47.svg"/><Relationship Id="rId5" Type="http://schemas.openxmlformats.org/officeDocument/2006/relationships/image" Target="../media/image46.png"/><Relationship Id="rId4" Type="http://schemas.openxmlformats.org/officeDocument/2006/relationships/image" Target="../media/image43.png"/></Relationships>
</file>

<file path=ppt/slides/_rels/slide33.xml.rels><?xml version="1.0" encoding="UTF-8" standalone="yes"?>
<Relationships xmlns="http://schemas.openxmlformats.org/package/2006/relationships"><Relationship Id="rId8" Type="http://schemas.openxmlformats.org/officeDocument/2006/relationships/image" Target="../media/image45.svg"/><Relationship Id="rId3" Type="http://schemas.openxmlformats.org/officeDocument/2006/relationships/hyperlink" Target="https://nvidia.github.io/cccl/thrust" TargetMode="External"/><Relationship Id="rId7" Type="http://schemas.openxmlformats.org/officeDocument/2006/relationships/image" Target="../media/image44.png"/><Relationship Id="rId2" Type="http://schemas.openxmlformats.org/officeDocument/2006/relationships/notesSlide" Target="../notesSlides/notesSlide33.xml"/><Relationship Id="rId1" Type="http://schemas.openxmlformats.org/officeDocument/2006/relationships/slideLayout" Target="../slideLayouts/slideLayout17.xml"/><Relationship Id="rId6" Type="http://schemas.openxmlformats.org/officeDocument/2006/relationships/image" Target="../media/image47.svg"/><Relationship Id="rId5" Type="http://schemas.openxmlformats.org/officeDocument/2006/relationships/image" Target="../media/image46.png"/><Relationship Id="rId10" Type="http://schemas.openxmlformats.org/officeDocument/2006/relationships/image" Target="../media/image49.svg"/><Relationship Id="rId4" Type="http://schemas.openxmlformats.org/officeDocument/2006/relationships/image" Target="../media/image43.png"/><Relationship Id="rId9" Type="http://schemas.openxmlformats.org/officeDocument/2006/relationships/image" Target="../media/image48.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8" Type="http://schemas.openxmlformats.org/officeDocument/2006/relationships/image" Target="../media/image47.svg"/><Relationship Id="rId3" Type="http://schemas.openxmlformats.org/officeDocument/2006/relationships/hyperlink" Target="https://nvidia.github.io/cccl/thrust" TargetMode="External"/><Relationship Id="rId7" Type="http://schemas.openxmlformats.org/officeDocument/2006/relationships/image" Target="../media/image46.png"/><Relationship Id="rId12" Type="http://schemas.openxmlformats.org/officeDocument/2006/relationships/image" Target="../media/image49.svg"/><Relationship Id="rId2" Type="http://schemas.openxmlformats.org/officeDocument/2006/relationships/notesSlide" Target="../notesSlides/notesSlide36.xml"/><Relationship Id="rId1" Type="http://schemas.openxmlformats.org/officeDocument/2006/relationships/slideLayout" Target="../slideLayouts/slideLayout17.xml"/><Relationship Id="rId6" Type="http://schemas.openxmlformats.org/officeDocument/2006/relationships/image" Target="../media/image51.svg"/><Relationship Id="rId11" Type="http://schemas.openxmlformats.org/officeDocument/2006/relationships/image" Target="../media/image48.png"/><Relationship Id="rId5" Type="http://schemas.openxmlformats.org/officeDocument/2006/relationships/image" Target="../media/image50.png"/><Relationship Id="rId10" Type="http://schemas.openxmlformats.org/officeDocument/2006/relationships/image" Target="../media/image45.svg"/><Relationship Id="rId4" Type="http://schemas.openxmlformats.org/officeDocument/2006/relationships/image" Target="../media/image43.png"/><Relationship Id="rId9" Type="http://schemas.openxmlformats.org/officeDocument/2006/relationships/image" Target="../media/image44.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5.xml"/><Relationship Id="rId1" Type="http://schemas.openxmlformats.org/officeDocument/2006/relationships/slideLayout" Target="../slideLayouts/slideLayout17.xml"/><Relationship Id="rId4" Type="http://schemas.openxmlformats.org/officeDocument/2006/relationships/hyperlink" Target="https://nvidia.github.io/cccl/libcudacxx" TargetMode="External"/></Relationships>
</file>

<file path=ppt/slides/_rels/slide5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6.xml"/><Relationship Id="rId1" Type="http://schemas.openxmlformats.org/officeDocument/2006/relationships/slideLayout" Target="../slideLayouts/slideLayout17.xml"/><Relationship Id="rId4" Type="http://schemas.openxmlformats.org/officeDocument/2006/relationships/hyperlink" Target="https://nvidia.github.io/cccl/libcudacxx" TargetMode="External"/></Relationships>
</file>

<file path=ppt/slides/_rels/slide5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7.xml"/><Relationship Id="rId1" Type="http://schemas.openxmlformats.org/officeDocument/2006/relationships/slideLayout" Target="../slideLayouts/slideLayout17.xml"/><Relationship Id="rId4" Type="http://schemas.openxmlformats.org/officeDocument/2006/relationships/hyperlink" Target="https://nvidia.github.io/cccl/libcudacxx" TargetMode="External"/></Relationships>
</file>

<file path=ppt/slides/_rels/slide5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8.xml"/><Relationship Id="rId1" Type="http://schemas.openxmlformats.org/officeDocument/2006/relationships/slideLayout" Target="../slideLayouts/slideLayout17.xml"/><Relationship Id="rId4" Type="http://schemas.openxmlformats.org/officeDocument/2006/relationships/hyperlink" Target="https://nvidia.github.io/cccl/libcudacxx" TargetMode="External"/></Relationships>
</file>

<file path=ppt/slides/_rels/slide5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9.xml"/><Relationship Id="rId1" Type="http://schemas.openxmlformats.org/officeDocument/2006/relationships/slideLayout" Target="../slideLayouts/slideLayout17.xml"/><Relationship Id="rId4" Type="http://schemas.openxmlformats.org/officeDocument/2006/relationships/hyperlink" Target="https://nvidia.github.io/cccl/libcudacxx" TargetMode="Externa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60.xml.rels><?xml version="1.0" encoding="UTF-8" standalone="yes"?>
<Relationships xmlns="http://schemas.openxmlformats.org/package/2006/relationships"><Relationship Id="rId8" Type="http://schemas.openxmlformats.org/officeDocument/2006/relationships/image" Target="../media/image47.svg"/><Relationship Id="rId3" Type="http://schemas.openxmlformats.org/officeDocument/2006/relationships/hyperlink" Target="https://nvidia.github.io/cccl/thrust" TargetMode="External"/><Relationship Id="rId7" Type="http://schemas.openxmlformats.org/officeDocument/2006/relationships/image" Target="../media/image46.png"/><Relationship Id="rId12" Type="http://schemas.openxmlformats.org/officeDocument/2006/relationships/image" Target="../media/image49.svg"/><Relationship Id="rId2" Type="http://schemas.openxmlformats.org/officeDocument/2006/relationships/notesSlide" Target="../notesSlides/notesSlide60.xml"/><Relationship Id="rId1" Type="http://schemas.openxmlformats.org/officeDocument/2006/relationships/slideLayout" Target="../slideLayouts/slideLayout17.xml"/><Relationship Id="rId6" Type="http://schemas.openxmlformats.org/officeDocument/2006/relationships/image" Target="../media/image51.svg"/><Relationship Id="rId11" Type="http://schemas.openxmlformats.org/officeDocument/2006/relationships/image" Target="../media/image48.png"/><Relationship Id="rId5" Type="http://schemas.openxmlformats.org/officeDocument/2006/relationships/image" Target="../media/image50.png"/><Relationship Id="rId10" Type="http://schemas.openxmlformats.org/officeDocument/2006/relationships/image" Target="../media/image45.svg"/><Relationship Id="rId4" Type="http://schemas.openxmlformats.org/officeDocument/2006/relationships/image" Target="../media/image43.png"/><Relationship Id="rId9" Type="http://schemas.openxmlformats.org/officeDocument/2006/relationships/image" Target="../media/image44.pn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5.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5.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5.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5.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5.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5.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5.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5.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5.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5.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5.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5.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5.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5.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8" Type="http://schemas.openxmlformats.org/officeDocument/2006/relationships/image" Target="../media/image56.jpg"/><Relationship Id="rId3" Type="http://schemas.openxmlformats.org/officeDocument/2006/relationships/slideLayout" Target="../slideLayouts/slideLayout17.xml"/><Relationship Id="rId7" Type="http://schemas.openxmlformats.org/officeDocument/2006/relationships/image" Target="../media/image55.jp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4.jpg"/><Relationship Id="rId5" Type="http://schemas.openxmlformats.org/officeDocument/2006/relationships/image" Target="../media/image53.png"/><Relationship Id="rId10" Type="http://schemas.openxmlformats.org/officeDocument/2006/relationships/image" Target="../media/image58.jpg"/><Relationship Id="rId4" Type="http://schemas.openxmlformats.org/officeDocument/2006/relationships/notesSlide" Target="../notesSlides/notesSlide77.xml"/><Relationship Id="rId9" Type="http://schemas.openxmlformats.org/officeDocument/2006/relationships/image" Target="../media/image57.jpg"/></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7.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1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1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1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1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1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12.xml"/></Relationships>
</file>

<file path=ppt/slides/_rels/slide8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87.xml"/><Relationship Id="rId1" Type="http://schemas.openxmlformats.org/officeDocument/2006/relationships/slideLayout" Target="../slideLayouts/slideLayout16.xml"/><Relationship Id="rId5" Type="http://schemas.openxmlformats.org/officeDocument/2006/relationships/image" Target="../media/image61.png"/><Relationship Id="rId4" Type="http://schemas.openxmlformats.org/officeDocument/2006/relationships/image" Target="../media/image60.png"/></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1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svg"/><Relationship Id="rId18" Type="http://schemas.openxmlformats.org/officeDocument/2006/relationships/image" Target="../media/image22.png"/><Relationship Id="rId26" Type="http://schemas.openxmlformats.org/officeDocument/2006/relationships/image" Target="../media/image30.png"/><Relationship Id="rId3" Type="http://schemas.openxmlformats.org/officeDocument/2006/relationships/image" Target="../media/image7.png"/><Relationship Id="rId21" Type="http://schemas.openxmlformats.org/officeDocument/2006/relationships/image" Target="../media/image25.svg"/><Relationship Id="rId34" Type="http://schemas.openxmlformats.org/officeDocument/2006/relationships/image" Target="../media/image38.svg"/><Relationship Id="rId7" Type="http://schemas.openxmlformats.org/officeDocument/2006/relationships/image" Target="../media/image11.svg"/><Relationship Id="rId12" Type="http://schemas.openxmlformats.org/officeDocument/2006/relationships/image" Target="../media/image16.png"/><Relationship Id="rId17" Type="http://schemas.openxmlformats.org/officeDocument/2006/relationships/image" Target="../media/image21.svg"/><Relationship Id="rId25" Type="http://schemas.openxmlformats.org/officeDocument/2006/relationships/image" Target="../media/image29.jpg"/><Relationship Id="rId33" Type="http://schemas.openxmlformats.org/officeDocument/2006/relationships/image" Target="../media/image37.png"/><Relationship Id="rId2" Type="http://schemas.openxmlformats.org/officeDocument/2006/relationships/notesSlide" Target="../notesSlides/notesSlide9.xml"/><Relationship Id="rId16" Type="http://schemas.openxmlformats.org/officeDocument/2006/relationships/image" Target="../media/image20.png"/><Relationship Id="rId20" Type="http://schemas.openxmlformats.org/officeDocument/2006/relationships/image" Target="../media/image24.png"/><Relationship Id="rId29" Type="http://schemas.openxmlformats.org/officeDocument/2006/relationships/image" Target="../media/image33.png"/><Relationship Id="rId1" Type="http://schemas.openxmlformats.org/officeDocument/2006/relationships/slideLayout" Target="../slideLayouts/slideLayout17.xml"/><Relationship Id="rId6" Type="http://schemas.openxmlformats.org/officeDocument/2006/relationships/image" Target="../media/image10.png"/><Relationship Id="rId11" Type="http://schemas.openxmlformats.org/officeDocument/2006/relationships/image" Target="../media/image15.svg"/><Relationship Id="rId24" Type="http://schemas.openxmlformats.org/officeDocument/2006/relationships/image" Target="../media/image28.png"/><Relationship Id="rId32" Type="http://schemas.openxmlformats.org/officeDocument/2006/relationships/image" Target="../media/image36.svg"/><Relationship Id="rId5" Type="http://schemas.openxmlformats.org/officeDocument/2006/relationships/image" Target="../media/image9.png"/><Relationship Id="rId15" Type="http://schemas.openxmlformats.org/officeDocument/2006/relationships/image" Target="../media/image19.svg"/><Relationship Id="rId23" Type="http://schemas.openxmlformats.org/officeDocument/2006/relationships/image" Target="../media/image27.svg"/><Relationship Id="rId28" Type="http://schemas.openxmlformats.org/officeDocument/2006/relationships/image" Target="../media/image32.svg"/><Relationship Id="rId10" Type="http://schemas.openxmlformats.org/officeDocument/2006/relationships/image" Target="../media/image14.png"/><Relationship Id="rId19" Type="http://schemas.openxmlformats.org/officeDocument/2006/relationships/image" Target="../media/image23.svg"/><Relationship Id="rId31" Type="http://schemas.openxmlformats.org/officeDocument/2006/relationships/image" Target="../media/image35.png"/><Relationship Id="rId4" Type="http://schemas.openxmlformats.org/officeDocument/2006/relationships/image" Target="../media/image8.png"/><Relationship Id="rId9" Type="http://schemas.openxmlformats.org/officeDocument/2006/relationships/image" Target="../media/image13.svg"/><Relationship Id="rId14" Type="http://schemas.openxmlformats.org/officeDocument/2006/relationships/image" Target="../media/image18.png"/><Relationship Id="rId22" Type="http://schemas.openxmlformats.org/officeDocument/2006/relationships/image" Target="../media/image26.png"/><Relationship Id="rId27" Type="http://schemas.openxmlformats.org/officeDocument/2006/relationships/image" Target="../media/image31.png"/><Relationship Id="rId30" Type="http://schemas.openxmlformats.org/officeDocument/2006/relationships/image" Target="../media/image34.svg"/></Relationships>
</file>

<file path=ppt/slides/_rels/slide90.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3.png"/><Relationship Id="rId4" Type="http://schemas.openxmlformats.org/officeDocument/2006/relationships/notesSlide" Target="../notesSlides/notesSlide90.xml"/></Relationships>
</file>

<file path=ppt/slides/_rels/slide9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3.png"/><Relationship Id="rId4" Type="http://schemas.openxmlformats.org/officeDocument/2006/relationships/notesSlide" Target="../notesSlides/notesSlide91.xml"/></Relationships>
</file>

<file path=ppt/slides/_rels/slide9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3.png"/><Relationship Id="rId4" Type="http://schemas.openxmlformats.org/officeDocument/2006/relationships/notesSlide" Target="../notesSlides/notesSlide92.xml"/></Relationships>
</file>

<file path=ppt/slides/_rels/slide9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3.png"/><Relationship Id="rId4" Type="http://schemas.openxmlformats.org/officeDocument/2006/relationships/notesSlide" Target="../notesSlides/notesSlide93.xml"/></Relationships>
</file>

<file path=ppt/slides/_rels/slide9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3.png"/><Relationship Id="rId4" Type="http://schemas.openxmlformats.org/officeDocument/2006/relationships/notesSlide" Target="../notesSlides/notesSlide94.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1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1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1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1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064346-0672-5C74-80BF-7FD249AE24DF}"/>
              </a:ext>
            </a:extLst>
          </p:cNvPr>
          <p:cNvSpPr>
            <a:spLocks noGrp="1"/>
          </p:cNvSpPr>
          <p:nvPr>
            <p:ph type="title"/>
          </p:nvPr>
        </p:nvSpPr>
        <p:spPr/>
        <p:txBody>
          <a:bodyPr/>
          <a:lstStyle/>
          <a:p>
            <a:r>
              <a:rPr lang="en-US" sz="4000" dirty="0"/>
              <a:t>The CUDA C++ Developer's Toolbox</a:t>
            </a:r>
          </a:p>
        </p:txBody>
      </p:sp>
    </p:spTree>
    <p:extLst>
      <p:ext uri="{BB962C8B-B14F-4D97-AF65-F5344CB8AC3E}">
        <p14:creationId xmlns:p14="http://schemas.microsoft.com/office/powerpoint/2010/main" val="39540828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3EEDC08F-A213-D564-6CB9-F2A23E9CB0CA}"/>
              </a:ext>
            </a:extLst>
          </p:cNvPr>
          <p:cNvSpPr>
            <a:spLocks noGrp="1"/>
          </p:cNvSpPr>
          <p:nvPr>
            <p:ph type="ftr" sz="quarter" idx="12"/>
          </p:nvPr>
        </p:nvSpPr>
        <p:spPr/>
        <p:txBody>
          <a:bodyPr/>
          <a:lstStyle/>
          <a:p>
            <a:r>
              <a:rPr lang="en-US"/>
              <a:t>Copyright (C) 2026 NVIDIA</a:t>
            </a:r>
            <a:endParaRPr lang="en-US" dirty="0"/>
          </a:p>
        </p:txBody>
      </p:sp>
      <p:pic>
        <p:nvPicPr>
          <p:cNvPr id="5" name="Picture 4" descr="A row of white cups&#10;&#10;AI-generated content may be incorrect.">
            <a:extLst>
              <a:ext uri="{FF2B5EF4-FFF2-40B4-BE49-F238E27FC236}">
                <a16:creationId xmlns:a16="http://schemas.microsoft.com/office/drawing/2014/main" id="{712A58F6-8CA4-0E2D-A704-C669291BC402}"/>
              </a:ext>
            </a:extLst>
          </p:cNvPr>
          <p:cNvPicPr>
            <a:picLocks noChangeAspect="1"/>
          </p:cNvPicPr>
          <p:nvPr/>
        </p:nvPicPr>
        <p:blipFill>
          <a:blip r:embed="rId3">
            <a:extLst>
              <a:ext uri="{28A0092B-C50C-407E-A947-70E740481C1C}">
                <a14:useLocalDpi xmlns:a14="http://schemas.microsoft.com/office/drawing/2010/main" val="0"/>
              </a:ext>
            </a:extLst>
          </a:blip>
          <a:srcRect l="8421" t="23113" r="18953" b="36391"/>
          <a:stretch/>
        </p:blipFill>
        <p:spPr>
          <a:xfrm>
            <a:off x="1574800" y="488950"/>
            <a:ext cx="7826806" cy="2388933"/>
          </a:xfrm>
          <a:prstGeom prst="rect">
            <a:avLst/>
          </a:prstGeom>
          <a:ln w="50800" cap="sq">
            <a:solidFill>
              <a:schemeClr val="tx1"/>
            </a:solidFill>
            <a:miter lim="800000"/>
          </a:ln>
        </p:spPr>
      </p:pic>
      <p:sp>
        <p:nvSpPr>
          <p:cNvPr id="10" name="TextBox 9">
            <a:extLst>
              <a:ext uri="{FF2B5EF4-FFF2-40B4-BE49-F238E27FC236}">
                <a16:creationId xmlns:a16="http://schemas.microsoft.com/office/drawing/2014/main" id="{9AF99CBF-8A6C-0314-FD23-492A03087402}"/>
              </a:ext>
            </a:extLst>
          </p:cNvPr>
          <p:cNvSpPr txBox="1"/>
          <p:nvPr/>
        </p:nvSpPr>
        <p:spPr>
          <a:xfrm>
            <a:off x="-4816766" y="5038484"/>
            <a:ext cx="184731" cy="2862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endParaRPr lang="en-US" sz="1400" dirty="0" err="1">
              <a:solidFill>
                <a:schemeClr val="tx1"/>
              </a:solidFill>
              <a:latin typeface="Trebuchet MS" panose="020B0603020202020204" pitchFamily="34" charset="0"/>
            </a:endParaRPr>
          </a:p>
        </p:txBody>
      </p:sp>
      <p:pic>
        <p:nvPicPr>
          <p:cNvPr id="4" name="Picture 3" descr="A red square on a black background&#10;&#10;AI-generated content may be incorrect.">
            <a:extLst>
              <a:ext uri="{FF2B5EF4-FFF2-40B4-BE49-F238E27FC236}">
                <a16:creationId xmlns:a16="http://schemas.microsoft.com/office/drawing/2014/main" id="{66FE271C-BC76-0705-31A8-566FDEBF5D75}"/>
              </a:ext>
            </a:extLst>
          </p:cNvPr>
          <p:cNvPicPr>
            <a:picLocks noChangeAspect="1"/>
          </p:cNvPicPr>
          <p:nvPr/>
        </p:nvPicPr>
        <p:blipFill>
          <a:blip r:embed="rId4">
            <a:extLst>
              <a:ext uri="{28A0092B-C50C-407E-A947-70E740481C1C}">
                <a14:useLocalDpi xmlns:a14="http://schemas.microsoft.com/office/drawing/2010/main" val="0"/>
              </a:ext>
            </a:extLst>
          </a:blip>
          <a:srcRect l="1827" t="2637" r="5410" b="16690"/>
          <a:stretch/>
        </p:blipFill>
        <p:spPr>
          <a:xfrm>
            <a:off x="1574800" y="2939225"/>
            <a:ext cx="7826806" cy="2749700"/>
          </a:xfrm>
          <a:prstGeom prst="rect">
            <a:avLst/>
          </a:prstGeom>
          <a:ln w="50800" cap="sq">
            <a:solidFill>
              <a:schemeClr val="tx1"/>
            </a:solidFill>
            <a:miter lim="800000"/>
          </a:ln>
        </p:spPr>
      </p:pic>
      <p:sp>
        <p:nvSpPr>
          <p:cNvPr id="11" name="TextBox 10">
            <a:extLst>
              <a:ext uri="{FF2B5EF4-FFF2-40B4-BE49-F238E27FC236}">
                <a16:creationId xmlns:a16="http://schemas.microsoft.com/office/drawing/2014/main" id="{72CCA911-CABC-2790-BDE8-6FEC5A02D229}"/>
              </a:ext>
            </a:extLst>
          </p:cNvPr>
          <p:cNvSpPr txBox="1"/>
          <p:nvPr/>
        </p:nvSpPr>
        <p:spPr>
          <a:xfrm>
            <a:off x="2519138" y="4242470"/>
            <a:ext cx="864340" cy="480131"/>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defPPr>
              <a:defRPr lang="en-US"/>
            </a:defPPr>
            <a:lvl1pPr algn="ctr">
              <a:lnSpc>
                <a:spcPct val="90000"/>
              </a:lnSpc>
              <a:defRPr sz="1600">
                <a:solidFill>
                  <a:schemeClr val="tx1"/>
                </a:solidFill>
                <a:latin typeface="Trebuchet MS" panose="020B0603020202020204" pitchFamily="34" charset="0"/>
              </a:defRPr>
            </a:lvl1pPr>
          </a:lstStyle>
          <a:p>
            <a:r>
              <a:rPr lang="en-US" sz="2800" b="1" dirty="0">
                <a:latin typeface="NVIDIA Sans" panose="020B0503020203020204" pitchFamily="34" charset="0"/>
                <a:cs typeface="NVIDIA Sans" panose="020B0503020203020204" pitchFamily="34" charset="0"/>
              </a:rPr>
              <a:t>42°C</a:t>
            </a:r>
          </a:p>
        </p:txBody>
      </p:sp>
      <p:sp>
        <p:nvSpPr>
          <p:cNvPr id="14" name="TextBox 13">
            <a:extLst>
              <a:ext uri="{FF2B5EF4-FFF2-40B4-BE49-F238E27FC236}">
                <a16:creationId xmlns:a16="http://schemas.microsoft.com/office/drawing/2014/main" id="{A05A4AE0-4FB2-4EAF-EAA0-76FDB655617D}"/>
              </a:ext>
            </a:extLst>
          </p:cNvPr>
          <p:cNvSpPr txBox="1"/>
          <p:nvPr/>
        </p:nvSpPr>
        <p:spPr>
          <a:xfrm>
            <a:off x="7769822" y="4242470"/>
            <a:ext cx="864340" cy="480131"/>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sz="2800" b="1" dirty="0">
                <a:solidFill>
                  <a:schemeClr val="tx1"/>
                </a:solidFill>
                <a:latin typeface="NVIDIA Sans" panose="020B0503020203020204" pitchFamily="34" charset="0"/>
                <a:cs typeface="NVIDIA Sans" panose="020B0503020203020204" pitchFamily="34" charset="0"/>
              </a:rPr>
              <a:t>50</a:t>
            </a:r>
            <a:r>
              <a:rPr lang="en-US" sz="2800" b="1" dirty="0">
                <a:latin typeface="NVIDIA Sans" panose="020B0503020203020204" pitchFamily="34" charset="0"/>
                <a:cs typeface="NVIDIA Sans" panose="020B0503020203020204" pitchFamily="34" charset="0"/>
              </a:rPr>
              <a:t>°C</a:t>
            </a:r>
            <a:endParaRPr lang="en-US" sz="2800" b="1" dirty="0">
              <a:solidFill>
                <a:schemeClr val="tx1"/>
              </a:solidFill>
              <a:latin typeface="NVIDIA Sans" panose="020B0503020203020204" pitchFamily="34" charset="0"/>
              <a:cs typeface="NVIDIA Sans" panose="020B0503020203020204" pitchFamily="34" charset="0"/>
            </a:endParaRPr>
          </a:p>
        </p:txBody>
      </p:sp>
      <p:sp>
        <p:nvSpPr>
          <p:cNvPr id="15" name="TextBox 14">
            <a:extLst>
              <a:ext uri="{FF2B5EF4-FFF2-40B4-BE49-F238E27FC236}">
                <a16:creationId xmlns:a16="http://schemas.microsoft.com/office/drawing/2014/main" id="{F66B2766-5BD0-FA56-65C4-860F532AC28A}"/>
              </a:ext>
            </a:extLst>
          </p:cNvPr>
          <p:cNvSpPr txBox="1"/>
          <p:nvPr/>
        </p:nvSpPr>
        <p:spPr>
          <a:xfrm>
            <a:off x="5177140" y="4242470"/>
            <a:ext cx="864340" cy="480131"/>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sz="2800" b="1" dirty="0">
                <a:solidFill>
                  <a:schemeClr val="tx1"/>
                </a:solidFill>
                <a:latin typeface="NVIDIA Sans" panose="020B0503020203020204" pitchFamily="34" charset="0"/>
                <a:cs typeface="NVIDIA Sans" panose="020B0503020203020204" pitchFamily="34" charset="0"/>
              </a:rPr>
              <a:t>24</a:t>
            </a:r>
            <a:r>
              <a:rPr lang="en-US" sz="2800" b="1" dirty="0">
                <a:latin typeface="NVIDIA Sans" panose="020B0503020203020204" pitchFamily="34" charset="0"/>
                <a:cs typeface="NVIDIA Sans" panose="020B0503020203020204" pitchFamily="34" charset="0"/>
              </a:rPr>
              <a:t>°C</a:t>
            </a:r>
            <a:endParaRPr lang="en-US" sz="2800" b="1" dirty="0">
              <a:solidFill>
                <a:schemeClr val="tx1"/>
              </a:solidFill>
              <a:latin typeface="NVIDIA Sans" panose="020B0503020203020204" pitchFamily="34" charset="0"/>
              <a:cs typeface="NVIDIA Sans" panose="020B0503020203020204" pitchFamily="34" charset="0"/>
            </a:endParaRPr>
          </a:p>
        </p:txBody>
      </p:sp>
      <p:sp>
        <p:nvSpPr>
          <p:cNvPr id="18" name="Slide Number Placeholder 17">
            <a:extLst>
              <a:ext uri="{FF2B5EF4-FFF2-40B4-BE49-F238E27FC236}">
                <a16:creationId xmlns:a16="http://schemas.microsoft.com/office/drawing/2014/main" id="{C015D608-9341-170A-69DB-3CC207095E48}"/>
              </a:ext>
            </a:extLst>
          </p:cNvPr>
          <p:cNvSpPr>
            <a:spLocks noGrp="1"/>
          </p:cNvSpPr>
          <p:nvPr>
            <p:ph type="sldNum" sz="quarter" idx="11"/>
          </p:nvPr>
        </p:nvSpPr>
        <p:spPr/>
        <p:txBody>
          <a:bodyPr/>
          <a:lstStyle/>
          <a:p>
            <a:fld id="{27D56BB5-3061-446C-8933-086D56C9C75B}" type="slidenum">
              <a:rPr lang="en-US" smtClean="0"/>
              <a:t>10</a:t>
            </a:fld>
            <a:endParaRPr lang="en-US"/>
          </a:p>
        </p:txBody>
      </p:sp>
    </p:spTree>
    <p:extLst>
      <p:ext uri="{BB962C8B-B14F-4D97-AF65-F5344CB8AC3E}">
        <p14:creationId xmlns:p14="http://schemas.microsoft.com/office/powerpoint/2010/main" val="273236281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4118FE-8288-3F9D-9C14-8A91E3B3F504}"/>
            </a:ext>
          </a:extLst>
        </p:cNvPr>
        <p:cNvGrpSpPr/>
        <p:nvPr/>
      </p:nvGrpSpPr>
      <p:grpSpPr>
        <a:xfrm>
          <a:off x="0" y="0"/>
          <a:ext cx="0" cy="0"/>
          <a:chOff x="0" y="0"/>
          <a:chExt cx="0" cy="0"/>
        </a:xfrm>
      </p:grpSpPr>
      <p:sp>
        <p:nvSpPr>
          <p:cNvPr id="4" name="Content Placeholder 3">
            <a:extLst>
              <a:ext uri="{FF2B5EF4-FFF2-40B4-BE49-F238E27FC236}">
                <a16:creationId xmlns:a16="http://schemas.microsoft.com/office/drawing/2014/main" id="{C542EAF3-770E-9FA3-B4D1-3F9B8409FA60}"/>
              </a:ext>
            </a:extLst>
          </p:cNvPr>
          <p:cNvSpPr>
            <a:spLocks noGrp="1"/>
          </p:cNvSpPr>
          <p:nvPr>
            <p:ph idx="1"/>
          </p:nvPr>
        </p:nvSpPr>
        <p:spPr>
          <a:xfrm>
            <a:off x="512064" y="1073150"/>
            <a:ext cx="10003536" cy="4031873"/>
          </a:xfrm>
        </p:spPr>
        <p:txBody>
          <a:bodyPr>
            <a:noAutofit/>
          </a:bodyPr>
          <a:lstStyle/>
          <a:p>
            <a:r>
              <a:rPr lang="en-US" dirty="0"/>
              <a:t>int </a:t>
            </a:r>
            <a:r>
              <a:rPr lang="en-US" dirty="0" err="1">
                <a:solidFill>
                  <a:srgbClr val="CC9B00"/>
                </a:solidFill>
              </a:rPr>
              <a:t>nx</a:t>
            </a:r>
            <a:r>
              <a:rPr lang="en-US" dirty="0"/>
              <a:t>(…), </a:t>
            </a:r>
            <a:r>
              <a:rPr lang="en-US" dirty="0" err="1">
                <a:solidFill>
                  <a:schemeClr val="accent3">
                    <a:lumMod val="60000"/>
                    <a:lumOff val="40000"/>
                  </a:schemeClr>
                </a:solidFill>
              </a:rPr>
              <a:t>ny</a:t>
            </a:r>
            <a:r>
              <a:rPr lang="en-US" dirty="0"/>
              <a:t>(…), </a:t>
            </a:r>
            <a:r>
              <a:rPr lang="en-US" dirty="0" err="1">
                <a:solidFill>
                  <a:schemeClr val="accent2">
                    <a:lumMod val="40000"/>
                    <a:lumOff val="60000"/>
                  </a:schemeClr>
                </a:solidFill>
              </a:rPr>
              <a:t>write_steps</a:t>
            </a:r>
            <a:r>
              <a:rPr lang="en-US" dirty="0"/>
              <a:t>(…), </a:t>
            </a:r>
            <a:r>
              <a:rPr lang="en-US" dirty="0" err="1">
                <a:solidFill>
                  <a:srgbClr val="FFFF99"/>
                </a:solidFill>
              </a:rPr>
              <a:t>compute_steps</a:t>
            </a:r>
            <a:r>
              <a:rPr lang="en-US" dirty="0"/>
              <a:t>(…);</a:t>
            </a:r>
          </a:p>
          <a:p>
            <a:endParaRPr lang="en-US" dirty="0"/>
          </a:p>
          <a:p>
            <a:r>
              <a:rPr lang="en-US" dirty="0"/>
              <a:t>thrust::</a:t>
            </a:r>
            <a:r>
              <a:rPr lang="en-US" dirty="0" err="1"/>
              <a:t>universal_vector</a:t>
            </a:r>
            <a:r>
              <a:rPr lang="en-US" dirty="0"/>
              <a:t>&lt;float&gt; </a:t>
            </a:r>
            <a:r>
              <a:rPr lang="en-US" dirty="0" err="1">
                <a:solidFill>
                  <a:srgbClr val="FF33CC"/>
                </a:solidFill>
              </a:rPr>
              <a:t>U_data</a:t>
            </a:r>
            <a:r>
              <a:rPr lang="en-US" dirty="0"/>
              <a:t>(</a:t>
            </a:r>
            <a:r>
              <a:rPr lang="en-US" dirty="0" err="1">
                <a:solidFill>
                  <a:srgbClr val="CC9B00"/>
                </a:solidFill>
              </a:rPr>
              <a:t>nx</a:t>
            </a:r>
            <a:r>
              <a:rPr lang="en-US" dirty="0"/>
              <a:t> * </a:t>
            </a:r>
            <a:r>
              <a:rPr lang="en-US" dirty="0" err="1">
                <a:solidFill>
                  <a:schemeClr val="accent3">
                    <a:lumMod val="60000"/>
                    <a:lumOff val="40000"/>
                  </a:schemeClr>
                </a:solidFill>
              </a:rPr>
              <a:t>ny</a:t>
            </a:r>
            <a:r>
              <a:rPr lang="en-US" dirty="0"/>
              <a:t>), </a:t>
            </a:r>
            <a:r>
              <a:rPr lang="en-US" dirty="0" err="1">
                <a:solidFill>
                  <a:schemeClr val="accent1">
                    <a:lumMod val="60000"/>
                    <a:lumOff val="40000"/>
                  </a:schemeClr>
                </a:solidFill>
              </a:rPr>
              <a:t>V_data</a:t>
            </a:r>
            <a:r>
              <a:rPr lang="en-US" dirty="0"/>
              <a:t>(</a:t>
            </a:r>
            <a:r>
              <a:rPr lang="en-US" dirty="0" err="1">
                <a:solidFill>
                  <a:srgbClr val="CC9B00"/>
                </a:solidFill>
              </a:rPr>
              <a:t>nx</a:t>
            </a:r>
            <a:r>
              <a:rPr lang="en-US" dirty="0"/>
              <a:t> * </a:t>
            </a:r>
            <a:r>
              <a:rPr lang="en-US" dirty="0" err="1">
                <a:solidFill>
                  <a:schemeClr val="accent3">
                    <a:lumMod val="60000"/>
                    <a:lumOff val="40000"/>
                  </a:schemeClr>
                </a:solidFill>
              </a:rPr>
              <a:t>ny</a:t>
            </a:r>
            <a:r>
              <a:rPr lang="en-US" dirty="0"/>
              <a:t>);</a:t>
            </a:r>
          </a:p>
          <a:p>
            <a:r>
              <a:rPr lang="en-US" dirty="0" err="1"/>
              <a:t>cuda</a:t>
            </a:r>
            <a:r>
              <a:rPr lang="en-US" dirty="0"/>
              <a:t>::std::</a:t>
            </a:r>
            <a:r>
              <a:rPr lang="en-US" dirty="0" err="1"/>
              <a:t>mdspan</a:t>
            </a:r>
            <a:r>
              <a:rPr lang="en-US" dirty="0"/>
              <a:t> </a:t>
            </a:r>
            <a:r>
              <a:rPr lang="en-US" dirty="0">
                <a:solidFill>
                  <a:srgbClr val="FF33CC"/>
                </a:solidFill>
              </a:rPr>
              <a:t>U</a:t>
            </a:r>
            <a:r>
              <a:rPr lang="en-US" dirty="0"/>
              <a:t>(thrust::</a:t>
            </a:r>
            <a:r>
              <a:rPr lang="en-US" dirty="0" err="1"/>
              <a:t>raw_pointer_cast</a:t>
            </a:r>
            <a:r>
              <a:rPr lang="en-US" dirty="0"/>
              <a:t>(</a:t>
            </a:r>
            <a:r>
              <a:rPr lang="en-US" dirty="0" err="1">
                <a:solidFill>
                  <a:srgbClr val="FF33CC"/>
                </a:solidFill>
              </a:rPr>
              <a:t>U_data.data</a:t>
            </a:r>
            <a:r>
              <a:rPr lang="en-US" dirty="0">
                <a:solidFill>
                  <a:srgbClr val="FF33CC"/>
                </a:solidFill>
              </a:rPr>
              <a:t>()</a:t>
            </a:r>
            <a:r>
              <a:rPr lang="en-US" dirty="0"/>
              <a:t>),</a:t>
            </a:r>
            <a:r>
              <a:rPr lang="en-US" dirty="0">
                <a:solidFill>
                  <a:srgbClr val="FFFF00"/>
                </a:solidFill>
              </a:rPr>
              <a:t> </a:t>
            </a:r>
            <a:r>
              <a:rPr lang="en-US" dirty="0" err="1">
                <a:solidFill>
                  <a:srgbClr val="CC9B00"/>
                </a:solidFill>
              </a:rPr>
              <a:t>nx</a:t>
            </a:r>
            <a:r>
              <a:rPr lang="en-US" dirty="0"/>
              <a:t>, </a:t>
            </a:r>
            <a:r>
              <a:rPr lang="en-US" dirty="0" err="1">
                <a:solidFill>
                  <a:schemeClr val="accent3">
                    <a:lumMod val="60000"/>
                    <a:lumOff val="40000"/>
                  </a:schemeClr>
                </a:solidFill>
              </a:rPr>
              <a:t>ny</a:t>
            </a:r>
            <a:r>
              <a:rPr lang="en-US" dirty="0"/>
              <a:t>);</a:t>
            </a:r>
          </a:p>
          <a:p>
            <a:r>
              <a:rPr lang="en-US" dirty="0" err="1"/>
              <a:t>cuda</a:t>
            </a:r>
            <a:r>
              <a:rPr lang="en-US" dirty="0"/>
              <a:t>::std::</a:t>
            </a:r>
            <a:r>
              <a:rPr lang="en-US" dirty="0" err="1"/>
              <a:t>mdspan</a:t>
            </a:r>
            <a:r>
              <a:rPr lang="en-US" dirty="0"/>
              <a:t> </a:t>
            </a:r>
            <a:r>
              <a:rPr lang="en-US" dirty="0">
                <a:solidFill>
                  <a:schemeClr val="accent1">
                    <a:lumMod val="60000"/>
                    <a:lumOff val="40000"/>
                  </a:schemeClr>
                </a:solidFill>
              </a:rPr>
              <a:t>V</a:t>
            </a:r>
            <a:r>
              <a:rPr lang="en-US" dirty="0"/>
              <a:t>(thrust::</a:t>
            </a:r>
            <a:r>
              <a:rPr lang="en-US" dirty="0" err="1"/>
              <a:t>raw_pointer_cast</a:t>
            </a:r>
            <a:r>
              <a:rPr lang="en-US" dirty="0"/>
              <a:t>(</a:t>
            </a:r>
            <a:r>
              <a:rPr lang="en-US" dirty="0" err="1">
                <a:solidFill>
                  <a:schemeClr val="accent1">
                    <a:lumMod val="60000"/>
                    <a:lumOff val="40000"/>
                  </a:schemeClr>
                </a:solidFill>
              </a:rPr>
              <a:t>V_data.data</a:t>
            </a:r>
            <a:r>
              <a:rPr lang="en-US" dirty="0">
                <a:solidFill>
                  <a:schemeClr val="accent1">
                    <a:lumMod val="60000"/>
                    <a:lumOff val="40000"/>
                  </a:schemeClr>
                </a:solidFill>
              </a:rPr>
              <a:t>()</a:t>
            </a:r>
            <a:r>
              <a:rPr lang="en-US" dirty="0"/>
              <a:t>), </a:t>
            </a:r>
            <a:r>
              <a:rPr lang="en-US" dirty="0" err="1">
                <a:solidFill>
                  <a:srgbClr val="CC9B00"/>
                </a:solidFill>
              </a:rPr>
              <a:t>nx</a:t>
            </a:r>
            <a:r>
              <a:rPr lang="en-US" dirty="0"/>
              <a:t>, </a:t>
            </a:r>
            <a:r>
              <a:rPr lang="en-US" dirty="0" err="1">
                <a:solidFill>
                  <a:schemeClr val="accent3">
                    <a:lumMod val="60000"/>
                    <a:lumOff val="40000"/>
                  </a:schemeClr>
                </a:solidFill>
              </a:rPr>
              <a:t>ny</a:t>
            </a:r>
            <a:r>
              <a:rPr lang="en-US" dirty="0"/>
              <a:t>);</a:t>
            </a:r>
          </a:p>
          <a:p>
            <a:endParaRPr lang="en-US" dirty="0"/>
          </a:p>
          <a:p>
            <a:r>
              <a:rPr lang="en-US" dirty="0" err="1"/>
              <a:t>initialize_oven</a:t>
            </a:r>
            <a:r>
              <a:rPr lang="en-US" dirty="0"/>
              <a:t>(thrust::</a:t>
            </a:r>
            <a:r>
              <a:rPr lang="en-US" dirty="0" err="1"/>
              <a:t>cuda</a:t>
            </a:r>
            <a:r>
              <a:rPr lang="en-US" dirty="0"/>
              <a:t>::par, </a:t>
            </a:r>
            <a:r>
              <a:rPr lang="en-US" dirty="0">
                <a:solidFill>
                  <a:srgbClr val="FF33CC"/>
                </a:solidFill>
              </a:rPr>
              <a:t>U</a:t>
            </a:r>
            <a:r>
              <a:rPr lang="en-US" dirty="0"/>
              <a:t>);</a:t>
            </a:r>
          </a:p>
          <a:p>
            <a:endParaRPr lang="en-US" dirty="0"/>
          </a:p>
          <a:p>
            <a:r>
              <a:rPr lang="en-US" dirty="0"/>
              <a:t>for (auto </a:t>
            </a:r>
            <a:r>
              <a:rPr lang="en-US" dirty="0" err="1"/>
              <a:t>write_step</a:t>
            </a:r>
            <a:r>
              <a:rPr lang="en-US" dirty="0"/>
              <a:t> : std::views::iota(0, </a:t>
            </a:r>
            <a:r>
              <a:rPr lang="en-US" dirty="0" err="1">
                <a:solidFill>
                  <a:schemeClr val="accent2">
                    <a:lumMod val="40000"/>
                    <a:lumOff val="60000"/>
                  </a:schemeClr>
                </a:solidFill>
              </a:rPr>
              <a:t>write_steps</a:t>
            </a:r>
            <a:r>
              <a:rPr lang="en-US" dirty="0"/>
              <a:t>)) {</a:t>
            </a:r>
          </a:p>
          <a:p>
            <a:r>
              <a:rPr lang="en-US" dirty="0"/>
              <a:t>  </a:t>
            </a:r>
            <a:r>
              <a:rPr lang="en-US" dirty="0" err="1"/>
              <a:t>save_to_file</a:t>
            </a:r>
            <a:r>
              <a:rPr lang="en-US" dirty="0"/>
              <a:t>(</a:t>
            </a:r>
            <a:r>
              <a:rPr lang="en-US" dirty="0">
                <a:solidFill>
                  <a:srgbClr val="FF33CC"/>
                </a:solidFill>
              </a:rPr>
              <a:t>U</a:t>
            </a:r>
            <a:r>
              <a:rPr lang="en-US" dirty="0"/>
              <a:t>);</a:t>
            </a:r>
          </a:p>
          <a:p>
            <a:endParaRPr lang="en-US" dirty="0"/>
          </a:p>
          <a:p>
            <a:r>
              <a:rPr lang="en-US" dirty="0"/>
              <a:t>  for (auto </a:t>
            </a:r>
            <a:r>
              <a:rPr lang="en-US" dirty="0" err="1"/>
              <a:t>compute_step</a:t>
            </a:r>
            <a:r>
              <a:rPr lang="en-US" dirty="0"/>
              <a:t> : std::views::iota(0, </a:t>
            </a:r>
            <a:r>
              <a:rPr lang="en-US" dirty="0" err="1">
                <a:solidFill>
                  <a:srgbClr val="FFFF99"/>
                </a:solidFill>
              </a:rPr>
              <a:t>compute_steps</a:t>
            </a:r>
            <a:r>
              <a:rPr lang="en-US" dirty="0"/>
              <a:t>)) {</a:t>
            </a:r>
          </a:p>
          <a:p>
            <a:r>
              <a:rPr lang="en-US" dirty="0"/>
              <a:t>    </a:t>
            </a:r>
            <a:r>
              <a:rPr lang="en-US" dirty="0" err="1"/>
              <a:t>heat_equation</a:t>
            </a:r>
            <a:r>
              <a:rPr lang="en-US" dirty="0"/>
              <a:t>(thrust::</a:t>
            </a:r>
            <a:r>
              <a:rPr lang="en-US" dirty="0" err="1"/>
              <a:t>cuda</a:t>
            </a:r>
            <a:r>
              <a:rPr lang="en-US" dirty="0"/>
              <a:t>::par, </a:t>
            </a:r>
            <a:r>
              <a:rPr lang="en-US" dirty="0">
                <a:solidFill>
                  <a:srgbClr val="FF33CC"/>
                </a:solidFill>
              </a:rPr>
              <a:t>U</a:t>
            </a:r>
            <a:r>
              <a:rPr lang="en-US" dirty="0"/>
              <a:t>, </a:t>
            </a:r>
            <a:r>
              <a:rPr lang="en-US" dirty="0">
                <a:solidFill>
                  <a:schemeClr val="accent1">
                    <a:lumMod val="60000"/>
                    <a:lumOff val="40000"/>
                  </a:schemeClr>
                </a:solidFill>
              </a:rPr>
              <a:t>V</a:t>
            </a:r>
            <a:r>
              <a:rPr lang="en-US" dirty="0"/>
              <a:t>);</a:t>
            </a:r>
          </a:p>
          <a:p>
            <a:r>
              <a:rPr lang="en-US" dirty="0"/>
              <a:t>    …</a:t>
            </a:r>
          </a:p>
          <a:p>
            <a:r>
              <a:rPr lang="en-US" dirty="0"/>
              <a:t>  }</a:t>
            </a:r>
          </a:p>
          <a:p>
            <a:r>
              <a:rPr lang="en-US" dirty="0"/>
              <a:t>}</a:t>
            </a:r>
          </a:p>
        </p:txBody>
      </p:sp>
      <p:sp>
        <p:nvSpPr>
          <p:cNvPr id="2" name="Slide Number Placeholder 1">
            <a:extLst>
              <a:ext uri="{FF2B5EF4-FFF2-40B4-BE49-F238E27FC236}">
                <a16:creationId xmlns:a16="http://schemas.microsoft.com/office/drawing/2014/main" id="{742714D8-A785-8F17-7972-1B969224104C}"/>
              </a:ext>
            </a:extLst>
          </p:cNvPr>
          <p:cNvSpPr>
            <a:spLocks noGrp="1"/>
          </p:cNvSpPr>
          <p:nvPr>
            <p:ph type="sldNum" sz="quarter" idx="11"/>
          </p:nvPr>
        </p:nvSpPr>
        <p:spPr/>
        <p:txBody>
          <a:bodyPr/>
          <a:lstStyle/>
          <a:p>
            <a:fld id="{27D56BB5-3061-446C-8933-086D56C9C75B}" type="slidenum">
              <a:rPr lang="en-US" smtClean="0"/>
              <a:t>100</a:t>
            </a:fld>
            <a:endParaRPr lang="en-US"/>
          </a:p>
        </p:txBody>
      </p:sp>
      <p:sp>
        <p:nvSpPr>
          <p:cNvPr id="3" name="Footer Placeholder 2">
            <a:extLst>
              <a:ext uri="{FF2B5EF4-FFF2-40B4-BE49-F238E27FC236}">
                <a16:creationId xmlns:a16="http://schemas.microsoft.com/office/drawing/2014/main" id="{FA96DAE7-882E-8488-5694-8035B6318AFD}"/>
              </a:ext>
            </a:extLst>
          </p:cNvPr>
          <p:cNvSpPr>
            <a:spLocks noGrp="1"/>
          </p:cNvSpPr>
          <p:nvPr>
            <p:ph type="ftr" sz="quarter" idx="12"/>
          </p:nvPr>
        </p:nvSpPr>
        <p:spPr/>
        <p:txBody>
          <a:bodyPr/>
          <a:lstStyle/>
          <a:p>
            <a:r>
              <a:rPr lang="en-US"/>
              <a:t>Copyright (C) 2026 NVIDIA</a:t>
            </a:r>
            <a:endParaRPr lang="en-US" dirty="0"/>
          </a:p>
        </p:txBody>
      </p:sp>
    </p:spTree>
    <p:extLst>
      <p:ext uri="{BB962C8B-B14F-4D97-AF65-F5344CB8AC3E}">
        <p14:creationId xmlns:p14="http://schemas.microsoft.com/office/powerpoint/2010/main" val="88773783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DF896F-9D5C-B58D-9232-88979ABF3BC2}"/>
            </a:ext>
          </a:extLst>
        </p:cNvPr>
        <p:cNvGrpSpPr/>
        <p:nvPr/>
      </p:nvGrpSpPr>
      <p:grpSpPr>
        <a:xfrm>
          <a:off x="0" y="0"/>
          <a:ext cx="0" cy="0"/>
          <a:chOff x="0" y="0"/>
          <a:chExt cx="0" cy="0"/>
        </a:xfrm>
      </p:grpSpPr>
      <p:sp>
        <p:nvSpPr>
          <p:cNvPr id="4" name="Content Placeholder 3">
            <a:extLst>
              <a:ext uri="{FF2B5EF4-FFF2-40B4-BE49-F238E27FC236}">
                <a16:creationId xmlns:a16="http://schemas.microsoft.com/office/drawing/2014/main" id="{FFC0D7BD-425D-B8DD-8964-A30DA7E19AD0}"/>
              </a:ext>
            </a:extLst>
          </p:cNvPr>
          <p:cNvSpPr>
            <a:spLocks noGrp="1"/>
          </p:cNvSpPr>
          <p:nvPr>
            <p:ph idx="1"/>
          </p:nvPr>
        </p:nvSpPr>
        <p:spPr>
          <a:xfrm>
            <a:off x="512064" y="1073150"/>
            <a:ext cx="10003536" cy="4031873"/>
          </a:xfrm>
        </p:spPr>
        <p:txBody>
          <a:bodyPr>
            <a:noAutofit/>
          </a:bodyPr>
          <a:lstStyle/>
          <a:p>
            <a:r>
              <a:rPr lang="en-US" dirty="0"/>
              <a:t>int </a:t>
            </a:r>
            <a:r>
              <a:rPr lang="en-US" dirty="0" err="1">
                <a:solidFill>
                  <a:srgbClr val="CC9B00"/>
                </a:solidFill>
              </a:rPr>
              <a:t>nx</a:t>
            </a:r>
            <a:r>
              <a:rPr lang="en-US" dirty="0"/>
              <a:t>(…), </a:t>
            </a:r>
            <a:r>
              <a:rPr lang="en-US" dirty="0" err="1">
                <a:solidFill>
                  <a:schemeClr val="accent3">
                    <a:lumMod val="60000"/>
                    <a:lumOff val="40000"/>
                  </a:schemeClr>
                </a:solidFill>
              </a:rPr>
              <a:t>ny</a:t>
            </a:r>
            <a:r>
              <a:rPr lang="en-US" dirty="0"/>
              <a:t>(…), </a:t>
            </a:r>
            <a:r>
              <a:rPr lang="en-US" dirty="0" err="1">
                <a:solidFill>
                  <a:schemeClr val="accent2">
                    <a:lumMod val="40000"/>
                    <a:lumOff val="60000"/>
                  </a:schemeClr>
                </a:solidFill>
              </a:rPr>
              <a:t>write_steps</a:t>
            </a:r>
            <a:r>
              <a:rPr lang="en-US" dirty="0"/>
              <a:t>(…), </a:t>
            </a:r>
            <a:r>
              <a:rPr lang="en-US" dirty="0" err="1">
                <a:solidFill>
                  <a:srgbClr val="FFFF99"/>
                </a:solidFill>
              </a:rPr>
              <a:t>compute_steps</a:t>
            </a:r>
            <a:r>
              <a:rPr lang="en-US" dirty="0"/>
              <a:t>(…);</a:t>
            </a:r>
          </a:p>
          <a:p>
            <a:endParaRPr lang="en-US" dirty="0"/>
          </a:p>
          <a:p>
            <a:r>
              <a:rPr lang="en-US" dirty="0"/>
              <a:t>thrust::</a:t>
            </a:r>
            <a:r>
              <a:rPr lang="en-US" dirty="0" err="1"/>
              <a:t>universal_vector</a:t>
            </a:r>
            <a:r>
              <a:rPr lang="en-US" dirty="0"/>
              <a:t>&lt;float&gt; </a:t>
            </a:r>
            <a:r>
              <a:rPr lang="en-US" dirty="0" err="1">
                <a:solidFill>
                  <a:srgbClr val="FF33CC"/>
                </a:solidFill>
              </a:rPr>
              <a:t>U_data</a:t>
            </a:r>
            <a:r>
              <a:rPr lang="en-US" dirty="0"/>
              <a:t>(</a:t>
            </a:r>
            <a:r>
              <a:rPr lang="en-US" dirty="0" err="1">
                <a:solidFill>
                  <a:srgbClr val="CC9B00"/>
                </a:solidFill>
              </a:rPr>
              <a:t>nx</a:t>
            </a:r>
            <a:r>
              <a:rPr lang="en-US" dirty="0"/>
              <a:t> * </a:t>
            </a:r>
            <a:r>
              <a:rPr lang="en-US" dirty="0" err="1">
                <a:solidFill>
                  <a:schemeClr val="accent3">
                    <a:lumMod val="60000"/>
                    <a:lumOff val="40000"/>
                  </a:schemeClr>
                </a:solidFill>
              </a:rPr>
              <a:t>ny</a:t>
            </a:r>
            <a:r>
              <a:rPr lang="en-US" dirty="0"/>
              <a:t>), </a:t>
            </a:r>
            <a:r>
              <a:rPr lang="en-US" dirty="0" err="1">
                <a:solidFill>
                  <a:schemeClr val="accent1">
                    <a:lumMod val="60000"/>
                    <a:lumOff val="40000"/>
                  </a:schemeClr>
                </a:solidFill>
              </a:rPr>
              <a:t>V_data</a:t>
            </a:r>
            <a:r>
              <a:rPr lang="en-US" dirty="0"/>
              <a:t>(</a:t>
            </a:r>
            <a:r>
              <a:rPr lang="en-US" dirty="0" err="1">
                <a:solidFill>
                  <a:srgbClr val="CC9B00"/>
                </a:solidFill>
              </a:rPr>
              <a:t>nx</a:t>
            </a:r>
            <a:r>
              <a:rPr lang="en-US" dirty="0"/>
              <a:t> * </a:t>
            </a:r>
            <a:r>
              <a:rPr lang="en-US" dirty="0" err="1">
                <a:solidFill>
                  <a:schemeClr val="accent3">
                    <a:lumMod val="60000"/>
                    <a:lumOff val="40000"/>
                  </a:schemeClr>
                </a:solidFill>
              </a:rPr>
              <a:t>ny</a:t>
            </a:r>
            <a:r>
              <a:rPr lang="en-US" dirty="0"/>
              <a:t>);</a:t>
            </a:r>
          </a:p>
          <a:p>
            <a:r>
              <a:rPr lang="en-US" dirty="0" err="1"/>
              <a:t>cuda</a:t>
            </a:r>
            <a:r>
              <a:rPr lang="en-US" dirty="0"/>
              <a:t>::std::</a:t>
            </a:r>
            <a:r>
              <a:rPr lang="en-US" dirty="0" err="1"/>
              <a:t>mdspan</a:t>
            </a:r>
            <a:r>
              <a:rPr lang="en-US" dirty="0"/>
              <a:t> </a:t>
            </a:r>
            <a:r>
              <a:rPr lang="en-US" dirty="0">
                <a:solidFill>
                  <a:srgbClr val="FF33CC"/>
                </a:solidFill>
              </a:rPr>
              <a:t>U</a:t>
            </a:r>
            <a:r>
              <a:rPr lang="en-US" dirty="0"/>
              <a:t>(thrust::</a:t>
            </a:r>
            <a:r>
              <a:rPr lang="en-US" dirty="0" err="1"/>
              <a:t>raw_pointer_cast</a:t>
            </a:r>
            <a:r>
              <a:rPr lang="en-US" dirty="0"/>
              <a:t>(</a:t>
            </a:r>
            <a:r>
              <a:rPr lang="en-US" dirty="0" err="1">
                <a:solidFill>
                  <a:srgbClr val="FF33CC"/>
                </a:solidFill>
              </a:rPr>
              <a:t>U_data.data</a:t>
            </a:r>
            <a:r>
              <a:rPr lang="en-US" dirty="0">
                <a:solidFill>
                  <a:srgbClr val="FF33CC"/>
                </a:solidFill>
              </a:rPr>
              <a:t>()</a:t>
            </a:r>
            <a:r>
              <a:rPr lang="en-US" dirty="0"/>
              <a:t>),</a:t>
            </a:r>
            <a:r>
              <a:rPr lang="en-US" dirty="0">
                <a:solidFill>
                  <a:srgbClr val="FFFF00"/>
                </a:solidFill>
              </a:rPr>
              <a:t> </a:t>
            </a:r>
            <a:r>
              <a:rPr lang="en-US" dirty="0" err="1">
                <a:solidFill>
                  <a:srgbClr val="CC9B00"/>
                </a:solidFill>
              </a:rPr>
              <a:t>nx</a:t>
            </a:r>
            <a:r>
              <a:rPr lang="en-US" dirty="0"/>
              <a:t>, </a:t>
            </a:r>
            <a:r>
              <a:rPr lang="en-US" dirty="0" err="1">
                <a:solidFill>
                  <a:schemeClr val="accent3">
                    <a:lumMod val="60000"/>
                    <a:lumOff val="40000"/>
                  </a:schemeClr>
                </a:solidFill>
              </a:rPr>
              <a:t>ny</a:t>
            </a:r>
            <a:r>
              <a:rPr lang="en-US" dirty="0"/>
              <a:t>);</a:t>
            </a:r>
          </a:p>
          <a:p>
            <a:r>
              <a:rPr lang="en-US" dirty="0" err="1"/>
              <a:t>cuda</a:t>
            </a:r>
            <a:r>
              <a:rPr lang="en-US" dirty="0"/>
              <a:t>::std::</a:t>
            </a:r>
            <a:r>
              <a:rPr lang="en-US" dirty="0" err="1"/>
              <a:t>mdspan</a:t>
            </a:r>
            <a:r>
              <a:rPr lang="en-US" dirty="0"/>
              <a:t> </a:t>
            </a:r>
            <a:r>
              <a:rPr lang="en-US" dirty="0">
                <a:solidFill>
                  <a:schemeClr val="accent1">
                    <a:lumMod val="60000"/>
                    <a:lumOff val="40000"/>
                  </a:schemeClr>
                </a:solidFill>
              </a:rPr>
              <a:t>V</a:t>
            </a:r>
            <a:r>
              <a:rPr lang="en-US" dirty="0"/>
              <a:t>(thrust::</a:t>
            </a:r>
            <a:r>
              <a:rPr lang="en-US" dirty="0" err="1"/>
              <a:t>raw_pointer_cast</a:t>
            </a:r>
            <a:r>
              <a:rPr lang="en-US" dirty="0"/>
              <a:t>(</a:t>
            </a:r>
            <a:r>
              <a:rPr lang="en-US" dirty="0" err="1">
                <a:solidFill>
                  <a:schemeClr val="accent1">
                    <a:lumMod val="60000"/>
                    <a:lumOff val="40000"/>
                  </a:schemeClr>
                </a:solidFill>
              </a:rPr>
              <a:t>V_data.data</a:t>
            </a:r>
            <a:r>
              <a:rPr lang="en-US" dirty="0">
                <a:solidFill>
                  <a:schemeClr val="accent1">
                    <a:lumMod val="60000"/>
                    <a:lumOff val="40000"/>
                  </a:schemeClr>
                </a:solidFill>
              </a:rPr>
              <a:t>()</a:t>
            </a:r>
            <a:r>
              <a:rPr lang="en-US" dirty="0"/>
              <a:t>), </a:t>
            </a:r>
            <a:r>
              <a:rPr lang="en-US" dirty="0" err="1">
                <a:solidFill>
                  <a:srgbClr val="CC9B00"/>
                </a:solidFill>
              </a:rPr>
              <a:t>nx</a:t>
            </a:r>
            <a:r>
              <a:rPr lang="en-US" dirty="0"/>
              <a:t>, </a:t>
            </a:r>
            <a:r>
              <a:rPr lang="en-US" dirty="0" err="1">
                <a:solidFill>
                  <a:schemeClr val="accent3">
                    <a:lumMod val="60000"/>
                    <a:lumOff val="40000"/>
                  </a:schemeClr>
                </a:solidFill>
              </a:rPr>
              <a:t>ny</a:t>
            </a:r>
            <a:r>
              <a:rPr lang="en-US" dirty="0"/>
              <a:t>);</a:t>
            </a:r>
          </a:p>
          <a:p>
            <a:endParaRPr lang="en-US" dirty="0"/>
          </a:p>
          <a:p>
            <a:r>
              <a:rPr lang="en-US" dirty="0" err="1"/>
              <a:t>initialize_oven</a:t>
            </a:r>
            <a:r>
              <a:rPr lang="en-US" dirty="0"/>
              <a:t>(thrust::</a:t>
            </a:r>
            <a:r>
              <a:rPr lang="en-US" dirty="0" err="1"/>
              <a:t>cuda</a:t>
            </a:r>
            <a:r>
              <a:rPr lang="en-US" dirty="0"/>
              <a:t>::par, </a:t>
            </a:r>
            <a:r>
              <a:rPr lang="en-US" dirty="0">
                <a:solidFill>
                  <a:srgbClr val="FF33CC"/>
                </a:solidFill>
              </a:rPr>
              <a:t>U</a:t>
            </a:r>
            <a:r>
              <a:rPr lang="en-US" dirty="0"/>
              <a:t>);</a:t>
            </a:r>
          </a:p>
          <a:p>
            <a:endParaRPr lang="en-US" dirty="0"/>
          </a:p>
          <a:p>
            <a:r>
              <a:rPr lang="en-US" dirty="0"/>
              <a:t>for (auto </a:t>
            </a:r>
            <a:r>
              <a:rPr lang="en-US" dirty="0" err="1"/>
              <a:t>write_step</a:t>
            </a:r>
            <a:r>
              <a:rPr lang="en-US" dirty="0"/>
              <a:t> : std::views::iota(0, </a:t>
            </a:r>
            <a:r>
              <a:rPr lang="en-US" dirty="0" err="1">
                <a:solidFill>
                  <a:schemeClr val="accent2">
                    <a:lumMod val="40000"/>
                    <a:lumOff val="60000"/>
                  </a:schemeClr>
                </a:solidFill>
              </a:rPr>
              <a:t>write_steps</a:t>
            </a:r>
            <a:r>
              <a:rPr lang="en-US" dirty="0"/>
              <a:t>)) {</a:t>
            </a:r>
          </a:p>
          <a:p>
            <a:r>
              <a:rPr lang="en-US" dirty="0"/>
              <a:t>  </a:t>
            </a:r>
            <a:r>
              <a:rPr lang="en-US" dirty="0" err="1"/>
              <a:t>save_to_file</a:t>
            </a:r>
            <a:r>
              <a:rPr lang="en-US" dirty="0"/>
              <a:t>(</a:t>
            </a:r>
            <a:r>
              <a:rPr lang="en-US" dirty="0">
                <a:solidFill>
                  <a:srgbClr val="FF33CC"/>
                </a:solidFill>
              </a:rPr>
              <a:t>U</a:t>
            </a:r>
            <a:r>
              <a:rPr lang="en-US" dirty="0"/>
              <a:t>);</a:t>
            </a:r>
          </a:p>
          <a:p>
            <a:endParaRPr lang="en-US" dirty="0"/>
          </a:p>
          <a:p>
            <a:r>
              <a:rPr lang="en-US" dirty="0"/>
              <a:t>  for (auto </a:t>
            </a:r>
            <a:r>
              <a:rPr lang="en-US" dirty="0" err="1"/>
              <a:t>compute_step</a:t>
            </a:r>
            <a:r>
              <a:rPr lang="en-US" dirty="0"/>
              <a:t> : std::views::iota(0, </a:t>
            </a:r>
            <a:r>
              <a:rPr lang="en-US" dirty="0" err="1">
                <a:solidFill>
                  <a:srgbClr val="FFFF99"/>
                </a:solidFill>
              </a:rPr>
              <a:t>compute_steps</a:t>
            </a:r>
            <a:r>
              <a:rPr lang="en-US" dirty="0"/>
              <a:t>)) {</a:t>
            </a:r>
          </a:p>
          <a:p>
            <a:r>
              <a:rPr lang="en-US" dirty="0"/>
              <a:t>    </a:t>
            </a:r>
            <a:r>
              <a:rPr lang="en-US" dirty="0" err="1"/>
              <a:t>heat_equation</a:t>
            </a:r>
            <a:r>
              <a:rPr lang="en-US" dirty="0"/>
              <a:t>(thrust::</a:t>
            </a:r>
            <a:r>
              <a:rPr lang="en-US" dirty="0" err="1"/>
              <a:t>cuda</a:t>
            </a:r>
            <a:r>
              <a:rPr lang="en-US" dirty="0"/>
              <a:t>::par, </a:t>
            </a:r>
            <a:r>
              <a:rPr lang="en-US" dirty="0">
                <a:solidFill>
                  <a:srgbClr val="FF33CC"/>
                </a:solidFill>
              </a:rPr>
              <a:t>U</a:t>
            </a:r>
            <a:r>
              <a:rPr lang="en-US" dirty="0"/>
              <a:t>, </a:t>
            </a:r>
            <a:r>
              <a:rPr lang="en-US" dirty="0">
                <a:solidFill>
                  <a:schemeClr val="accent1">
                    <a:lumMod val="60000"/>
                    <a:lumOff val="40000"/>
                  </a:schemeClr>
                </a:solidFill>
              </a:rPr>
              <a:t>V</a:t>
            </a:r>
            <a:r>
              <a:rPr lang="en-US" dirty="0"/>
              <a:t>);</a:t>
            </a:r>
          </a:p>
          <a:p>
            <a:r>
              <a:rPr lang="en-US" dirty="0"/>
              <a:t>    </a:t>
            </a:r>
            <a:r>
              <a:rPr lang="en-US" dirty="0" err="1">
                <a:solidFill>
                  <a:srgbClr val="FF33CC"/>
                </a:solidFill>
              </a:rPr>
              <a:t>U</a:t>
            </a:r>
            <a:r>
              <a:rPr lang="en-US" dirty="0" err="1"/>
              <a:t>.swap</a:t>
            </a:r>
            <a:r>
              <a:rPr lang="en-US" dirty="0"/>
              <a:t>(</a:t>
            </a:r>
            <a:r>
              <a:rPr lang="en-US" dirty="0">
                <a:solidFill>
                  <a:schemeClr val="accent1">
                    <a:lumMod val="60000"/>
                    <a:lumOff val="40000"/>
                  </a:schemeClr>
                </a:solidFill>
              </a:rPr>
              <a:t>V</a:t>
            </a:r>
            <a:r>
              <a:rPr lang="en-US" dirty="0"/>
              <a:t>);</a:t>
            </a:r>
          </a:p>
          <a:p>
            <a:r>
              <a:rPr lang="en-US" dirty="0"/>
              <a:t>  }</a:t>
            </a:r>
          </a:p>
          <a:p>
            <a:r>
              <a:rPr lang="en-US" dirty="0"/>
              <a:t>}</a:t>
            </a:r>
          </a:p>
        </p:txBody>
      </p:sp>
      <p:sp>
        <p:nvSpPr>
          <p:cNvPr id="2" name="Slide Number Placeholder 1">
            <a:extLst>
              <a:ext uri="{FF2B5EF4-FFF2-40B4-BE49-F238E27FC236}">
                <a16:creationId xmlns:a16="http://schemas.microsoft.com/office/drawing/2014/main" id="{6DFCD2D3-D29D-B1E7-25ED-D7F6CB60B649}"/>
              </a:ext>
            </a:extLst>
          </p:cNvPr>
          <p:cNvSpPr>
            <a:spLocks noGrp="1"/>
          </p:cNvSpPr>
          <p:nvPr>
            <p:ph type="sldNum" sz="quarter" idx="11"/>
          </p:nvPr>
        </p:nvSpPr>
        <p:spPr/>
        <p:txBody>
          <a:bodyPr/>
          <a:lstStyle/>
          <a:p>
            <a:fld id="{27D56BB5-3061-446C-8933-086D56C9C75B}" type="slidenum">
              <a:rPr lang="en-US" smtClean="0"/>
              <a:t>101</a:t>
            </a:fld>
            <a:endParaRPr lang="en-US"/>
          </a:p>
        </p:txBody>
      </p:sp>
      <p:sp>
        <p:nvSpPr>
          <p:cNvPr id="3" name="Footer Placeholder 2">
            <a:extLst>
              <a:ext uri="{FF2B5EF4-FFF2-40B4-BE49-F238E27FC236}">
                <a16:creationId xmlns:a16="http://schemas.microsoft.com/office/drawing/2014/main" id="{E811FA69-5977-D59F-8160-B6C897D7CB6A}"/>
              </a:ext>
            </a:extLst>
          </p:cNvPr>
          <p:cNvSpPr>
            <a:spLocks noGrp="1"/>
          </p:cNvSpPr>
          <p:nvPr>
            <p:ph type="ftr" sz="quarter" idx="12"/>
          </p:nvPr>
        </p:nvSpPr>
        <p:spPr/>
        <p:txBody>
          <a:bodyPr/>
          <a:lstStyle/>
          <a:p>
            <a:r>
              <a:rPr lang="en-US"/>
              <a:t>Copyright (C) 2026 NVIDIA</a:t>
            </a:r>
            <a:endParaRPr lang="en-US" dirty="0"/>
          </a:p>
        </p:txBody>
      </p:sp>
    </p:spTree>
    <p:extLst>
      <p:ext uri="{BB962C8B-B14F-4D97-AF65-F5344CB8AC3E}">
        <p14:creationId xmlns:p14="http://schemas.microsoft.com/office/powerpoint/2010/main" val="314193697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1554B4-AF41-6EA6-51F6-403F0A7D956D}"/>
            </a:ext>
          </a:extLst>
        </p:cNvPr>
        <p:cNvGrpSpPr/>
        <p:nvPr/>
      </p:nvGrpSpPr>
      <p:grpSpPr>
        <a:xfrm>
          <a:off x="0" y="0"/>
          <a:ext cx="0" cy="0"/>
          <a:chOff x="0" y="0"/>
          <a:chExt cx="0" cy="0"/>
        </a:xfrm>
      </p:grpSpPr>
      <p:sp>
        <p:nvSpPr>
          <p:cNvPr id="4" name="Content Placeholder 3">
            <a:extLst>
              <a:ext uri="{FF2B5EF4-FFF2-40B4-BE49-F238E27FC236}">
                <a16:creationId xmlns:a16="http://schemas.microsoft.com/office/drawing/2014/main" id="{B29CF8CE-CA03-19AD-1F22-67C0EFC60090}"/>
              </a:ext>
            </a:extLst>
          </p:cNvPr>
          <p:cNvSpPr>
            <a:spLocks noGrp="1"/>
          </p:cNvSpPr>
          <p:nvPr>
            <p:ph idx="1"/>
          </p:nvPr>
        </p:nvSpPr>
        <p:spPr>
          <a:xfrm>
            <a:off x="512064" y="1073150"/>
            <a:ext cx="10003536" cy="4031873"/>
          </a:xfrm>
        </p:spPr>
        <p:txBody>
          <a:bodyPr>
            <a:noAutofit/>
          </a:bodyPr>
          <a:lstStyle/>
          <a:p>
            <a:r>
              <a:rPr lang="en-US" dirty="0"/>
              <a:t>int </a:t>
            </a:r>
            <a:r>
              <a:rPr lang="en-US" dirty="0" err="1">
                <a:solidFill>
                  <a:srgbClr val="CC9B00"/>
                </a:solidFill>
              </a:rPr>
              <a:t>nx</a:t>
            </a:r>
            <a:r>
              <a:rPr lang="en-US" dirty="0"/>
              <a:t>(…), </a:t>
            </a:r>
            <a:r>
              <a:rPr lang="en-US" dirty="0" err="1">
                <a:solidFill>
                  <a:schemeClr val="accent3">
                    <a:lumMod val="60000"/>
                    <a:lumOff val="40000"/>
                  </a:schemeClr>
                </a:solidFill>
              </a:rPr>
              <a:t>ny</a:t>
            </a:r>
            <a:r>
              <a:rPr lang="en-US" dirty="0"/>
              <a:t>(…), </a:t>
            </a:r>
            <a:r>
              <a:rPr lang="en-US" dirty="0" err="1">
                <a:solidFill>
                  <a:schemeClr val="accent2">
                    <a:lumMod val="40000"/>
                    <a:lumOff val="60000"/>
                  </a:schemeClr>
                </a:solidFill>
              </a:rPr>
              <a:t>write_steps</a:t>
            </a:r>
            <a:r>
              <a:rPr lang="en-US" dirty="0"/>
              <a:t>(…), </a:t>
            </a:r>
            <a:r>
              <a:rPr lang="en-US" dirty="0" err="1">
                <a:solidFill>
                  <a:srgbClr val="FFFF99"/>
                </a:solidFill>
              </a:rPr>
              <a:t>compute_steps</a:t>
            </a:r>
            <a:r>
              <a:rPr lang="en-US" dirty="0"/>
              <a:t>(…);</a:t>
            </a:r>
          </a:p>
          <a:p>
            <a:endParaRPr lang="en-US" dirty="0"/>
          </a:p>
          <a:p>
            <a:r>
              <a:rPr lang="en-US" dirty="0"/>
              <a:t>thrust::</a:t>
            </a:r>
            <a:r>
              <a:rPr lang="en-US" dirty="0" err="1"/>
              <a:t>universal_vector</a:t>
            </a:r>
            <a:r>
              <a:rPr lang="en-US" dirty="0"/>
              <a:t>&lt;float&gt; </a:t>
            </a:r>
            <a:r>
              <a:rPr lang="en-US" dirty="0" err="1">
                <a:solidFill>
                  <a:srgbClr val="FF33CC"/>
                </a:solidFill>
              </a:rPr>
              <a:t>U_data</a:t>
            </a:r>
            <a:r>
              <a:rPr lang="en-US" dirty="0"/>
              <a:t>(</a:t>
            </a:r>
            <a:r>
              <a:rPr lang="en-US" dirty="0" err="1">
                <a:solidFill>
                  <a:srgbClr val="CC9B00"/>
                </a:solidFill>
              </a:rPr>
              <a:t>nx</a:t>
            </a:r>
            <a:r>
              <a:rPr lang="en-US" dirty="0"/>
              <a:t> * </a:t>
            </a:r>
            <a:r>
              <a:rPr lang="en-US" dirty="0" err="1">
                <a:solidFill>
                  <a:schemeClr val="accent3">
                    <a:lumMod val="60000"/>
                    <a:lumOff val="40000"/>
                  </a:schemeClr>
                </a:solidFill>
              </a:rPr>
              <a:t>ny</a:t>
            </a:r>
            <a:r>
              <a:rPr lang="en-US" dirty="0"/>
              <a:t>), </a:t>
            </a:r>
            <a:r>
              <a:rPr lang="en-US" dirty="0" err="1">
                <a:solidFill>
                  <a:schemeClr val="accent1">
                    <a:lumMod val="60000"/>
                    <a:lumOff val="40000"/>
                  </a:schemeClr>
                </a:solidFill>
              </a:rPr>
              <a:t>V_data</a:t>
            </a:r>
            <a:r>
              <a:rPr lang="en-US" dirty="0"/>
              <a:t>(</a:t>
            </a:r>
            <a:r>
              <a:rPr lang="en-US" dirty="0" err="1">
                <a:solidFill>
                  <a:srgbClr val="CC9B00"/>
                </a:solidFill>
              </a:rPr>
              <a:t>nx</a:t>
            </a:r>
            <a:r>
              <a:rPr lang="en-US" dirty="0"/>
              <a:t> * </a:t>
            </a:r>
            <a:r>
              <a:rPr lang="en-US" dirty="0" err="1">
                <a:solidFill>
                  <a:schemeClr val="accent3">
                    <a:lumMod val="60000"/>
                    <a:lumOff val="40000"/>
                  </a:schemeClr>
                </a:solidFill>
              </a:rPr>
              <a:t>ny</a:t>
            </a:r>
            <a:r>
              <a:rPr lang="en-US" dirty="0"/>
              <a:t>);</a:t>
            </a:r>
          </a:p>
          <a:p>
            <a:r>
              <a:rPr lang="en-US" dirty="0" err="1"/>
              <a:t>cuda</a:t>
            </a:r>
            <a:r>
              <a:rPr lang="en-US" dirty="0"/>
              <a:t>::std::</a:t>
            </a:r>
            <a:r>
              <a:rPr lang="en-US" dirty="0" err="1"/>
              <a:t>mdspan</a:t>
            </a:r>
            <a:r>
              <a:rPr lang="en-US" dirty="0"/>
              <a:t> </a:t>
            </a:r>
            <a:r>
              <a:rPr lang="en-US" dirty="0">
                <a:solidFill>
                  <a:srgbClr val="FF33CC"/>
                </a:solidFill>
              </a:rPr>
              <a:t>U</a:t>
            </a:r>
            <a:r>
              <a:rPr lang="en-US" dirty="0"/>
              <a:t>(thrust::</a:t>
            </a:r>
            <a:r>
              <a:rPr lang="en-US" dirty="0" err="1"/>
              <a:t>raw_pointer_cast</a:t>
            </a:r>
            <a:r>
              <a:rPr lang="en-US" dirty="0"/>
              <a:t>(</a:t>
            </a:r>
            <a:r>
              <a:rPr lang="en-US" dirty="0" err="1">
                <a:solidFill>
                  <a:srgbClr val="FF33CC"/>
                </a:solidFill>
              </a:rPr>
              <a:t>U_data.data</a:t>
            </a:r>
            <a:r>
              <a:rPr lang="en-US" dirty="0">
                <a:solidFill>
                  <a:srgbClr val="FF33CC"/>
                </a:solidFill>
              </a:rPr>
              <a:t>()</a:t>
            </a:r>
            <a:r>
              <a:rPr lang="en-US" dirty="0"/>
              <a:t>),</a:t>
            </a:r>
            <a:r>
              <a:rPr lang="en-US" dirty="0">
                <a:solidFill>
                  <a:srgbClr val="FFFF00"/>
                </a:solidFill>
              </a:rPr>
              <a:t> </a:t>
            </a:r>
            <a:r>
              <a:rPr lang="en-US" dirty="0" err="1">
                <a:solidFill>
                  <a:srgbClr val="CC9B00"/>
                </a:solidFill>
              </a:rPr>
              <a:t>nx</a:t>
            </a:r>
            <a:r>
              <a:rPr lang="en-US" dirty="0"/>
              <a:t>, </a:t>
            </a:r>
            <a:r>
              <a:rPr lang="en-US" dirty="0" err="1">
                <a:solidFill>
                  <a:schemeClr val="accent3">
                    <a:lumMod val="60000"/>
                    <a:lumOff val="40000"/>
                  </a:schemeClr>
                </a:solidFill>
              </a:rPr>
              <a:t>ny</a:t>
            </a:r>
            <a:r>
              <a:rPr lang="en-US" dirty="0"/>
              <a:t>);</a:t>
            </a:r>
          </a:p>
          <a:p>
            <a:r>
              <a:rPr lang="en-US" dirty="0" err="1"/>
              <a:t>cuda</a:t>
            </a:r>
            <a:r>
              <a:rPr lang="en-US" dirty="0"/>
              <a:t>::std::</a:t>
            </a:r>
            <a:r>
              <a:rPr lang="en-US" dirty="0" err="1"/>
              <a:t>mdspan</a:t>
            </a:r>
            <a:r>
              <a:rPr lang="en-US" dirty="0"/>
              <a:t> </a:t>
            </a:r>
            <a:r>
              <a:rPr lang="en-US" dirty="0">
                <a:solidFill>
                  <a:schemeClr val="accent1">
                    <a:lumMod val="60000"/>
                    <a:lumOff val="40000"/>
                  </a:schemeClr>
                </a:solidFill>
              </a:rPr>
              <a:t>V</a:t>
            </a:r>
            <a:r>
              <a:rPr lang="en-US" dirty="0"/>
              <a:t>(thrust::</a:t>
            </a:r>
            <a:r>
              <a:rPr lang="en-US" dirty="0" err="1"/>
              <a:t>raw_pointer_cast</a:t>
            </a:r>
            <a:r>
              <a:rPr lang="en-US" dirty="0"/>
              <a:t>(</a:t>
            </a:r>
            <a:r>
              <a:rPr lang="en-US" dirty="0" err="1">
                <a:solidFill>
                  <a:schemeClr val="accent1">
                    <a:lumMod val="60000"/>
                    <a:lumOff val="40000"/>
                  </a:schemeClr>
                </a:solidFill>
              </a:rPr>
              <a:t>V_data.data</a:t>
            </a:r>
            <a:r>
              <a:rPr lang="en-US" dirty="0">
                <a:solidFill>
                  <a:schemeClr val="accent1">
                    <a:lumMod val="60000"/>
                    <a:lumOff val="40000"/>
                  </a:schemeClr>
                </a:solidFill>
              </a:rPr>
              <a:t>()</a:t>
            </a:r>
            <a:r>
              <a:rPr lang="en-US" dirty="0"/>
              <a:t>), </a:t>
            </a:r>
            <a:r>
              <a:rPr lang="en-US" dirty="0" err="1">
                <a:solidFill>
                  <a:srgbClr val="CC9B00"/>
                </a:solidFill>
              </a:rPr>
              <a:t>nx</a:t>
            </a:r>
            <a:r>
              <a:rPr lang="en-US" dirty="0"/>
              <a:t>, </a:t>
            </a:r>
            <a:r>
              <a:rPr lang="en-US" dirty="0" err="1">
                <a:solidFill>
                  <a:schemeClr val="accent3">
                    <a:lumMod val="60000"/>
                    <a:lumOff val="40000"/>
                  </a:schemeClr>
                </a:solidFill>
              </a:rPr>
              <a:t>ny</a:t>
            </a:r>
            <a:r>
              <a:rPr lang="en-US" dirty="0"/>
              <a:t>);</a:t>
            </a:r>
          </a:p>
          <a:p>
            <a:endParaRPr lang="en-US" dirty="0"/>
          </a:p>
          <a:p>
            <a:r>
              <a:rPr lang="en-US" dirty="0" err="1"/>
              <a:t>initialize_oven</a:t>
            </a:r>
            <a:r>
              <a:rPr lang="en-US" dirty="0"/>
              <a:t>(thrust::</a:t>
            </a:r>
            <a:r>
              <a:rPr lang="en-US" dirty="0" err="1"/>
              <a:t>cuda</a:t>
            </a:r>
            <a:r>
              <a:rPr lang="en-US" dirty="0"/>
              <a:t>::par, </a:t>
            </a:r>
            <a:r>
              <a:rPr lang="en-US" dirty="0">
                <a:solidFill>
                  <a:srgbClr val="FF33CC"/>
                </a:solidFill>
              </a:rPr>
              <a:t>U</a:t>
            </a:r>
            <a:r>
              <a:rPr lang="en-US" dirty="0"/>
              <a:t>);</a:t>
            </a:r>
          </a:p>
          <a:p>
            <a:endParaRPr lang="en-US" dirty="0"/>
          </a:p>
          <a:p>
            <a:r>
              <a:rPr lang="en-US" dirty="0"/>
              <a:t>for (auto </a:t>
            </a:r>
            <a:r>
              <a:rPr lang="en-US" dirty="0" err="1"/>
              <a:t>write_step</a:t>
            </a:r>
            <a:r>
              <a:rPr lang="en-US" dirty="0"/>
              <a:t> : std::views::iota(0, </a:t>
            </a:r>
            <a:r>
              <a:rPr lang="en-US" dirty="0" err="1">
                <a:solidFill>
                  <a:schemeClr val="accent2">
                    <a:lumMod val="40000"/>
                    <a:lumOff val="60000"/>
                  </a:schemeClr>
                </a:solidFill>
              </a:rPr>
              <a:t>write_steps</a:t>
            </a:r>
            <a:r>
              <a:rPr lang="en-US" dirty="0"/>
              <a:t>)) {</a:t>
            </a:r>
          </a:p>
          <a:p>
            <a:r>
              <a:rPr lang="en-US" dirty="0"/>
              <a:t>  </a:t>
            </a:r>
            <a:r>
              <a:rPr lang="en-US" dirty="0" err="1"/>
              <a:t>save_to_file</a:t>
            </a:r>
            <a:r>
              <a:rPr lang="en-US" dirty="0"/>
              <a:t>(</a:t>
            </a:r>
            <a:r>
              <a:rPr lang="en-US" dirty="0">
                <a:solidFill>
                  <a:srgbClr val="FF33CC"/>
                </a:solidFill>
              </a:rPr>
              <a:t>U</a:t>
            </a:r>
            <a:r>
              <a:rPr lang="en-US" dirty="0"/>
              <a:t>);</a:t>
            </a:r>
          </a:p>
          <a:p>
            <a:endParaRPr lang="en-US" dirty="0"/>
          </a:p>
          <a:p>
            <a:r>
              <a:rPr lang="en-US" dirty="0"/>
              <a:t>  for (auto </a:t>
            </a:r>
            <a:r>
              <a:rPr lang="en-US" dirty="0" err="1"/>
              <a:t>compute_step</a:t>
            </a:r>
            <a:r>
              <a:rPr lang="en-US" dirty="0"/>
              <a:t> : std::views::iota(0, </a:t>
            </a:r>
            <a:r>
              <a:rPr lang="en-US" dirty="0" err="1">
                <a:solidFill>
                  <a:srgbClr val="FFFF99"/>
                </a:solidFill>
              </a:rPr>
              <a:t>compute_steps</a:t>
            </a:r>
            <a:r>
              <a:rPr lang="en-US" dirty="0"/>
              <a:t>)) {</a:t>
            </a:r>
          </a:p>
          <a:p>
            <a:r>
              <a:rPr lang="en-US" dirty="0"/>
              <a:t>    </a:t>
            </a:r>
            <a:r>
              <a:rPr lang="en-US" dirty="0" err="1"/>
              <a:t>heat_equation</a:t>
            </a:r>
            <a:r>
              <a:rPr lang="en-US" dirty="0"/>
              <a:t>(thrust::</a:t>
            </a:r>
            <a:r>
              <a:rPr lang="en-US" dirty="0" err="1"/>
              <a:t>cuda</a:t>
            </a:r>
            <a:r>
              <a:rPr lang="en-US" dirty="0"/>
              <a:t>::par, </a:t>
            </a:r>
            <a:r>
              <a:rPr lang="en-US" dirty="0">
                <a:solidFill>
                  <a:srgbClr val="FF33CC"/>
                </a:solidFill>
              </a:rPr>
              <a:t>U</a:t>
            </a:r>
            <a:r>
              <a:rPr lang="en-US" dirty="0"/>
              <a:t>, </a:t>
            </a:r>
            <a:r>
              <a:rPr lang="en-US" dirty="0">
                <a:solidFill>
                  <a:schemeClr val="accent1">
                    <a:lumMod val="60000"/>
                    <a:lumOff val="40000"/>
                  </a:schemeClr>
                </a:solidFill>
              </a:rPr>
              <a:t>V</a:t>
            </a:r>
            <a:r>
              <a:rPr lang="en-US" dirty="0"/>
              <a:t>);</a:t>
            </a:r>
          </a:p>
          <a:p>
            <a:r>
              <a:rPr lang="en-US" dirty="0"/>
              <a:t>    </a:t>
            </a:r>
            <a:r>
              <a:rPr lang="en-US" dirty="0" err="1">
                <a:solidFill>
                  <a:srgbClr val="FF33CC"/>
                </a:solidFill>
              </a:rPr>
              <a:t>U</a:t>
            </a:r>
            <a:r>
              <a:rPr lang="en-US" dirty="0" err="1"/>
              <a:t>.swap</a:t>
            </a:r>
            <a:r>
              <a:rPr lang="en-US" dirty="0"/>
              <a:t>(</a:t>
            </a:r>
            <a:r>
              <a:rPr lang="en-US" dirty="0">
                <a:solidFill>
                  <a:schemeClr val="accent1">
                    <a:lumMod val="60000"/>
                    <a:lumOff val="40000"/>
                  </a:schemeClr>
                </a:solidFill>
              </a:rPr>
              <a:t>V</a:t>
            </a:r>
            <a:r>
              <a:rPr lang="en-US" dirty="0"/>
              <a:t>);</a:t>
            </a:r>
          </a:p>
          <a:p>
            <a:r>
              <a:rPr lang="en-US" dirty="0"/>
              <a:t>  }</a:t>
            </a:r>
          </a:p>
          <a:p>
            <a:r>
              <a:rPr lang="en-US" dirty="0"/>
              <a:t>}</a:t>
            </a:r>
          </a:p>
        </p:txBody>
      </p:sp>
      <p:sp>
        <p:nvSpPr>
          <p:cNvPr id="2" name="Slide Number Placeholder 1">
            <a:extLst>
              <a:ext uri="{FF2B5EF4-FFF2-40B4-BE49-F238E27FC236}">
                <a16:creationId xmlns:a16="http://schemas.microsoft.com/office/drawing/2014/main" id="{2F5B9B45-69BC-8E22-7580-C402E2FA953D}"/>
              </a:ext>
            </a:extLst>
          </p:cNvPr>
          <p:cNvSpPr>
            <a:spLocks noGrp="1"/>
          </p:cNvSpPr>
          <p:nvPr>
            <p:ph type="sldNum" sz="quarter" idx="11"/>
          </p:nvPr>
        </p:nvSpPr>
        <p:spPr/>
        <p:txBody>
          <a:bodyPr/>
          <a:lstStyle/>
          <a:p>
            <a:fld id="{27D56BB5-3061-446C-8933-086D56C9C75B}" type="slidenum">
              <a:rPr lang="en-US" smtClean="0"/>
              <a:t>102</a:t>
            </a:fld>
            <a:endParaRPr lang="en-US"/>
          </a:p>
        </p:txBody>
      </p:sp>
      <p:sp>
        <p:nvSpPr>
          <p:cNvPr id="3" name="Footer Placeholder 2">
            <a:extLst>
              <a:ext uri="{FF2B5EF4-FFF2-40B4-BE49-F238E27FC236}">
                <a16:creationId xmlns:a16="http://schemas.microsoft.com/office/drawing/2014/main" id="{97738EBB-A622-271C-6F02-229102535986}"/>
              </a:ext>
            </a:extLst>
          </p:cNvPr>
          <p:cNvSpPr>
            <a:spLocks noGrp="1"/>
          </p:cNvSpPr>
          <p:nvPr>
            <p:ph type="ftr" sz="quarter" idx="12"/>
          </p:nvPr>
        </p:nvSpPr>
        <p:spPr/>
        <p:txBody>
          <a:bodyPr/>
          <a:lstStyle/>
          <a:p>
            <a:r>
              <a:rPr lang="en-US"/>
              <a:t>Copyright (C) 2026 NVIDIA</a:t>
            </a:r>
            <a:endParaRPr lang="en-US" dirty="0"/>
          </a:p>
        </p:txBody>
      </p:sp>
      <p:sp>
        <p:nvSpPr>
          <p:cNvPr id="7" name="Rectangle 6">
            <a:extLst>
              <a:ext uri="{FF2B5EF4-FFF2-40B4-BE49-F238E27FC236}">
                <a16:creationId xmlns:a16="http://schemas.microsoft.com/office/drawing/2014/main" id="{140F0AB1-7B68-3D95-862B-447B7CA4AD60}"/>
              </a:ext>
            </a:extLst>
          </p:cNvPr>
          <p:cNvSpPr/>
          <p:nvPr/>
        </p:nvSpPr>
        <p:spPr>
          <a:xfrm>
            <a:off x="2256189" y="4353266"/>
            <a:ext cx="5558542" cy="887599"/>
          </a:xfrm>
          <a:prstGeom prst="rect">
            <a:avLst/>
          </a:prstGeom>
          <a:solidFill>
            <a:schemeClr val="accent5">
              <a:lumMod val="50000"/>
            </a:schemeClr>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wrap="square" lIns="45720" tIns="0" rIns="45720" bIns="0" rtlCol="0" anchor="ctr">
            <a:noAutofit/>
          </a:bodyPr>
          <a:lstStyle/>
          <a:p>
            <a:pPr algn="ctr">
              <a:lnSpc>
                <a:spcPct val="90000"/>
              </a:lnSpc>
            </a:pPr>
            <a:r>
              <a:rPr lang="en-US" sz="1600" dirty="0" err="1">
                <a:latin typeface="Consolas" panose="020B0609020204030204" pitchFamily="49" charset="0"/>
              </a:rPr>
              <a:t>heat_equation</a:t>
            </a:r>
            <a:r>
              <a:rPr lang="en-US" sz="1600" dirty="0">
                <a:latin typeface="Consolas" panose="020B0609020204030204" pitchFamily="49" charset="0"/>
              </a:rPr>
              <a:t>(…, </a:t>
            </a:r>
            <a:r>
              <a:rPr lang="en-US" sz="1600" dirty="0" err="1">
                <a:solidFill>
                  <a:srgbClr val="FF33CC"/>
                </a:solidFill>
                <a:latin typeface="Consolas" panose="020B0609020204030204" pitchFamily="49" charset="0"/>
              </a:rPr>
              <a:t>U_data.data</a:t>
            </a:r>
            <a:r>
              <a:rPr lang="en-US" sz="1600" dirty="0">
                <a:solidFill>
                  <a:srgbClr val="FF33CC"/>
                </a:solidFill>
                <a:latin typeface="Consolas" panose="020B0609020204030204" pitchFamily="49" charset="0"/>
              </a:rPr>
              <a:t>()</a:t>
            </a:r>
            <a:r>
              <a:rPr lang="en-US" sz="1600" dirty="0">
                <a:latin typeface="Consolas" panose="020B0609020204030204" pitchFamily="49" charset="0"/>
              </a:rPr>
              <a:t>, </a:t>
            </a:r>
            <a:r>
              <a:rPr lang="en-US" sz="1600" dirty="0" err="1">
                <a:solidFill>
                  <a:schemeClr val="accent1">
                    <a:lumMod val="60000"/>
                    <a:lumOff val="40000"/>
                  </a:schemeClr>
                </a:solidFill>
                <a:latin typeface="Consolas" panose="020B0609020204030204" pitchFamily="49" charset="0"/>
              </a:rPr>
              <a:t>V_data.data</a:t>
            </a:r>
            <a:r>
              <a:rPr lang="en-US" sz="1600" dirty="0">
                <a:solidFill>
                  <a:schemeClr val="accent1">
                    <a:lumMod val="60000"/>
                    <a:lumOff val="40000"/>
                  </a:schemeClr>
                </a:solidFill>
                <a:latin typeface="Consolas" panose="020B0609020204030204" pitchFamily="49" charset="0"/>
              </a:rPr>
              <a:t>()</a:t>
            </a:r>
            <a:r>
              <a:rPr lang="en-US" sz="1600" dirty="0">
                <a:latin typeface="Consolas" panose="020B0609020204030204" pitchFamily="49" charset="0"/>
              </a:rPr>
              <a:t>);</a:t>
            </a:r>
          </a:p>
          <a:p>
            <a:pPr algn="ctr">
              <a:lnSpc>
                <a:spcPct val="90000"/>
              </a:lnSpc>
            </a:pPr>
            <a:r>
              <a:rPr lang="en-US" sz="1600" dirty="0" err="1">
                <a:latin typeface="Consolas" panose="020B0609020204030204" pitchFamily="49" charset="0"/>
              </a:rPr>
              <a:t>heat_equation</a:t>
            </a:r>
            <a:r>
              <a:rPr lang="en-US" sz="1600" dirty="0">
                <a:latin typeface="Consolas" panose="020B0609020204030204" pitchFamily="49" charset="0"/>
              </a:rPr>
              <a:t>(…, </a:t>
            </a:r>
            <a:r>
              <a:rPr lang="en-US" sz="1600" dirty="0" err="1">
                <a:solidFill>
                  <a:schemeClr val="accent1">
                    <a:lumMod val="60000"/>
                    <a:lumOff val="40000"/>
                  </a:schemeClr>
                </a:solidFill>
                <a:latin typeface="Consolas" panose="020B0609020204030204" pitchFamily="49" charset="0"/>
              </a:rPr>
              <a:t>V_data.data</a:t>
            </a:r>
            <a:r>
              <a:rPr lang="en-US" sz="1600" dirty="0">
                <a:solidFill>
                  <a:schemeClr val="accent1">
                    <a:lumMod val="60000"/>
                    <a:lumOff val="40000"/>
                  </a:schemeClr>
                </a:solidFill>
                <a:latin typeface="Consolas" panose="020B0609020204030204" pitchFamily="49" charset="0"/>
              </a:rPr>
              <a:t>()</a:t>
            </a:r>
            <a:r>
              <a:rPr lang="en-US" sz="1600" dirty="0">
                <a:latin typeface="Consolas" panose="020B0609020204030204" pitchFamily="49" charset="0"/>
              </a:rPr>
              <a:t>,</a:t>
            </a:r>
            <a:r>
              <a:rPr lang="en-US" sz="1600" dirty="0">
                <a:solidFill>
                  <a:srgbClr val="FF33CC"/>
                </a:solidFill>
                <a:latin typeface="Consolas" panose="020B0609020204030204" pitchFamily="49" charset="0"/>
              </a:rPr>
              <a:t> </a:t>
            </a:r>
            <a:r>
              <a:rPr lang="en-US" sz="1600" dirty="0" err="1">
                <a:solidFill>
                  <a:srgbClr val="FF33CC"/>
                </a:solidFill>
                <a:latin typeface="Consolas" panose="020B0609020204030204" pitchFamily="49" charset="0"/>
              </a:rPr>
              <a:t>U_data.data</a:t>
            </a:r>
            <a:r>
              <a:rPr lang="en-US" sz="1600" dirty="0">
                <a:solidFill>
                  <a:srgbClr val="FF33CC"/>
                </a:solidFill>
                <a:latin typeface="Consolas" panose="020B0609020204030204" pitchFamily="49" charset="0"/>
              </a:rPr>
              <a:t>()</a:t>
            </a:r>
            <a:r>
              <a:rPr lang="en-US" sz="1600" dirty="0">
                <a:latin typeface="Consolas" panose="020B0609020204030204" pitchFamily="49" charset="0"/>
              </a:rPr>
              <a:t>);</a:t>
            </a:r>
          </a:p>
          <a:p>
            <a:pPr algn="ctr">
              <a:lnSpc>
                <a:spcPct val="90000"/>
              </a:lnSpc>
            </a:pPr>
            <a:r>
              <a:rPr lang="en-US" sz="1600" dirty="0" err="1">
                <a:latin typeface="Consolas" panose="020B0609020204030204" pitchFamily="49" charset="0"/>
              </a:rPr>
              <a:t>heat_equation</a:t>
            </a:r>
            <a:r>
              <a:rPr lang="en-US" sz="1600" dirty="0">
                <a:latin typeface="Consolas" panose="020B0609020204030204" pitchFamily="49" charset="0"/>
              </a:rPr>
              <a:t>(…, </a:t>
            </a:r>
            <a:r>
              <a:rPr lang="en-US" sz="1600" dirty="0" err="1">
                <a:solidFill>
                  <a:srgbClr val="FF33CC"/>
                </a:solidFill>
                <a:latin typeface="Consolas" panose="020B0609020204030204" pitchFamily="49" charset="0"/>
              </a:rPr>
              <a:t>U_data.data</a:t>
            </a:r>
            <a:r>
              <a:rPr lang="en-US" sz="1600" dirty="0">
                <a:solidFill>
                  <a:srgbClr val="FF33CC"/>
                </a:solidFill>
                <a:latin typeface="Consolas" panose="020B0609020204030204" pitchFamily="49" charset="0"/>
              </a:rPr>
              <a:t>()</a:t>
            </a:r>
            <a:r>
              <a:rPr lang="en-US" sz="1600" dirty="0">
                <a:latin typeface="Consolas" panose="020B0609020204030204" pitchFamily="49" charset="0"/>
              </a:rPr>
              <a:t>, </a:t>
            </a:r>
            <a:r>
              <a:rPr lang="en-US" sz="1600" dirty="0" err="1">
                <a:solidFill>
                  <a:schemeClr val="accent1">
                    <a:lumMod val="60000"/>
                    <a:lumOff val="40000"/>
                  </a:schemeClr>
                </a:solidFill>
                <a:latin typeface="Consolas" panose="020B0609020204030204" pitchFamily="49" charset="0"/>
              </a:rPr>
              <a:t>V_data.data</a:t>
            </a:r>
            <a:r>
              <a:rPr lang="en-US" sz="1600" dirty="0">
                <a:solidFill>
                  <a:schemeClr val="accent1">
                    <a:lumMod val="60000"/>
                    <a:lumOff val="40000"/>
                  </a:schemeClr>
                </a:solidFill>
                <a:latin typeface="Consolas" panose="020B0609020204030204" pitchFamily="49" charset="0"/>
              </a:rPr>
              <a:t>()</a:t>
            </a:r>
            <a:r>
              <a:rPr lang="en-US" sz="1600" dirty="0">
                <a:latin typeface="Consolas" panose="020B0609020204030204" pitchFamily="49" charset="0"/>
              </a:rPr>
              <a:t>);</a:t>
            </a:r>
          </a:p>
        </p:txBody>
      </p:sp>
    </p:spTree>
    <p:extLst>
      <p:ext uri="{BB962C8B-B14F-4D97-AF65-F5344CB8AC3E}">
        <p14:creationId xmlns:p14="http://schemas.microsoft.com/office/powerpoint/2010/main" val="255224474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19879290-112D-4746-AB93-1EF70442339A}"/>
              </a:ext>
            </a:extLst>
          </p:cNvPr>
          <p:cNvSpPr>
            <a:spLocks noGrp="1"/>
          </p:cNvSpPr>
          <p:nvPr>
            <p:ph type="sldNum" sz="quarter" idx="11"/>
          </p:nvPr>
        </p:nvSpPr>
        <p:spPr/>
        <p:txBody>
          <a:bodyPr/>
          <a:lstStyle/>
          <a:p>
            <a:fld id="{27D56BB5-3061-446C-8933-086D56C9C75B}" type="slidenum">
              <a:rPr lang="en-US" smtClean="0"/>
              <a:t>103</a:t>
            </a:fld>
            <a:endParaRPr lang="en-US"/>
          </a:p>
        </p:txBody>
      </p:sp>
      <p:sp>
        <p:nvSpPr>
          <p:cNvPr id="6" name="Footer Placeholder 5">
            <a:extLst>
              <a:ext uri="{FF2B5EF4-FFF2-40B4-BE49-F238E27FC236}">
                <a16:creationId xmlns:a16="http://schemas.microsoft.com/office/drawing/2014/main" id="{5E82EA23-153C-4EE3-8ACE-5F5751145375}"/>
              </a:ext>
            </a:extLst>
          </p:cNvPr>
          <p:cNvSpPr>
            <a:spLocks noGrp="1"/>
          </p:cNvSpPr>
          <p:nvPr>
            <p:ph type="ftr" sz="quarter" idx="12"/>
          </p:nvPr>
        </p:nvSpPr>
        <p:spPr/>
        <p:txBody>
          <a:bodyPr/>
          <a:lstStyle/>
          <a:p>
            <a:r>
              <a:rPr lang="en-US"/>
              <a:t>Copyright (C) 2026 NVIDIA</a:t>
            </a:r>
          </a:p>
        </p:txBody>
      </p:sp>
      <p:sp>
        <p:nvSpPr>
          <p:cNvPr id="46" name="TextBox 45">
            <a:extLst>
              <a:ext uri="{FF2B5EF4-FFF2-40B4-BE49-F238E27FC236}">
                <a16:creationId xmlns:a16="http://schemas.microsoft.com/office/drawing/2014/main" id="{F05DB812-7E21-4580-A35C-8A1D02DD2C53}"/>
              </a:ext>
            </a:extLst>
          </p:cNvPr>
          <p:cNvSpPr txBox="1"/>
          <p:nvPr/>
        </p:nvSpPr>
        <p:spPr>
          <a:xfrm>
            <a:off x="2889250" y="542544"/>
            <a:ext cx="5193030" cy="1754326"/>
          </a:xfrm>
          <a:prstGeom prst="rect">
            <a:avLst/>
          </a:prstGeom>
          <a:noFill/>
          <a:ln w="635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spcBef>
                <a:spcPts val="0"/>
              </a:spcBef>
              <a:spcAft>
                <a:spcPts val="0"/>
              </a:spcAft>
            </a:pPr>
            <a:r>
              <a:rPr lang="en-US" dirty="0" err="1">
                <a:solidFill>
                  <a:srgbClr val="FFFF99"/>
                </a:solidFill>
                <a:latin typeface="Consolas" panose="020B0609020204030204" pitchFamily="49" charset="0"/>
              </a:rPr>
              <a:t>compute_step</a:t>
            </a:r>
            <a:r>
              <a:rPr lang="en-US" kern="0" dirty="0">
                <a:solidFill>
                  <a:srgbClr val="FFFFFF"/>
                </a:solidFill>
                <a:latin typeface="Consolas" panose="020B0609020204030204" pitchFamily="49" charset="0"/>
              </a:rPr>
              <a:t> = 0;</a:t>
            </a:r>
          </a:p>
          <a:p>
            <a:pPr>
              <a:spcBef>
                <a:spcPts val="0"/>
              </a:spcBef>
              <a:spcAft>
                <a:spcPts val="0"/>
              </a:spcAft>
            </a:pPr>
            <a:r>
              <a:rPr lang="en-US" kern="0" dirty="0">
                <a:solidFill>
                  <a:srgbClr val="FFFFFF"/>
                </a:solidFill>
                <a:latin typeface="Consolas" panose="020B0609020204030204" pitchFamily="49" charset="0"/>
              </a:rPr>
              <a:t>h</a:t>
            </a:r>
            <a:r>
              <a:rPr kumimoji="0" lang="en-US" b="0" i="0" u="none" strike="noStrike" kern="0" cap="none" spc="0" normalizeH="0" baseline="0" noProof="0" dirty="0" err="1">
                <a:ln>
                  <a:noFill/>
                </a:ln>
                <a:solidFill>
                  <a:srgbClr val="FFFFFF"/>
                </a:solidFill>
                <a:effectLst/>
                <a:uLnTx/>
                <a:uFillTx/>
                <a:latin typeface="Consolas" panose="020B0609020204030204" pitchFamily="49" charset="0"/>
              </a:rPr>
              <a:t>eat_equation</a:t>
            </a:r>
            <a:r>
              <a:rPr kumimoji="0" lang="en-US" b="0" i="0" u="none" strike="noStrike" kern="0" cap="none" spc="0" normalizeH="0" baseline="0" noProof="0" dirty="0">
                <a:ln>
                  <a:noFill/>
                </a:ln>
                <a:solidFill>
                  <a:srgbClr val="FFFFFF"/>
                </a:solidFill>
                <a:effectLst/>
                <a:uLnTx/>
                <a:uFillTx/>
                <a:latin typeface="Consolas" panose="020B0609020204030204" pitchFamily="49" charset="0"/>
              </a:rPr>
              <a:t>(thrust::</a:t>
            </a:r>
            <a:r>
              <a:rPr kumimoji="0" lang="en-US" b="0" i="0" u="none" strike="noStrike" kern="0" cap="none" spc="0" normalizeH="0" baseline="0" noProof="0" dirty="0" err="1">
                <a:ln>
                  <a:noFill/>
                </a:ln>
                <a:solidFill>
                  <a:srgbClr val="FFFFFF"/>
                </a:solidFill>
                <a:effectLst/>
                <a:uLnTx/>
                <a:uFillTx/>
                <a:latin typeface="Consolas" panose="020B0609020204030204" pitchFamily="49" charset="0"/>
              </a:rPr>
              <a:t>cuda</a:t>
            </a:r>
            <a:r>
              <a:rPr kumimoji="0" lang="en-US" b="0" i="0" u="none" strike="noStrike" kern="0" cap="none" spc="0" normalizeH="0" baseline="0" noProof="0" dirty="0">
                <a:ln>
                  <a:noFill/>
                </a:ln>
                <a:solidFill>
                  <a:srgbClr val="FFFFFF"/>
                </a:solidFill>
                <a:effectLst/>
                <a:uLnTx/>
                <a:uFillTx/>
                <a:latin typeface="Consolas" panose="020B0609020204030204" pitchFamily="49" charset="0"/>
              </a:rPr>
              <a:t>::par, </a:t>
            </a:r>
            <a:r>
              <a:rPr kumimoji="0" lang="en-US" b="0" i="0" u="none" strike="noStrike" kern="0" cap="none" spc="0" normalizeH="0" baseline="0" noProof="0" dirty="0">
                <a:ln>
                  <a:noFill/>
                </a:ln>
                <a:solidFill>
                  <a:srgbClr val="FF33CC"/>
                </a:solidFill>
                <a:effectLst/>
                <a:uLnTx/>
                <a:uFillTx/>
                <a:latin typeface="Consolas" panose="020B0609020204030204" pitchFamily="49" charset="0"/>
              </a:rPr>
              <a:t>U</a:t>
            </a:r>
            <a:r>
              <a:rPr kumimoji="0" lang="en-US" b="0" i="0" u="none" strike="noStrike" kern="0" cap="none" spc="0" normalizeH="0" baseline="0" noProof="0" dirty="0">
                <a:ln>
                  <a:noFill/>
                </a:ln>
                <a:solidFill>
                  <a:srgbClr val="FFFFFF"/>
                </a:solidFill>
                <a:effectLst/>
                <a:uLnTx/>
                <a:uFillTx/>
                <a:latin typeface="Consolas" panose="020B0609020204030204" pitchFamily="49" charset="0"/>
              </a:rPr>
              <a:t>, </a:t>
            </a:r>
            <a:r>
              <a:rPr kumimoji="0" lang="en-US" b="0" i="0" u="none" strike="noStrike" kern="0" cap="none" spc="0" normalizeH="0" baseline="0" noProof="0" dirty="0">
                <a:ln>
                  <a:noFill/>
                </a:ln>
                <a:solidFill>
                  <a:srgbClr val="008564">
                    <a:lumMod val="60000"/>
                    <a:lumOff val="40000"/>
                  </a:srgbClr>
                </a:solidFill>
                <a:effectLst/>
                <a:uLnTx/>
                <a:uFillTx/>
                <a:latin typeface="Consolas" panose="020B0609020204030204" pitchFamily="49" charset="0"/>
              </a:rPr>
              <a:t>V</a:t>
            </a:r>
            <a:r>
              <a:rPr kumimoji="0" lang="en-US" b="0" i="0" u="none" strike="noStrike" kern="0" cap="none" spc="0" normalizeH="0" baseline="0" noProof="0" dirty="0">
                <a:ln>
                  <a:noFill/>
                </a:ln>
                <a:solidFill>
                  <a:srgbClr val="FFFFFF"/>
                </a:solidFill>
                <a:effectLst/>
                <a:uLnTx/>
                <a:uFillTx/>
                <a:latin typeface="Consolas" panose="020B0609020204030204" pitchFamily="49" charset="0"/>
              </a:rPr>
              <a:t>);</a:t>
            </a:r>
            <a:endParaRPr kumimoji="0" lang="en-US" b="0" i="0" u="none" strike="noStrike" kern="0" cap="none" spc="0" normalizeH="0" baseline="0" noProof="0" dirty="0">
              <a:ln>
                <a:noFill/>
              </a:ln>
              <a:solidFill>
                <a:schemeClr val="tx1"/>
              </a:solidFill>
              <a:effectLst/>
              <a:uLnTx/>
              <a:uFillTx/>
              <a:latin typeface="Consolas" panose="020B0609020204030204" pitchFamily="49" charset="0"/>
            </a:endParaRPr>
          </a:p>
          <a:p>
            <a:pPr>
              <a:spcBef>
                <a:spcPts val="0"/>
              </a:spcBef>
              <a:spcAft>
                <a:spcPts val="0"/>
              </a:spcAft>
            </a:pPr>
            <a:r>
              <a:rPr lang="en-US" dirty="0" err="1">
                <a:solidFill>
                  <a:srgbClr val="FF33CC"/>
                </a:solidFill>
                <a:latin typeface="Consolas" panose="020B0609020204030204" pitchFamily="49" charset="0"/>
              </a:rPr>
              <a:t>U</a:t>
            </a:r>
            <a:r>
              <a:rPr lang="en-US" dirty="0" err="1">
                <a:latin typeface="Consolas" panose="020B0609020204030204" pitchFamily="49" charset="0"/>
              </a:rPr>
              <a:t>.swap</a:t>
            </a:r>
            <a:r>
              <a:rPr lang="en-US" dirty="0">
                <a:latin typeface="Consolas" panose="020B0609020204030204" pitchFamily="49" charset="0"/>
              </a:rPr>
              <a:t>(</a:t>
            </a:r>
            <a:r>
              <a:rPr lang="en-US" dirty="0">
                <a:solidFill>
                  <a:schemeClr val="accent1">
                    <a:lumMod val="60000"/>
                    <a:lumOff val="40000"/>
                  </a:schemeClr>
                </a:solidFill>
                <a:latin typeface="Consolas" panose="020B0609020204030204" pitchFamily="49" charset="0"/>
              </a:rPr>
              <a:t>V</a:t>
            </a:r>
            <a:r>
              <a:rPr lang="en-US" dirty="0">
                <a:latin typeface="Consolas" panose="020B0609020204030204" pitchFamily="49" charset="0"/>
              </a:rPr>
              <a:t>);</a:t>
            </a:r>
          </a:p>
          <a:p>
            <a:pPr>
              <a:spcBef>
                <a:spcPts val="0"/>
              </a:spcBef>
              <a:spcAft>
                <a:spcPts val="0"/>
              </a:spcAft>
            </a:pPr>
            <a:r>
              <a:rPr lang="en-US" dirty="0" err="1">
                <a:solidFill>
                  <a:srgbClr val="FFFF99"/>
                </a:solidFill>
                <a:latin typeface="Consolas" panose="020B0609020204030204" pitchFamily="49" charset="0"/>
              </a:rPr>
              <a:t>compute_step</a:t>
            </a:r>
            <a:r>
              <a:rPr lang="en-US" dirty="0">
                <a:latin typeface="Consolas" panose="020B0609020204030204" pitchFamily="49" charset="0"/>
              </a:rPr>
              <a:t> = 1;</a:t>
            </a:r>
          </a:p>
          <a:p>
            <a:pPr>
              <a:spcBef>
                <a:spcPts val="0"/>
              </a:spcBef>
              <a:spcAft>
                <a:spcPts val="0"/>
              </a:spcAft>
            </a:pPr>
            <a:r>
              <a:rPr lang="en-US" kern="0" dirty="0">
                <a:solidFill>
                  <a:srgbClr val="FFFFFF"/>
                </a:solidFill>
                <a:latin typeface="Consolas" panose="020B0609020204030204" pitchFamily="49" charset="0"/>
              </a:rPr>
              <a:t>h</a:t>
            </a:r>
            <a:r>
              <a:rPr kumimoji="0" lang="en-US" b="0" i="0" u="none" strike="noStrike" kern="0" cap="none" spc="0" normalizeH="0" baseline="0" noProof="0" dirty="0" err="1">
                <a:ln>
                  <a:noFill/>
                </a:ln>
                <a:solidFill>
                  <a:srgbClr val="FFFFFF"/>
                </a:solidFill>
                <a:effectLst/>
                <a:uLnTx/>
                <a:uFillTx/>
                <a:latin typeface="Consolas" panose="020B0609020204030204" pitchFamily="49" charset="0"/>
              </a:rPr>
              <a:t>eat_equation</a:t>
            </a:r>
            <a:r>
              <a:rPr kumimoji="0" lang="en-US" b="0" i="0" u="none" strike="noStrike" kern="0" cap="none" spc="0" normalizeH="0" baseline="0" noProof="0" dirty="0">
                <a:ln>
                  <a:noFill/>
                </a:ln>
                <a:solidFill>
                  <a:srgbClr val="FFFFFF"/>
                </a:solidFill>
                <a:effectLst/>
                <a:uLnTx/>
                <a:uFillTx/>
                <a:latin typeface="Consolas" panose="020B0609020204030204" pitchFamily="49" charset="0"/>
              </a:rPr>
              <a:t>(thrust::</a:t>
            </a:r>
            <a:r>
              <a:rPr kumimoji="0" lang="en-US" b="0" i="0" u="none" strike="noStrike" kern="0" cap="none" spc="0" normalizeH="0" baseline="0" noProof="0" dirty="0" err="1">
                <a:ln>
                  <a:noFill/>
                </a:ln>
                <a:solidFill>
                  <a:srgbClr val="FFFFFF"/>
                </a:solidFill>
                <a:effectLst/>
                <a:uLnTx/>
                <a:uFillTx/>
                <a:latin typeface="Consolas" panose="020B0609020204030204" pitchFamily="49" charset="0"/>
              </a:rPr>
              <a:t>cuda</a:t>
            </a:r>
            <a:r>
              <a:rPr kumimoji="0" lang="en-US" b="0" i="0" u="none" strike="noStrike" kern="0" cap="none" spc="0" normalizeH="0" baseline="0" noProof="0" dirty="0">
                <a:ln>
                  <a:noFill/>
                </a:ln>
                <a:solidFill>
                  <a:srgbClr val="FFFFFF"/>
                </a:solidFill>
                <a:effectLst/>
                <a:uLnTx/>
                <a:uFillTx/>
                <a:latin typeface="Consolas" panose="020B0609020204030204" pitchFamily="49" charset="0"/>
              </a:rPr>
              <a:t>::par, </a:t>
            </a:r>
            <a:r>
              <a:rPr kumimoji="0" lang="en-US" b="0" i="0" u="none" strike="noStrike" kern="0" cap="none" spc="0" normalizeH="0" baseline="0" noProof="0" dirty="0">
                <a:ln>
                  <a:noFill/>
                </a:ln>
                <a:solidFill>
                  <a:srgbClr val="FF33CC"/>
                </a:solidFill>
                <a:effectLst/>
                <a:uLnTx/>
                <a:uFillTx/>
                <a:latin typeface="Consolas" panose="020B0609020204030204" pitchFamily="49" charset="0"/>
              </a:rPr>
              <a:t>U</a:t>
            </a:r>
            <a:r>
              <a:rPr kumimoji="0" lang="en-US" b="0" i="0" u="none" strike="noStrike" kern="0" cap="none" spc="0" normalizeH="0" baseline="0" noProof="0" dirty="0">
                <a:ln>
                  <a:noFill/>
                </a:ln>
                <a:solidFill>
                  <a:srgbClr val="FFFFFF"/>
                </a:solidFill>
                <a:effectLst/>
                <a:uLnTx/>
                <a:uFillTx/>
                <a:latin typeface="Consolas" panose="020B0609020204030204" pitchFamily="49" charset="0"/>
              </a:rPr>
              <a:t>, </a:t>
            </a:r>
            <a:r>
              <a:rPr kumimoji="0" lang="en-US" b="0" i="0" u="none" strike="noStrike" kern="0" cap="none" spc="0" normalizeH="0" baseline="0" noProof="0" dirty="0">
                <a:ln>
                  <a:noFill/>
                </a:ln>
                <a:solidFill>
                  <a:srgbClr val="008564">
                    <a:lumMod val="60000"/>
                    <a:lumOff val="40000"/>
                  </a:srgbClr>
                </a:solidFill>
                <a:effectLst/>
                <a:uLnTx/>
                <a:uFillTx/>
                <a:latin typeface="Consolas" panose="020B0609020204030204" pitchFamily="49" charset="0"/>
              </a:rPr>
              <a:t>V</a:t>
            </a:r>
            <a:r>
              <a:rPr kumimoji="0" lang="en-US" b="0" i="0" u="none" strike="noStrike" kern="0" cap="none" spc="0" normalizeH="0" baseline="0" noProof="0" dirty="0">
                <a:ln>
                  <a:noFill/>
                </a:ln>
                <a:solidFill>
                  <a:srgbClr val="FFFFFF"/>
                </a:solidFill>
                <a:effectLst/>
                <a:uLnTx/>
                <a:uFillTx/>
                <a:latin typeface="Consolas" panose="020B0609020204030204" pitchFamily="49" charset="0"/>
              </a:rPr>
              <a:t>);</a:t>
            </a:r>
            <a:endParaRPr kumimoji="0" lang="en-US" b="0" i="0" u="none" strike="noStrike" kern="0" cap="none" spc="0" normalizeH="0" baseline="0" noProof="0" dirty="0">
              <a:ln>
                <a:noFill/>
              </a:ln>
              <a:solidFill>
                <a:schemeClr val="tx1"/>
              </a:solidFill>
              <a:effectLst/>
              <a:uLnTx/>
              <a:uFillTx/>
              <a:latin typeface="Consolas" panose="020B0609020204030204" pitchFamily="49" charset="0"/>
            </a:endParaRPr>
          </a:p>
          <a:p>
            <a:pPr>
              <a:spcBef>
                <a:spcPts val="0"/>
              </a:spcBef>
              <a:spcAft>
                <a:spcPts val="0"/>
              </a:spcAft>
            </a:pPr>
            <a:r>
              <a:rPr lang="en-US" dirty="0" err="1">
                <a:solidFill>
                  <a:srgbClr val="FF33CC"/>
                </a:solidFill>
                <a:latin typeface="Consolas" panose="020B0609020204030204" pitchFamily="49" charset="0"/>
              </a:rPr>
              <a:t>U</a:t>
            </a:r>
            <a:r>
              <a:rPr lang="en-US" dirty="0" err="1">
                <a:latin typeface="Consolas" panose="020B0609020204030204" pitchFamily="49" charset="0"/>
              </a:rPr>
              <a:t>.swap</a:t>
            </a:r>
            <a:r>
              <a:rPr lang="en-US" dirty="0">
                <a:latin typeface="Consolas" panose="020B0609020204030204" pitchFamily="49" charset="0"/>
              </a:rPr>
              <a:t>(</a:t>
            </a:r>
            <a:r>
              <a:rPr lang="en-US" dirty="0">
                <a:solidFill>
                  <a:schemeClr val="accent1">
                    <a:lumMod val="60000"/>
                    <a:lumOff val="40000"/>
                  </a:schemeClr>
                </a:solidFill>
                <a:latin typeface="Consolas" panose="020B0609020204030204" pitchFamily="49" charset="0"/>
              </a:rPr>
              <a:t>V</a:t>
            </a:r>
            <a:r>
              <a:rPr lang="en-US" dirty="0">
                <a:latin typeface="Consolas" panose="020B0609020204030204" pitchFamily="49" charset="0"/>
              </a:rPr>
              <a:t>);</a:t>
            </a:r>
            <a:endParaRPr kumimoji="0" lang="en-US" b="0" i="0" u="none" strike="noStrike" kern="0" cap="none" spc="0" normalizeH="0" baseline="0" noProof="0" dirty="0">
              <a:ln>
                <a:noFill/>
              </a:ln>
              <a:solidFill>
                <a:srgbClr val="FFFFFF"/>
              </a:solidFill>
              <a:effectLst/>
              <a:uLnTx/>
              <a:uFillTx/>
              <a:latin typeface="Consolas" panose="020B0609020204030204" pitchFamily="49" charset="0"/>
            </a:endParaRPr>
          </a:p>
        </p:txBody>
      </p:sp>
      <p:sp>
        <p:nvSpPr>
          <p:cNvPr id="57" name="TextBox 56">
            <a:extLst>
              <a:ext uri="{FF2B5EF4-FFF2-40B4-BE49-F238E27FC236}">
                <a16:creationId xmlns:a16="http://schemas.microsoft.com/office/drawing/2014/main" id="{0B149D1C-F23D-4C8B-8754-FDAFD07E5BD5}"/>
              </a:ext>
            </a:extLst>
          </p:cNvPr>
          <p:cNvSpPr txBox="1"/>
          <p:nvPr/>
        </p:nvSpPr>
        <p:spPr>
          <a:xfrm>
            <a:off x="4431172" y="3529624"/>
            <a:ext cx="2632452" cy="590931"/>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marL="0" marR="0" lvl="0" indent="0" algn="ctr" defTabSz="457200" rtl="0" eaLnBrk="1" fontAlgn="base" latinLnBrk="0" hangingPunct="1">
              <a:lnSpc>
                <a:spcPct val="90000"/>
              </a:lnSpc>
              <a:spcBef>
                <a:spcPct val="0"/>
              </a:spcBef>
              <a:spcAft>
                <a:spcPct val="0"/>
              </a:spcAft>
              <a:buClrTx/>
              <a:buSzTx/>
              <a:buFontTx/>
              <a:buNone/>
              <a:tabLst/>
              <a:defRPr/>
            </a:pPr>
            <a:r>
              <a:rPr kumimoji="0" lang="en-US" b="0" i="0" u="none" strike="noStrike" kern="1200" cap="none" spc="0" normalizeH="0" baseline="0" noProof="0" dirty="0">
                <a:ln>
                  <a:noFill/>
                </a:ln>
                <a:solidFill>
                  <a:srgbClr val="FFFFFF"/>
                </a:solidFill>
                <a:effectLst/>
                <a:uLnTx/>
                <a:uFillTx/>
                <a:latin typeface="Trebuchet MS" panose="020B0603020202020204" pitchFamily="34" charset="0"/>
                <a:ea typeface="+mn-ea"/>
                <a:cs typeface="+mn-cs"/>
              </a:rPr>
              <a:t>Launch </a:t>
            </a:r>
            <a:r>
              <a:rPr lang="en-US" dirty="0" err="1">
                <a:solidFill>
                  <a:srgbClr val="FFFFFF"/>
                </a:solidFill>
                <a:latin typeface="Consolas" panose="020B0609020204030204" pitchFamily="49" charset="0"/>
              </a:rPr>
              <a:t>heat_equation</a:t>
            </a:r>
            <a:endParaRPr lang="en-US" dirty="0">
              <a:solidFill>
                <a:srgbClr val="FFFFFF"/>
              </a:solidFill>
              <a:latin typeface="Consolas" panose="020B0609020204030204" pitchFamily="49" charset="0"/>
            </a:endParaRPr>
          </a:p>
          <a:p>
            <a:pPr marL="0" marR="0" lvl="0" indent="0" algn="ctr" defTabSz="457200" rtl="0" eaLnBrk="1" fontAlgn="base" latinLnBrk="0" hangingPunct="1">
              <a:lnSpc>
                <a:spcPct val="90000"/>
              </a:lnSpc>
              <a:spcBef>
                <a:spcPct val="0"/>
              </a:spcBef>
              <a:spcAft>
                <a:spcPct val="0"/>
              </a:spcAft>
              <a:buClrTx/>
              <a:buSzTx/>
              <a:buFontTx/>
              <a:buNone/>
              <a:tabLst/>
              <a:defRPr/>
            </a:pPr>
            <a:r>
              <a:rPr lang="en-US" dirty="0" err="1">
                <a:solidFill>
                  <a:srgbClr val="FFFF99"/>
                </a:solidFill>
                <a:latin typeface="Consolas" panose="020B0609020204030204" pitchFamily="49" charset="0"/>
              </a:rPr>
              <a:t>compute_step</a:t>
            </a:r>
            <a:r>
              <a:rPr lang="en-US" dirty="0">
                <a:solidFill>
                  <a:srgbClr val="FFFFFF"/>
                </a:solidFill>
                <a:latin typeface="Consolas" panose="020B0609020204030204" pitchFamily="49" charset="0"/>
              </a:rPr>
              <a:t> == 0</a:t>
            </a:r>
            <a:endParaRPr kumimoji="0" lang="en-US" b="0" i="0" u="none" strike="noStrike" kern="1200" cap="none" spc="0" normalizeH="0" baseline="0" noProof="0" dirty="0">
              <a:ln>
                <a:noFill/>
              </a:ln>
              <a:solidFill>
                <a:srgbClr val="FFFFFF"/>
              </a:solidFill>
              <a:effectLst/>
              <a:uLnTx/>
              <a:uFillTx/>
              <a:latin typeface="Consolas" panose="020B0609020204030204" pitchFamily="49" charset="0"/>
            </a:endParaRPr>
          </a:p>
        </p:txBody>
      </p:sp>
      <p:sp>
        <p:nvSpPr>
          <p:cNvPr id="49" name="Rectangle 48">
            <a:extLst>
              <a:ext uri="{FF2B5EF4-FFF2-40B4-BE49-F238E27FC236}">
                <a16:creationId xmlns:a16="http://schemas.microsoft.com/office/drawing/2014/main" id="{2782FE4D-A883-4584-B295-EA3475CCC70C}"/>
              </a:ext>
            </a:extLst>
          </p:cNvPr>
          <p:cNvSpPr/>
          <p:nvPr/>
        </p:nvSpPr>
        <p:spPr>
          <a:xfrm>
            <a:off x="3274086" y="3071045"/>
            <a:ext cx="925772" cy="2450592"/>
          </a:xfrm>
          <a:prstGeom prst="rect">
            <a:avLst/>
          </a:prstGeom>
          <a:solidFill>
            <a:schemeClr val="accent2">
              <a:lumMod val="50000"/>
            </a:schemeClr>
          </a:solidFill>
          <a:ln w="50800" cap="sq">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rebuchet MS"/>
              <a:ea typeface="+mn-ea"/>
              <a:cs typeface="+mn-cs"/>
            </a:endParaRPr>
          </a:p>
        </p:txBody>
      </p:sp>
      <p:cxnSp>
        <p:nvCxnSpPr>
          <p:cNvPr id="50" name="Straight Connector 49">
            <a:extLst>
              <a:ext uri="{FF2B5EF4-FFF2-40B4-BE49-F238E27FC236}">
                <a16:creationId xmlns:a16="http://schemas.microsoft.com/office/drawing/2014/main" id="{CFF3DCBD-0508-4315-9288-A09149A56679}"/>
              </a:ext>
            </a:extLst>
          </p:cNvPr>
          <p:cNvCxnSpPr>
            <a:cxnSpLocks/>
            <a:stCxn id="9" idx="6"/>
            <a:endCxn id="54" idx="0"/>
          </p:cNvCxnSpPr>
          <p:nvPr/>
        </p:nvCxnSpPr>
        <p:spPr>
          <a:xfrm>
            <a:off x="3790361" y="3450289"/>
            <a:ext cx="3566644" cy="94874"/>
          </a:xfrm>
          <a:prstGeom prst="line">
            <a:avLst/>
          </a:prstGeom>
          <a:ln w="50800">
            <a:solidFill>
              <a:srgbClr val="FF0000"/>
            </a:solidFill>
            <a:prstDash val="sysDash"/>
            <a:headEnd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B522D236-935E-4519-B379-EB90539E758F}"/>
              </a:ext>
            </a:extLst>
          </p:cNvPr>
          <p:cNvCxnSpPr>
            <a:stCxn id="55" idx="0"/>
            <a:endCxn id="54" idx="15"/>
          </p:cNvCxnSpPr>
          <p:nvPr/>
        </p:nvCxnSpPr>
        <p:spPr>
          <a:xfrm flipV="1">
            <a:off x="3790360" y="4105016"/>
            <a:ext cx="3481719" cy="94872"/>
          </a:xfrm>
          <a:prstGeom prst="line">
            <a:avLst/>
          </a:prstGeom>
          <a:ln w="50800">
            <a:solidFill>
              <a:srgbClr val="FF0000"/>
            </a:solidFill>
            <a:prstDash val="sysDash"/>
            <a:headEnd type="triangle" w="med" len="med"/>
            <a:tailEnd w="med" len="med"/>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E2D3FD3A-2FC9-4BEF-BA33-21535A36C3AB}"/>
              </a:ext>
            </a:extLst>
          </p:cNvPr>
          <p:cNvCxnSpPr>
            <a:stCxn id="55" idx="6"/>
            <a:endCxn id="56" idx="0"/>
          </p:cNvCxnSpPr>
          <p:nvPr/>
        </p:nvCxnSpPr>
        <p:spPr>
          <a:xfrm>
            <a:off x="3790360" y="4423830"/>
            <a:ext cx="3566645" cy="94873"/>
          </a:xfrm>
          <a:prstGeom prst="line">
            <a:avLst/>
          </a:prstGeom>
          <a:ln w="50800">
            <a:solidFill>
              <a:srgbClr val="FF0000"/>
            </a:solidFill>
            <a:prstDash val="sysDash"/>
            <a:headEnd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4" name="Freeform 11">
            <a:extLst>
              <a:ext uri="{FF2B5EF4-FFF2-40B4-BE49-F238E27FC236}">
                <a16:creationId xmlns:a16="http://schemas.microsoft.com/office/drawing/2014/main" id="{4EFAB4B6-959F-439F-81CD-6FD8786A6920}"/>
              </a:ext>
            </a:extLst>
          </p:cNvPr>
          <p:cNvSpPr/>
          <p:nvPr/>
        </p:nvSpPr>
        <p:spPr>
          <a:xfrm>
            <a:off x="7250230" y="3545163"/>
            <a:ext cx="118256" cy="559853"/>
          </a:xfrm>
          <a:custGeom>
            <a:avLst/>
            <a:gdLst>
              <a:gd name="connsiteX0" fmla="*/ 86765 w 96094"/>
              <a:gd name="connsiteY0" fmla="*/ 0 h 474453"/>
              <a:gd name="connsiteX1" fmla="*/ 78139 w 96094"/>
              <a:gd name="connsiteY1" fmla="*/ 43132 h 474453"/>
              <a:gd name="connsiteX2" fmla="*/ 26381 w 96094"/>
              <a:gd name="connsiteY2" fmla="*/ 77638 h 474453"/>
              <a:gd name="connsiteX3" fmla="*/ 501 w 96094"/>
              <a:gd name="connsiteY3" fmla="*/ 129397 h 474453"/>
              <a:gd name="connsiteX4" fmla="*/ 26381 w 96094"/>
              <a:gd name="connsiteY4" fmla="*/ 146649 h 474453"/>
              <a:gd name="connsiteX5" fmla="*/ 78139 w 96094"/>
              <a:gd name="connsiteY5" fmla="*/ 163902 h 474453"/>
              <a:gd name="connsiteX6" fmla="*/ 86765 w 96094"/>
              <a:gd name="connsiteY6" fmla="*/ 189782 h 474453"/>
              <a:gd name="connsiteX7" fmla="*/ 78139 w 96094"/>
              <a:gd name="connsiteY7" fmla="*/ 215661 h 474453"/>
              <a:gd name="connsiteX8" fmla="*/ 26381 w 96094"/>
              <a:gd name="connsiteY8" fmla="*/ 258793 h 474453"/>
              <a:gd name="connsiteX9" fmla="*/ 501 w 96094"/>
              <a:gd name="connsiteY9" fmla="*/ 310551 h 474453"/>
              <a:gd name="connsiteX10" fmla="*/ 17754 w 96094"/>
              <a:gd name="connsiteY10" fmla="*/ 336431 h 474453"/>
              <a:gd name="connsiteX11" fmla="*/ 43633 w 96094"/>
              <a:gd name="connsiteY11" fmla="*/ 345057 h 474453"/>
              <a:gd name="connsiteX12" fmla="*/ 95392 w 96094"/>
              <a:gd name="connsiteY12" fmla="*/ 379563 h 474453"/>
              <a:gd name="connsiteX13" fmla="*/ 86765 w 96094"/>
              <a:gd name="connsiteY13" fmla="*/ 405442 h 474453"/>
              <a:gd name="connsiteX14" fmla="*/ 35007 w 96094"/>
              <a:gd name="connsiteY14" fmla="*/ 439948 h 474453"/>
              <a:gd name="connsiteX15" fmla="*/ 17754 w 96094"/>
              <a:gd name="connsiteY15" fmla="*/ 474453 h 474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6094" h="474453">
                <a:moveTo>
                  <a:pt x="86765" y="0"/>
                </a:moveTo>
                <a:cubicBezTo>
                  <a:pt x="83890" y="14377"/>
                  <a:pt x="87141" y="31558"/>
                  <a:pt x="78139" y="43132"/>
                </a:cubicBezTo>
                <a:cubicBezTo>
                  <a:pt x="65409" y="59500"/>
                  <a:pt x="26381" y="77638"/>
                  <a:pt x="26381" y="77638"/>
                </a:cubicBezTo>
                <a:cubicBezTo>
                  <a:pt x="22748" y="83088"/>
                  <a:pt x="-3963" y="118236"/>
                  <a:pt x="501" y="129397"/>
                </a:cubicBezTo>
                <a:cubicBezTo>
                  <a:pt x="4352" y="139023"/>
                  <a:pt x="16907" y="142438"/>
                  <a:pt x="26381" y="146649"/>
                </a:cubicBezTo>
                <a:cubicBezTo>
                  <a:pt x="43000" y="154035"/>
                  <a:pt x="78139" y="163902"/>
                  <a:pt x="78139" y="163902"/>
                </a:cubicBezTo>
                <a:cubicBezTo>
                  <a:pt x="81014" y="172529"/>
                  <a:pt x="86765" y="180689"/>
                  <a:pt x="86765" y="189782"/>
                </a:cubicBezTo>
                <a:cubicBezTo>
                  <a:pt x="86765" y="198875"/>
                  <a:pt x="83183" y="208095"/>
                  <a:pt x="78139" y="215661"/>
                </a:cubicBezTo>
                <a:cubicBezTo>
                  <a:pt x="64856" y="235586"/>
                  <a:pt x="45476" y="246063"/>
                  <a:pt x="26381" y="258793"/>
                </a:cubicBezTo>
                <a:cubicBezTo>
                  <a:pt x="20373" y="267805"/>
                  <a:pt x="-1880" y="296266"/>
                  <a:pt x="501" y="310551"/>
                </a:cubicBezTo>
                <a:cubicBezTo>
                  <a:pt x="2205" y="320778"/>
                  <a:pt x="9658" y="329954"/>
                  <a:pt x="17754" y="336431"/>
                </a:cubicBezTo>
                <a:cubicBezTo>
                  <a:pt x="24854" y="342111"/>
                  <a:pt x="35007" y="342182"/>
                  <a:pt x="43633" y="345057"/>
                </a:cubicBezTo>
                <a:cubicBezTo>
                  <a:pt x="60886" y="356559"/>
                  <a:pt x="101950" y="359892"/>
                  <a:pt x="95392" y="379563"/>
                </a:cubicBezTo>
                <a:cubicBezTo>
                  <a:pt x="92516" y="388189"/>
                  <a:pt x="93195" y="399012"/>
                  <a:pt x="86765" y="405442"/>
                </a:cubicBezTo>
                <a:cubicBezTo>
                  <a:pt x="72103" y="420104"/>
                  <a:pt x="35007" y="439948"/>
                  <a:pt x="35007" y="439948"/>
                </a:cubicBezTo>
                <a:cubicBezTo>
                  <a:pt x="16159" y="468219"/>
                  <a:pt x="17754" y="455459"/>
                  <a:pt x="17754" y="474453"/>
                </a:cubicBezTo>
              </a:path>
            </a:pathLst>
          </a:custGeom>
          <a:noFill/>
          <a:ln w="50800" cap="flat">
            <a:solidFill>
              <a:schemeClr val="tx1"/>
            </a:solidFill>
            <a:roun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rebuchet MS"/>
              <a:ea typeface="+mn-ea"/>
              <a:cs typeface="+mn-cs"/>
            </a:endParaRPr>
          </a:p>
        </p:txBody>
      </p:sp>
      <p:sp>
        <p:nvSpPr>
          <p:cNvPr id="55" name="Freeform 12">
            <a:extLst>
              <a:ext uri="{FF2B5EF4-FFF2-40B4-BE49-F238E27FC236}">
                <a16:creationId xmlns:a16="http://schemas.microsoft.com/office/drawing/2014/main" id="{37529940-1DF8-439B-82AA-A9F1385C82D3}"/>
              </a:ext>
            </a:extLst>
          </p:cNvPr>
          <p:cNvSpPr/>
          <p:nvPr/>
        </p:nvSpPr>
        <p:spPr>
          <a:xfrm>
            <a:off x="3683583" y="4199888"/>
            <a:ext cx="106777" cy="223942"/>
          </a:xfrm>
          <a:custGeom>
            <a:avLst/>
            <a:gdLst>
              <a:gd name="connsiteX0" fmla="*/ 86765 w 96094"/>
              <a:gd name="connsiteY0" fmla="*/ 0 h 474453"/>
              <a:gd name="connsiteX1" fmla="*/ 78139 w 96094"/>
              <a:gd name="connsiteY1" fmla="*/ 43132 h 474453"/>
              <a:gd name="connsiteX2" fmla="*/ 26381 w 96094"/>
              <a:gd name="connsiteY2" fmla="*/ 77638 h 474453"/>
              <a:gd name="connsiteX3" fmla="*/ 501 w 96094"/>
              <a:gd name="connsiteY3" fmla="*/ 129397 h 474453"/>
              <a:gd name="connsiteX4" fmla="*/ 26381 w 96094"/>
              <a:gd name="connsiteY4" fmla="*/ 146649 h 474453"/>
              <a:gd name="connsiteX5" fmla="*/ 78139 w 96094"/>
              <a:gd name="connsiteY5" fmla="*/ 163902 h 474453"/>
              <a:gd name="connsiteX6" fmla="*/ 86765 w 96094"/>
              <a:gd name="connsiteY6" fmla="*/ 189782 h 474453"/>
              <a:gd name="connsiteX7" fmla="*/ 78139 w 96094"/>
              <a:gd name="connsiteY7" fmla="*/ 215661 h 474453"/>
              <a:gd name="connsiteX8" fmla="*/ 26381 w 96094"/>
              <a:gd name="connsiteY8" fmla="*/ 258793 h 474453"/>
              <a:gd name="connsiteX9" fmla="*/ 501 w 96094"/>
              <a:gd name="connsiteY9" fmla="*/ 310551 h 474453"/>
              <a:gd name="connsiteX10" fmla="*/ 17754 w 96094"/>
              <a:gd name="connsiteY10" fmla="*/ 336431 h 474453"/>
              <a:gd name="connsiteX11" fmla="*/ 43633 w 96094"/>
              <a:gd name="connsiteY11" fmla="*/ 345057 h 474453"/>
              <a:gd name="connsiteX12" fmla="*/ 95392 w 96094"/>
              <a:gd name="connsiteY12" fmla="*/ 379563 h 474453"/>
              <a:gd name="connsiteX13" fmla="*/ 86765 w 96094"/>
              <a:gd name="connsiteY13" fmla="*/ 405442 h 474453"/>
              <a:gd name="connsiteX14" fmla="*/ 35007 w 96094"/>
              <a:gd name="connsiteY14" fmla="*/ 439948 h 474453"/>
              <a:gd name="connsiteX15" fmla="*/ 17754 w 96094"/>
              <a:gd name="connsiteY15" fmla="*/ 474453 h 474453"/>
              <a:gd name="connsiteX0" fmla="*/ 86765 w 96094"/>
              <a:gd name="connsiteY0" fmla="*/ 0 h 474453"/>
              <a:gd name="connsiteX1" fmla="*/ 78139 w 96094"/>
              <a:gd name="connsiteY1" fmla="*/ 43132 h 474453"/>
              <a:gd name="connsiteX2" fmla="*/ 26381 w 96094"/>
              <a:gd name="connsiteY2" fmla="*/ 77638 h 474453"/>
              <a:gd name="connsiteX3" fmla="*/ 501 w 96094"/>
              <a:gd name="connsiteY3" fmla="*/ 129397 h 474453"/>
              <a:gd name="connsiteX4" fmla="*/ 26381 w 96094"/>
              <a:gd name="connsiteY4" fmla="*/ 146649 h 474453"/>
              <a:gd name="connsiteX5" fmla="*/ 78139 w 96094"/>
              <a:gd name="connsiteY5" fmla="*/ 163902 h 474453"/>
              <a:gd name="connsiteX6" fmla="*/ 86765 w 96094"/>
              <a:gd name="connsiteY6" fmla="*/ 189782 h 474453"/>
              <a:gd name="connsiteX7" fmla="*/ 78139 w 96094"/>
              <a:gd name="connsiteY7" fmla="*/ 215661 h 474453"/>
              <a:gd name="connsiteX8" fmla="*/ 26381 w 96094"/>
              <a:gd name="connsiteY8" fmla="*/ 258793 h 474453"/>
              <a:gd name="connsiteX9" fmla="*/ 501 w 96094"/>
              <a:gd name="connsiteY9" fmla="*/ 310551 h 474453"/>
              <a:gd name="connsiteX10" fmla="*/ 43633 w 96094"/>
              <a:gd name="connsiteY10" fmla="*/ 345057 h 474453"/>
              <a:gd name="connsiteX11" fmla="*/ 95392 w 96094"/>
              <a:gd name="connsiteY11" fmla="*/ 379563 h 474453"/>
              <a:gd name="connsiteX12" fmla="*/ 86765 w 96094"/>
              <a:gd name="connsiteY12" fmla="*/ 405442 h 474453"/>
              <a:gd name="connsiteX13" fmla="*/ 35007 w 96094"/>
              <a:gd name="connsiteY13" fmla="*/ 439948 h 474453"/>
              <a:gd name="connsiteX14" fmla="*/ 17754 w 96094"/>
              <a:gd name="connsiteY14" fmla="*/ 474453 h 474453"/>
              <a:gd name="connsiteX0" fmla="*/ 88776 w 103103"/>
              <a:gd name="connsiteY0" fmla="*/ 0 h 474453"/>
              <a:gd name="connsiteX1" fmla="*/ 80150 w 103103"/>
              <a:gd name="connsiteY1" fmla="*/ 43132 h 474453"/>
              <a:gd name="connsiteX2" fmla="*/ 28392 w 103103"/>
              <a:gd name="connsiteY2" fmla="*/ 77638 h 474453"/>
              <a:gd name="connsiteX3" fmla="*/ 2512 w 103103"/>
              <a:gd name="connsiteY3" fmla="*/ 129397 h 474453"/>
              <a:gd name="connsiteX4" fmla="*/ 28392 w 103103"/>
              <a:gd name="connsiteY4" fmla="*/ 146649 h 474453"/>
              <a:gd name="connsiteX5" fmla="*/ 80150 w 103103"/>
              <a:gd name="connsiteY5" fmla="*/ 163902 h 474453"/>
              <a:gd name="connsiteX6" fmla="*/ 88776 w 103103"/>
              <a:gd name="connsiteY6" fmla="*/ 189782 h 474453"/>
              <a:gd name="connsiteX7" fmla="*/ 80150 w 103103"/>
              <a:gd name="connsiteY7" fmla="*/ 215661 h 474453"/>
              <a:gd name="connsiteX8" fmla="*/ 28392 w 103103"/>
              <a:gd name="connsiteY8" fmla="*/ 258793 h 474453"/>
              <a:gd name="connsiteX9" fmla="*/ 2512 w 103103"/>
              <a:gd name="connsiteY9" fmla="*/ 310551 h 474453"/>
              <a:gd name="connsiteX10" fmla="*/ 97403 w 103103"/>
              <a:gd name="connsiteY10" fmla="*/ 379563 h 474453"/>
              <a:gd name="connsiteX11" fmla="*/ 88776 w 103103"/>
              <a:gd name="connsiteY11" fmla="*/ 405442 h 474453"/>
              <a:gd name="connsiteX12" fmla="*/ 37018 w 103103"/>
              <a:gd name="connsiteY12" fmla="*/ 439948 h 474453"/>
              <a:gd name="connsiteX13" fmla="*/ 19765 w 103103"/>
              <a:gd name="connsiteY13" fmla="*/ 474453 h 474453"/>
              <a:gd name="connsiteX0" fmla="*/ 88315 w 88719"/>
              <a:gd name="connsiteY0" fmla="*/ 0 h 474453"/>
              <a:gd name="connsiteX1" fmla="*/ 79689 w 88719"/>
              <a:gd name="connsiteY1" fmla="*/ 43132 h 474453"/>
              <a:gd name="connsiteX2" fmla="*/ 27931 w 88719"/>
              <a:gd name="connsiteY2" fmla="*/ 77638 h 474453"/>
              <a:gd name="connsiteX3" fmla="*/ 2051 w 88719"/>
              <a:gd name="connsiteY3" fmla="*/ 129397 h 474453"/>
              <a:gd name="connsiteX4" fmla="*/ 27931 w 88719"/>
              <a:gd name="connsiteY4" fmla="*/ 146649 h 474453"/>
              <a:gd name="connsiteX5" fmla="*/ 79689 w 88719"/>
              <a:gd name="connsiteY5" fmla="*/ 163902 h 474453"/>
              <a:gd name="connsiteX6" fmla="*/ 88315 w 88719"/>
              <a:gd name="connsiteY6" fmla="*/ 189782 h 474453"/>
              <a:gd name="connsiteX7" fmla="*/ 79689 w 88719"/>
              <a:gd name="connsiteY7" fmla="*/ 215661 h 474453"/>
              <a:gd name="connsiteX8" fmla="*/ 27931 w 88719"/>
              <a:gd name="connsiteY8" fmla="*/ 258793 h 474453"/>
              <a:gd name="connsiteX9" fmla="*/ 2051 w 88719"/>
              <a:gd name="connsiteY9" fmla="*/ 310551 h 474453"/>
              <a:gd name="connsiteX10" fmla="*/ 88315 w 88719"/>
              <a:gd name="connsiteY10" fmla="*/ 405442 h 474453"/>
              <a:gd name="connsiteX11" fmla="*/ 36557 w 88719"/>
              <a:gd name="connsiteY11" fmla="*/ 439948 h 474453"/>
              <a:gd name="connsiteX12" fmla="*/ 19304 w 88719"/>
              <a:gd name="connsiteY12" fmla="*/ 474453 h 474453"/>
              <a:gd name="connsiteX0" fmla="*/ 86766 w 86766"/>
              <a:gd name="connsiteY0" fmla="*/ 0 h 474453"/>
              <a:gd name="connsiteX1" fmla="*/ 78140 w 86766"/>
              <a:gd name="connsiteY1" fmla="*/ 43132 h 474453"/>
              <a:gd name="connsiteX2" fmla="*/ 26382 w 86766"/>
              <a:gd name="connsiteY2" fmla="*/ 77638 h 474453"/>
              <a:gd name="connsiteX3" fmla="*/ 502 w 86766"/>
              <a:gd name="connsiteY3" fmla="*/ 129397 h 474453"/>
              <a:gd name="connsiteX4" fmla="*/ 26382 w 86766"/>
              <a:gd name="connsiteY4" fmla="*/ 146649 h 474453"/>
              <a:gd name="connsiteX5" fmla="*/ 78140 w 86766"/>
              <a:gd name="connsiteY5" fmla="*/ 163902 h 474453"/>
              <a:gd name="connsiteX6" fmla="*/ 86766 w 86766"/>
              <a:gd name="connsiteY6" fmla="*/ 189782 h 474453"/>
              <a:gd name="connsiteX7" fmla="*/ 78140 w 86766"/>
              <a:gd name="connsiteY7" fmla="*/ 215661 h 474453"/>
              <a:gd name="connsiteX8" fmla="*/ 26382 w 86766"/>
              <a:gd name="connsiteY8" fmla="*/ 258793 h 474453"/>
              <a:gd name="connsiteX9" fmla="*/ 502 w 86766"/>
              <a:gd name="connsiteY9" fmla="*/ 310551 h 474453"/>
              <a:gd name="connsiteX10" fmla="*/ 35008 w 86766"/>
              <a:gd name="connsiteY10" fmla="*/ 439948 h 474453"/>
              <a:gd name="connsiteX11" fmla="*/ 17755 w 86766"/>
              <a:gd name="connsiteY11" fmla="*/ 474453 h 474453"/>
              <a:gd name="connsiteX0" fmla="*/ 86766 w 86766"/>
              <a:gd name="connsiteY0" fmla="*/ 0 h 474453"/>
              <a:gd name="connsiteX1" fmla="*/ 78140 w 86766"/>
              <a:gd name="connsiteY1" fmla="*/ 43132 h 474453"/>
              <a:gd name="connsiteX2" fmla="*/ 26382 w 86766"/>
              <a:gd name="connsiteY2" fmla="*/ 77638 h 474453"/>
              <a:gd name="connsiteX3" fmla="*/ 502 w 86766"/>
              <a:gd name="connsiteY3" fmla="*/ 129397 h 474453"/>
              <a:gd name="connsiteX4" fmla="*/ 26382 w 86766"/>
              <a:gd name="connsiteY4" fmla="*/ 146649 h 474453"/>
              <a:gd name="connsiteX5" fmla="*/ 78140 w 86766"/>
              <a:gd name="connsiteY5" fmla="*/ 163902 h 474453"/>
              <a:gd name="connsiteX6" fmla="*/ 86766 w 86766"/>
              <a:gd name="connsiteY6" fmla="*/ 189782 h 474453"/>
              <a:gd name="connsiteX7" fmla="*/ 78140 w 86766"/>
              <a:gd name="connsiteY7" fmla="*/ 215661 h 474453"/>
              <a:gd name="connsiteX8" fmla="*/ 26382 w 86766"/>
              <a:gd name="connsiteY8" fmla="*/ 258793 h 474453"/>
              <a:gd name="connsiteX9" fmla="*/ 502 w 86766"/>
              <a:gd name="connsiteY9" fmla="*/ 310551 h 474453"/>
              <a:gd name="connsiteX10" fmla="*/ 17755 w 86766"/>
              <a:gd name="connsiteY10" fmla="*/ 474453 h 474453"/>
              <a:gd name="connsiteX0" fmla="*/ 86766 w 86766"/>
              <a:gd name="connsiteY0" fmla="*/ 0 h 310551"/>
              <a:gd name="connsiteX1" fmla="*/ 78140 w 86766"/>
              <a:gd name="connsiteY1" fmla="*/ 43132 h 310551"/>
              <a:gd name="connsiteX2" fmla="*/ 26382 w 86766"/>
              <a:gd name="connsiteY2" fmla="*/ 77638 h 310551"/>
              <a:gd name="connsiteX3" fmla="*/ 502 w 86766"/>
              <a:gd name="connsiteY3" fmla="*/ 129397 h 310551"/>
              <a:gd name="connsiteX4" fmla="*/ 26382 w 86766"/>
              <a:gd name="connsiteY4" fmla="*/ 146649 h 310551"/>
              <a:gd name="connsiteX5" fmla="*/ 78140 w 86766"/>
              <a:gd name="connsiteY5" fmla="*/ 163902 h 310551"/>
              <a:gd name="connsiteX6" fmla="*/ 86766 w 86766"/>
              <a:gd name="connsiteY6" fmla="*/ 189782 h 310551"/>
              <a:gd name="connsiteX7" fmla="*/ 78140 w 86766"/>
              <a:gd name="connsiteY7" fmla="*/ 215661 h 310551"/>
              <a:gd name="connsiteX8" fmla="*/ 26382 w 86766"/>
              <a:gd name="connsiteY8" fmla="*/ 258793 h 310551"/>
              <a:gd name="connsiteX9" fmla="*/ 502 w 86766"/>
              <a:gd name="connsiteY9" fmla="*/ 310551 h 310551"/>
              <a:gd name="connsiteX0" fmla="*/ 86766 w 86766"/>
              <a:gd name="connsiteY0" fmla="*/ 0 h 258793"/>
              <a:gd name="connsiteX1" fmla="*/ 78140 w 86766"/>
              <a:gd name="connsiteY1" fmla="*/ 43132 h 258793"/>
              <a:gd name="connsiteX2" fmla="*/ 26382 w 86766"/>
              <a:gd name="connsiteY2" fmla="*/ 77638 h 258793"/>
              <a:gd name="connsiteX3" fmla="*/ 502 w 86766"/>
              <a:gd name="connsiteY3" fmla="*/ 129397 h 258793"/>
              <a:gd name="connsiteX4" fmla="*/ 26382 w 86766"/>
              <a:gd name="connsiteY4" fmla="*/ 146649 h 258793"/>
              <a:gd name="connsiteX5" fmla="*/ 78140 w 86766"/>
              <a:gd name="connsiteY5" fmla="*/ 163902 h 258793"/>
              <a:gd name="connsiteX6" fmla="*/ 86766 w 86766"/>
              <a:gd name="connsiteY6" fmla="*/ 189782 h 258793"/>
              <a:gd name="connsiteX7" fmla="*/ 78140 w 86766"/>
              <a:gd name="connsiteY7" fmla="*/ 215661 h 258793"/>
              <a:gd name="connsiteX8" fmla="*/ 26382 w 86766"/>
              <a:gd name="connsiteY8" fmla="*/ 258793 h 258793"/>
              <a:gd name="connsiteX0" fmla="*/ 86766 w 86766"/>
              <a:gd name="connsiteY0" fmla="*/ 0 h 215661"/>
              <a:gd name="connsiteX1" fmla="*/ 78140 w 86766"/>
              <a:gd name="connsiteY1" fmla="*/ 43132 h 215661"/>
              <a:gd name="connsiteX2" fmla="*/ 26382 w 86766"/>
              <a:gd name="connsiteY2" fmla="*/ 77638 h 215661"/>
              <a:gd name="connsiteX3" fmla="*/ 502 w 86766"/>
              <a:gd name="connsiteY3" fmla="*/ 129397 h 215661"/>
              <a:gd name="connsiteX4" fmla="*/ 26382 w 86766"/>
              <a:gd name="connsiteY4" fmla="*/ 146649 h 215661"/>
              <a:gd name="connsiteX5" fmla="*/ 78140 w 86766"/>
              <a:gd name="connsiteY5" fmla="*/ 163902 h 215661"/>
              <a:gd name="connsiteX6" fmla="*/ 86766 w 86766"/>
              <a:gd name="connsiteY6" fmla="*/ 189782 h 215661"/>
              <a:gd name="connsiteX7" fmla="*/ 78140 w 86766"/>
              <a:gd name="connsiteY7" fmla="*/ 215661 h 215661"/>
              <a:gd name="connsiteX0" fmla="*/ 86766 w 86766"/>
              <a:gd name="connsiteY0" fmla="*/ 0 h 189782"/>
              <a:gd name="connsiteX1" fmla="*/ 78140 w 86766"/>
              <a:gd name="connsiteY1" fmla="*/ 43132 h 189782"/>
              <a:gd name="connsiteX2" fmla="*/ 26382 w 86766"/>
              <a:gd name="connsiteY2" fmla="*/ 77638 h 189782"/>
              <a:gd name="connsiteX3" fmla="*/ 502 w 86766"/>
              <a:gd name="connsiteY3" fmla="*/ 129397 h 189782"/>
              <a:gd name="connsiteX4" fmla="*/ 26382 w 86766"/>
              <a:gd name="connsiteY4" fmla="*/ 146649 h 189782"/>
              <a:gd name="connsiteX5" fmla="*/ 78140 w 86766"/>
              <a:gd name="connsiteY5" fmla="*/ 163902 h 189782"/>
              <a:gd name="connsiteX6" fmla="*/ 86766 w 86766"/>
              <a:gd name="connsiteY6" fmla="*/ 189782 h 189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766" h="189782">
                <a:moveTo>
                  <a:pt x="86766" y="0"/>
                </a:moveTo>
                <a:cubicBezTo>
                  <a:pt x="83891" y="14377"/>
                  <a:pt x="87142" y="31558"/>
                  <a:pt x="78140" y="43132"/>
                </a:cubicBezTo>
                <a:cubicBezTo>
                  <a:pt x="65410" y="59500"/>
                  <a:pt x="26382" y="77638"/>
                  <a:pt x="26382" y="77638"/>
                </a:cubicBezTo>
                <a:cubicBezTo>
                  <a:pt x="22749" y="83088"/>
                  <a:pt x="-3962" y="118236"/>
                  <a:pt x="502" y="129397"/>
                </a:cubicBezTo>
                <a:cubicBezTo>
                  <a:pt x="4353" y="139023"/>
                  <a:pt x="16908" y="142438"/>
                  <a:pt x="26382" y="146649"/>
                </a:cubicBezTo>
                <a:cubicBezTo>
                  <a:pt x="43001" y="154035"/>
                  <a:pt x="78140" y="163902"/>
                  <a:pt x="78140" y="163902"/>
                </a:cubicBezTo>
                <a:cubicBezTo>
                  <a:pt x="81015" y="172529"/>
                  <a:pt x="86766" y="180689"/>
                  <a:pt x="86766" y="189782"/>
                </a:cubicBezTo>
              </a:path>
            </a:pathLst>
          </a:custGeom>
          <a:noFill/>
          <a:ln w="50800" cap="flat">
            <a:solidFill>
              <a:schemeClr val="tx1"/>
            </a:solidFill>
            <a:roun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rebuchet MS"/>
              <a:ea typeface="+mn-ea"/>
              <a:cs typeface="+mn-cs"/>
            </a:endParaRPr>
          </a:p>
        </p:txBody>
      </p:sp>
      <p:sp>
        <p:nvSpPr>
          <p:cNvPr id="56" name="Freeform 13">
            <a:extLst>
              <a:ext uri="{FF2B5EF4-FFF2-40B4-BE49-F238E27FC236}">
                <a16:creationId xmlns:a16="http://schemas.microsoft.com/office/drawing/2014/main" id="{6D47A364-358E-460F-8CFC-EAB41D80CD97}"/>
              </a:ext>
            </a:extLst>
          </p:cNvPr>
          <p:cNvSpPr/>
          <p:nvPr/>
        </p:nvSpPr>
        <p:spPr>
          <a:xfrm>
            <a:off x="7250230" y="4518703"/>
            <a:ext cx="118256" cy="559853"/>
          </a:xfrm>
          <a:custGeom>
            <a:avLst/>
            <a:gdLst>
              <a:gd name="connsiteX0" fmla="*/ 86765 w 96094"/>
              <a:gd name="connsiteY0" fmla="*/ 0 h 474453"/>
              <a:gd name="connsiteX1" fmla="*/ 78139 w 96094"/>
              <a:gd name="connsiteY1" fmla="*/ 43132 h 474453"/>
              <a:gd name="connsiteX2" fmla="*/ 26381 w 96094"/>
              <a:gd name="connsiteY2" fmla="*/ 77638 h 474453"/>
              <a:gd name="connsiteX3" fmla="*/ 501 w 96094"/>
              <a:gd name="connsiteY3" fmla="*/ 129397 h 474453"/>
              <a:gd name="connsiteX4" fmla="*/ 26381 w 96094"/>
              <a:gd name="connsiteY4" fmla="*/ 146649 h 474453"/>
              <a:gd name="connsiteX5" fmla="*/ 78139 w 96094"/>
              <a:gd name="connsiteY5" fmla="*/ 163902 h 474453"/>
              <a:gd name="connsiteX6" fmla="*/ 86765 w 96094"/>
              <a:gd name="connsiteY6" fmla="*/ 189782 h 474453"/>
              <a:gd name="connsiteX7" fmla="*/ 78139 w 96094"/>
              <a:gd name="connsiteY7" fmla="*/ 215661 h 474453"/>
              <a:gd name="connsiteX8" fmla="*/ 26381 w 96094"/>
              <a:gd name="connsiteY8" fmla="*/ 258793 h 474453"/>
              <a:gd name="connsiteX9" fmla="*/ 501 w 96094"/>
              <a:gd name="connsiteY9" fmla="*/ 310551 h 474453"/>
              <a:gd name="connsiteX10" fmla="*/ 17754 w 96094"/>
              <a:gd name="connsiteY10" fmla="*/ 336431 h 474453"/>
              <a:gd name="connsiteX11" fmla="*/ 43633 w 96094"/>
              <a:gd name="connsiteY11" fmla="*/ 345057 h 474453"/>
              <a:gd name="connsiteX12" fmla="*/ 95392 w 96094"/>
              <a:gd name="connsiteY12" fmla="*/ 379563 h 474453"/>
              <a:gd name="connsiteX13" fmla="*/ 86765 w 96094"/>
              <a:gd name="connsiteY13" fmla="*/ 405442 h 474453"/>
              <a:gd name="connsiteX14" fmla="*/ 35007 w 96094"/>
              <a:gd name="connsiteY14" fmla="*/ 439948 h 474453"/>
              <a:gd name="connsiteX15" fmla="*/ 17754 w 96094"/>
              <a:gd name="connsiteY15" fmla="*/ 474453 h 474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6094" h="474453">
                <a:moveTo>
                  <a:pt x="86765" y="0"/>
                </a:moveTo>
                <a:cubicBezTo>
                  <a:pt x="83890" y="14377"/>
                  <a:pt x="87141" y="31558"/>
                  <a:pt x="78139" y="43132"/>
                </a:cubicBezTo>
                <a:cubicBezTo>
                  <a:pt x="65409" y="59500"/>
                  <a:pt x="26381" y="77638"/>
                  <a:pt x="26381" y="77638"/>
                </a:cubicBezTo>
                <a:cubicBezTo>
                  <a:pt x="22748" y="83088"/>
                  <a:pt x="-3963" y="118236"/>
                  <a:pt x="501" y="129397"/>
                </a:cubicBezTo>
                <a:cubicBezTo>
                  <a:pt x="4352" y="139023"/>
                  <a:pt x="16907" y="142438"/>
                  <a:pt x="26381" y="146649"/>
                </a:cubicBezTo>
                <a:cubicBezTo>
                  <a:pt x="43000" y="154035"/>
                  <a:pt x="78139" y="163902"/>
                  <a:pt x="78139" y="163902"/>
                </a:cubicBezTo>
                <a:cubicBezTo>
                  <a:pt x="81014" y="172529"/>
                  <a:pt x="86765" y="180689"/>
                  <a:pt x="86765" y="189782"/>
                </a:cubicBezTo>
                <a:cubicBezTo>
                  <a:pt x="86765" y="198875"/>
                  <a:pt x="83183" y="208095"/>
                  <a:pt x="78139" y="215661"/>
                </a:cubicBezTo>
                <a:cubicBezTo>
                  <a:pt x="64856" y="235586"/>
                  <a:pt x="45476" y="246063"/>
                  <a:pt x="26381" y="258793"/>
                </a:cubicBezTo>
                <a:cubicBezTo>
                  <a:pt x="20373" y="267805"/>
                  <a:pt x="-1880" y="296266"/>
                  <a:pt x="501" y="310551"/>
                </a:cubicBezTo>
                <a:cubicBezTo>
                  <a:pt x="2205" y="320778"/>
                  <a:pt x="9658" y="329954"/>
                  <a:pt x="17754" y="336431"/>
                </a:cubicBezTo>
                <a:cubicBezTo>
                  <a:pt x="24854" y="342111"/>
                  <a:pt x="35007" y="342182"/>
                  <a:pt x="43633" y="345057"/>
                </a:cubicBezTo>
                <a:cubicBezTo>
                  <a:pt x="60886" y="356559"/>
                  <a:pt x="101950" y="359892"/>
                  <a:pt x="95392" y="379563"/>
                </a:cubicBezTo>
                <a:cubicBezTo>
                  <a:pt x="92516" y="388189"/>
                  <a:pt x="93195" y="399012"/>
                  <a:pt x="86765" y="405442"/>
                </a:cubicBezTo>
                <a:cubicBezTo>
                  <a:pt x="72103" y="420104"/>
                  <a:pt x="35007" y="439948"/>
                  <a:pt x="35007" y="439948"/>
                </a:cubicBezTo>
                <a:cubicBezTo>
                  <a:pt x="16159" y="468219"/>
                  <a:pt x="17754" y="455459"/>
                  <a:pt x="17754" y="474453"/>
                </a:cubicBezTo>
              </a:path>
            </a:pathLst>
          </a:custGeom>
          <a:noFill/>
          <a:ln w="50800" cap="flat">
            <a:solidFill>
              <a:schemeClr val="tx1"/>
            </a:solidFill>
            <a:roun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rebuchet MS"/>
              <a:ea typeface="+mn-ea"/>
              <a:cs typeface="+mn-cs"/>
            </a:endParaRPr>
          </a:p>
        </p:txBody>
      </p:sp>
      <p:sp>
        <p:nvSpPr>
          <p:cNvPr id="59" name="TextBox 58">
            <a:extLst>
              <a:ext uri="{FF2B5EF4-FFF2-40B4-BE49-F238E27FC236}">
                <a16:creationId xmlns:a16="http://schemas.microsoft.com/office/drawing/2014/main" id="{76F6AC59-9E18-49E3-A0C7-22E1EEDAB4B6}"/>
              </a:ext>
            </a:extLst>
          </p:cNvPr>
          <p:cNvSpPr txBox="1"/>
          <p:nvPr/>
        </p:nvSpPr>
        <p:spPr>
          <a:xfrm>
            <a:off x="3405793" y="2598420"/>
            <a:ext cx="662362" cy="399377"/>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marL="0" marR="0" lvl="0" indent="0" algn="ctr" defTabSz="457200" rtl="0" eaLnBrk="1" fontAlgn="base" latinLnBrk="0" hangingPunct="1">
              <a:lnSpc>
                <a:spcPct val="90000"/>
              </a:lnSpc>
              <a:spcBef>
                <a:spcPct val="0"/>
              </a:spcBef>
              <a:spcAft>
                <a:spcPct val="0"/>
              </a:spcAft>
              <a:buClrTx/>
              <a:buSzTx/>
              <a:buFontTx/>
              <a:buNone/>
              <a:tabLst/>
              <a:defRPr/>
            </a:pPr>
            <a:r>
              <a:rPr kumimoji="0" lang="en-US" b="1" i="0" u="none" strike="noStrike" kern="1200" cap="none" spc="0" normalizeH="0" baseline="0" noProof="0" dirty="0">
                <a:ln>
                  <a:noFill/>
                </a:ln>
                <a:solidFill>
                  <a:srgbClr val="FFFFFF"/>
                </a:solidFill>
                <a:effectLst/>
                <a:uLnTx/>
                <a:uFillTx/>
                <a:latin typeface="Trebuchet MS" panose="020B0603020202020204" pitchFamily="34" charset="0"/>
                <a:ea typeface="+mn-ea"/>
                <a:cs typeface="+mn-cs"/>
              </a:rPr>
              <a:t>Host</a:t>
            </a:r>
          </a:p>
        </p:txBody>
      </p:sp>
      <p:sp>
        <p:nvSpPr>
          <p:cNvPr id="61" name="TextBox 60">
            <a:extLst>
              <a:ext uri="{FF2B5EF4-FFF2-40B4-BE49-F238E27FC236}">
                <a16:creationId xmlns:a16="http://schemas.microsoft.com/office/drawing/2014/main" id="{FA2D4904-31EC-4EAE-94F7-5DE6A131589C}"/>
              </a:ext>
            </a:extLst>
          </p:cNvPr>
          <p:cNvSpPr txBox="1"/>
          <p:nvPr/>
        </p:nvSpPr>
        <p:spPr>
          <a:xfrm>
            <a:off x="3285566" y="3484195"/>
            <a:ext cx="902812" cy="36699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marL="0" marR="0" lvl="0" indent="0" algn="ctr" defTabSz="457200" rtl="0" eaLnBrk="1" fontAlgn="base" latinLnBrk="0" hangingPunct="1">
              <a:lnSpc>
                <a:spcPct val="9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Trebuchet MS" panose="020B0603020202020204" pitchFamily="34" charset="0"/>
                <a:ea typeface="+mn-ea"/>
                <a:cs typeface="+mn-cs"/>
              </a:rPr>
              <a:t>Blocked</a:t>
            </a:r>
          </a:p>
        </p:txBody>
      </p:sp>
      <p:sp>
        <p:nvSpPr>
          <p:cNvPr id="62" name="TextBox 61">
            <a:extLst>
              <a:ext uri="{FF2B5EF4-FFF2-40B4-BE49-F238E27FC236}">
                <a16:creationId xmlns:a16="http://schemas.microsoft.com/office/drawing/2014/main" id="{2302B8CC-29CC-49DC-BAA6-B761EA47F41F}"/>
              </a:ext>
            </a:extLst>
          </p:cNvPr>
          <p:cNvSpPr txBox="1"/>
          <p:nvPr/>
        </p:nvSpPr>
        <p:spPr>
          <a:xfrm>
            <a:off x="3285566" y="4428758"/>
            <a:ext cx="902812" cy="36699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marL="0" marR="0" lvl="0" indent="0" algn="ctr" defTabSz="457200" rtl="0" eaLnBrk="1" fontAlgn="base" latinLnBrk="0" hangingPunct="1">
              <a:lnSpc>
                <a:spcPct val="90000"/>
              </a:lnSpc>
              <a:spcBef>
                <a:spcPct val="0"/>
              </a:spcBef>
              <a:spcAft>
                <a:spcPct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Trebuchet MS" panose="020B0603020202020204" pitchFamily="34" charset="0"/>
                <a:ea typeface="+mn-ea"/>
                <a:cs typeface="+mn-cs"/>
              </a:rPr>
              <a:t>Blocked</a:t>
            </a:r>
          </a:p>
        </p:txBody>
      </p:sp>
      <p:sp>
        <p:nvSpPr>
          <p:cNvPr id="63" name="Freeform 12">
            <a:extLst>
              <a:ext uri="{FF2B5EF4-FFF2-40B4-BE49-F238E27FC236}">
                <a16:creationId xmlns:a16="http://schemas.microsoft.com/office/drawing/2014/main" id="{ADB31E0E-5655-4AD3-89D6-C3CB72C5F608}"/>
              </a:ext>
            </a:extLst>
          </p:cNvPr>
          <p:cNvSpPr/>
          <p:nvPr/>
        </p:nvSpPr>
        <p:spPr>
          <a:xfrm>
            <a:off x="3682518" y="5165184"/>
            <a:ext cx="106777" cy="223942"/>
          </a:xfrm>
          <a:custGeom>
            <a:avLst/>
            <a:gdLst>
              <a:gd name="connsiteX0" fmla="*/ 86765 w 96094"/>
              <a:gd name="connsiteY0" fmla="*/ 0 h 474453"/>
              <a:gd name="connsiteX1" fmla="*/ 78139 w 96094"/>
              <a:gd name="connsiteY1" fmla="*/ 43132 h 474453"/>
              <a:gd name="connsiteX2" fmla="*/ 26381 w 96094"/>
              <a:gd name="connsiteY2" fmla="*/ 77638 h 474453"/>
              <a:gd name="connsiteX3" fmla="*/ 501 w 96094"/>
              <a:gd name="connsiteY3" fmla="*/ 129397 h 474453"/>
              <a:gd name="connsiteX4" fmla="*/ 26381 w 96094"/>
              <a:gd name="connsiteY4" fmla="*/ 146649 h 474453"/>
              <a:gd name="connsiteX5" fmla="*/ 78139 w 96094"/>
              <a:gd name="connsiteY5" fmla="*/ 163902 h 474453"/>
              <a:gd name="connsiteX6" fmla="*/ 86765 w 96094"/>
              <a:gd name="connsiteY6" fmla="*/ 189782 h 474453"/>
              <a:gd name="connsiteX7" fmla="*/ 78139 w 96094"/>
              <a:gd name="connsiteY7" fmla="*/ 215661 h 474453"/>
              <a:gd name="connsiteX8" fmla="*/ 26381 w 96094"/>
              <a:gd name="connsiteY8" fmla="*/ 258793 h 474453"/>
              <a:gd name="connsiteX9" fmla="*/ 501 w 96094"/>
              <a:gd name="connsiteY9" fmla="*/ 310551 h 474453"/>
              <a:gd name="connsiteX10" fmla="*/ 17754 w 96094"/>
              <a:gd name="connsiteY10" fmla="*/ 336431 h 474453"/>
              <a:gd name="connsiteX11" fmla="*/ 43633 w 96094"/>
              <a:gd name="connsiteY11" fmla="*/ 345057 h 474453"/>
              <a:gd name="connsiteX12" fmla="*/ 95392 w 96094"/>
              <a:gd name="connsiteY12" fmla="*/ 379563 h 474453"/>
              <a:gd name="connsiteX13" fmla="*/ 86765 w 96094"/>
              <a:gd name="connsiteY13" fmla="*/ 405442 h 474453"/>
              <a:gd name="connsiteX14" fmla="*/ 35007 w 96094"/>
              <a:gd name="connsiteY14" fmla="*/ 439948 h 474453"/>
              <a:gd name="connsiteX15" fmla="*/ 17754 w 96094"/>
              <a:gd name="connsiteY15" fmla="*/ 474453 h 474453"/>
              <a:gd name="connsiteX0" fmla="*/ 86765 w 96094"/>
              <a:gd name="connsiteY0" fmla="*/ 0 h 474453"/>
              <a:gd name="connsiteX1" fmla="*/ 78139 w 96094"/>
              <a:gd name="connsiteY1" fmla="*/ 43132 h 474453"/>
              <a:gd name="connsiteX2" fmla="*/ 26381 w 96094"/>
              <a:gd name="connsiteY2" fmla="*/ 77638 h 474453"/>
              <a:gd name="connsiteX3" fmla="*/ 501 w 96094"/>
              <a:gd name="connsiteY3" fmla="*/ 129397 h 474453"/>
              <a:gd name="connsiteX4" fmla="*/ 26381 w 96094"/>
              <a:gd name="connsiteY4" fmla="*/ 146649 h 474453"/>
              <a:gd name="connsiteX5" fmla="*/ 78139 w 96094"/>
              <a:gd name="connsiteY5" fmla="*/ 163902 h 474453"/>
              <a:gd name="connsiteX6" fmla="*/ 86765 w 96094"/>
              <a:gd name="connsiteY6" fmla="*/ 189782 h 474453"/>
              <a:gd name="connsiteX7" fmla="*/ 78139 w 96094"/>
              <a:gd name="connsiteY7" fmla="*/ 215661 h 474453"/>
              <a:gd name="connsiteX8" fmla="*/ 26381 w 96094"/>
              <a:gd name="connsiteY8" fmla="*/ 258793 h 474453"/>
              <a:gd name="connsiteX9" fmla="*/ 501 w 96094"/>
              <a:gd name="connsiteY9" fmla="*/ 310551 h 474453"/>
              <a:gd name="connsiteX10" fmla="*/ 43633 w 96094"/>
              <a:gd name="connsiteY10" fmla="*/ 345057 h 474453"/>
              <a:gd name="connsiteX11" fmla="*/ 95392 w 96094"/>
              <a:gd name="connsiteY11" fmla="*/ 379563 h 474453"/>
              <a:gd name="connsiteX12" fmla="*/ 86765 w 96094"/>
              <a:gd name="connsiteY12" fmla="*/ 405442 h 474453"/>
              <a:gd name="connsiteX13" fmla="*/ 35007 w 96094"/>
              <a:gd name="connsiteY13" fmla="*/ 439948 h 474453"/>
              <a:gd name="connsiteX14" fmla="*/ 17754 w 96094"/>
              <a:gd name="connsiteY14" fmla="*/ 474453 h 474453"/>
              <a:gd name="connsiteX0" fmla="*/ 88776 w 103103"/>
              <a:gd name="connsiteY0" fmla="*/ 0 h 474453"/>
              <a:gd name="connsiteX1" fmla="*/ 80150 w 103103"/>
              <a:gd name="connsiteY1" fmla="*/ 43132 h 474453"/>
              <a:gd name="connsiteX2" fmla="*/ 28392 w 103103"/>
              <a:gd name="connsiteY2" fmla="*/ 77638 h 474453"/>
              <a:gd name="connsiteX3" fmla="*/ 2512 w 103103"/>
              <a:gd name="connsiteY3" fmla="*/ 129397 h 474453"/>
              <a:gd name="connsiteX4" fmla="*/ 28392 w 103103"/>
              <a:gd name="connsiteY4" fmla="*/ 146649 h 474453"/>
              <a:gd name="connsiteX5" fmla="*/ 80150 w 103103"/>
              <a:gd name="connsiteY5" fmla="*/ 163902 h 474453"/>
              <a:gd name="connsiteX6" fmla="*/ 88776 w 103103"/>
              <a:gd name="connsiteY6" fmla="*/ 189782 h 474453"/>
              <a:gd name="connsiteX7" fmla="*/ 80150 w 103103"/>
              <a:gd name="connsiteY7" fmla="*/ 215661 h 474453"/>
              <a:gd name="connsiteX8" fmla="*/ 28392 w 103103"/>
              <a:gd name="connsiteY8" fmla="*/ 258793 h 474453"/>
              <a:gd name="connsiteX9" fmla="*/ 2512 w 103103"/>
              <a:gd name="connsiteY9" fmla="*/ 310551 h 474453"/>
              <a:gd name="connsiteX10" fmla="*/ 97403 w 103103"/>
              <a:gd name="connsiteY10" fmla="*/ 379563 h 474453"/>
              <a:gd name="connsiteX11" fmla="*/ 88776 w 103103"/>
              <a:gd name="connsiteY11" fmla="*/ 405442 h 474453"/>
              <a:gd name="connsiteX12" fmla="*/ 37018 w 103103"/>
              <a:gd name="connsiteY12" fmla="*/ 439948 h 474453"/>
              <a:gd name="connsiteX13" fmla="*/ 19765 w 103103"/>
              <a:gd name="connsiteY13" fmla="*/ 474453 h 474453"/>
              <a:gd name="connsiteX0" fmla="*/ 88315 w 88719"/>
              <a:gd name="connsiteY0" fmla="*/ 0 h 474453"/>
              <a:gd name="connsiteX1" fmla="*/ 79689 w 88719"/>
              <a:gd name="connsiteY1" fmla="*/ 43132 h 474453"/>
              <a:gd name="connsiteX2" fmla="*/ 27931 w 88719"/>
              <a:gd name="connsiteY2" fmla="*/ 77638 h 474453"/>
              <a:gd name="connsiteX3" fmla="*/ 2051 w 88719"/>
              <a:gd name="connsiteY3" fmla="*/ 129397 h 474453"/>
              <a:gd name="connsiteX4" fmla="*/ 27931 w 88719"/>
              <a:gd name="connsiteY4" fmla="*/ 146649 h 474453"/>
              <a:gd name="connsiteX5" fmla="*/ 79689 w 88719"/>
              <a:gd name="connsiteY5" fmla="*/ 163902 h 474453"/>
              <a:gd name="connsiteX6" fmla="*/ 88315 w 88719"/>
              <a:gd name="connsiteY6" fmla="*/ 189782 h 474453"/>
              <a:gd name="connsiteX7" fmla="*/ 79689 w 88719"/>
              <a:gd name="connsiteY7" fmla="*/ 215661 h 474453"/>
              <a:gd name="connsiteX8" fmla="*/ 27931 w 88719"/>
              <a:gd name="connsiteY8" fmla="*/ 258793 h 474453"/>
              <a:gd name="connsiteX9" fmla="*/ 2051 w 88719"/>
              <a:gd name="connsiteY9" fmla="*/ 310551 h 474453"/>
              <a:gd name="connsiteX10" fmla="*/ 88315 w 88719"/>
              <a:gd name="connsiteY10" fmla="*/ 405442 h 474453"/>
              <a:gd name="connsiteX11" fmla="*/ 36557 w 88719"/>
              <a:gd name="connsiteY11" fmla="*/ 439948 h 474453"/>
              <a:gd name="connsiteX12" fmla="*/ 19304 w 88719"/>
              <a:gd name="connsiteY12" fmla="*/ 474453 h 474453"/>
              <a:gd name="connsiteX0" fmla="*/ 86766 w 86766"/>
              <a:gd name="connsiteY0" fmla="*/ 0 h 474453"/>
              <a:gd name="connsiteX1" fmla="*/ 78140 w 86766"/>
              <a:gd name="connsiteY1" fmla="*/ 43132 h 474453"/>
              <a:gd name="connsiteX2" fmla="*/ 26382 w 86766"/>
              <a:gd name="connsiteY2" fmla="*/ 77638 h 474453"/>
              <a:gd name="connsiteX3" fmla="*/ 502 w 86766"/>
              <a:gd name="connsiteY3" fmla="*/ 129397 h 474453"/>
              <a:gd name="connsiteX4" fmla="*/ 26382 w 86766"/>
              <a:gd name="connsiteY4" fmla="*/ 146649 h 474453"/>
              <a:gd name="connsiteX5" fmla="*/ 78140 w 86766"/>
              <a:gd name="connsiteY5" fmla="*/ 163902 h 474453"/>
              <a:gd name="connsiteX6" fmla="*/ 86766 w 86766"/>
              <a:gd name="connsiteY6" fmla="*/ 189782 h 474453"/>
              <a:gd name="connsiteX7" fmla="*/ 78140 w 86766"/>
              <a:gd name="connsiteY7" fmla="*/ 215661 h 474453"/>
              <a:gd name="connsiteX8" fmla="*/ 26382 w 86766"/>
              <a:gd name="connsiteY8" fmla="*/ 258793 h 474453"/>
              <a:gd name="connsiteX9" fmla="*/ 502 w 86766"/>
              <a:gd name="connsiteY9" fmla="*/ 310551 h 474453"/>
              <a:gd name="connsiteX10" fmla="*/ 35008 w 86766"/>
              <a:gd name="connsiteY10" fmla="*/ 439948 h 474453"/>
              <a:gd name="connsiteX11" fmla="*/ 17755 w 86766"/>
              <a:gd name="connsiteY11" fmla="*/ 474453 h 474453"/>
              <a:gd name="connsiteX0" fmla="*/ 86766 w 86766"/>
              <a:gd name="connsiteY0" fmla="*/ 0 h 474453"/>
              <a:gd name="connsiteX1" fmla="*/ 78140 w 86766"/>
              <a:gd name="connsiteY1" fmla="*/ 43132 h 474453"/>
              <a:gd name="connsiteX2" fmla="*/ 26382 w 86766"/>
              <a:gd name="connsiteY2" fmla="*/ 77638 h 474453"/>
              <a:gd name="connsiteX3" fmla="*/ 502 w 86766"/>
              <a:gd name="connsiteY3" fmla="*/ 129397 h 474453"/>
              <a:gd name="connsiteX4" fmla="*/ 26382 w 86766"/>
              <a:gd name="connsiteY4" fmla="*/ 146649 h 474453"/>
              <a:gd name="connsiteX5" fmla="*/ 78140 w 86766"/>
              <a:gd name="connsiteY5" fmla="*/ 163902 h 474453"/>
              <a:gd name="connsiteX6" fmla="*/ 86766 w 86766"/>
              <a:gd name="connsiteY6" fmla="*/ 189782 h 474453"/>
              <a:gd name="connsiteX7" fmla="*/ 78140 w 86766"/>
              <a:gd name="connsiteY7" fmla="*/ 215661 h 474453"/>
              <a:gd name="connsiteX8" fmla="*/ 26382 w 86766"/>
              <a:gd name="connsiteY8" fmla="*/ 258793 h 474453"/>
              <a:gd name="connsiteX9" fmla="*/ 502 w 86766"/>
              <a:gd name="connsiteY9" fmla="*/ 310551 h 474453"/>
              <a:gd name="connsiteX10" fmla="*/ 17755 w 86766"/>
              <a:gd name="connsiteY10" fmla="*/ 474453 h 474453"/>
              <a:gd name="connsiteX0" fmla="*/ 86766 w 86766"/>
              <a:gd name="connsiteY0" fmla="*/ 0 h 310551"/>
              <a:gd name="connsiteX1" fmla="*/ 78140 w 86766"/>
              <a:gd name="connsiteY1" fmla="*/ 43132 h 310551"/>
              <a:gd name="connsiteX2" fmla="*/ 26382 w 86766"/>
              <a:gd name="connsiteY2" fmla="*/ 77638 h 310551"/>
              <a:gd name="connsiteX3" fmla="*/ 502 w 86766"/>
              <a:gd name="connsiteY3" fmla="*/ 129397 h 310551"/>
              <a:gd name="connsiteX4" fmla="*/ 26382 w 86766"/>
              <a:gd name="connsiteY4" fmla="*/ 146649 h 310551"/>
              <a:gd name="connsiteX5" fmla="*/ 78140 w 86766"/>
              <a:gd name="connsiteY5" fmla="*/ 163902 h 310551"/>
              <a:gd name="connsiteX6" fmla="*/ 86766 w 86766"/>
              <a:gd name="connsiteY6" fmla="*/ 189782 h 310551"/>
              <a:gd name="connsiteX7" fmla="*/ 78140 w 86766"/>
              <a:gd name="connsiteY7" fmla="*/ 215661 h 310551"/>
              <a:gd name="connsiteX8" fmla="*/ 26382 w 86766"/>
              <a:gd name="connsiteY8" fmla="*/ 258793 h 310551"/>
              <a:gd name="connsiteX9" fmla="*/ 502 w 86766"/>
              <a:gd name="connsiteY9" fmla="*/ 310551 h 310551"/>
              <a:gd name="connsiteX0" fmla="*/ 86766 w 86766"/>
              <a:gd name="connsiteY0" fmla="*/ 0 h 258793"/>
              <a:gd name="connsiteX1" fmla="*/ 78140 w 86766"/>
              <a:gd name="connsiteY1" fmla="*/ 43132 h 258793"/>
              <a:gd name="connsiteX2" fmla="*/ 26382 w 86766"/>
              <a:gd name="connsiteY2" fmla="*/ 77638 h 258793"/>
              <a:gd name="connsiteX3" fmla="*/ 502 w 86766"/>
              <a:gd name="connsiteY3" fmla="*/ 129397 h 258793"/>
              <a:gd name="connsiteX4" fmla="*/ 26382 w 86766"/>
              <a:gd name="connsiteY4" fmla="*/ 146649 h 258793"/>
              <a:gd name="connsiteX5" fmla="*/ 78140 w 86766"/>
              <a:gd name="connsiteY5" fmla="*/ 163902 h 258793"/>
              <a:gd name="connsiteX6" fmla="*/ 86766 w 86766"/>
              <a:gd name="connsiteY6" fmla="*/ 189782 h 258793"/>
              <a:gd name="connsiteX7" fmla="*/ 78140 w 86766"/>
              <a:gd name="connsiteY7" fmla="*/ 215661 h 258793"/>
              <a:gd name="connsiteX8" fmla="*/ 26382 w 86766"/>
              <a:gd name="connsiteY8" fmla="*/ 258793 h 258793"/>
              <a:gd name="connsiteX0" fmla="*/ 86766 w 86766"/>
              <a:gd name="connsiteY0" fmla="*/ 0 h 215661"/>
              <a:gd name="connsiteX1" fmla="*/ 78140 w 86766"/>
              <a:gd name="connsiteY1" fmla="*/ 43132 h 215661"/>
              <a:gd name="connsiteX2" fmla="*/ 26382 w 86766"/>
              <a:gd name="connsiteY2" fmla="*/ 77638 h 215661"/>
              <a:gd name="connsiteX3" fmla="*/ 502 w 86766"/>
              <a:gd name="connsiteY3" fmla="*/ 129397 h 215661"/>
              <a:gd name="connsiteX4" fmla="*/ 26382 w 86766"/>
              <a:gd name="connsiteY4" fmla="*/ 146649 h 215661"/>
              <a:gd name="connsiteX5" fmla="*/ 78140 w 86766"/>
              <a:gd name="connsiteY5" fmla="*/ 163902 h 215661"/>
              <a:gd name="connsiteX6" fmla="*/ 86766 w 86766"/>
              <a:gd name="connsiteY6" fmla="*/ 189782 h 215661"/>
              <a:gd name="connsiteX7" fmla="*/ 78140 w 86766"/>
              <a:gd name="connsiteY7" fmla="*/ 215661 h 215661"/>
              <a:gd name="connsiteX0" fmla="*/ 86766 w 86766"/>
              <a:gd name="connsiteY0" fmla="*/ 0 h 189782"/>
              <a:gd name="connsiteX1" fmla="*/ 78140 w 86766"/>
              <a:gd name="connsiteY1" fmla="*/ 43132 h 189782"/>
              <a:gd name="connsiteX2" fmla="*/ 26382 w 86766"/>
              <a:gd name="connsiteY2" fmla="*/ 77638 h 189782"/>
              <a:gd name="connsiteX3" fmla="*/ 502 w 86766"/>
              <a:gd name="connsiteY3" fmla="*/ 129397 h 189782"/>
              <a:gd name="connsiteX4" fmla="*/ 26382 w 86766"/>
              <a:gd name="connsiteY4" fmla="*/ 146649 h 189782"/>
              <a:gd name="connsiteX5" fmla="*/ 78140 w 86766"/>
              <a:gd name="connsiteY5" fmla="*/ 163902 h 189782"/>
              <a:gd name="connsiteX6" fmla="*/ 86766 w 86766"/>
              <a:gd name="connsiteY6" fmla="*/ 189782 h 189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766" h="189782">
                <a:moveTo>
                  <a:pt x="86766" y="0"/>
                </a:moveTo>
                <a:cubicBezTo>
                  <a:pt x="83891" y="14377"/>
                  <a:pt x="87142" y="31558"/>
                  <a:pt x="78140" y="43132"/>
                </a:cubicBezTo>
                <a:cubicBezTo>
                  <a:pt x="65410" y="59500"/>
                  <a:pt x="26382" y="77638"/>
                  <a:pt x="26382" y="77638"/>
                </a:cubicBezTo>
                <a:cubicBezTo>
                  <a:pt x="22749" y="83088"/>
                  <a:pt x="-3962" y="118236"/>
                  <a:pt x="502" y="129397"/>
                </a:cubicBezTo>
                <a:cubicBezTo>
                  <a:pt x="4353" y="139023"/>
                  <a:pt x="16908" y="142438"/>
                  <a:pt x="26382" y="146649"/>
                </a:cubicBezTo>
                <a:cubicBezTo>
                  <a:pt x="43001" y="154035"/>
                  <a:pt x="78140" y="163902"/>
                  <a:pt x="78140" y="163902"/>
                </a:cubicBezTo>
                <a:cubicBezTo>
                  <a:pt x="81015" y="172529"/>
                  <a:pt x="86766" y="180689"/>
                  <a:pt x="86766" y="189782"/>
                </a:cubicBezTo>
              </a:path>
            </a:pathLst>
          </a:custGeom>
          <a:noFill/>
          <a:ln w="50800" cap="flat">
            <a:solidFill>
              <a:schemeClr val="tx1"/>
            </a:solidFill>
            <a:roun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rebuchet MS"/>
              <a:ea typeface="+mn-ea"/>
              <a:cs typeface="+mn-cs"/>
            </a:endParaRPr>
          </a:p>
        </p:txBody>
      </p:sp>
      <p:cxnSp>
        <p:nvCxnSpPr>
          <p:cNvPr id="64" name="Straight Connector 63">
            <a:extLst>
              <a:ext uri="{FF2B5EF4-FFF2-40B4-BE49-F238E27FC236}">
                <a16:creationId xmlns:a16="http://schemas.microsoft.com/office/drawing/2014/main" id="{A96323D1-E552-4201-B4CE-1CBAE77B0184}"/>
              </a:ext>
            </a:extLst>
          </p:cNvPr>
          <p:cNvCxnSpPr>
            <a:cxnSpLocks/>
            <a:stCxn id="63" idx="0"/>
            <a:endCxn id="56" idx="15"/>
          </p:cNvCxnSpPr>
          <p:nvPr/>
        </p:nvCxnSpPr>
        <p:spPr>
          <a:xfrm flipV="1">
            <a:off x="3789295" y="5078556"/>
            <a:ext cx="3482784" cy="86628"/>
          </a:xfrm>
          <a:prstGeom prst="line">
            <a:avLst/>
          </a:prstGeom>
          <a:ln w="50800">
            <a:solidFill>
              <a:srgbClr val="FF0000"/>
            </a:solidFill>
            <a:prstDash val="sysDash"/>
            <a:headEnd type="triangle" w="med" len="med"/>
            <a:tailEnd w="med" len="med"/>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5468094F-3FBC-5676-94F5-5BA85C13C564}"/>
              </a:ext>
            </a:extLst>
          </p:cNvPr>
          <p:cNvSpPr txBox="1"/>
          <p:nvPr/>
        </p:nvSpPr>
        <p:spPr>
          <a:xfrm>
            <a:off x="4431172" y="4503164"/>
            <a:ext cx="2632452" cy="590931"/>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marL="0" marR="0" lvl="0" indent="0" algn="ctr" defTabSz="457200" rtl="0" eaLnBrk="1" fontAlgn="base" latinLnBrk="0" hangingPunct="1">
              <a:lnSpc>
                <a:spcPct val="90000"/>
              </a:lnSpc>
              <a:spcBef>
                <a:spcPct val="0"/>
              </a:spcBef>
              <a:spcAft>
                <a:spcPct val="0"/>
              </a:spcAft>
              <a:buClrTx/>
              <a:buSzTx/>
              <a:buFontTx/>
              <a:buNone/>
              <a:tabLst/>
              <a:defRPr/>
            </a:pPr>
            <a:r>
              <a:rPr kumimoji="0" lang="en-US" b="0" i="0" u="none" strike="noStrike" kern="1200" cap="none" spc="0" normalizeH="0" baseline="0" noProof="0" dirty="0">
                <a:ln>
                  <a:noFill/>
                </a:ln>
                <a:solidFill>
                  <a:srgbClr val="FFFFFF"/>
                </a:solidFill>
                <a:effectLst/>
                <a:uLnTx/>
                <a:uFillTx/>
                <a:latin typeface="Trebuchet MS" panose="020B0603020202020204" pitchFamily="34" charset="0"/>
                <a:ea typeface="+mn-ea"/>
                <a:cs typeface="+mn-cs"/>
              </a:rPr>
              <a:t>Launch </a:t>
            </a:r>
            <a:r>
              <a:rPr lang="en-US" dirty="0" err="1">
                <a:solidFill>
                  <a:srgbClr val="FFFFFF"/>
                </a:solidFill>
                <a:latin typeface="Consolas" panose="020B0609020204030204" pitchFamily="49" charset="0"/>
              </a:rPr>
              <a:t>heat_equation</a:t>
            </a:r>
            <a:endParaRPr lang="en-US" dirty="0">
              <a:solidFill>
                <a:srgbClr val="FFFFFF"/>
              </a:solidFill>
              <a:latin typeface="Consolas" panose="020B0609020204030204" pitchFamily="49" charset="0"/>
            </a:endParaRPr>
          </a:p>
          <a:p>
            <a:pPr marL="0" marR="0" lvl="0" indent="0" algn="ctr" defTabSz="457200" rtl="0" eaLnBrk="1" fontAlgn="base" latinLnBrk="0" hangingPunct="1">
              <a:lnSpc>
                <a:spcPct val="90000"/>
              </a:lnSpc>
              <a:spcBef>
                <a:spcPct val="0"/>
              </a:spcBef>
              <a:spcAft>
                <a:spcPct val="0"/>
              </a:spcAft>
              <a:buClrTx/>
              <a:buSzTx/>
              <a:buFontTx/>
              <a:buNone/>
              <a:tabLst/>
              <a:defRPr/>
            </a:pPr>
            <a:r>
              <a:rPr lang="en-US" dirty="0" err="1">
                <a:solidFill>
                  <a:srgbClr val="FFFF99"/>
                </a:solidFill>
                <a:latin typeface="Consolas" panose="020B0609020204030204" pitchFamily="49" charset="0"/>
              </a:rPr>
              <a:t>compute_step</a:t>
            </a:r>
            <a:r>
              <a:rPr lang="en-US" dirty="0">
                <a:solidFill>
                  <a:srgbClr val="FFFFFF"/>
                </a:solidFill>
                <a:latin typeface="Consolas" panose="020B0609020204030204" pitchFamily="49" charset="0"/>
              </a:rPr>
              <a:t> == 1</a:t>
            </a:r>
            <a:endParaRPr kumimoji="0" lang="en-US" b="0" i="0" u="none" strike="noStrike" kern="1200" cap="none" spc="0" normalizeH="0" baseline="0" noProof="0" dirty="0">
              <a:ln>
                <a:noFill/>
              </a:ln>
              <a:solidFill>
                <a:srgbClr val="FFFFFF"/>
              </a:solidFill>
              <a:effectLst/>
              <a:uLnTx/>
              <a:uFillTx/>
              <a:latin typeface="Consolas" panose="020B0609020204030204" pitchFamily="49" charset="0"/>
            </a:endParaRPr>
          </a:p>
        </p:txBody>
      </p:sp>
      <p:sp>
        <p:nvSpPr>
          <p:cNvPr id="9" name="Freeform 12">
            <a:extLst>
              <a:ext uri="{FF2B5EF4-FFF2-40B4-BE49-F238E27FC236}">
                <a16:creationId xmlns:a16="http://schemas.microsoft.com/office/drawing/2014/main" id="{12CCC67B-30FB-49B6-15BF-B416FD90E45F}"/>
              </a:ext>
            </a:extLst>
          </p:cNvPr>
          <p:cNvSpPr/>
          <p:nvPr/>
        </p:nvSpPr>
        <p:spPr>
          <a:xfrm>
            <a:off x="3683584" y="3226347"/>
            <a:ext cx="106777" cy="223942"/>
          </a:xfrm>
          <a:custGeom>
            <a:avLst/>
            <a:gdLst>
              <a:gd name="connsiteX0" fmla="*/ 86765 w 96094"/>
              <a:gd name="connsiteY0" fmla="*/ 0 h 474453"/>
              <a:gd name="connsiteX1" fmla="*/ 78139 w 96094"/>
              <a:gd name="connsiteY1" fmla="*/ 43132 h 474453"/>
              <a:gd name="connsiteX2" fmla="*/ 26381 w 96094"/>
              <a:gd name="connsiteY2" fmla="*/ 77638 h 474453"/>
              <a:gd name="connsiteX3" fmla="*/ 501 w 96094"/>
              <a:gd name="connsiteY3" fmla="*/ 129397 h 474453"/>
              <a:gd name="connsiteX4" fmla="*/ 26381 w 96094"/>
              <a:gd name="connsiteY4" fmla="*/ 146649 h 474453"/>
              <a:gd name="connsiteX5" fmla="*/ 78139 w 96094"/>
              <a:gd name="connsiteY5" fmla="*/ 163902 h 474453"/>
              <a:gd name="connsiteX6" fmla="*/ 86765 w 96094"/>
              <a:gd name="connsiteY6" fmla="*/ 189782 h 474453"/>
              <a:gd name="connsiteX7" fmla="*/ 78139 w 96094"/>
              <a:gd name="connsiteY7" fmla="*/ 215661 h 474453"/>
              <a:gd name="connsiteX8" fmla="*/ 26381 w 96094"/>
              <a:gd name="connsiteY8" fmla="*/ 258793 h 474453"/>
              <a:gd name="connsiteX9" fmla="*/ 501 w 96094"/>
              <a:gd name="connsiteY9" fmla="*/ 310551 h 474453"/>
              <a:gd name="connsiteX10" fmla="*/ 17754 w 96094"/>
              <a:gd name="connsiteY10" fmla="*/ 336431 h 474453"/>
              <a:gd name="connsiteX11" fmla="*/ 43633 w 96094"/>
              <a:gd name="connsiteY11" fmla="*/ 345057 h 474453"/>
              <a:gd name="connsiteX12" fmla="*/ 95392 w 96094"/>
              <a:gd name="connsiteY12" fmla="*/ 379563 h 474453"/>
              <a:gd name="connsiteX13" fmla="*/ 86765 w 96094"/>
              <a:gd name="connsiteY13" fmla="*/ 405442 h 474453"/>
              <a:gd name="connsiteX14" fmla="*/ 35007 w 96094"/>
              <a:gd name="connsiteY14" fmla="*/ 439948 h 474453"/>
              <a:gd name="connsiteX15" fmla="*/ 17754 w 96094"/>
              <a:gd name="connsiteY15" fmla="*/ 474453 h 474453"/>
              <a:gd name="connsiteX0" fmla="*/ 86765 w 96094"/>
              <a:gd name="connsiteY0" fmla="*/ 0 h 474453"/>
              <a:gd name="connsiteX1" fmla="*/ 78139 w 96094"/>
              <a:gd name="connsiteY1" fmla="*/ 43132 h 474453"/>
              <a:gd name="connsiteX2" fmla="*/ 26381 w 96094"/>
              <a:gd name="connsiteY2" fmla="*/ 77638 h 474453"/>
              <a:gd name="connsiteX3" fmla="*/ 501 w 96094"/>
              <a:gd name="connsiteY3" fmla="*/ 129397 h 474453"/>
              <a:gd name="connsiteX4" fmla="*/ 26381 w 96094"/>
              <a:gd name="connsiteY4" fmla="*/ 146649 h 474453"/>
              <a:gd name="connsiteX5" fmla="*/ 78139 w 96094"/>
              <a:gd name="connsiteY5" fmla="*/ 163902 h 474453"/>
              <a:gd name="connsiteX6" fmla="*/ 86765 w 96094"/>
              <a:gd name="connsiteY6" fmla="*/ 189782 h 474453"/>
              <a:gd name="connsiteX7" fmla="*/ 78139 w 96094"/>
              <a:gd name="connsiteY7" fmla="*/ 215661 h 474453"/>
              <a:gd name="connsiteX8" fmla="*/ 26381 w 96094"/>
              <a:gd name="connsiteY8" fmla="*/ 258793 h 474453"/>
              <a:gd name="connsiteX9" fmla="*/ 501 w 96094"/>
              <a:gd name="connsiteY9" fmla="*/ 310551 h 474453"/>
              <a:gd name="connsiteX10" fmla="*/ 43633 w 96094"/>
              <a:gd name="connsiteY10" fmla="*/ 345057 h 474453"/>
              <a:gd name="connsiteX11" fmla="*/ 95392 w 96094"/>
              <a:gd name="connsiteY11" fmla="*/ 379563 h 474453"/>
              <a:gd name="connsiteX12" fmla="*/ 86765 w 96094"/>
              <a:gd name="connsiteY12" fmla="*/ 405442 h 474453"/>
              <a:gd name="connsiteX13" fmla="*/ 35007 w 96094"/>
              <a:gd name="connsiteY13" fmla="*/ 439948 h 474453"/>
              <a:gd name="connsiteX14" fmla="*/ 17754 w 96094"/>
              <a:gd name="connsiteY14" fmla="*/ 474453 h 474453"/>
              <a:gd name="connsiteX0" fmla="*/ 88776 w 103103"/>
              <a:gd name="connsiteY0" fmla="*/ 0 h 474453"/>
              <a:gd name="connsiteX1" fmla="*/ 80150 w 103103"/>
              <a:gd name="connsiteY1" fmla="*/ 43132 h 474453"/>
              <a:gd name="connsiteX2" fmla="*/ 28392 w 103103"/>
              <a:gd name="connsiteY2" fmla="*/ 77638 h 474453"/>
              <a:gd name="connsiteX3" fmla="*/ 2512 w 103103"/>
              <a:gd name="connsiteY3" fmla="*/ 129397 h 474453"/>
              <a:gd name="connsiteX4" fmla="*/ 28392 w 103103"/>
              <a:gd name="connsiteY4" fmla="*/ 146649 h 474453"/>
              <a:gd name="connsiteX5" fmla="*/ 80150 w 103103"/>
              <a:gd name="connsiteY5" fmla="*/ 163902 h 474453"/>
              <a:gd name="connsiteX6" fmla="*/ 88776 w 103103"/>
              <a:gd name="connsiteY6" fmla="*/ 189782 h 474453"/>
              <a:gd name="connsiteX7" fmla="*/ 80150 w 103103"/>
              <a:gd name="connsiteY7" fmla="*/ 215661 h 474453"/>
              <a:gd name="connsiteX8" fmla="*/ 28392 w 103103"/>
              <a:gd name="connsiteY8" fmla="*/ 258793 h 474453"/>
              <a:gd name="connsiteX9" fmla="*/ 2512 w 103103"/>
              <a:gd name="connsiteY9" fmla="*/ 310551 h 474453"/>
              <a:gd name="connsiteX10" fmla="*/ 97403 w 103103"/>
              <a:gd name="connsiteY10" fmla="*/ 379563 h 474453"/>
              <a:gd name="connsiteX11" fmla="*/ 88776 w 103103"/>
              <a:gd name="connsiteY11" fmla="*/ 405442 h 474453"/>
              <a:gd name="connsiteX12" fmla="*/ 37018 w 103103"/>
              <a:gd name="connsiteY12" fmla="*/ 439948 h 474453"/>
              <a:gd name="connsiteX13" fmla="*/ 19765 w 103103"/>
              <a:gd name="connsiteY13" fmla="*/ 474453 h 474453"/>
              <a:gd name="connsiteX0" fmla="*/ 88315 w 88719"/>
              <a:gd name="connsiteY0" fmla="*/ 0 h 474453"/>
              <a:gd name="connsiteX1" fmla="*/ 79689 w 88719"/>
              <a:gd name="connsiteY1" fmla="*/ 43132 h 474453"/>
              <a:gd name="connsiteX2" fmla="*/ 27931 w 88719"/>
              <a:gd name="connsiteY2" fmla="*/ 77638 h 474453"/>
              <a:gd name="connsiteX3" fmla="*/ 2051 w 88719"/>
              <a:gd name="connsiteY3" fmla="*/ 129397 h 474453"/>
              <a:gd name="connsiteX4" fmla="*/ 27931 w 88719"/>
              <a:gd name="connsiteY4" fmla="*/ 146649 h 474453"/>
              <a:gd name="connsiteX5" fmla="*/ 79689 w 88719"/>
              <a:gd name="connsiteY5" fmla="*/ 163902 h 474453"/>
              <a:gd name="connsiteX6" fmla="*/ 88315 w 88719"/>
              <a:gd name="connsiteY6" fmla="*/ 189782 h 474453"/>
              <a:gd name="connsiteX7" fmla="*/ 79689 w 88719"/>
              <a:gd name="connsiteY7" fmla="*/ 215661 h 474453"/>
              <a:gd name="connsiteX8" fmla="*/ 27931 w 88719"/>
              <a:gd name="connsiteY8" fmla="*/ 258793 h 474453"/>
              <a:gd name="connsiteX9" fmla="*/ 2051 w 88719"/>
              <a:gd name="connsiteY9" fmla="*/ 310551 h 474453"/>
              <a:gd name="connsiteX10" fmla="*/ 88315 w 88719"/>
              <a:gd name="connsiteY10" fmla="*/ 405442 h 474453"/>
              <a:gd name="connsiteX11" fmla="*/ 36557 w 88719"/>
              <a:gd name="connsiteY11" fmla="*/ 439948 h 474453"/>
              <a:gd name="connsiteX12" fmla="*/ 19304 w 88719"/>
              <a:gd name="connsiteY12" fmla="*/ 474453 h 474453"/>
              <a:gd name="connsiteX0" fmla="*/ 86766 w 86766"/>
              <a:gd name="connsiteY0" fmla="*/ 0 h 474453"/>
              <a:gd name="connsiteX1" fmla="*/ 78140 w 86766"/>
              <a:gd name="connsiteY1" fmla="*/ 43132 h 474453"/>
              <a:gd name="connsiteX2" fmla="*/ 26382 w 86766"/>
              <a:gd name="connsiteY2" fmla="*/ 77638 h 474453"/>
              <a:gd name="connsiteX3" fmla="*/ 502 w 86766"/>
              <a:gd name="connsiteY3" fmla="*/ 129397 h 474453"/>
              <a:gd name="connsiteX4" fmla="*/ 26382 w 86766"/>
              <a:gd name="connsiteY4" fmla="*/ 146649 h 474453"/>
              <a:gd name="connsiteX5" fmla="*/ 78140 w 86766"/>
              <a:gd name="connsiteY5" fmla="*/ 163902 h 474453"/>
              <a:gd name="connsiteX6" fmla="*/ 86766 w 86766"/>
              <a:gd name="connsiteY6" fmla="*/ 189782 h 474453"/>
              <a:gd name="connsiteX7" fmla="*/ 78140 w 86766"/>
              <a:gd name="connsiteY7" fmla="*/ 215661 h 474453"/>
              <a:gd name="connsiteX8" fmla="*/ 26382 w 86766"/>
              <a:gd name="connsiteY8" fmla="*/ 258793 h 474453"/>
              <a:gd name="connsiteX9" fmla="*/ 502 w 86766"/>
              <a:gd name="connsiteY9" fmla="*/ 310551 h 474453"/>
              <a:gd name="connsiteX10" fmla="*/ 35008 w 86766"/>
              <a:gd name="connsiteY10" fmla="*/ 439948 h 474453"/>
              <a:gd name="connsiteX11" fmla="*/ 17755 w 86766"/>
              <a:gd name="connsiteY11" fmla="*/ 474453 h 474453"/>
              <a:gd name="connsiteX0" fmla="*/ 86766 w 86766"/>
              <a:gd name="connsiteY0" fmla="*/ 0 h 474453"/>
              <a:gd name="connsiteX1" fmla="*/ 78140 w 86766"/>
              <a:gd name="connsiteY1" fmla="*/ 43132 h 474453"/>
              <a:gd name="connsiteX2" fmla="*/ 26382 w 86766"/>
              <a:gd name="connsiteY2" fmla="*/ 77638 h 474453"/>
              <a:gd name="connsiteX3" fmla="*/ 502 w 86766"/>
              <a:gd name="connsiteY3" fmla="*/ 129397 h 474453"/>
              <a:gd name="connsiteX4" fmla="*/ 26382 w 86766"/>
              <a:gd name="connsiteY4" fmla="*/ 146649 h 474453"/>
              <a:gd name="connsiteX5" fmla="*/ 78140 w 86766"/>
              <a:gd name="connsiteY5" fmla="*/ 163902 h 474453"/>
              <a:gd name="connsiteX6" fmla="*/ 86766 w 86766"/>
              <a:gd name="connsiteY6" fmla="*/ 189782 h 474453"/>
              <a:gd name="connsiteX7" fmla="*/ 78140 w 86766"/>
              <a:gd name="connsiteY7" fmla="*/ 215661 h 474453"/>
              <a:gd name="connsiteX8" fmla="*/ 26382 w 86766"/>
              <a:gd name="connsiteY8" fmla="*/ 258793 h 474453"/>
              <a:gd name="connsiteX9" fmla="*/ 502 w 86766"/>
              <a:gd name="connsiteY9" fmla="*/ 310551 h 474453"/>
              <a:gd name="connsiteX10" fmla="*/ 17755 w 86766"/>
              <a:gd name="connsiteY10" fmla="*/ 474453 h 474453"/>
              <a:gd name="connsiteX0" fmla="*/ 86766 w 86766"/>
              <a:gd name="connsiteY0" fmla="*/ 0 h 310551"/>
              <a:gd name="connsiteX1" fmla="*/ 78140 w 86766"/>
              <a:gd name="connsiteY1" fmla="*/ 43132 h 310551"/>
              <a:gd name="connsiteX2" fmla="*/ 26382 w 86766"/>
              <a:gd name="connsiteY2" fmla="*/ 77638 h 310551"/>
              <a:gd name="connsiteX3" fmla="*/ 502 w 86766"/>
              <a:gd name="connsiteY3" fmla="*/ 129397 h 310551"/>
              <a:gd name="connsiteX4" fmla="*/ 26382 w 86766"/>
              <a:gd name="connsiteY4" fmla="*/ 146649 h 310551"/>
              <a:gd name="connsiteX5" fmla="*/ 78140 w 86766"/>
              <a:gd name="connsiteY5" fmla="*/ 163902 h 310551"/>
              <a:gd name="connsiteX6" fmla="*/ 86766 w 86766"/>
              <a:gd name="connsiteY6" fmla="*/ 189782 h 310551"/>
              <a:gd name="connsiteX7" fmla="*/ 78140 w 86766"/>
              <a:gd name="connsiteY7" fmla="*/ 215661 h 310551"/>
              <a:gd name="connsiteX8" fmla="*/ 26382 w 86766"/>
              <a:gd name="connsiteY8" fmla="*/ 258793 h 310551"/>
              <a:gd name="connsiteX9" fmla="*/ 502 w 86766"/>
              <a:gd name="connsiteY9" fmla="*/ 310551 h 310551"/>
              <a:gd name="connsiteX0" fmla="*/ 86766 w 86766"/>
              <a:gd name="connsiteY0" fmla="*/ 0 h 258793"/>
              <a:gd name="connsiteX1" fmla="*/ 78140 w 86766"/>
              <a:gd name="connsiteY1" fmla="*/ 43132 h 258793"/>
              <a:gd name="connsiteX2" fmla="*/ 26382 w 86766"/>
              <a:gd name="connsiteY2" fmla="*/ 77638 h 258793"/>
              <a:gd name="connsiteX3" fmla="*/ 502 w 86766"/>
              <a:gd name="connsiteY3" fmla="*/ 129397 h 258793"/>
              <a:gd name="connsiteX4" fmla="*/ 26382 w 86766"/>
              <a:gd name="connsiteY4" fmla="*/ 146649 h 258793"/>
              <a:gd name="connsiteX5" fmla="*/ 78140 w 86766"/>
              <a:gd name="connsiteY5" fmla="*/ 163902 h 258793"/>
              <a:gd name="connsiteX6" fmla="*/ 86766 w 86766"/>
              <a:gd name="connsiteY6" fmla="*/ 189782 h 258793"/>
              <a:gd name="connsiteX7" fmla="*/ 78140 w 86766"/>
              <a:gd name="connsiteY7" fmla="*/ 215661 h 258793"/>
              <a:gd name="connsiteX8" fmla="*/ 26382 w 86766"/>
              <a:gd name="connsiteY8" fmla="*/ 258793 h 258793"/>
              <a:gd name="connsiteX0" fmla="*/ 86766 w 86766"/>
              <a:gd name="connsiteY0" fmla="*/ 0 h 215661"/>
              <a:gd name="connsiteX1" fmla="*/ 78140 w 86766"/>
              <a:gd name="connsiteY1" fmla="*/ 43132 h 215661"/>
              <a:gd name="connsiteX2" fmla="*/ 26382 w 86766"/>
              <a:gd name="connsiteY2" fmla="*/ 77638 h 215661"/>
              <a:gd name="connsiteX3" fmla="*/ 502 w 86766"/>
              <a:gd name="connsiteY3" fmla="*/ 129397 h 215661"/>
              <a:gd name="connsiteX4" fmla="*/ 26382 w 86766"/>
              <a:gd name="connsiteY4" fmla="*/ 146649 h 215661"/>
              <a:gd name="connsiteX5" fmla="*/ 78140 w 86766"/>
              <a:gd name="connsiteY5" fmla="*/ 163902 h 215661"/>
              <a:gd name="connsiteX6" fmla="*/ 86766 w 86766"/>
              <a:gd name="connsiteY6" fmla="*/ 189782 h 215661"/>
              <a:gd name="connsiteX7" fmla="*/ 78140 w 86766"/>
              <a:gd name="connsiteY7" fmla="*/ 215661 h 215661"/>
              <a:gd name="connsiteX0" fmla="*/ 86766 w 86766"/>
              <a:gd name="connsiteY0" fmla="*/ 0 h 189782"/>
              <a:gd name="connsiteX1" fmla="*/ 78140 w 86766"/>
              <a:gd name="connsiteY1" fmla="*/ 43132 h 189782"/>
              <a:gd name="connsiteX2" fmla="*/ 26382 w 86766"/>
              <a:gd name="connsiteY2" fmla="*/ 77638 h 189782"/>
              <a:gd name="connsiteX3" fmla="*/ 502 w 86766"/>
              <a:gd name="connsiteY3" fmla="*/ 129397 h 189782"/>
              <a:gd name="connsiteX4" fmla="*/ 26382 w 86766"/>
              <a:gd name="connsiteY4" fmla="*/ 146649 h 189782"/>
              <a:gd name="connsiteX5" fmla="*/ 78140 w 86766"/>
              <a:gd name="connsiteY5" fmla="*/ 163902 h 189782"/>
              <a:gd name="connsiteX6" fmla="*/ 86766 w 86766"/>
              <a:gd name="connsiteY6" fmla="*/ 189782 h 189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766" h="189782">
                <a:moveTo>
                  <a:pt x="86766" y="0"/>
                </a:moveTo>
                <a:cubicBezTo>
                  <a:pt x="83891" y="14377"/>
                  <a:pt x="87142" y="31558"/>
                  <a:pt x="78140" y="43132"/>
                </a:cubicBezTo>
                <a:cubicBezTo>
                  <a:pt x="65410" y="59500"/>
                  <a:pt x="26382" y="77638"/>
                  <a:pt x="26382" y="77638"/>
                </a:cubicBezTo>
                <a:cubicBezTo>
                  <a:pt x="22749" y="83088"/>
                  <a:pt x="-3962" y="118236"/>
                  <a:pt x="502" y="129397"/>
                </a:cubicBezTo>
                <a:cubicBezTo>
                  <a:pt x="4353" y="139023"/>
                  <a:pt x="16908" y="142438"/>
                  <a:pt x="26382" y="146649"/>
                </a:cubicBezTo>
                <a:cubicBezTo>
                  <a:pt x="43001" y="154035"/>
                  <a:pt x="78140" y="163902"/>
                  <a:pt x="78140" y="163902"/>
                </a:cubicBezTo>
                <a:cubicBezTo>
                  <a:pt x="81015" y="172529"/>
                  <a:pt x="86766" y="180689"/>
                  <a:pt x="86766" y="189782"/>
                </a:cubicBezTo>
              </a:path>
            </a:pathLst>
          </a:custGeom>
          <a:noFill/>
          <a:ln w="50800" cap="flat">
            <a:solidFill>
              <a:schemeClr val="tx1"/>
            </a:solidFill>
            <a:roun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rebuchet MS"/>
              <a:ea typeface="+mn-ea"/>
              <a:cs typeface="+mn-cs"/>
            </a:endParaRPr>
          </a:p>
        </p:txBody>
      </p:sp>
    </p:spTree>
    <p:extLst>
      <p:ext uri="{BB962C8B-B14F-4D97-AF65-F5344CB8AC3E}">
        <p14:creationId xmlns:p14="http://schemas.microsoft.com/office/powerpoint/2010/main" val="107810484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67BBEB-9C61-11DF-6E23-D8BFFEFD0D6D}"/>
            </a:ext>
          </a:extLst>
        </p:cNvPr>
        <p:cNvGrpSpPr/>
        <p:nvPr/>
      </p:nvGrpSpPr>
      <p:grpSpPr>
        <a:xfrm>
          <a:off x="0" y="0"/>
          <a:ext cx="0" cy="0"/>
          <a:chOff x="0" y="0"/>
          <a:chExt cx="0" cy="0"/>
        </a:xfrm>
      </p:grpSpPr>
      <p:sp>
        <p:nvSpPr>
          <p:cNvPr id="4" name="Content Placeholder 3">
            <a:extLst>
              <a:ext uri="{FF2B5EF4-FFF2-40B4-BE49-F238E27FC236}">
                <a16:creationId xmlns:a16="http://schemas.microsoft.com/office/drawing/2014/main" id="{4BCF413F-8F6B-E308-9B1D-708A21F8870D}"/>
              </a:ext>
            </a:extLst>
          </p:cNvPr>
          <p:cNvSpPr>
            <a:spLocks noGrp="1"/>
          </p:cNvSpPr>
          <p:nvPr>
            <p:ph idx="1"/>
          </p:nvPr>
        </p:nvSpPr>
        <p:spPr>
          <a:xfrm>
            <a:off x="512064" y="1066800"/>
            <a:ext cx="10003536" cy="4032504"/>
          </a:xfrm>
        </p:spPr>
        <p:txBody>
          <a:bodyPr>
            <a:noAutofit/>
          </a:bodyPr>
          <a:lstStyle/>
          <a:p>
            <a:r>
              <a:rPr lang="en-US" dirty="0"/>
              <a:t>int </a:t>
            </a:r>
            <a:r>
              <a:rPr lang="en-US" dirty="0" err="1">
                <a:solidFill>
                  <a:srgbClr val="CC9B00"/>
                </a:solidFill>
              </a:rPr>
              <a:t>nx</a:t>
            </a:r>
            <a:r>
              <a:rPr lang="en-US" dirty="0"/>
              <a:t>(…), </a:t>
            </a:r>
            <a:r>
              <a:rPr lang="en-US" dirty="0" err="1">
                <a:solidFill>
                  <a:schemeClr val="accent3">
                    <a:lumMod val="60000"/>
                    <a:lumOff val="40000"/>
                  </a:schemeClr>
                </a:solidFill>
              </a:rPr>
              <a:t>ny</a:t>
            </a:r>
            <a:r>
              <a:rPr lang="en-US" dirty="0"/>
              <a:t>(…), </a:t>
            </a:r>
            <a:r>
              <a:rPr lang="en-US" dirty="0" err="1">
                <a:solidFill>
                  <a:schemeClr val="accent2">
                    <a:lumMod val="40000"/>
                    <a:lumOff val="60000"/>
                  </a:schemeClr>
                </a:solidFill>
              </a:rPr>
              <a:t>write_steps</a:t>
            </a:r>
            <a:r>
              <a:rPr lang="en-US" dirty="0"/>
              <a:t>(…), </a:t>
            </a:r>
            <a:r>
              <a:rPr lang="en-US" dirty="0" err="1">
                <a:solidFill>
                  <a:srgbClr val="FFFF99"/>
                </a:solidFill>
              </a:rPr>
              <a:t>compute_steps</a:t>
            </a:r>
            <a:r>
              <a:rPr lang="en-US" dirty="0"/>
              <a:t>(…);</a:t>
            </a:r>
          </a:p>
          <a:p>
            <a:endParaRPr lang="en-US" dirty="0"/>
          </a:p>
          <a:p>
            <a:r>
              <a:rPr lang="en-US" dirty="0"/>
              <a:t>thrust::</a:t>
            </a:r>
            <a:r>
              <a:rPr lang="en-US" dirty="0" err="1"/>
              <a:t>universal_vector</a:t>
            </a:r>
            <a:r>
              <a:rPr lang="en-US" dirty="0"/>
              <a:t>&lt;float&gt; </a:t>
            </a:r>
            <a:r>
              <a:rPr lang="en-US" dirty="0" err="1">
                <a:solidFill>
                  <a:srgbClr val="FF33CC"/>
                </a:solidFill>
              </a:rPr>
              <a:t>U_data</a:t>
            </a:r>
            <a:r>
              <a:rPr lang="en-US" dirty="0"/>
              <a:t>(</a:t>
            </a:r>
            <a:r>
              <a:rPr lang="en-US" dirty="0" err="1">
                <a:solidFill>
                  <a:srgbClr val="CC9B00"/>
                </a:solidFill>
              </a:rPr>
              <a:t>nx</a:t>
            </a:r>
            <a:r>
              <a:rPr lang="en-US" dirty="0"/>
              <a:t> * </a:t>
            </a:r>
            <a:r>
              <a:rPr lang="en-US" dirty="0" err="1">
                <a:solidFill>
                  <a:schemeClr val="accent3">
                    <a:lumMod val="60000"/>
                    <a:lumOff val="40000"/>
                  </a:schemeClr>
                </a:solidFill>
              </a:rPr>
              <a:t>ny</a:t>
            </a:r>
            <a:r>
              <a:rPr lang="en-US" dirty="0"/>
              <a:t>), </a:t>
            </a:r>
            <a:r>
              <a:rPr lang="en-US" dirty="0" err="1">
                <a:solidFill>
                  <a:schemeClr val="accent1">
                    <a:lumMod val="60000"/>
                    <a:lumOff val="40000"/>
                  </a:schemeClr>
                </a:solidFill>
              </a:rPr>
              <a:t>V_data</a:t>
            </a:r>
            <a:r>
              <a:rPr lang="en-US" dirty="0"/>
              <a:t>(</a:t>
            </a:r>
            <a:r>
              <a:rPr lang="en-US" dirty="0" err="1">
                <a:solidFill>
                  <a:srgbClr val="CC9B00"/>
                </a:solidFill>
              </a:rPr>
              <a:t>nx</a:t>
            </a:r>
            <a:r>
              <a:rPr lang="en-US" dirty="0"/>
              <a:t> * </a:t>
            </a:r>
            <a:r>
              <a:rPr lang="en-US" dirty="0" err="1">
                <a:solidFill>
                  <a:schemeClr val="accent3">
                    <a:lumMod val="60000"/>
                    <a:lumOff val="40000"/>
                  </a:schemeClr>
                </a:solidFill>
              </a:rPr>
              <a:t>ny</a:t>
            </a:r>
            <a:r>
              <a:rPr lang="en-US" dirty="0"/>
              <a:t>);</a:t>
            </a:r>
          </a:p>
          <a:p>
            <a:r>
              <a:rPr lang="en-US" dirty="0" err="1"/>
              <a:t>cuda</a:t>
            </a:r>
            <a:r>
              <a:rPr lang="en-US" dirty="0"/>
              <a:t>::std::</a:t>
            </a:r>
            <a:r>
              <a:rPr lang="en-US" dirty="0" err="1"/>
              <a:t>mdspan</a:t>
            </a:r>
            <a:r>
              <a:rPr lang="en-US" dirty="0"/>
              <a:t> </a:t>
            </a:r>
            <a:r>
              <a:rPr lang="en-US" dirty="0">
                <a:solidFill>
                  <a:srgbClr val="FF33CC"/>
                </a:solidFill>
              </a:rPr>
              <a:t>U</a:t>
            </a:r>
            <a:r>
              <a:rPr lang="en-US" dirty="0"/>
              <a:t>(thrust::</a:t>
            </a:r>
            <a:r>
              <a:rPr lang="en-US" dirty="0" err="1"/>
              <a:t>raw_pointer_cast</a:t>
            </a:r>
            <a:r>
              <a:rPr lang="en-US" dirty="0"/>
              <a:t>(</a:t>
            </a:r>
            <a:r>
              <a:rPr lang="en-US" dirty="0" err="1">
                <a:solidFill>
                  <a:srgbClr val="FF33CC"/>
                </a:solidFill>
              </a:rPr>
              <a:t>U_data.data</a:t>
            </a:r>
            <a:r>
              <a:rPr lang="en-US" dirty="0">
                <a:solidFill>
                  <a:srgbClr val="FF33CC"/>
                </a:solidFill>
              </a:rPr>
              <a:t>()</a:t>
            </a:r>
            <a:r>
              <a:rPr lang="en-US" dirty="0"/>
              <a:t>),</a:t>
            </a:r>
            <a:r>
              <a:rPr lang="en-US" dirty="0">
                <a:solidFill>
                  <a:srgbClr val="FFFF00"/>
                </a:solidFill>
              </a:rPr>
              <a:t> </a:t>
            </a:r>
            <a:r>
              <a:rPr lang="en-US" dirty="0" err="1">
                <a:solidFill>
                  <a:srgbClr val="CC9B00"/>
                </a:solidFill>
              </a:rPr>
              <a:t>nx</a:t>
            </a:r>
            <a:r>
              <a:rPr lang="en-US" dirty="0"/>
              <a:t>, </a:t>
            </a:r>
            <a:r>
              <a:rPr lang="en-US" dirty="0" err="1">
                <a:solidFill>
                  <a:schemeClr val="accent3">
                    <a:lumMod val="60000"/>
                    <a:lumOff val="40000"/>
                  </a:schemeClr>
                </a:solidFill>
              </a:rPr>
              <a:t>ny</a:t>
            </a:r>
            <a:r>
              <a:rPr lang="en-US" dirty="0"/>
              <a:t>);</a:t>
            </a:r>
          </a:p>
          <a:p>
            <a:r>
              <a:rPr lang="en-US" dirty="0" err="1"/>
              <a:t>cuda</a:t>
            </a:r>
            <a:r>
              <a:rPr lang="en-US" dirty="0"/>
              <a:t>::std::</a:t>
            </a:r>
            <a:r>
              <a:rPr lang="en-US" dirty="0" err="1"/>
              <a:t>mdspan</a:t>
            </a:r>
            <a:r>
              <a:rPr lang="en-US" dirty="0"/>
              <a:t> </a:t>
            </a:r>
            <a:r>
              <a:rPr lang="en-US" dirty="0">
                <a:solidFill>
                  <a:schemeClr val="accent1">
                    <a:lumMod val="60000"/>
                    <a:lumOff val="40000"/>
                  </a:schemeClr>
                </a:solidFill>
              </a:rPr>
              <a:t>V</a:t>
            </a:r>
            <a:r>
              <a:rPr lang="en-US" dirty="0"/>
              <a:t>(thrust::</a:t>
            </a:r>
            <a:r>
              <a:rPr lang="en-US" dirty="0" err="1"/>
              <a:t>raw_pointer_cast</a:t>
            </a:r>
            <a:r>
              <a:rPr lang="en-US" dirty="0"/>
              <a:t>(</a:t>
            </a:r>
            <a:r>
              <a:rPr lang="en-US" dirty="0" err="1">
                <a:solidFill>
                  <a:schemeClr val="accent1">
                    <a:lumMod val="60000"/>
                    <a:lumOff val="40000"/>
                  </a:schemeClr>
                </a:solidFill>
              </a:rPr>
              <a:t>V_data.data</a:t>
            </a:r>
            <a:r>
              <a:rPr lang="en-US" dirty="0">
                <a:solidFill>
                  <a:schemeClr val="accent1">
                    <a:lumMod val="60000"/>
                    <a:lumOff val="40000"/>
                  </a:schemeClr>
                </a:solidFill>
              </a:rPr>
              <a:t>()</a:t>
            </a:r>
            <a:r>
              <a:rPr lang="en-US" dirty="0"/>
              <a:t>), </a:t>
            </a:r>
            <a:r>
              <a:rPr lang="en-US" dirty="0" err="1">
                <a:solidFill>
                  <a:srgbClr val="CC9B00"/>
                </a:solidFill>
              </a:rPr>
              <a:t>nx</a:t>
            </a:r>
            <a:r>
              <a:rPr lang="en-US" dirty="0"/>
              <a:t>, </a:t>
            </a:r>
            <a:r>
              <a:rPr lang="en-US" dirty="0" err="1">
                <a:solidFill>
                  <a:schemeClr val="accent3">
                    <a:lumMod val="60000"/>
                    <a:lumOff val="40000"/>
                  </a:schemeClr>
                </a:solidFill>
              </a:rPr>
              <a:t>ny</a:t>
            </a:r>
            <a:r>
              <a:rPr lang="en-US" dirty="0"/>
              <a:t>);</a:t>
            </a:r>
          </a:p>
          <a:p>
            <a:endParaRPr lang="en-US" dirty="0"/>
          </a:p>
          <a:p>
            <a:r>
              <a:rPr lang="en-US" dirty="0" err="1"/>
              <a:t>initialize_oven</a:t>
            </a:r>
            <a:r>
              <a:rPr lang="en-US" dirty="0"/>
              <a:t>(thrust::</a:t>
            </a:r>
            <a:r>
              <a:rPr lang="en-US" dirty="0" err="1"/>
              <a:t>cuda</a:t>
            </a:r>
            <a:r>
              <a:rPr lang="en-US" dirty="0"/>
              <a:t>::par, </a:t>
            </a:r>
            <a:r>
              <a:rPr lang="en-US" dirty="0">
                <a:solidFill>
                  <a:srgbClr val="FF33CC"/>
                </a:solidFill>
              </a:rPr>
              <a:t>U</a:t>
            </a:r>
            <a:r>
              <a:rPr lang="en-US" dirty="0"/>
              <a:t>);</a:t>
            </a:r>
          </a:p>
          <a:p>
            <a:endParaRPr lang="en-US" dirty="0"/>
          </a:p>
          <a:p>
            <a:r>
              <a:rPr lang="en-US" dirty="0"/>
              <a:t>for (auto </a:t>
            </a:r>
            <a:r>
              <a:rPr lang="en-US" dirty="0" err="1"/>
              <a:t>write_step</a:t>
            </a:r>
            <a:r>
              <a:rPr lang="en-US" dirty="0"/>
              <a:t> : std::views::iota(0, </a:t>
            </a:r>
            <a:r>
              <a:rPr lang="en-US" dirty="0" err="1">
                <a:solidFill>
                  <a:schemeClr val="accent2">
                    <a:lumMod val="40000"/>
                    <a:lumOff val="60000"/>
                  </a:schemeClr>
                </a:solidFill>
              </a:rPr>
              <a:t>write_steps</a:t>
            </a:r>
            <a:r>
              <a:rPr lang="en-US" dirty="0"/>
              <a:t>)) {</a:t>
            </a:r>
          </a:p>
          <a:p>
            <a:r>
              <a:rPr lang="en-US" dirty="0"/>
              <a:t>  </a:t>
            </a:r>
            <a:r>
              <a:rPr lang="en-US" dirty="0" err="1"/>
              <a:t>save_to_file</a:t>
            </a:r>
            <a:r>
              <a:rPr lang="en-US" dirty="0"/>
              <a:t>(</a:t>
            </a:r>
            <a:r>
              <a:rPr lang="en-US" dirty="0">
                <a:solidFill>
                  <a:srgbClr val="FF33CC"/>
                </a:solidFill>
              </a:rPr>
              <a:t>U</a:t>
            </a:r>
            <a:r>
              <a:rPr lang="en-US" dirty="0"/>
              <a:t>);</a:t>
            </a:r>
          </a:p>
          <a:p>
            <a:endParaRPr lang="en-US" dirty="0"/>
          </a:p>
          <a:p>
            <a:r>
              <a:rPr lang="en-US" dirty="0"/>
              <a:t>  for (auto </a:t>
            </a:r>
            <a:r>
              <a:rPr lang="en-US" dirty="0" err="1"/>
              <a:t>compute_step</a:t>
            </a:r>
            <a:r>
              <a:rPr lang="en-US" dirty="0"/>
              <a:t> : std::views::iota(0, </a:t>
            </a:r>
            <a:r>
              <a:rPr lang="en-US" dirty="0" err="1">
                <a:solidFill>
                  <a:srgbClr val="FFFF99"/>
                </a:solidFill>
              </a:rPr>
              <a:t>compute_steps</a:t>
            </a:r>
            <a:r>
              <a:rPr lang="en-US" dirty="0"/>
              <a:t>)) {</a:t>
            </a:r>
          </a:p>
          <a:p>
            <a:r>
              <a:rPr lang="en-US" dirty="0"/>
              <a:t>    </a:t>
            </a:r>
            <a:r>
              <a:rPr lang="en-US" dirty="0" err="1"/>
              <a:t>heat_equation</a:t>
            </a:r>
            <a:r>
              <a:rPr lang="en-US" dirty="0"/>
              <a:t>(thrust::</a:t>
            </a:r>
            <a:r>
              <a:rPr lang="en-US" dirty="0" err="1"/>
              <a:t>cuda</a:t>
            </a:r>
            <a:r>
              <a:rPr lang="en-US" dirty="0"/>
              <a:t>::par, </a:t>
            </a:r>
            <a:r>
              <a:rPr lang="en-US" dirty="0">
                <a:solidFill>
                  <a:srgbClr val="FF33CC"/>
                </a:solidFill>
              </a:rPr>
              <a:t>U</a:t>
            </a:r>
            <a:r>
              <a:rPr lang="en-US" dirty="0"/>
              <a:t>, </a:t>
            </a:r>
            <a:r>
              <a:rPr lang="en-US" dirty="0">
                <a:solidFill>
                  <a:schemeClr val="accent1">
                    <a:lumMod val="60000"/>
                    <a:lumOff val="40000"/>
                  </a:schemeClr>
                </a:solidFill>
              </a:rPr>
              <a:t>V</a:t>
            </a:r>
            <a:r>
              <a:rPr lang="en-US" dirty="0"/>
              <a:t>);</a:t>
            </a:r>
          </a:p>
          <a:p>
            <a:r>
              <a:rPr lang="en-US" dirty="0"/>
              <a:t>    </a:t>
            </a:r>
            <a:r>
              <a:rPr lang="en-US" dirty="0" err="1">
                <a:solidFill>
                  <a:srgbClr val="FF33CC"/>
                </a:solidFill>
              </a:rPr>
              <a:t>U</a:t>
            </a:r>
            <a:r>
              <a:rPr lang="en-US" dirty="0" err="1"/>
              <a:t>.swap</a:t>
            </a:r>
            <a:r>
              <a:rPr lang="en-US" dirty="0"/>
              <a:t>(</a:t>
            </a:r>
            <a:r>
              <a:rPr lang="en-US" dirty="0">
                <a:solidFill>
                  <a:schemeClr val="accent1">
                    <a:lumMod val="60000"/>
                    <a:lumOff val="40000"/>
                  </a:schemeClr>
                </a:solidFill>
              </a:rPr>
              <a:t>V</a:t>
            </a:r>
            <a:r>
              <a:rPr lang="en-US" dirty="0"/>
              <a:t>);</a:t>
            </a:r>
          </a:p>
          <a:p>
            <a:r>
              <a:rPr lang="en-US" dirty="0"/>
              <a:t>  }</a:t>
            </a:r>
          </a:p>
          <a:p>
            <a:r>
              <a:rPr lang="en-US" dirty="0"/>
              <a:t>}</a:t>
            </a:r>
          </a:p>
        </p:txBody>
      </p:sp>
      <p:sp>
        <p:nvSpPr>
          <p:cNvPr id="2" name="Slide Number Placeholder 1">
            <a:extLst>
              <a:ext uri="{FF2B5EF4-FFF2-40B4-BE49-F238E27FC236}">
                <a16:creationId xmlns:a16="http://schemas.microsoft.com/office/drawing/2014/main" id="{7D66BF92-4C1F-FA47-1675-BC715D5AF1AF}"/>
              </a:ext>
            </a:extLst>
          </p:cNvPr>
          <p:cNvSpPr>
            <a:spLocks noGrp="1"/>
          </p:cNvSpPr>
          <p:nvPr>
            <p:ph type="sldNum" sz="quarter" idx="11"/>
          </p:nvPr>
        </p:nvSpPr>
        <p:spPr/>
        <p:txBody>
          <a:bodyPr/>
          <a:lstStyle/>
          <a:p>
            <a:fld id="{27D56BB5-3061-446C-8933-086D56C9C75B}" type="slidenum">
              <a:rPr lang="en-US" smtClean="0"/>
              <a:t>104</a:t>
            </a:fld>
            <a:endParaRPr lang="en-US"/>
          </a:p>
        </p:txBody>
      </p:sp>
      <p:sp>
        <p:nvSpPr>
          <p:cNvPr id="3" name="Footer Placeholder 2">
            <a:extLst>
              <a:ext uri="{FF2B5EF4-FFF2-40B4-BE49-F238E27FC236}">
                <a16:creationId xmlns:a16="http://schemas.microsoft.com/office/drawing/2014/main" id="{DA292637-E01E-BE66-908F-0F78825ECE7C}"/>
              </a:ext>
            </a:extLst>
          </p:cNvPr>
          <p:cNvSpPr>
            <a:spLocks noGrp="1"/>
          </p:cNvSpPr>
          <p:nvPr>
            <p:ph type="ftr" sz="quarter" idx="12"/>
          </p:nvPr>
        </p:nvSpPr>
        <p:spPr/>
        <p:txBody>
          <a:bodyPr/>
          <a:lstStyle/>
          <a:p>
            <a:r>
              <a:rPr lang="en-US"/>
              <a:t>Copyright (C) 2026 NVIDIA</a:t>
            </a:r>
            <a:endParaRPr lang="en-US" dirty="0"/>
          </a:p>
        </p:txBody>
      </p:sp>
    </p:spTree>
    <p:extLst>
      <p:ext uri="{BB962C8B-B14F-4D97-AF65-F5344CB8AC3E}">
        <p14:creationId xmlns:p14="http://schemas.microsoft.com/office/powerpoint/2010/main" val="244658991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E1AEE6-2F68-5B45-44F4-ABCA705E7160}"/>
            </a:ext>
          </a:extLst>
        </p:cNvPr>
        <p:cNvGrpSpPr/>
        <p:nvPr/>
      </p:nvGrpSpPr>
      <p:grpSpPr>
        <a:xfrm>
          <a:off x="0" y="0"/>
          <a:ext cx="0" cy="0"/>
          <a:chOff x="0" y="0"/>
          <a:chExt cx="0" cy="0"/>
        </a:xfrm>
      </p:grpSpPr>
      <p:sp>
        <p:nvSpPr>
          <p:cNvPr id="4" name="Content Placeholder 3">
            <a:extLst>
              <a:ext uri="{FF2B5EF4-FFF2-40B4-BE49-F238E27FC236}">
                <a16:creationId xmlns:a16="http://schemas.microsoft.com/office/drawing/2014/main" id="{BB1F594A-AEBE-0581-D63F-803D22ECC0FE}"/>
              </a:ext>
            </a:extLst>
          </p:cNvPr>
          <p:cNvSpPr>
            <a:spLocks noGrp="1"/>
          </p:cNvSpPr>
          <p:nvPr>
            <p:ph idx="1"/>
          </p:nvPr>
        </p:nvSpPr>
        <p:spPr>
          <a:xfrm>
            <a:off x="512064" y="1066800"/>
            <a:ext cx="10003536" cy="4032504"/>
          </a:xfrm>
        </p:spPr>
        <p:txBody>
          <a:bodyPr>
            <a:noAutofit/>
          </a:bodyPr>
          <a:lstStyle/>
          <a:p>
            <a:r>
              <a:rPr lang="en-US" dirty="0"/>
              <a:t>int </a:t>
            </a:r>
            <a:r>
              <a:rPr lang="en-US" dirty="0" err="1">
                <a:solidFill>
                  <a:srgbClr val="CC9B00"/>
                </a:solidFill>
              </a:rPr>
              <a:t>nx</a:t>
            </a:r>
            <a:r>
              <a:rPr lang="en-US" dirty="0"/>
              <a:t>(…), </a:t>
            </a:r>
            <a:r>
              <a:rPr lang="en-US" dirty="0" err="1">
                <a:solidFill>
                  <a:schemeClr val="accent3">
                    <a:lumMod val="60000"/>
                    <a:lumOff val="40000"/>
                  </a:schemeClr>
                </a:solidFill>
              </a:rPr>
              <a:t>ny</a:t>
            </a:r>
            <a:r>
              <a:rPr lang="en-US" dirty="0"/>
              <a:t>(…), </a:t>
            </a:r>
            <a:r>
              <a:rPr lang="en-US" dirty="0" err="1">
                <a:solidFill>
                  <a:schemeClr val="accent2">
                    <a:lumMod val="40000"/>
                    <a:lumOff val="60000"/>
                  </a:schemeClr>
                </a:solidFill>
              </a:rPr>
              <a:t>write_steps</a:t>
            </a:r>
            <a:r>
              <a:rPr lang="en-US" dirty="0"/>
              <a:t>(…), </a:t>
            </a:r>
            <a:r>
              <a:rPr lang="en-US" dirty="0" err="1">
                <a:solidFill>
                  <a:srgbClr val="FFFF99"/>
                </a:solidFill>
              </a:rPr>
              <a:t>compute_steps</a:t>
            </a:r>
            <a:r>
              <a:rPr lang="en-US" dirty="0"/>
              <a:t>(…);</a:t>
            </a:r>
          </a:p>
          <a:p>
            <a:endParaRPr lang="en-US" dirty="0"/>
          </a:p>
          <a:p>
            <a:r>
              <a:rPr lang="en-US" dirty="0"/>
              <a:t>thrust::</a:t>
            </a:r>
            <a:r>
              <a:rPr lang="en-US" dirty="0" err="1"/>
              <a:t>universal_vector</a:t>
            </a:r>
            <a:r>
              <a:rPr lang="en-US" dirty="0"/>
              <a:t>&lt;float&gt; </a:t>
            </a:r>
            <a:r>
              <a:rPr lang="en-US" dirty="0" err="1">
                <a:solidFill>
                  <a:srgbClr val="FF33CC"/>
                </a:solidFill>
              </a:rPr>
              <a:t>U_data</a:t>
            </a:r>
            <a:r>
              <a:rPr lang="en-US" dirty="0"/>
              <a:t>(</a:t>
            </a:r>
            <a:r>
              <a:rPr lang="en-US" dirty="0" err="1">
                <a:solidFill>
                  <a:srgbClr val="CC9B00"/>
                </a:solidFill>
              </a:rPr>
              <a:t>nx</a:t>
            </a:r>
            <a:r>
              <a:rPr lang="en-US" dirty="0"/>
              <a:t> * </a:t>
            </a:r>
            <a:r>
              <a:rPr lang="en-US" dirty="0" err="1">
                <a:solidFill>
                  <a:schemeClr val="accent3">
                    <a:lumMod val="60000"/>
                    <a:lumOff val="40000"/>
                  </a:schemeClr>
                </a:solidFill>
              </a:rPr>
              <a:t>ny</a:t>
            </a:r>
            <a:r>
              <a:rPr lang="en-US" dirty="0"/>
              <a:t>), </a:t>
            </a:r>
            <a:r>
              <a:rPr lang="en-US" dirty="0" err="1">
                <a:solidFill>
                  <a:schemeClr val="accent1">
                    <a:lumMod val="60000"/>
                    <a:lumOff val="40000"/>
                  </a:schemeClr>
                </a:solidFill>
              </a:rPr>
              <a:t>V_data</a:t>
            </a:r>
            <a:r>
              <a:rPr lang="en-US" dirty="0"/>
              <a:t>(</a:t>
            </a:r>
            <a:r>
              <a:rPr lang="en-US" dirty="0" err="1">
                <a:solidFill>
                  <a:srgbClr val="CC9B00"/>
                </a:solidFill>
              </a:rPr>
              <a:t>nx</a:t>
            </a:r>
            <a:r>
              <a:rPr lang="en-US" dirty="0"/>
              <a:t> * </a:t>
            </a:r>
            <a:r>
              <a:rPr lang="en-US" dirty="0" err="1">
                <a:solidFill>
                  <a:schemeClr val="accent3">
                    <a:lumMod val="60000"/>
                    <a:lumOff val="40000"/>
                  </a:schemeClr>
                </a:solidFill>
              </a:rPr>
              <a:t>ny</a:t>
            </a:r>
            <a:r>
              <a:rPr lang="en-US" dirty="0"/>
              <a:t>);</a:t>
            </a:r>
          </a:p>
          <a:p>
            <a:r>
              <a:rPr lang="en-US" dirty="0" err="1"/>
              <a:t>cuda</a:t>
            </a:r>
            <a:r>
              <a:rPr lang="en-US" dirty="0"/>
              <a:t>::std::</a:t>
            </a:r>
            <a:r>
              <a:rPr lang="en-US" dirty="0" err="1"/>
              <a:t>mdspan</a:t>
            </a:r>
            <a:r>
              <a:rPr lang="en-US" dirty="0"/>
              <a:t> </a:t>
            </a:r>
            <a:r>
              <a:rPr lang="en-US" dirty="0">
                <a:solidFill>
                  <a:srgbClr val="FF33CC"/>
                </a:solidFill>
              </a:rPr>
              <a:t>U</a:t>
            </a:r>
            <a:r>
              <a:rPr lang="en-US" dirty="0"/>
              <a:t>(thrust::</a:t>
            </a:r>
            <a:r>
              <a:rPr lang="en-US" dirty="0" err="1"/>
              <a:t>raw_pointer_cast</a:t>
            </a:r>
            <a:r>
              <a:rPr lang="en-US" dirty="0"/>
              <a:t>(</a:t>
            </a:r>
            <a:r>
              <a:rPr lang="en-US" dirty="0" err="1">
                <a:solidFill>
                  <a:srgbClr val="FF33CC"/>
                </a:solidFill>
              </a:rPr>
              <a:t>U_data.data</a:t>
            </a:r>
            <a:r>
              <a:rPr lang="en-US" dirty="0">
                <a:solidFill>
                  <a:srgbClr val="FF33CC"/>
                </a:solidFill>
              </a:rPr>
              <a:t>()</a:t>
            </a:r>
            <a:r>
              <a:rPr lang="en-US" dirty="0"/>
              <a:t>),</a:t>
            </a:r>
            <a:r>
              <a:rPr lang="en-US" dirty="0">
                <a:solidFill>
                  <a:srgbClr val="FFFF00"/>
                </a:solidFill>
              </a:rPr>
              <a:t> </a:t>
            </a:r>
            <a:r>
              <a:rPr lang="en-US" dirty="0" err="1">
                <a:solidFill>
                  <a:srgbClr val="CC9B00"/>
                </a:solidFill>
              </a:rPr>
              <a:t>nx</a:t>
            </a:r>
            <a:r>
              <a:rPr lang="en-US" dirty="0"/>
              <a:t>, </a:t>
            </a:r>
            <a:r>
              <a:rPr lang="en-US" dirty="0" err="1">
                <a:solidFill>
                  <a:schemeClr val="accent3">
                    <a:lumMod val="60000"/>
                    <a:lumOff val="40000"/>
                  </a:schemeClr>
                </a:solidFill>
              </a:rPr>
              <a:t>ny</a:t>
            </a:r>
            <a:r>
              <a:rPr lang="en-US" dirty="0"/>
              <a:t>);</a:t>
            </a:r>
          </a:p>
          <a:p>
            <a:r>
              <a:rPr lang="en-US" dirty="0" err="1"/>
              <a:t>cuda</a:t>
            </a:r>
            <a:r>
              <a:rPr lang="en-US" dirty="0"/>
              <a:t>::std::</a:t>
            </a:r>
            <a:r>
              <a:rPr lang="en-US" dirty="0" err="1"/>
              <a:t>mdspan</a:t>
            </a:r>
            <a:r>
              <a:rPr lang="en-US" dirty="0"/>
              <a:t> </a:t>
            </a:r>
            <a:r>
              <a:rPr lang="en-US" dirty="0">
                <a:solidFill>
                  <a:schemeClr val="accent1">
                    <a:lumMod val="60000"/>
                    <a:lumOff val="40000"/>
                  </a:schemeClr>
                </a:solidFill>
              </a:rPr>
              <a:t>V</a:t>
            </a:r>
            <a:r>
              <a:rPr lang="en-US" dirty="0"/>
              <a:t>(thrust::</a:t>
            </a:r>
            <a:r>
              <a:rPr lang="en-US" dirty="0" err="1"/>
              <a:t>raw_pointer_cast</a:t>
            </a:r>
            <a:r>
              <a:rPr lang="en-US" dirty="0"/>
              <a:t>(</a:t>
            </a:r>
            <a:r>
              <a:rPr lang="en-US" dirty="0" err="1">
                <a:solidFill>
                  <a:schemeClr val="accent1">
                    <a:lumMod val="60000"/>
                    <a:lumOff val="40000"/>
                  </a:schemeClr>
                </a:solidFill>
              </a:rPr>
              <a:t>V_data.data</a:t>
            </a:r>
            <a:r>
              <a:rPr lang="en-US" dirty="0">
                <a:solidFill>
                  <a:schemeClr val="accent1">
                    <a:lumMod val="60000"/>
                    <a:lumOff val="40000"/>
                  </a:schemeClr>
                </a:solidFill>
              </a:rPr>
              <a:t>()</a:t>
            </a:r>
            <a:r>
              <a:rPr lang="en-US" dirty="0"/>
              <a:t>), </a:t>
            </a:r>
            <a:r>
              <a:rPr lang="en-US" dirty="0" err="1">
                <a:solidFill>
                  <a:srgbClr val="CC9B00"/>
                </a:solidFill>
              </a:rPr>
              <a:t>nx</a:t>
            </a:r>
            <a:r>
              <a:rPr lang="en-US" dirty="0"/>
              <a:t>, </a:t>
            </a:r>
            <a:r>
              <a:rPr lang="en-US" dirty="0" err="1">
                <a:solidFill>
                  <a:schemeClr val="accent3">
                    <a:lumMod val="60000"/>
                    <a:lumOff val="40000"/>
                  </a:schemeClr>
                </a:solidFill>
              </a:rPr>
              <a:t>ny</a:t>
            </a:r>
            <a:r>
              <a:rPr lang="en-US" dirty="0"/>
              <a:t>);</a:t>
            </a:r>
          </a:p>
          <a:p>
            <a:endParaRPr lang="en-US" dirty="0"/>
          </a:p>
          <a:p>
            <a:r>
              <a:rPr lang="en-US" dirty="0" err="1"/>
              <a:t>initialize_oven</a:t>
            </a:r>
            <a:r>
              <a:rPr lang="en-US" dirty="0"/>
              <a:t>(</a:t>
            </a:r>
            <a:r>
              <a:rPr lang="en-US" b="1" dirty="0">
                <a:solidFill>
                  <a:srgbClr val="76B900"/>
                </a:solidFill>
              </a:rPr>
              <a:t>thrust::</a:t>
            </a:r>
            <a:r>
              <a:rPr lang="en-US" b="1" dirty="0" err="1">
                <a:solidFill>
                  <a:srgbClr val="76B900"/>
                </a:solidFill>
              </a:rPr>
              <a:t>cuda</a:t>
            </a:r>
            <a:r>
              <a:rPr lang="en-US" b="1" dirty="0">
                <a:solidFill>
                  <a:srgbClr val="76B900"/>
                </a:solidFill>
              </a:rPr>
              <a:t>::</a:t>
            </a:r>
            <a:r>
              <a:rPr lang="en-US" b="1" dirty="0" err="1">
                <a:solidFill>
                  <a:srgbClr val="76B900"/>
                </a:solidFill>
              </a:rPr>
              <a:t>par_nosync</a:t>
            </a:r>
            <a:r>
              <a:rPr lang="en-US" dirty="0"/>
              <a:t>, </a:t>
            </a:r>
            <a:r>
              <a:rPr lang="en-US" dirty="0">
                <a:solidFill>
                  <a:srgbClr val="FF33CC"/>
                </a:solidFill>
              </a:rPr>
              <a:t>U</a:t>
            </a:r>
            <a:r>
              <a:rPr lang="en-US" dirty="0"/>
              <a:t>);</a:t>
            </a:r>
          </a:p>
          <a:p>
            <a:endParaRPr lang="en-US" dirty="0"/>
          </a:p>
          <a:p>
            <a:r>
              <a:rPr lang="en-US" dirty="0"/>
              <a:t>for (auto </a:t>
            </a:r>
            <a:r>
              <a:rPr lang="en-US" dirty="0" err="1"/>
              <a:t>write_step</a:t>
            </a:r>
            <a:r>
              <a:rPr lang="en-US" dirty="0"/>
              <a:t> : std::views::iota(0, </a:t>
            </a:r>
            <a:r>
              <a:rPr lang="en-US" dirty="0" err="1">
                <a:solidFill>
                  <a:schemeClr val="accent2">
                    <a:lumMod val="40000"/>
                    <a:lumOff val="60000"/>
                  </a:schemeClr>
                </a:solidFill>
              </a:rPr>
              <a:t>write_steps</a:t>
            </a:r>
            <a:r>
              <a:rPr lang="en-US" dirty="0"/>
              <a:t>)) {</a:t>
            </a:r>
          </a:p>
          <a:p>
            <a:r>
              <a:rPr lang="en-US" dirty="0"/>
              <a:t>  </a:t>
            </a:r>
            <a:r>
              <a:rPr lang="en-US" dirty="0" err="1"/>
              <a:t>save_to_file</a:t>
            </a:r>
            <a:r>
              <a:rPr lang="en-US" dirty="0"/>
              <a:t>(</a:t>
            </a:r>
            <a:r>
              <a:rPr lang="en-US" dirty="0">
                <a:solidFill>
                  <a:srgbClr val="FF33CC"/>
                </a:solidFill>
              </a:rPr>
              <a:t>U</a:t>
            </a:r>
            <a:r>
              <a:rPr lang="en-US" dirty="0"/>
              <a:t>);</a:t>
            </a:r>
          </a:p>
          <a:p>
            <a:endParaRPr lang="en-US" dirty="0"/>
          </a:p>
          <a:p>
            <a:r>
              <a:rPr lang="en-US" dirty="0"/>
              <a:t>  for (auto </a:t>
            </a:r>
            <a:r>
              <a:rPr lang="en-US" dirty="0" err="1"/>
              <a:t>compute_step</a:t>
            </a:r>
            <a:r>
              <a:rPr lang="en-US" dirty="0"/>
              <a:t> : std::views::iota(0, </a:t>
            </a:r>
            <a:r>
              <a:rPr lang="en-US" dirty="0" err="1">
                <a:solidFill>
                  <a:srgbClr val="FFFF99"/>
                </a:solidFill>
              </a:rPr>
              <a:t>compute_steps</a:t>
            </a:r>
            <a:r>
              <a:rPr lang="en-US" dirty="0"/>
              <a:t>)) {</a:t>
            </a:r>
          </a:p>
          <a:p>
            <a:r>
              <a:rPr lang="en-US" dirty="0"/>
              <a:t>    </a:t>
            </a:r>
            <a:r>
              <a:rPr lang="en-US" dirty="0" err="1"/>
              <a:t>heat_equation</a:t>
            </a:r>
            <a:r>
              <a:rPr lang="en-US" dirty="0"/>
              <a:t>(</a:t>
            </a:r>
            <a:r>
              <a:rPr lang="en-US" b="1" dirty="0">
                <a:solidFill>
                  <a:srgbClr val="76B900"/>
                </a:solidFill>
              </a:rPr>
              <a:t>thrust::</a:t>
            </a:r>
            <a:r>
              <a:rPr lang="en-US" b="1" dirty="0" err="1">
                <a:solidFill>
                  <a:srgbClr val="76B900"/>
                </a:solidFill>
              </a:rPr>
              <a:t>cuda</a:t>
            </a:r>
            <a:r>
              <a:rPr lang="en-US" b="1" dirty="0">
                <a:solidFill>
                  <a:srgbClr val="76B900"/>
                </a:solidFill>
              </a:rPr>
              <a:t>::</a:t>
            </a:r>
            <a:r>
              <a:rPr lang="en-US" b="1" dirty="0" err="1">
                <a:solidFill>
                  <a:srgbClr val="76B900"/>
                </a:solidFill>
              </a:rPr>
              <a:t>par_nosync</a:t>
            </a:r>
            <a:r>
              <a:rPr lang="en-US" dirty="0"/>
              <a:t>, </a:t>
            </a:r>
            <a:r>
              <a:rPr lang="en-US" dirty="0">
                <a:solidFill>
                  <a:srgbClr val="FF33CC"/>
                </a:solidFill>
              </a:rPr>
              <a:t>U</a:t>
            </a:r>
            <a:r>
              <a:rPr lang="en-US" dirty="0"/>
              <a:t>, </a:t>
            </a:r>
            <a:r>
              <a:rPr lang="en-US" dirty="0">
                <a:solidFill>
                  <a:schemeClr val="accent1">
                    <a:lumMod val="60000"/>
                    <a:lumOff val="40000"/>
                  </a:schemeClr>
                </a:solidFill>
              </a:rPr>
              <a:t>V</a:t>
            </a:r>
            <a:r>
              <a:rPr lang="en-US" dirty="0"/>
              <a:t>);</a:t>
            </a:r>
          </a:p>
          <a:p>
            <a:r>
              <a:rPr lang="en-US" dirty="0"/>
              <a:t>    </a:t>
            </a:r>
            <a:r>
              <a:rPr lang="en-US" dirty="0" err="1">
                <a:solidFill>
                  <a:srgbClr val="FF33CC"/>
                </a:solidFill>
              </a:rPr>
              <a:t>U</a:t>
            </a:r>
            <a:r>
              <a:rPr lang="en-US" dirty="0" err="1"/>
              <a:t>.swap</a:t>
            </a:r>
            <a:r>
              <a:rPr lang="en-US" dirty="0"/>
              <a:t>(</a:t>
            </a:r>
            <a:r>
              <a:rPr lang="en-US" dirty="0">
                <a:solidFill>
                  <a:schemeClr val="accent1">
                    <a:lumMod val="60000"/>
                    <a:lumOff val="40000"/>
                  </a:schemeClr>
                </a:solidFill>
              </a:rPr>
              <a:t>V</a:t>
            </a:r>
            <a:r>
              <a:rPr lang="en-US" dirty="0"/>
              <a:t>);</a:t>
            </a:r>
          </a:p>
          <a:p>
            <a:r>
              <a:rPr lang="en-US" dirty="0"/>
              <a:t>  }</a:t>
            </a:r>
          </a:p>
          <a:p>
            <a:r>
              <a:rPr lang="en-US" dirty="0"/>
              <a:t>}</a:t>
            </a:r>
          </a:p>
        </p:txBody>
      </p:sp>
      <p:sp>
        <p:nvSpPr>
          <p:cNvPr id="2" name="Slide Number Placeholder 1">
            <a:extLst>
              <a:ext uri="{FF2B5EF4-FFF2-40B4-BE49-F238E27FC236}">
                <a16:creationId xmlns:a16="http://schemas.microsoft.com/office/drawing/2014/main" id="{A095C86E-A5B2-40A4-BC09-8F1CF4066D85}"/>
              </a:ext>
            </a:extLst>
          </p:cNvPr>
          <p:cNvSpPr>
            <a:spLocks noGrp="1"/>
          </p:cNvSpPr>
          <p:nvPr>
            <p:ph type="sldNum" sz="quarter" idx="11"/>
          </p:nvPr>
        </p:nvSpPr>
        <p:spPr/>
        <p:txBody>
          <a:bodyPr/>
          <a:lstStyle/>
          <a:p>
            <a:fld id="{27D56BB5-3061-446C-8933-086D56C9C75B}" type="slidenum">
              <a:rPr lang="en-US" smtClean="0"/>
              <a:t>105</a:t>
            </a:fld>
            <a:endParaRPr lang="en-US"/>
          </a:p>
        </p:txBody>
      </p:sp>
      <p:sp>
        <p:nvSpPr>
          <p:cNvPr id="3" name="Footer Placeholder 2">
            <a:extLst>
              <a:ext uri="{FF2B5EF4-FFF2-40B4-BE49-F238E27FC236}">
                <a16:creationId xmlns:a16="http://schemas.microsoft.com/office/drawing/2014/main" id="{48DB231F-AB9B-27DD-9563-A94B19B9CC43}"/>
              </a:ext>
            </a:extLst>
          </p:cNvPr>
          <p:cNvSpPr>
            <a:spLocks noGrp="1"/>
          </p:cNvSpPr>
          <p:nvPr>
            <p:ph type="ftr" sz="quarter" idx="12"/>
          </p:nvPr>
        </p:nvSpPr>
        <p:spPr/>
        <p:txBody>
          <a:bodyPr/>
          <a:lstStyle/>
          <a:p>
            <a:r>
              <a:rPr lang="en-US"/>
              <a:t>Copyright (C) 2026 NVIDIA</a:t>
            </a:r>
            <a:endParaRPr lang="en-US" dirty="0"/>
          </a:p>
        </p:txBody>
      </p:sp>
    </p:spTree>
    <p:extLst>
      <p:ext uri="{BB962C8B-B14F-4D97-AF65-F5344CB8AC3E}">
        <p14:creationId xmlns:p14="http://schemas.microsoft.com/office/powerpoint/2010/main" val="569877841"/>
      </p:ext>
    </p:extLst>
  </p:cSld>
  <p:clrMapOvr>
    <a:masterClrMapping/>
  </p:clrMapOvr>
  <mc:AlternateContent xmlns:mc="http://schemas.openxmlformats.org/markup-compatibility/2006" xmlns:p159="http://schemas.microsoft.com/office/powerpoint/2015/09/main">
    <mc:Choice Requires="p159">
      <p:transition>
        <p159:morph option="byWord"/>
      </p:transition>
    </mc:Choice>
    <mc:Fallback xmlns="">
      <p:transition>
        <p:fade/>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665D04-CD69-6135-8E10-9059F85B43AD}"/>
            </a:ext>
          </a:extLst>
        </p:cNvPr>
        <p:cNvGrpSpPr/>
        <p:nvPr/>
      </p:nvGrpSpPr>
      <p:grpSpPr>
        <a:xfrm>
          <a:off x="0" y="0"/>
          <a:ext cx="0" cy="0"/>
          <a:chOff x="0" y="0"/>
          <a:chExt cx="0" cy="0"/>
        </a:xfrm>
      </p:grpSpPr>
      <p:sp>
        <p:nvSpPr>
          <p:cNvPr id="4" name="Content Placeholder 3">
            <a:extLst>
              <a:ext uri="{FF2B5EF4-FFF2-40B4-BE49-F238E27FC236}">
                <a16:creationId xmlns:a16="http://schemas.microsoft.com/office/drawing/2014/main" id="{746C6128-5DDB-9D13-CC2D-FB3C47FFB558}"/>
              </a:ext>
            </a:extLst>
          </p:cNvPr>
          <p:cNvSpPr>
            <a:spLocks noGrp="1"/>
          </p:cNvSpPr>
          <p:nvPr>
            <p:ph idx="1"/>
          </p:nvPr>
        </p:nvSpPr>
        <p:spPr>
          <a:xfrm>
            <a:off x="512064" y="1066800"/>
            <a:ext cx="10003536" cy="4032504"/>
          </a:xfrm>
        </p:spPr>
        <p:txBody>
          <a:bodyPr>
            <a:noAutofit/>
          </a:bodyPr>
          <a:lstStyle/>
          <a:p>
            <a:r>
              <a:rPr lang="en-US" dirty="0"/>
              <a:t>int </a:t>
            </a:r>
            <a:r>
              <a:rPr lang="en-US" dirty="0" err="1">
                <a:solidFill>
                  <a:srgbClr val="CC9B00"/>
                </a:solidFill>
              </a:rPr>
              <a:t>nx</a:t>
            </a:r>
            <a:r>
              <a:rPr lang="en-US" dirty="0"/>
              <a:t>(…), </a:t>
            </a:r>
            <a:r>
              <a:rPr lang="en-US" dirty="0" err="1">
                <a:solidFill>
                  <a:schemeClr val="accent3">
                    <a:lumMod val="60000"/>
                    <a:lumOff val="40000"/>
                  </a:schemeClr>
                </a:solidFill>
              </a:rPr>
              <a:t>ny</a:t>
            </a:r>
            <a:r>
              <a:rPr lang="en-US" dirty="0"/>
              <a:t>(…), </a:t>
            </a:r>
            <a:r>
              <a:rPr lang="en-US" dirty="0" err="1">
                <a:solidFill>
                  <a:schemeClr val="accent2">
                    <a:lumMod val="40000"/>
                    <a:lumOff val="60000"/>
                  </a:schemeClr>
                </a:solidFill>
              </a:rPr>
              <a:t>write_steps</a:t>
            </a:r>
            <a:r>
              <a:rPr lang="en-US" dirty="0"/>
              <a:t>(…), </a:t>
            </a:r>
            <a:r>
              <a:rPr lang="en-US" dirty="0" err="1">
                <a:solidFill>
                  <a:srgbClr val="FFFF99"/>
                </a:solidFill>
              </a:rPr>
              <a:t>compute_steps</a:t>
            </a:r>
            <a:r>
              <a:rPr lang="en-US" dirty="0"/>
              <a:t>(…);</a:t>
            </a:r>
          </a:p>
          <a:p>
            <a:endParaRPr lang="en-US" dirty="0"/>
          </a:p>
          <a:p>
            <a:r>
              <a:rPr lang="en-US" dirty="0"/>
              <a:t>thrust::</a:t>
            </a:r>
            <a:r>
              <a:rPr lang="en-US" dirty="0" err="1"/>
              <a:t>universal_vector</a:t>
            </a:r>
            <a:r>
              <a:rPr lang="en-US" dirty="0"/>
              <a:t>&lt;float&gt; </a:t>
            </a:r>
            <a:r>
              <a:rPr lang="en-US" dirty="0" err="1">
                <a:solidFill>
                  <a:srgbClr val="FF33CC"/>
                </a:solidFill>
              </a:rPr>
              <a:t>U_data</a:t>
            </a:r>
            <a:r>
              <a:rPr lang="en-US" dirty="0"/>
              <a:t>(</a:t>
            </a:r>
            <a:r>
              <a:rPr lang="en-US" dirty="0" err="1">
                <a:solidFill>
                  <a:srgbClr val="CC9B00"/>
                </a:solidFill>
              </a:rPr>
              <a:t>nx</a:t>
            </a:r>
            <a:r>
              <a:rPr lang="en-US" dirty="0"/>
              <a:t> * </a:t>
            </a:r>
            <a:r>
              <a:rPr lang="en-US" dirty="0" err="1">
                <a:solidFill>
                  <a:schemeClr val="accent3">
                    <a:lumMod val="60000"/>
                    <a:lumOff val="40000"/>
                  </a:schemeClr>
                </a:solidFill>
              </a:rPr>
              <a:t>ny</a:t>
            </a:r>
            <a:r>
              <a:rPr lang="en-US" dirty="0"/>
              <a:t>), </a:t>
            </a:r>
            <a:r>
              <a:rPr lang="en-US" dirty="0" err="1">
                <a:solidFill>
                  <a:schemeClr val="accent1">
                    <a:lumMod val="60000"/>
                    <a:lumOff val="40000"/>
                  </a:schemeClr>
                </a:solidFill>
              </a:rPr>
              <a:t>V_data</a:t>
            </a:r>
            <a:r>
              <a:rPr lang="en-US" dirty="0"/>
              <a:t>(</a:t>
            </a:r>
            <a:r>
              <a:rPr lang="en-US" dirty="0" err="1">
                <a:solidFill>
                  <a:srgbClr val="CC9B00"/>
                </a:solidFill>
              </a:rPr>
              <a:t>nx</a:t>
            </a:r>
            <a:r>
              <a:rPr lang="en-US" dirty="0"/>
              <a:t> * </a:t>
            </a:r>
            <a:r>
              <a:rPr lang="en-US" dirty="0" err="1">
                <a:solidFill>
                  <a:schemeClr val="accent3">
                    <a:lumMod val="60000"/>
                    <a:lumOff val="40000"/>
                  </a:schemeClr>
                </a:solidFill>
              </a:rPr>
              <a:t>ny</a:t>
            </a:r>
            <a:r>
              <a:rPr lang="en-US" dirty="0"/>
              <a:t>);</a:t>
            </a:r>
          </a:p>
          <a:p>
            <a:r>
              <a:rPr lang="en-US" dirty="0" err="1"/>
              <a:t>cuda</a:t>
            </a:r>
            <a:r>
              <a:rPr lang="en-US" dirty="0"/>
              <a:t>::std::</a:t>
            </a:r>
            <a:r>
              <a:rPr lang="en-US" dirty="0" err="1"/>
              <a:t>mdspan</a:t>
            </a:r>
            <a:r>
              <a:rPr lang="en-US" dirty="0"/>
              <a:t> </a:t>
            </a:r>
            <a:r>
              <a:rPr lang="en-US" dirty="0">
                <a:solidFill>
                  <a:srgbClr val="FF33CC"/>
                </a:solidFill>
              </a:rPr>
              <a:t>U</a:t>
            </a:r>
            <a:r>
              <a:rPr lang="en-US" dirty="0"/>
              <a:t>(thrust::</a:t>
            </a:r>
            <a:r>
              <a:rPr lang="en-US" dirty="0" err="1"/>
              <a:t>raw_pointer_cast</a:t>
            </a:r>
            <a:r>
              <a:rPr lang="en-US" dirty="0"/>
              <a:t>(</a:t>
            </a:r>
            <a:r>
              <a:rPr lang="en-US" dirty="0" err="1">
                <a:solidFill>
                  <a:srgbClr val="FF33CC"/>
                </a:solidFill>
              </a:rPr>
              <a:t>U_data.data</a:t>
            </a:r>
            <a:r>
              <a:rPr lang="en-US" dirty="0">
                <a:solidFill>
                  <a:srgbClr val="FF33CC"/>
                </a:solidFill>
              </a:rPr>
              <a:t>()</a:t>
            </a:r>
            <a:r>
              <a:rPr lang="en-US" dirty="0"/>
              <a:t>),</a:t>
            </a:r>
            <a:r>
              <a:rPr lang="en-US" dirty="0">
                <a:solidFill>
                  <a:srgbClr val="FFFF00"/>
                </a:solidFill>
              </a:rPr>
              <a:t> </a:t>
            </a:r>
            <a:r>
              <a:rPr lang="en-US" dirty="0" err="1">
                <a:solidFill>
                  <a:srgbClr val="CC9B00"/>
                </a:solidFill>
              </a:rPr>
              <a:t>nx</a:t>
            </a:r>
            <a:r>
              <a:rPr lang="en-US" dirty="0"/>
              <a:t>, </a:t>
            </a:r>
            <a:r>
              <a:rPr lang="en-US" dirty="0" err="1">
                <a:solidFill>
                  <a:schemeClr val="accent3">
                    <a:lumMod val="60000"/>
                    <a:lumOff val="40000"/>
                  </a:schemeClr>
                </a:solidFill>
              </a:rPr>
              <a:t>ny</a:t>
            </a:r>
            <a:r>
              <a:rPr lang="en-US" dirty="0"/>
              <a:t>);</a:t>
            </a:r>
          </a:p>
          <a:p>
            <a:r>
              <a:rPr lang="en-US" dirty="0" err="1"/>
              <a:t>cuda</a:t>
            </a:r>
            <a:r>
              <a:rPr lang="en-US" dirty="0"/>
              <a:t>::std::</a:t>
            </a:r>
            <a:r>
              <a:rPr lang="en-US" dirty="0" err="1"/>
              <a:t>mdspan</a:t>
            </a:r>
            <a:r>
              <a:rPr lang="en-US" dirty="0"/>
              <a:t> </a:t>
            </a:r>
            <a:r>
              <a:rPr lang="en-US" dirty="0">
                <a:solidFill>
                  <a:schemeClr val="accent1">
                    <a:lumMod val="60000"/>
                    <a:lumOff val="40000"/>
                  </a:schemeClr>
                </a:solidFill>
              </a:rPr>
              <a:t>V</a:t>
            </a:r>
            <a:r>
              <a:rPr lang="en-US" dirty="0"/>
              <a:t>(thrust::</a:t>
            </a:r>
            <a:r>
              <a:rPr lang="en-US" dirty="0" err="1"/>
              <a:t>raw_pointer_cast</a:t>
            </a:r>
            <a:r>
              <a:rPr lang="en-US" dirty="0"/>
              <a:t>(</a:t>
            </a:r>
            <a:r>
              <a:rPr lang="en-US" dirty="0" err="1">
                <a:solidFill>
                  <a:schemeClr val="accent1">
                    <a:lumMod val="60000"/>
                    <a:lumOff val="40000"/>
                  </a:schemeClr>
                </a:solidFill>
              </a:rPr>
              <a:t>V_data.data</a:t>
            </a:r>
            <a:r>
              <a:rPr lang="en-US" dirty="0">
                <a:solidFill>
                  <a:schemeClr val="accent1">
                    <a:lumMod val="60000"/>
                    <a:lumOff val="40000"/>
                  </a:schemeClr>
                </a:solidFill>
              </a:rPr>
              <a:t>()</a:t>
            </a:r>
            <a:r>
              <a:rPr lang="en-US" dirty="0"/>
              <a:t>), </a:t>
            </a:r>
            <a:r>
              <a:rPr lang="en-US" dirty="0" err="1">
                <a:solidFill>
                  <a:srgbClr val="CC9B00"/>
                </a:solidFill>
              </a:rPr>
              <a:t>nx</a:t>
            </a:r>
            <a:r>
              <a:rPr lang="en-US" dirty="0"/>
              <a:t>, </a:t>
            </a:r>
            <a:r>
              <a:rPr lang="en-US" dirty="0" err="1">
                <a:solidFill>
                  <a:schemeClr val="accent3">
                    <a:lumMod val="60000"/>
                    <a:lumOff val="40000"/>
                  </a:schemeClr>
                </a:solidFill>
              </a:rPr>
              <a:t>ny</a:t>
            </a:r>
            <a:r>
              <a:rPr lang="en-US" dirty="0"/>
              <a:t>);</a:t>
            </a:r>
          </a:p>
          <a:p>
            <a:endParaRPr lang="en-US" dirty="0"/>
          </a:p>
          <a:p>
            <a:r>
              <a:rPr lang="en-US" dirty="0" err="1"/>
              <a:t>initialize_oven</a:t>
            </a:r>
            <a:r>
              <a:rPr lang="en-US" dirty="0"/>
              <a:t>(</a:t>
            </a:r>
            <a:r>
              <a:rPr lang="en-US" b="1" dirty="0">
                <a:solidFill>
                  <a:srgbClr val="76B900"/>
                </a:solidFill>
              </a:rPr>
              <a:t>thrust::</a:t>
            </a:r>
            <a:r>
              <a:rPr lang="en-US" b="1" dirty="0" err="1">
                <a:solidFill>
                  <a:srgbClr val="76B900"/>
                </a:solidFill>
              </a:rPr>
              <a:t>cuda</a:t>
            </a:r>
            <a:r>
              <a:rPr lang="en-US" b="1" dirty="0">
                <a:solidFill>
                  <a:srgbClr val="76B900"/>
                </a:solidFill>
              </a:rPr>
              <a:t>::</a:t>
            </a:r>
            <a:r>
              <a:rPr lang="en-US" b="1" dirty="0" err="1">
                <a:solidFill>
                  <a:srgbClr val="76B900"/>
                </a:solidFill>
              </a:rPr>
              <a:t>par_nosync</a:t>
            </a:r>
            <a:r>
              <a:rPr lang="en-US" dirty="0"/>
              <a:t>, </a:t>
            </a:r>
            <a:r>
              <a:rPr lang="en-US" dirty="0">
                <a:solidFill>
                  <a:srgbClr val="FF33CC"/>
                </a:solidFill>
              </a:rPr>
              <a:t>U</a:t>
            </a:r>
            <a:r>
              <a:rPr lang="en-US" dirty="0"/>
              <a:t>);</a:t>
            </a:r>
          </a:p>
          <a:p>
            <a:endParaRPr lang="en-US" dirty="0"/>
          </a:p>
          <a:p>
            <a:r>
              <a:rPr lang="en-US" dirty="0"/>
              <a:t>for (auto </a:t>
            </a:r>
            <a:r>
              <a:rPr lang="en-US" dirty="0" err="1"/>
              <a:t>write_step</a:t>
            </a:r>
            <a:r>
              <a:rPr lang="en-US" dirty="0"/>
              <a:t> : std::views::iota(0, </a:t>
            </a:r>
            <a:r>
              <a:rPr lang="en-US" dirty="0" err="1">
                <a:solidFill>
                  <a:schemeClr val="accent2">
                    <a:lumMod val="40000"/>
                    <a:lumOff val="60000"/>
                  </a:schemeClr>
                </a:solidFill>
              </a:rPr>
              <a:t>write_steps</a:t>
            </a:r>
            <a:r>
              <a:rPr lang="en-US" dirty="0"/>
              <a:t>)) {</a:t>
            </a:r>
          </a:p>
          <a:p>
            <a:r>
              <a:rPr lang="en-US" dirty="0"/>
              <a:t>  </a:t>
            </a:r>
            <a:r>
              <a:rPr lang="en-US" b="1" dirty="0" err="1">
                <a:solidFill>
                  <a:srgbClr val="76B900"/>
                </a:solidFill>
              </a:rPr>
              <a:t>cudaDeviceSynchronize</a:t>
            </a:r>
            <a:r>
              <a:rPr lang="en-US" b="1" dirty="0">
                <a:solidFill>
                  <a:srgbClr val="76B900"/>
                </a:solidFill>
              </a:rPr>
              <a:t>();</a:t>
            </a:r>
          </a:p>
          <a:p>
            <a:r>
              <a:rPr lang="en-US" dirty="0"/>
              <a:t>  </a:t>
            </a:r>
            <a:r>
              <a:rPr lang="en-US" dirty="0" err="1"/>
              <a:t>save_to_file</a:t>
            </a:r>
            <a:r>
              <a:rPr lang="en-US" dirty="0"/>
              <a:t>(</a:t>
            </a:r>
            <a:r>
              <a:rPr lang="en-US" dirty="0">
                <a:solidFill>
                  <a:srgbClr val="FF33CC"/>
                </a:solidFill>
              </a:rPr>
              <a:t>U</a:t>
            </a:r>
            <a:r>
              <a:rPr lang="en-US" dirty="0"/>
              <a:t>);</a:t>
            </a:r>
          </a:p>
          <a:p>
            <a:endParaRPr lang="en-US" dirty="0"/>
          </a:p>
          <a:p>
            <a:r>
              <a:rPr lang="en-US" dirty="0"/>
              <a:t>  for (auto </a:t>
            </a:r>
            <a:r>
              <a:rPr lang="en-US" dirty="0" err="1"/>
              <a:t>compute_step</a:t>
            </a:r>
            <a:r>
              <a:rPr lang="en-US" dirty="0"/>
              <a:t> : std::views::iota(0, </a:t>
            </a:r>
            <a:r>
              <a:rPr lang="en-US" dirty="0" err="1">
                <a:solidFill>
                  <a:srgbClr val="FFFF99"/>
                </a:solidFill>
              </a:rPr>
              <a:t>compute_steps</a:t>
            </a:r>
            <a:r>
              <a:rPr lang="en-US" dirty="0"/>
              <a:t>)) {</a:t>
            </a:r>
          </a:p>
          <a:p>
            <a:r>
              <a:rPr lang="en-US" dirty="0"/>
              <a:t>    </a:t>
            </a:r>
            <a:r>
              <a:rPr lang="en-US" dirty="0" err="1"/>
              <a:t>heat_equation</a:t>
            </a:r>
            <a:r>
              <a:rPr lang="en-US" dirty="0"/>
              <a:t>(</a:t>
            </a:r>
            <a:r>
              <a:rPr lang="en-US" b="1" dirty="0">
                <a:solidFill>
                  <a:srgbClr val="76B900"/>
                </a:solidFill>
              </a:rPr>
              <a:t>thrust::</a:t>
            </a:r>
            <a:r>
              <a:rPr lang="en-US" b="1" dirty="0" err="1">
                <a:solidFill>
                  <a:srgbClr val="76B900"/>
                </a:solidFill>
              </a:rPr>
              <a:t>cuda</a:t>
            </a:r>
            <a:r>
              <a:rPr lang="en-US" b="1" dirty="0">
                <a:solidFill>
                  <a:srgbClr val="76B900"/>
                </a:solidFill>
              </a:rPr>
              <a:t>::</a:t>
            </a:r>
            <a:r>
              <a:rPr lang="en-US" b="1" dirty="0" err="1">
                <a:solidFill>
                  <a:srgbClr val="76B900"/>
                </a:solidFill>
              </a:rPr>
              <a:t>par_nosync</a:t>
            </a:r>
            <a:r>
              <a:rPr lang="en-US" dirty="0"/>
              <a:t>, </a:t>
            </a:r>
            <a:r>
              <a:rPr lang="en-US" dirty="0">
                <a:solidFill>
                  <a:srgbClr val="FF33CC"/>
                </a:solidFill>
              </a:rPr>
              <a:t>U</a:t>
            </a:r>
            <a:r>
              <a:rPr lang="en-US" dirty="0"/>
              <a:t>, </a:t>
            </a:r>
            <a:r>
              <a:rPr lang="en-US" dirty="0">
                <a:solidFill>
                  <a:schemeClr val="accent1">
                    <a:lumMod val="60000"/>
                    <a:lumOff val="40000"/>
                  </a:schemeClr>
                </a:solidFill>
              </a:rPr>
              <a:t>V</a:t>
            </a:r>
            <a:r>
              <a:rPr lang="en-US" dirty="0"/>
              <a:t>);</a:t>
            </a:r>
          </a:p>
          <a:p>
            <a:r>
              <a:rPr lang="en-US" dirty="0"/>
              <a:t>    </a:t>
            </a:r>
            <a:r>
              <a:rPr lang="en-US" dirty="0" err="1">
                <a:solidFill>
                  <a:srgbClr val="FF33CC"/>
                </a:solidFill>
              </a:rPr>
              <a:t>U</a:t>
            </a:r>
            <a:r>
              <a:rPr lang="en-US" dirty="0" err="1"/>
              <a:t>.swap</a:t>
            </a:r>
            <a:r>
              <a:rPr lang="en-US" dirty="0"/>
              <a:t>(</a:t>
            </a:r>
            <a:r>
              <a:rPr lang="en-US" dirty="0">
                <a:solidFill>
                  <a:schemeClr val="accent1">
                    <a:lumMod val="60000"/>
                    <a:lumOff val="40000"/>
                  </a:schemeClr>
                </a:solidFill>
              </a:rPr>
              <a:t>V</a:t>
            </a:r>
            <a:r>
              <a:rPr lang="en-US" dirty="0"/>
              <a:t>);</a:t>
            </a:r>
          </a:p>
          <a:p>
            <a:r>
              <a:rPr lang="en-US" dirty="0"/>
              <a:t>  }</a:t>
            </a:r>
          </a:p>
          <a:p>
            <a:r>
              <a:rPr lang="en-US" dirty="0"/>
              <a:t>}</a:t>
            </a:r>
          </a:p>
        </p:txBody>
      </p:sp>
      <p:sp>
        <p:nvSpPr>
          <p:cNvPr id="2" name="Slide Number Placeholder 1">
            <a:extLst>
              <a:ext uri="{FF2B5EF4-FFF2-40B4-BE49-F238E27FC236}">
                <a16:creationId xmlns:a16="http://schemas.microsoft.com/office/drawing/2014/main" id="{1E5CCF35-0BD2-EA7C-5BD6-4F05AE666ADC}"/>
              </a:ext>
            </a:extLst>
          </p:cNvPr>
          <p:cNvSpPr>
            <a:spLocks noGrp="1"/>
          </p:cNvSpPr>
          <p:nvPr>
            <p:ph type="sldNum" sz="quarter" idx="11"/>
          </p:nvPr>
        </p:nvSpPr>
        <p:spPr/>
        <p:txBody>
          <a:bodyPr/>
          <a:lstStyle/>
          <a:p>
            <a:fld id="{27D56BB5-3061-446C-8933-086D56C9C75B}" type="slidenum">
              <a:rPr lang="en-US" smtClean="0"/>
              <a:t>106</a:t>
            </a:fld>
            <a:endParaRPr lang="en-US"/>
          </a:p>
        </p:txBody>
      </p:sp>
      <p:sp>
        <p:nvSpPr>
          <p:cNvPr id="3" name="Footer Placeholder 2">
            <a:extLst>
              <a:ext uri="{FF2B5EF4-FFF2-40B4-BE49-F238E27FC236}">
                <a16:creationId xmlns:a16="http://schemas.microsoft.com/office/drawing/2014/main" id="{9BF81ACA-76AC-BDC9-899E-BACFE9E041D1}"/>
              </a:ext>
            </a:extLst>
          </p:cNvPr>
          <p:cNvSpPr>
            <a:spLocks noGrp="1"/>
          </p:cNvSpPr>
          <p:nvPr>
            <p:ph type="ftr" sz="quarter" idx="12"/>
          </p:nvPr>
        </p:nvSpPr>
        <p:spPr/>
        <p:txBody>
          <a:bodyPr/>
          <a:lstStyle/>
          <a:p>
            <a:r>
              <a:rPr lang="en-US"/>
              <a:t>Copyright (C) 2026 NVIDIA</a:t>
            </a:r>
            <a:endParaRPr lang="en-US" dirty="0"/>
          </a:p>
        </p:txBody>
      </p:sp>
    </p:spTree>
    <p:extLst>
      <p:ext uri="{BB962C8B-B14F-4D97-AF65-F5344CB8AC3E}">
        <p14:creationId xmlns:p14="http://schemas.microsoft.com/office/powerpoint/2010/main" val="621448937"/>
      </p:ext>
    </p:extLst>
  </p:cSld>
  <p:clrMapOvr>
    <a:masterClrMapping/>
  </p:clrMapOvr>
  <mc:AlternateContent xmlns:mc="http://schemas.openxmlformats.org/markup-compatibility/2006" xmlns:p159="http://schemas.microsoft.com/office/powerpoint/2015/09/main">
    <mc:Choice Requires="p159">
      <p:transition>
        <p159:morph option="byWord"/>
      </p:transition>
    </mc:Choice>
    <mc:Fallback xmlns="">
      <p:transition>
        <p:fade/>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AC7155-AF12-E255-AC4B-2E9BD89F158E}"/>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C3ABBD2-B8D5-C38F-830C-D3EDFAF1AA0C}"/>
              </a:ext>
            </a:extLst>
          </p:cNvPr>
          <p:cNvSpPr>
            <a:spLocks noGrp="1"/>
          </p:cNvSpPr>
          <p:nvPr>
            <p:ph type="sldNum" sz="quarter" idx="11"/>
          </p:nvPr>
        </p:nvSpPr>
        <p:spPr/>
        <p:txBody>
          <a:bodyPr/>
          <a:lstStyle/>
          <a:p>
            <a:fld id="{27D56BB5-3061-446C-8933-086D56C9C75B}" type="slidenum">
              <a:rPr lang="en-US" smtClean="0"/>
              <a:t>107</a:t>
            </a:fld>
            <a:endParaRPr lang="en-US"/>
          </a:p>
        </p:txBody>
      </p:sp>
      <p:sp>
        <p:nvSpPr>
          <p:cNvPr id="3" name="Footer Placeholder 2">
            <a:extLst>
              <a:ext uri="{FF2B5EF4-FFF2-40B4-BE49-F238E27FC236}">
                <a16:creationId xmlns:a16="http://schemas.microsoft.com/office/drawing/2014/main" id="{6AEF4083-864B-BE2F-5FAE-57F444CBB4BA}"/>
              </a:ext>
            </a:extLst>
          </p:cNvPr>
          <p:cNvSpPr>
            <a:spLocks noGrp="1"/>
          </p:cNvSpPr>
          <p:nvPr>
            <p:ph type="ftr" sz="quarter" idx="12"/>
          </p:nvPr>
        </p:nvSpPr>
        <p:spPr/>
        <p:txBody>
          <a:bodyPr/>
          <a:lstStyle/>
          <a:p>
            <a:r>
              <a:rPr lang="en-US"/>
              <a:t>Copyright (C) 2026 NVIDIA</a:t>
            </a:r>
            <a:endParaRPr lang="en-US" dirty="0"/>
          </a:p>
        </p:txBody>
      </p:sp>
      <p:sp>
        <p:nvSpPr>
          <p:cNvPr id="17" name="TextBox 16">
            <a:extLst>
              <a:ext uri="{FF2B5EF4-FFF2-40B4-BE49-F238E27FC236}">
                <a16:creationId xmlns:a16="http://schemas.microsoft.com/office/drawing/2014/main" id="{FCE6E9C8-1BD7-7FBE-0B67-41E485284F3C}"/>
              </a:ext>
            </a:extLst>
          </p:cNvPr>
          <p:cNvSpPr txBox="1"/>
          <p:nvPr/>
        </p:nvSpPr>
        <p:spPr>
          <a:xfrm>
            <a:off x="514350" y="269717"/>
            <a:ext cx="4616970" cy="1754326"/>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t" anchorCtr="0">
            <a:spAutoFit/>
          </a:bodyPr>
          <a:lstStyle/>
          <a:p>
            <a:r>
              <a:rPr lang="en-US" dirty="0">
                <a:latin typeface="Consolas" panose="020B0609020204030204" pitchFamily="49" charset="0"/>
              </a:rPr>
              <a:t>auto pol(thrust::</a:t>
            </a:r>
            <a:r>
              <a:rPr lang="en-US" dirty="0" err="1">
                <a:latin typeface="Consolas" panose="020B0609020204030204" pitchFamily="49" charset="0"/>
              </a:rPr>
              <a:t>cuda</a:t>
            </a:r>
            <a:r>
              <a:rPr lang="en-US" dirty="0">
                <a:latin typeface="Consolas" panose="020B0609020204030204" pitchFamily="49" charset="0"/>
              </a:rPr>
              <a:t>::</a:t>
            </a:r>
            <a:r>
              <a:rPr lang="en-US" dirty="0" err="1">
                <a:latin typeface="Consolas" panose="020B0609020204030204" pitchFamily="49" charset="0"/>
              </a:rPr>
              <a:t>par_nosync</a:t>
            </a:r>
            <a:r>
              <a:rPr lang="en-US" dirty="0">
                <a:latin typeface="Consolas" panose="020B0609020204030204" pitchFamily="49" charset="0"/>
              </a:rPr>
              <a:t>);</a:t>
            </a:r>
          </a:p>
          <a:p>
            <a:endParaRPr lang="en-US" dirty="0">
              <a:latin typeface="Consolas" panose="020B0609020204030204" pitchFamily="49" charset="0"/>
            </a:endParaRPr>
          </a:p>
          <a:p>
            <a:r>
              <a:rPr lang="en-US" dirty="0" err="1">
                <a:latin typeface="Consolas" panose="020B0609020204030204" pitchFamily="49" charset="0"/>
              </a:rPr>
              <a:t>cudax</a:t>
            </a:r>
            <a:r>
              <a:rPr lang="en-US" dirty="0">
                <a:latin typeface="Consolas" panose="020B0609020204030204" pitchFamily="49" charset="0"/>
              </a:rPr>
              <a:t>::stream </a:t>
            </a:r>
            <a:r>
              <a:rPr lang="en-US" dirty="0">
                <a:solidFill>
                  <a:srgbClr val="FF0000"/>
                </a:solidFill>
                <a:latin typeface="Consolas" panose="020B0609020204030204" pitchFamily="49" charset="0"/>
              </a:rPr>
              <a:t>A</a:t>
            </a:r>
            <a:r>
              <a:rPr lang="en-US" dirty="0">
                <a:latin typeface="Consolas" panose="020B0609020204030204" pitchFamily="49" charset="0"/>
              </a:rPr>
              <a:t>;</a:t>
            </a:r>
          </a:p>
          <a:p>
            <a:endParaRPr lang="en-US" dirty="0">
              <a:latin typeface="Consolas" panose="020B0609020204030204" pitchFamily="49" charset="0"/>
            </a:endParaRPr>
          </a:p>
          <a:p>
            <a:r>
              <a:rPr lang="en-US" dirty="0">
                <a:latin typeface="Consolas" panose="020B0609020204030204" pitchFamily="49" charset="0"/>
              </a:rPr>
              <a:t>thrust::</a:t>
            </a:r>
            <a:r>
              <a:rPr lang="en-US" dirty="0" err="1">
                <a:latin typeface="Consolas" panose="020B0609020204030204" pitchFamily="49" charset="0"/>
              </a:rPr>
              <a:t>for_each</a:t>
            </a:r>
            <a:r>
              <a:rPr lang="en-US" dirty="0">
                <a:latin typeface="Consolas" panose="020B0609020204030204" pitchFamily="49" charset="0"/>
              </a:rPr>
              <a:t>(</a:t>
            </a:r>
            <a:r>
              <a:rPr lang="en-US" dirty="0" err="1">
                <a:latin typeface="Consolas" panose="020B0609020204030204" pitchFamily="49" charset="0"/>
              </a:rPr>
              <a:t>pol.on</a:t>
            </a:r>
            <a:r>
              <a:rPr lang="en-US" dirty="0">
                <a:latin typeface="Consolas" panose="020B0609020204030204" pitchFamily="49" charset="0"/>
              </a:rPr>
              <a:t>(</a:t>
            </a:r>
            <a:r>
              <a:rPr lang="en-US" dirty="0">
                <a:solidFill>
                  <a:srgbClr val="FF0000"/>
                </a:solidFill>
                <a:latin typeface="Consolas" panose="020B0609020204030204" pitchFamily="49" charset="0"/>
              </a:rPr>
              <a:t>A</a:t>
            </a:r>
            <a:r>
              <a:rPr lang="en-US" dirty="0">
                <a:latin typeface="Consolas" panose="020B0609020204030204" pitchFamily="49" charset="0"/>
              </a:rPr>
              <a:t>), …, f);</a:t>
            </a:r>
          </a:p>
          <a:p>
            <a:r>
              <a:rPr lang="en-US" dirty="0">
                <a:latin typeface="Consolas" panose="020B0609020204030204" pitchFamily="49" charset="0"/>
              </a:rPr>
              <a:t>thrust::</a:t>
            </a:r>
            <a:r>
              <a:rPr lang="en-US" dirty="0" err="1">
                <a:latin typeface="Consolas" panose="020B0609020204030204" pitchFamily="49" charset="0"/>
              </a:rPr>
              <a:t>for_each</a:t>
            </a:r>
            <a:r>
              <a:rPr lang="en-US" dirty="0">
                <a:latin typeface="Consolas" panose="020B0609020204030204" pitchFamily="49" charset="0"/>
              </a:rPr>
              <a:t>(</a:t>
            </a:r>
            <a:r>
              <a:rPr lang="en-US" dirty="0" err="1">
                <a:latin typeface="Consolas" panose="020B0609020204030204" pitchFamily="49" charset="0"/>
              </a:rPr>
              <a:t>pol.on</a:t>
            </a:r>
            <a:r>
              <a:rPr lang="en-US" dirty="0">
                <a:latin typeface="Consolas" panose="020B0609020204030204" pitchFamily="49" charset="0"/>
              </a:rPr>
              <a:t>(</a:t>
            </a:r>
            <a:r>
              <a:rPr lang="en-US" dirty="0">
                <a:solidFill>
                  <a:srgbClr val="FF0000"/>
                </a:solidFill>
                <a:latin typeface="Consolas" panose="020B0609020204030204" pitchFamily="49" charset="0"/>
              </a:rPr>
              <a:t>A</a:t>
            </a:r>
            <a:r>
              <a:rPr lang="en-US" dirty="0">
                <a:latin typeface="Consolas" panose="020B0609020204030204" pitchFamily="49" charset="0"/>
              </a:rPr>
              <a:t>), …, g);</a:t>
            </a:r>
          </a:p>
        </p:txBody>
      </p:sp>
      <p:grpSp>
        <p:nvGrpSpPr>
          <p:cNvPr id="18" name="Group 17">
            <a:extLst>
              <a:ext uri="{FF2B5EF4-FFF2-40B4-BE49-F238E27FC236}">
                <a16:creationId xmlns:a16="http://schemas.microsoft.com/office/drawing/2014/main" id="{A01A4C03-97AB-B493-C119-B85E4F85C8FE}"/>
              </a:ext>
            </a:extLst>
          </p:cNvPr>
          <p:cNvGrpSpPr/>
          <p:nvPr/>
        </p:nvGrpSpPr>
        <p:grpSpPr>
          <a:xfrm>
            <a:off x="5983812" y="603251"/>
            <a:ext cx="2102759" cy="2482850"/>
            <a:chOff x="6070900" y="603251"/>
            <a:chExt cx="2102759" cy="2482850"/>
          </a:xfrm>
        </p:grpSpPr>
        <p:sp>
          <p:nvSpPr>
            <p:cNvPr id="14" name="Rectangle: Rounded Corners 13">
              <a:extLst>
                <a:ext uri="{FF2B5EF4-FFF2-40B4-BE49-F238E27FC236}">
                  <a16:creationId xmlns:a16="http://schemas.microsoft.com/office/drawing/2014/main" id="{EEF33215-1198-BD17-1CFF-BE58293E9B4A}"/>
                </a:ext>
              </a:extLst>
            </p:cNvPr>
            <p:cNvSpPr/>
            <p:nvPr/>
          </p:nvSpPr>
          <p:spPr>
            <a:xfrm>
              <a:off x="6070900" y="603251"/>
              <a:ext cx="2102759" cy="2482850"/>
            </a:xfrm>
            <a:prstGeom prst="roundRect">
              <a:avLst>
                <a:gd name="adj" fmla="val 13321"/>
              </a:avLst>
            </a:prstGeom>
            <a:solidFill>
              <a:srgbClr val="76B9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274320" rIns="274320" rtlCol="0" anchor="t" anchorCtr="0"/>
            <a:lstStyle/>
            <a:p>
              <a:pPr algn="ctr"/>
              <a:r>
                <a:rPr lang="en-US" sz="2400" dirty="0">
                  <a:latin typeface="+mj-lt"/>
                </a:rPr>
                <a:t>GPU</a:t>
              </a:r>
            </a:p>
          </p:txBody>
        </p:sp>
        <p:grpSp>
          <p:nvGrpSpPr>
            <p:cNvPr id="96" name="Group 95">
              <a:extLst>
                <a:ext uri="{FF2B5EF4-FFF2-40B4-BE49-F238E27FC236}">
                  <a16:creationId xmlns:a16="http://schemas.microsoft.com/office/drawing/2014/main" id="{4742F8FA-F429-E01F-7066-3A12D3A8C1F9}"/>
                </a:ext>
              </a:extLst>
            </p:cNvPr>
            <p:cNvGrpSpPr/>
            <p:nvPr/>
          </p:nvGrpSpPr>
          <p:grpSpPr>
            <a:xfrm>
              <a:off x="6280564" y="1346200"/>
              <a:ext cx="1683729" cy="1530096"/>
              <a:chOff x="5726905" y="1346201"/>
              <a:chExt cx="1683729" cy="1530096"/>
            </a:xfrm>
          </p:grpSpPr>
          <p:sp>
            <p:nvSpPr>
              <p:cNvPr id="4" name="Rectangle: Rounded Corners 3">
                <a:extLst>
                  <a:ext uri="{FF2B5EF4-FFF2-40B4-BE49-F238E27FC236}">
                    <a16:creationId xmlns:a16="http://schemas.microsoft.com/office/drawing/2014/main" id="{953168EE-ABBD-708E-338E-A5EBFE7AF37F}"/>
                  </a:ext>
                </a:extLst>
              </p:cNvPr>
              <p:cNvSpPr/>
              <p:nvPr/>
            </p:nvSpPr>
            <p:spPr>
              <a:xfrm>
                <a:off x="5726905" y="1346201"/>
                <a:ext cx="1683729" cy="1530096"/>
              </a:xfrm>
              <a:prstGeom prst="roundRect">
                <a:avLst>
                  <a:gd name="adj" fmla="val 18025"/>
                </a:avLst>
              </a:prstGeom>
              <a:solidFill>
                <a:schemeClr val="tx2">
                  <a:lumMod val="50000"/>
                </a:schemeClr>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dirty="0">
                    <a:solidFill>
                      <a:srgbClr val="FF0000"/>
                    </a:solidFill>
                    <a:latin typeface="+mj-lt"/>
                  </a:rPr>
                  <a:t>Stream A</a:t>
                </a:r>
              </a:p>
            </p:txBody>
          </p:sp>
          <p:grpSp>
            <p:nvGrpSpPr>
              <p:cNvPr id="95" name="Group 94">
                <a:extLst>
                  <a:ext uri="{FF2B5EF4-FFF2-40B4-BE49-F238E27FC236}">
                    <a16:creationId xmlns:a16="http://schemas.microsoft.com/office/drawing/2014/main" id="{55B5CBE6-E71F-292B-84A1-3D06617FADDF}"/>
                  </a:ext>
                </a:extLst>
              </p:cNvPr>
              <p:cNvGrpSpPr/>
              <p:nvPr/>
            </p:nvGrpSpPr>
            <p:grpSpPr>
              <a:xfrm>
                <a:off x="5916325" y="1879601"/>
                <a:ext cx="1304890" cy="819150"/>
                <a:chOff x="5916325" y="1879601"/>
                <a:chExt cx="1304890" cy="819150"/>
              </a:xfrm>
            </p:grpSpPr>
            <p:sp>
              <p:nvSpPr>
                <p:cNvPr id="10" name="Rectangle 9">
                  <a:extLst>
                    <a:ext uri="{FF2B5EF4-FFF2-40B4-BE49-F238E27FC236}">
                      <a16:creationId xmlns:a16="http://schemas.microsoft.com/office/drawing/2014/main" id="{AEFEB6B3-5372-004A-5E7B-8481F2DB4632}"/>
                    </a:ext>
                  </a:extLst>
                </p:cNvPr>
                <p:cNvSpPr/>
                <p:nvPr/>
              </p:nvSpPr>
              <p:spPr>
                <a:xfrm>
                  <a:off x="5916325" y="1879601"/>
                  <a:ext cx="1304890" cy="409575"/>
                </a:xfrm>
                <a:prstGeom prst="rect">
                  <a:avLst/>
                </a:prstGeom>
                <a:solidFill>
                  <a:srgbClr val="00B05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Run </a:t>
                  </a:r>
                  <a:r>
                    <a:rPr lang="en-US" dirty="0">
                      <a:latin typeface="Consolas" panose="020B0609020204030204" pitchFamily="49" charset="0"/>
                    </a:rPr>
                    <a:t>f</a:t>
                  </a:r>
                </a:p>
              </p:txBody>
            </p:sp>
            <p:sp>
              <p:nvSpPr>
                <p:cNvPr id="11" name="Rectangle 10">
                  <a:extLst>
                    <a:ext uri="{FF2B5EF4-FFF2-40B4-BE49-F238E27FC236}">
                      <a16:creationId xmlns:a16="http://schemas.microsoft.com/office/drawing/2014/main" id="{3B56D918-FA71-EEF3-7720-50839F09A21E}"/>
                    </a:ext>
                  </a:extLst>
                </p:cNvPr>
                <p:cNvSpPr/>
                <p:nvPr/>
              </p:nvSpPr>
              <p:spPr>
                <a:xfrm>
                  <a:off x="5916325" y="2289176"/>
                  <a:ext cx="1304890" cy="409575"/>
                </a:xfrm>
                <a:prstGeom prst="rect">
                  <a:avLst/>
                </a:prstGeom>
                <a:solidFill>
                  <a:srgbClr val="00B05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Run </a:t>
                  </a:r>
                  <a:r>
                    <a:rPr lang="en-US" dirty="0">
                      <a:latin typeface="Consolas" panose="020B0609020204030204" pitchFamily="49" charset="0"/>
                    </a:rPr>
                    <a:t>g</a:t>
                  </a:r>
                </a:p>
              </p:txBody>
            </p:sp>
          </p:grpSp>
        </p:grpSp>
      </p:grpSp>
      <p:sp>
        <p:nvSpPr>
          <p:cNvPr id="6" name="Rectangle 5">
            <a:extLst>
              <a:ext uri="{FF2B5EF4-FFF2-40B4-BE49-F238E27FC236}">
                <a16:creationId xmlns:a16="http://schemas.microsoft.com/office/drawing/2014/main" id="{A069A6BF-957C-0366-BD8C-5B5D0BCCA0DF}"/>
              </a:ext>
            </a:extLst>
          </p:cNvPr>
          <p:cNvSpPr/>
          <p:nvPr/>
        </p:nvSpPr>
        <p:spPr>
          <a:xfrm>
            <a:off x="8275991" y="603251"/>
            <a:ext cx="2287079" cy="1371600"/>
          </a:xfrm>
          <a:prstGeom prst="rect">
            <a:avLst/>
          </a:prstGeom>
          <a:solidFill>
            <a:srgbClr val="9A75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wrap="square" lIns="45720" tIns="0" rIns="45720" bIns="0" rtlCol="0" anchor="ctr">
            <a:noAutofit/>
          </a:bodyPr>
          <a:lstStyle/>
          <a:p>
            <a:pPr algn="ctr">
              <a:lnSpc>
                <a:spcPct val="90000"/>
              </a:lnSpc>
            </a:pPr>
            <a:r>
              <a:rPr lang="en-US" sz="2000" dirty="0"/>
              <a:t>A stream is a chain of device work that is executed in order.</a:t>
            </a:r>
          </a:p>
        </p:txBody>
      </p:sp>
    </p:spTree>
    <p:extLst>
      <p:ext uri="{BB962C8B-B14F-4D97-AF65-F5344CB8AC3E}">
        <p14:creationId xmlns:p14="http://schemas.microsoft.com/office/powerpoint/2010/main" val="4220561702"/>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75E002-6659-B91E-CE91-53BC7513274B}"/>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F41EB94-C86A-A701-A176-EFF250B75801}"/>
              </a:ext>
            </a:extLst>
          </p:cNvPr>
          <p:cNvSpPr>
            <a:spLocks noGrp="1"/>
          </p:cNvSpPr>
          <p:nvPr>
            <p:ph type="sldNum" sz="quarter" idx="11"/>
          </p:nvPr>
        </p:nvSpPr>
        <p:spPr/>
        <p:txBody>
          <a:bodyPr/>
          <a:lstStyle/>
          <a:p>
            <a:fld id="{27D56BB5-3061-446C-8933-086D56C9C75B}" type="slidenum">
              <a:rPr lang="en-US" smtClean="0"/>
              <a:t>108</a:t>
            </a:fld>
            <a:endParaRPr lang="en-US"/>
          </a:p>
        </p:txBody>
      </p:sp>
      <p:sp>
        <p:nvSpPr>
          <p:cNvPr id="3" name="Footer Placeholder 2">
            <a:extLst>
              <a:ext uri="{FF2B5EF4-FFF2-40B4-BE49-F238E27FC236}">
                <a16:creationId xmlns:a16="http://schemas.microsoft.com/office/drawing/2014/main" id="{ED8D6937-5EC2-E2E2-55E0-42FE33102586}"/>
              </a:ext>
            </a:extLst>
          </p:cNvPr>
          <p:cNvSpPr>
            <a:spLocks noGrp="1"/>
          </p:cNvSpPr>
          <p:nvPr>
            <p:ph type="ftr" sz="quarter" idx="12"/>
          </p:nvPr>
        </p:nvSpPr>
        <p:spPr/>
        <p:txBody>
          <a:bodyPr/>
          <a:lstStyle/>
          <a:p>
            <a:r>
              <a:rPr lang="en-US"/>
              <a:t>Copyright (C) 2026 NVIDIA</a:t>
            </a:r>
            <a:endParaRPr lang="en-US" dirty="0"/>
          </a:p>
        </p:txBody>
      </p:sp>
      <p:sp>
        <p:nvSpPr>
          <p:cNvPr id="17" name="TextBox 16">
            <a:extLst>
              <a:ext uri="{FF2B5EF4-FFF2-40B4-BE49-F238E27FC236}">
                <a16:creationId xmlns:a16="http://schemas.microsoft.com/office/drawing/2014/main" id="{8FF533F7-0A4E-FDD0-DEB1-0F3546C140F4}"/>
              </a:ext>
            </a:extLst>
          </p:cNvPr>
          <p:cNvSpPr txBox="1"/>
          <p:nvPr/>
        </p:nvSpPr>
        <p:spPr>
          <a:xfrm>
            <a:off x="514350" y="269717"/>
            <a:ext cx="4616970" cy="203132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t" anchorCtr="0">
            <a:spAutoFit/>
          </a:bodyPr>
          <a:lstStyle/>
          <a:p>
            <a:r>
              <a:rPr lang="en-US" dirty="0">
                <a:latin typeface="Consolas" panose="020B0609020204030204" pitchFamily="49" charset="0"/>
              </a:rPr>
              <a:t>auto pol(thrust::</a:t>
            </a:r>
            <a:r>
              <a:rPr lang="en-US" dirty="0" err="1">
                <a:latin typeface="Consolas" panose="020B0609020204030204" pitchFamily="49" charset="0"/>
              </a:rPr>
              <a:t>cuda</a:t>
            </a:r>
            <a:r>
              <a:rPr lang="en-US" dirty="0">
                <a:latin typeface="Consolas" panose="020B0609020204030204" pitchFamily="49" charset="0"/>
              </a:rPr>
              <a:t>::</a:t>
            </a:r>
            <a:r>
              <a:rPr lang="en-US" dirty="0" err="1">
                <a:latin typeface="Consolas" panose="020B0609020204030204" pitchFamily="49" charset="0"/>
              </a:rPr>
              <a:t>par_nosync</a:t>
            </a:r>
            <a:r>
              <a:rPr lang="en-US" dirty="0">
                <a:latin typeface="Consolas" panose="020B0609020204030204" pitchFamily="49" charset="0"/>
              </a:rPr>
              <a:t>);</a:t>
            </a:r>
          </a:p>
          <a:p>
            <a:endParaRPr lang="en-US" dirty="0">
              <a:latin typeface="Consolas" panose="020B0609020204030204" pitchFamily="49" charset="0"/>
            </a:endParaRPr>
          </a:p>
          <a:p>
            <a:r>
              <a:rPr lang="en-US" dirty="0" err="1">
                <a:latin typeface="Consolas" panose="020B0609020204030204" pitchFamily="49" charset="0"/>
              </a:rPr>
              <a:t>cudax</a:t>
            </a:r>
            <a:r>
              <a:rPr lang="en-US" dirty="0">
                <a:latin typeface="Consolas" panose="020B0609020204030204" pitchFamily="49" charset="0"/>
              </a:rPr>
              <a:t>::stream </a:t>
            </a:r>
            <a:r>
              <a:rPr lang="en-US" dirty="0">
                <a:solidFill>
                  <a:srgbClr val="FF0000"/>
                </a:solidFill>
                <a:latin typeface="Consolas" panose="020B0609020204030204" pitchFamily="49" charset="0"/>
              </a:rPr>
              <a:t>A</a:t>
            </a:r>
            <a:r>
              <a:rPr lang="en-US" dirty="0">
                <a:latin typeface="Consolas" panose="020B0609020204030204" pitchFamily="49" charset="0"/>
              </a:rPr>
              <a:t>;</a:t>
            </a:r>
          </a:p>
          <a:p>
            <a:endParaRPr lang="en-US" dirty="0">
              <a:latin typeface="Consolas" panose="020B0609020204030204" pitchFamily="49" charset="0"/>
            </a:endParaRPr>
          </a:p>
          <a:p>
            <a:r>
              <a:rPr lang="en-US" dirty="0">
                <a:latin typeface="Consolas" panose="020B0609020204030204" pitchFamily="49" charset="0"/>
              </a:rPr>
              <a:t>thrust::</a:t>
            </a:r>
            <a:r>
              <a:rPr lang="en-US" dirty="0" err="1">
                <a:latin typeface="Consolas" panose="020B0609020204030204" pitchFamily="49" charset="0"/>
              </a:rPr>
              <a:t>for_each</a:t>
            </a:r>
            <a:r>
              <a:rPr lang="en-US" dirty="0">
                <a:latin typeface="Consolas" panose="020B0609020204030204" pitchFamily="49" charset="0"/>
              </a:rPr>
              <a:t>(</a:t>
            </a:r>
            <a:r>
              <a:rPr lang="en-US" dirty="0" err="1">
                <a:latin typeface="Consolas" panose="020B0609020204030204" pitchFamily="49" charset="0"/>
              </a:rPr>
              <a:t>pol.on</a:t>
            </a:r>
            <a:r>
              <a:rPr lang="en-US" dirty="0">
                <a:latin typeface="Consolas" panose="020B0609020204030204" pitchFamily="49" charset="0"/>
              </a:rPr>
              <a:t>(</a:t>
            </a:r>
            <a:r>
              <a:rPr lang="en-US" dirty="0">
                <a:solidFill>
                  <a:srgbClr val="FF0000"/>
                </a:solidFill>
                <a:latin typeface="Consolas" panose="020B0609020204030204" pitchFamily="49" charset="0"/>
              </a:rPr>
              <a:t>A</a:t>
            </a:r>
            <a:r>
              <a:rPr lang="en-US" dirty="0">
                <a:latin typeface="Consolas" panose="020B0609020204030204" pitchFamily="49" charset="0"/>
              </a:rPr>
              <a:t>), …, f);</a:t>
            </a:r>
          </a:p>
          <a:p>
            <a:r>
              <a:rPr lang="en-US" dirty="0">
                <a:latin typeface="Consolas" panose="020B0609020204030204" pitchFamily="49" charset="0"/>
              </a:rPr>
              <a:t>thrust::</a:t>
            </a:r>
            <a:r>
              <a:rPr lang="en-US" dirty="0" err="1">
                <a:latin typeface="Consolas" panose="020B0609020204030204" pitchFamily="49" charset="0"/>
              </a:rPr>
              <a:t>for_each</a:t>
            </a:r>
            <a:r>
              <a:rPr lang="en-US" dirty="0">
                <a:latin typeface="Consolas" panose="020B0609020204030204" pitchFamily="49" charset="0"/>
              </a:rPr>
              <a:t>(</a:t>
            </a:r>
            <a:r>
              <a:rPr lang="en-US" dirty="0" err="1">
                <a:latin typeface="Consolas" panose="020B0609020204030204" pitchFamily="49" charset="0"/>
              </a:rPr>
              <a:t>pol.on</a:t>
            </a:r>
            <a:r>
              <a:rPr lang="en-US" dirty="0">
                <a:latin typeface="Consolas" panose="020B0609020204030204" pitchFamily="49" charset="0"/>
              </a:rPr>
              <a:t>(</a:t>
            </a:r>
            <a:r>
              <a:rPr lang="en-US" dirty="0">
                <a:solidFill>
                  <a:srgbClr val="FF0000"/>
                </a:solidFill>
                <a:latin typeface="Consolas" panose="020B0609020204030204" pitchFamily="49" charset="0"/>
              </a:rPr>
              <a:t>A</a:t>
            </a:r>
            <a:r>
              <a:rPr lang="en-US" dirty="0">
                <a:latin typeface="Consolas" panose="020B0609020204030204" pitchFamily="49" charset="0"/>
              </a:rPr>
              <a:t>), …, g);</a:t>
            </a:r>
          </a:p>
          <a:p>
            <a:r>
              <a:rPr lang="en-US" dirty="0" err="1">
                <a:solidFill>
                  <a:srgbClr val="FF0000"/>
                </a:solidFill>
                <a:latin typeface="Consolas" panose="020B0609020204030204" pitchFamily="49" charset="0"/>
              </a:rPr>
              <a:t>A</a:t>
            </a:r>
            <a:r>
              <a:rPr lang="en-US" dirty="0" err="1">
                <a:latin typeface="Consolas" panose="020B0609020204030204" pitchFamily="49" charset="0"/>
              </a:rPr>
              <a:t>.sync</a:t>
            </a:r>
            <a:r>
              <a:rPr lang="en-US" dirty="0">
                <a:latin typeface="Consolas" panose="020B0609020204030204" pitchFamily="49" charset="0"/>
              </a:rPr>
              <a:t>();</a:t>
            </a:r>
          </a:p>
        </p:txBody>
      </p:sp>
      <p:sp>
        <p:nvSpPr>
          <p:cNvPr id="14" name="Rectangle: Rounded Corners 13">
            <a:extLst>
              <a:ext uri="{FF2B5EF4-FFF2-40B4-BE49-F238E27FC236}">
                <a16:creationId xmlns:a16="http://schemas.microsoft.com/office/drawing/2014/main" id="{8E1AA14E-5A12-8165-AD4B-9205449F9E35}"/>
              </a:ext>
            </a:extLst>
          </p:cNvPr>
          <p:cNvSpPr/>
          <p:nvPr/>
        </p:nvSpPr>
        <p:spPr>
          <a:xfrm>
            <a:off x="5983812" y="603251"/>
            <a:ext cx="2102759" cy="2880178"/>
          </a:xfrm>
          <a:prstGeom prst="roundRect">
            <a:avLst>
              <a:gd name="adj" fmla="val 13321"/>
            </a:avLst>
          </a:prstGeom>
          <a:solidFill>
            <a:srgbClr val="76B9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274320" rIns="274320" rtlCol="0" anchor="t" anchorCtr="0"/>
          <a:lstStyle/>
          <a:p>
            <a:pPr algn="ctr"/>
            <a:r>
              <a:rPr lang="en-US" sz="2400" dirty="0">
                <a:latin typeface="+mj-lt"/>
              </a:rPr>
              <a:t>GPU</a:t>
            </a:r>
          </a:p>
        </p:txBody>
      </p:sp>
      <p:sp>
        <p:nvSpPr>
          <p:cNvPr id="4" name="Rectangle 3">
            <a:extLst>
              <a:ext uri="{FF2B5EF4-FFF2-40B4-BE49-F238E27FC236}">
                <a16:creationId xmlns:a16="http://schemas.microsoft.com/office/drawing/2014/main" id="{F66CB31F-8660-DD10-3C30-19C4C81C22CA}"/>
              </a:ext>
            </a:extLst>
          </p:cNvPr>
          <p:cNvSpPr/>
          <p:nvPr/>
        </p:nvSpPr>
        <p:spPr>
          <a:xfrm>
            <a:off x="8275990" y="2111829"/>
            <a:ext cx="2287080" cy="1371600"/>
          </a:xfrm>
          <a:prstGeom prst="rect">
            <a:avLst/>
          </a:prstGeom>
          <a:solidFill>
            <a:srgbClr val="9A75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r>
              <a:rPr lang="en-US" sz="2000" dirty="0"/>
              <a:t>They can record events that host code can sync with.</a:t>
            </a:r>
          </a:p>
        </p:txBody>
      </p:sp>
      <p:sp>
        <p:nvSpPr>
          <p:cNvPr id="10" name="Rectangle 9">
            <a:extLst>
              <a:ext uri="{FF2B5EF4-FFF2-40B4-BE49-F238E27FC236}">
                <a16:creationId xmlns:a16="http://schemas.microsoft.com/office/drawing/2014/main" id="{AAD232CD-27C8-7880-8287-E5CC1DA349CA}"/>
              </a:ext>
            </a:extLst>
          </p:cNvPr>
          <p:cNvSpPr/>
          <p:nvPr/>
        </p:nvSpPr>
        <p:spPr>
          <a:xfrm>
            <a:off x="8275991" y="603251"/>
            <a:ext cx="2287079" cy="1371600"/>
          </a:xfrm>
          <a:prstGeom prst="rect">
            <a:avLst/>
          </a:prstGeom>
          <a:solidFill>
            <a:srgbClr val="9A75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wrap="square" lIns="45720" tIns="0" rIns="45720" bIns="0" rtlCol="0" anchor="ctr">
            <a:noAutofit/>
          </a:bodyPr>
          <a:lstStyle/>
          <a:p>
            <a:pPr algn="ctr">
              <a:lnSpc>
                <a:spcPct val="90000"/>
              </a:lnSpc>
            </a:pPr>
            <a:r>
              <a:rPr lang="en-US" sz="2000" dirty="0"/>
              <a:t>A stream is a chain of device work that is executed in order.</a:t>
            </a:r>
          </a:p>
        </p:txBody>
      </p:sp>
      <p:grpSp>
        <p:nvGrpSpPr>
          <p:cNvPr id="5" name="Group 4">
            <a:extLst>
              <a:ext uri="{FF2B5EF4-FFF2-40B4-BE49-F238E27FC236}">
                <a16:creationId xmlns:a16="http://schemas.microsoft.com/office/drawing/2014/main" id="{B5999D84-58C3-2616-F579-6427A9FBDDFF}"/>
              </a:ext>
            </a:extLst>
          </p:cNvPr>
          <p:cNvGrpSpPr/>
          <p:nvPr/>
        </p:nvGrpSpPr>
        <p:grpSpPr>
          <a:xfrm>
            <a:off x="6193476" y="1346200"/>
            <a:ext cx="1683729" cy="1947672"/>
            <a:chOff x="5726905" y="1346201"/>
            <a:chExt cx="1683729" cy="1947672"/>
          </a:xfrm>
        </p:grpSpPr>
        <p:sp>
          <p:nvSpPr>
            <p:cNvPr id="6" name="Rectangle: Rounded Corners 5">
              <a:extLst>
                <a:ext uri="{FF2B5EF4-FFF2-40B4-BE49-F238E27FC236}">
                  <a16:creationId xmlns:a16="http://schemas.microsoft.com/office/drawing/2014/main" id="{69C700A0-141F-CEBC-9261-C93DF7EC65C6}"/>
                </a:ext>
              </a:extLst>
            </p:cNvPr>
            <p:cNvSpPr/>
            <p:nvPr/>
          </p:nvSpPr>
          <p:spPr>
            <a:xfrm>
              <a:off x="5726905" y="1346201"/>
              <a:ext cx="1683729" cy="1947672"/>
            </a:xfrm>
            <a:prstGeom prst="roundRect">
              <a:avLst/>
            </a:prstGeom>
            <a:solidFill>
              <a:schemeClr val="tx2">
                <a:lumMod val="50000"/>
              </a:schemeClr>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dirty="0">
                  <a:solidFill>
                    <a:srgbClr val="FF0000"/>
                  </a:solidFill>
                  <a:latin typeface="+mj-lt"/>
                </a:rPr>
                <a:t>Stream A</a:t>
              </a:r>
            </a:p>
          </p:txBody>
        </p:sp>
        <p:grpSp>
          <p:nvGrpSpPr>
            <p:cNvPr id="7" name="Group 6">
              <a:extLst>
                <a:ext uri="{FF2B5EF4-FFF2-40B4-BE49-F238E27FC236}">
                  <a16:creationId xmlns:a16="http://schemas.microsoft.com/office/drawing/2014/main" id="{C0267B44-6C28-06C3-30DC-DE0D57ECEB97}"/>
                </a:ext>
              </a:extLst>
            </p:cNvPr>
            <p:cNvGrpSpPr/>
            <p:nvPr/>
          </p:nvGrpSpPr>
          <p:grpSpPr>
            <a:xfrm>
              <a:off x="5916324" y="1879601"/>
              <a:ext cx="1304891" cy="1237597"/>
              <a:chOff x="5916324" y="1879601"/>
              <a:chExt cx="1304891" cy="1237597"/>
            </a:xfrm>
          </p:grpSpPr>
          <p:sp>
            <p:nvSpPr>
              <p:cNvPr id="8" name="Rectangle 7">
                <a:extLst>
                  <a:ext uri="{FF2B5EF4-FFF2-40B4-BE49-F238E27FC236}">
                    <a16:creationId xmlns:a16="http://schemas.microsoft.com/office/drawing/2014/main" id="{DE8E413A-A1B8-E396-9494-6BDCD3F67561}"/>
                  </a:ext>
                </a:extLst>
              </p:cNvPr>
              <p:cNvSpPr/>
              <p:nvPr/>
            </p:nvSpPr>
            <p:spPr>
              <a:xfrm>
                <a:off x="5916325" y="1879601"/>
                <a:ext cx="1304890" cy="409575"/>
              </a:xfrm>
              <a:prstGeom prst="rect">
                <a:avLst/>
              </a:prstGeom>
              <a:solidFill>
                <a:srgbClr val="00B05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Run </a:t>
                </a:r>
                <a:r>
                  <a:rPr lang="en-US" dirty="0">
                    <a:latin typeface="Consolas" panose="020B0609020204030204" pitchFamily="49" charset="0"/>
                  </a:rPr>
                  <a:t>f</a:t>
                </a:r>
              </a:p>
            </p:txBody>
          </p:sp>
          <p:sp>
            <p:nvSpPr>
              <p:cNvPr id="9" name="Rectangle 8">
                <a:extLst>
                  <a:ext uri="{FF2B5EF4-FFF2-40B4-BE49-F238E27FC236}">
                    <a16:creationId xmlns:a16="http://schemas.microsoft.com/office/drawing/2014/main" id="{DF2D0733-D474-A34A-FAB4-1C5E1FB1FCC8}"/>
                  </a:ext>
                </a:extLst>
              </p:cNvPr>
              <p:cNvSpPr/>
              <p:nvPr/>
            </p:nvSpPr>
            <p:spPr>
              <a:xfrm>
                <a:off x="5916325" y="2289176"/>
                <a:ext cx="1304890" cy="409575"/>
              </a:xfrm>
              <a:prstGeom prst="rect">
                <a:avLst/>
              </a:prstGeom>
              <a:solidFill>
                <a:srgbClr val="00B05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Run </a:t>
                </a:r>
                <a:r>
                  <a:rPr lang="en-US" dirty="0">
                    <a:latin typeface="Consolas" panose="020B0609020204030204" pitchFamily="49" charset="0"/>
                  </a:rPr>
                  <a:t>g</a:t>
                </a:r>
              </a:p>
            </p:txBody>
          </p:sp>
          <p:sp>
            <p:nvSpPr>
              <p:cNvPr id="11" name="Rectangle 10">
                <a:extLst>
                  <a:ext uri="{FF2B5EF4-FFF2-40B4-BE49-F238E27FC236}">
                    <a16:creationId xmlns:a16="http://schemas.microsoft.com/office/drawing/2014/main" id="{425FD81D-1ECB-DEE0-CF82-7BE8C0B296EC}"/>
                  </a:ext>
                </a:extLst>
              </p:cNvPr>
              <p:cNvSpPr/>
              <p:nvPr/>
            </p:nvSpPr>
            <p:spPr>
              <a:xfrm>
                <a:off x="5916324" y="2707623"/>
                <a:ext cx="1304889" cy="409575"/>
              </a:xfrm>
              <a:prstGeom prst="rect">
                <a:avLst/>
              </a:prstGeom>
              <a:solidFill>
                <a:schemeClr val="accent1"/>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Record </a:t>
                </a:r>
                <a:r>
                  <a:rPr lang="en-US" dirty="0">
                    <a:latin typeface="Consolas" panose="020B0609020204030204" pitchFamily="49" charset="0"/>
                  </a:rPr>
                  <a:t>…</a:t>
                </a:r>
              </a:p>
            </p:txBody>
          </p:sp>
        </p:grpSp>
      </p:grpSp>
    </p:spTree>
    <p:extLst>
      <p:ext uri="{BB962C8B-B14F-4D97-AF65-F5344CB8AC3E}">
        <p14:creationId xmlns:p14="http://schemas.microsoft.com/office/powerpoint/2010/main" val="197429694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BD64DA-AA34-CC8C-BA39-70EF1368BDC7}"/>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F127D2D-94D4-B99D-14D0-0429D6D145C2}"/>
              </a:ext>
            </a:extLst>
          </p:cNvPr>
          <p:cNvSpPr>
            <a:spLocks noGrp="1"/>
          </p:cNvSpPr>
          <p:nvPr>
            <p:ph type="sldNum" sz="quarter" idx="11"/>
          </p:nvPr>
        </p:nvSpPr>
        <p:spPr/>
        <p:txBody>
          <a:bodyPr/>
          <a:lstStyle/>
          <a:p>
            <a:fld id="{27D56BB5-3061-446C-8933-086D56C9C75B}" type="slidenum">
              <a:rPr lang="en-US" smtClean="0"/>
              <a:t>109</a:t>
            </a:fld>
            <a:endParaRPr lang="en-US"/>
          </a:p>
        </p:txBody>
      </p:sp>
      <p:sp>
        <p:nvSpPr>
          <p:cNvPr id="3" name="Footer Placeholder 2">
            <a:extLst>
              <a:ext uri="{FF2B5EF4-FFF2-40B4-BE49-F238E27FC236}">
                <a16:creationId xmlns:a16="http://schemas.microsoft.com/office/drawing/2014/main" id="{CE82EB28-1EF8-131F-A7CB-5D3BB2302DBE}"/>
              </a:ext>
            </a:extLst>
          </p:cNvPr>
          <p:cNvSpPr>
            <a:spLocks noGrp="1"/>
          </p:cNvSpPr>
          <p:nvPr>
            <p:ph type="ftr" sz="quarter" idx="12"/>
          </p:nvPr>
        </p:nvSpPr>
        <p:spPr/>
        <p:txBody>
          <a:bodyPr/>
          <a:lstStyle/>
          <a:p>
            <a:r>
              <a:rPr lang="en-US"/>
              <a:t>Copyright (C) 2026 NVIDIA</a:t>
            </a:r>
            <a:endParaRPr lang="en-US" dirty="0"/>
          </a:p>
        </p:txBody>
      </p:sp>
      <p:sp>
        <p:nvSpPr>
          <p:cNvPr id="68" name="TextBox 67">
            <a:extLst>
              <a:ext uri="{FF2B5EF4-FFF2-40B4-BE49-F238E27FC236}">
                <a16:creationId xmlns:a16="http://schemas.microsoft.com/office/drawing/2014/main" id="{7C0DB473-FB06-4FD8-A26E-2D89A8F71E7F}"/>
              </a:ext>
            </a:extLst>
          </p:cNvPr>
          <p:cNvSpPr txBox="1"/>
          <p:nvPr/>
        </p:nvSpPr>
        <p:spPr>
          <a:xfrm>
            <a:off x="514350" y="269717"/>
            <a:ext cx="4616970" cy="3693319"/>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t" anchorCtr="0">
            <a:spAutoFit/>
          </a:bodyPr>
          <a:lstStyle/>
          <a:p>
            <a:r>
              <a:rPr lang="en-US" dirty="0">
                <a:latin typeface="Consolas" panose="020B0609020204030204" pitchFamily="49" charset="0"/>
              </a:rPr>
              <a:t>auto pol(thrust::</a:t>
            </a:r>
            <a:r>
              <a:rPr lang="en-US" dirty="0" err="1">
                <a:latin typeface="Consolas" panose="020B0609020204030204" pitchFamily="49" charset="0"/>
              </a:rPr>
              <a:t>cuda</a:t>
            </a:r>
            <a:r>
              <a:rPr lang="en-US" dirty="0">
                <a:latin typeface="Consolas" panose="020B0609020204030204" pitchFamily="49" charset="0"/>
              </a:rPr>
              <a:t>::</a:t>
            </a:r>
            <a:r>
              <a:rPr lang="en-US" dirty="0" err="1">
                <a:latin typeface="Consolas" panose="020B0609020204030204" pitchFamily="49" charset="0"/>
              </a:rPr>
              <a:t>par_nosync</a:t>
            </a:r>
            <a:r>
              <a:rPr lang="en-US" dirty="0">
                <a:latin typeface="Consolas" panose="020B0609020204030204" pitchFamily="49" charset="0"/>
              </a:rPr>
              <a:t>);</a:t>
            </a:r>
          </a:p>
          <a:p>
            <a:endParaRPr lang="en-US" dirty="0">
              <a:latin typeface="Consolas" panose="020B0609020204030204" pitchFamily="49" charset="0"/>
            </a:endParaRPr>
          </a:p>
          <a:p>
            <a:r>
              <a:rPr lang="en-US" dirty="0" err="1">
                <a:latin typeface="Consolas" panose="020B0609020204030204" pitchFamily="49" charset="0"/>
              </a:rPr>
              <a:t>cudax</a:t>
            </a:r>
            <a:r>
              <a:rPr lang="en-US" dirty="0">
                <a:latin typeface="Consolas" panose="020B0609020204030204" pitchFamily="49" charset="0"/>
              </a:rPr>
              <a:t>::stream </a:t>
            </a:r>
            <a:r>
              <a:rPr lang="en-US" dirty="0">
                <a:solidFill>
                  <a:srgbClr val="FF0000"/>
                </a:solidFill>
                <a:latin typeface="Consolas" panose="020B0609020204030204" pitchFamily="49" charset="0"/>
              </a:rPr>
              <a:t>A</a:t>
            </a:r>
            <a:r>
              <a:rPr lang="en-US" dirty="0">
                <a:latin typeface="Consolas" panose="020B0609020204030204" pitchFamily="49" charset="0"/>
              </a:rPr>
              <a:t>;</a:t>
            </a:r>
          </a:p>
          <a:p>
            <a:endParaRPr lang="en-US" dirty="0">
              <a:latin typeface="Consolas" panose="020B0609020204030204" pitchFamily="49" charset="0"/>
            </a:endParaRPr>
          </a:p>
          <a:p>
            <a:r>
              <a:rPr lang="en-US" dirty="0">
                <a:latin typeface="Consolas" panose="020B0609020204030204" pitchFamily="49" charset="0"/>
              </a:rPr>
              <a:t>thrust::</a:t>
            </a:r>
            <a:r>
              <a:rPr lang="en-US" dirty="0" err="1">
                <a:latin typeface="Consolas" panose="020B0609020204030204" pitchFamily="49" charset="0"/>
              </a:rPr>
              <a:t>for_each</a:t>
            </a:r>
            <a:r>
              <a:rPr lang="en-US" dirty="0">
                <a:latin typeface="Consolas" panose="020B0609020204030204" pitchFamily="49" charset="0"/>
              </a:rPr>
              <a:t>(</a:t>
            </a:r>
            <a:r>
              <a:rPr lang="en-US" dirty="0" err="1">
                <a:latin typeface="Consolas" panose="020B0609020204030204" pitchFamily="49" charset="0"/>
              </a:rPr>
              <a:t>pol.on</a:t>
            </a:r>
            <a:r>
              <a:rPr lang="en-US" dirty="0">
                <a:latin typeface="Consolas" panose="020B0609020204030204" pitchFamily="49" charset="0"/>
              </a:rPr>
              <a:t>(</a:t>
            </a:r>
            <a:r>
              <a:rPr lang="en-US" dirty="0">
                <a:solidFill>
                  <a:srgbClr val="FF0000"/>
                </a:solidFill>
                <a:latin typeface="Consolas" panose="020B0609020204030204" pitchFamily="49" charset="0"/>
              </a:rPr>
              <a:t>A</a:t>
            </a:r>
            <a:r>
              <a:rPr lang="en-US" dirty="0">
                <a:latin typeface="Consolas" panose="020B0609020204030204" pitchFamily="49" charset="0"/>
              </a:rPr>
              <a:t>), …, f);</a:t>
            </a:r>
          </a:p>
          <a:p>
            <a:r>
              <a:rPr lang="en-US" dirty="0">
                <a:latin typeface="Consolas" panose="020B0609020204030204" pitchFamily="49" charset="0"/>
              </a:rPr>
              <a:t>thrust::</a:t>
            </a:r>
            <a:r>
              <a:rPr lang="en-US" dirty="0" err="1">
                <a:latin typeface="Consolas" panose="020B0609020204030204" pitchFamily="49" charset="0"/>
              </a:rPr>
              <a:t>for_each</a:t>
            </a:r>
            <a:r>
              <a:rPr lang="en-US" dirty="0">
                <a:latin typeface="Consolas" panose="020B0609020204030204" pitchFamily="49" charset="0"/>
              </a:rPr>
              <a:t>(</a:t>
            </a:r>
            <a:r>
              <a:rPr lang="en-US" dirty="0" err="1">
                <a:latin typeface="Consolas" panose="020B0609020204030204" pitchFamily="49" charset="0"/>
              </a:rPr>
              <a:t>pol.on</a:t>
            </a:r>
            <a:r>
              <a:rPr lang="en-US" dirty="0">
                <a:latin typeface="Consolas" panose="020B0609020204030204" pitchFamily="49" charset="0"/>
              </a:rPr>
              <a:t>(</a:t>
            </a:r>
            <a:r>
              <a:rPr lang="en-US" dirty="0">
                <a:solidFill>
                  <a:srgbClr val="FF0000"/>
                </a:solidFill>
                <a:latin typeface="Consolas" panose="020B0609020204030204" pitchFamily="49" charset="0"/>
              </a:rPr>
              <a:t>A</a:t>
            </a:r>
            <a:r>
              <a:rPr lang="en-US" dirty="0">
                <a:latin typeface="Consolas" panose="020B0609020204030204" pitchFamily="49" charset="0"/>
              </a:rPr>
              <a:t>), …, g);</a:t>
            </a:r>
          </a:p>
          <a:p>
            <a:r>
              <a:rPr lang="en-US" dirty="0" err="1">
                <a:solidFill>
                  <a:srgbClr val="FF0000"/>
                </a:solidFill>
                <a:latin typeface="Consolas" panose="020B0609020204030204" pitchFamily="49" charset="0"/>
              </a:rPr>
              <a:t>A</a:t>
            </a:r>
            <a:r>
              <a:rPr lang="en-US" dirty="0" err="1">
                <a:latin typeface="Consolas" panose="020B0609020204030204" pitchFamily="49" charset="0"/>
              </a:rPr>
              <a:t>.sync</a:t>
            </a:r>
            <a:r>
              <a:rPr lang="en-US" dirty="0">
                <a:latin typeface="Consolas" panose="020B0609020204030204" pitchFamily="49" charset="0"/>
              </a:rPr>
              <a:t>();</a:t>
            </a:r>
          </a:p>
          <a:p>
            <a:endParaRPr lang="en-US" dirty="0">
              <a:latin typeface="Consolas" panose="020B0609020204030204" pitchFamily="49" charset="0"/>
            </a:endParaRPr>
          </a:p>
          <a:p>
            <a:r>
              <a:rPr lang="en-US" dirty="0" err="1">
                <a:latin typeface="Consolas" panose="020B0609020204030204" pitchFamily="49" charset="0"/>
              </a:rPr>
              <a:t>cudax</a:t>
            </a:r>
            <a:r>
              <a:rPr lang="en-US" dirty="0">
                <a:latin typeface="Consolas" panose="020B0609020204030204" pitchFamily="49" charset="0"/>
              </a:rPr>
              <a:t>::stream </a:t>
            </a:r>
            <a:r>
              <a:rPr lang="en-US" dirty="0">
                <a:solidFill>
                  <a:srgbClr val="FFC000"/>
                </a:solidFill>
                <a:latin typeface="Consolas" panose="020B0609020204030204" pitchFamily="49" charset="0"/>
              </a:rPr>
              <a:t>B</a:t>
            </a:r>
            <a:r>
              <a:rPr lang="en-US" dirty="0">
                <a:latin typeface="Consolas" panose="020B0609020204030204" pitchFamily="49" charset="0"/>
              </a:rPr>
              <a:t>;</a:t>
            </a:r>
          </a:p>
          <a:p>
            <a:endParaRPr lang="en-US" dirty="0">
              <a:latin typeface="Consolas" panose="020B0609020204030204" pitchFamily="49" charset="0"/>
            </a:endParaRPr>
          </a:p>
          <a:p>
            <a:r>
              <a:rPr lang="en-US" dirty="0">
                <a:latin typeface="Consolas" panose="020B0609020204030204" pitchFamily="49" charset="0"/>
              </a:rPr>
              <a:t>thrust::</a:t>
            </a:r>
            <a:r>
              <a:rPr lang="en-US" dirty="0" err="1">
                <a:latin typeface="Consolas" panose="020B0609020204030204" pitchFamily="49" charset="0"/>
              </a:rPr>
              <a:t>for_each</a:t>
            </a:r>
            <a:r>
              <a:rPr lang="en-US" dirty="0">
                <a:latin typeface="Consolas" panose="020B0609020204030204" pitchFamily="49" charset="0"/>
              </a:rPr>
              <a:t>(</a:t>
            </a:r>
            <a:r>
              <a:rPr lang="en-US" dirty="0" err="1">
                <a:latin typeface="Consolas" panose="020B0609020204030204" pitchFamily="49" charset="0"/>
              </a:rPr>
              <a:t>pol.on</a:t>
            </a:r>
            <a:r>
              <a:rPr lang="en-US" dirty="0">
                <a:latin typeface="Consolas" panose="020B0609020204030204" pitchFamily="49" charset="0"/>
              </a:rPr>
              <a:t>(</a:t>
            </a:r>
            <a:r>
              <a:rPr lang="en-US" dirty="0">
                <a:solidFill>
                  <a:srgbClr val="FFC000"/>
                </a:solidFill>
                <a:latin typeface="Consolas" panose="020B0609020204030204" pitchFamily="49" charset="0"/>
              </a:rPr>
              <a:t>B</a:t>
            </a:r>
            <a:r>
              <a:rPr lang="en-US" dirty="0">
                <a:latin typeface="Consolas" panose="020B0609020204030204" pitchFamily="49" charset="0"/>
              </a:rPr>
              <a:t>), …, x);</a:t>
            </a:r>
          </a:p>
          <a:p>
            <a:r>
              <a:rPr lang="en-US" dirty="0">
                <a:latin typeface="Consolas" panose="020B0609020204030204" pitchFamily="49" charset="0"/>
              </a:rPr>
              <a:t>thrust::</a:t>
            </a:r>
            <a:r>
              <a:rPr lang="en-US" dirty="0" err="1">
                <a:latin typeface="Consolas" panose="020B0609020204030204" pitchFamily="49" charset="0"/>
              </a:rPr>
              <a:t>for_each</a:t>
            </a:r>
            <a:r>
              <a:rPr lang="en-US" dirty="0">
                <a:latin typeface="Consolas" panose="020B0609020204030204" pitchFamily="49" charset="0"/>
              </a:rPr>
              <a:t>(</a:t>
            </a:r>
            <a:r>
              <a:rPr lang="en-US" dirty="0" err="1">
                <a:latin typeface="Consolas" panose="020B0609020204030204" pitchFamily="49" charset="0"/>
              </a:rPr>
              <a:t>pol.on</a:t>
            </a:r>
            <a:r>
              <a:rPr lang="en-US" dirty="0">
                <a:latin typeface="Consolas" panose="020B0609020204030204" pitchFamily="49" charset="0"/>
              </a:rPr>
              <a:t>(</a:t>
            </a:r>
            <a:r>
              <a:rPr lang="en-US" dirty="0">
                <a:solidFill>
                  <a:srgbClr val="FFC000"/>
                </a:solidFill>
                <a:latin typeface="Consolas" panose="020B0609020204030204" pitchFamily="49" charset="0"/>
              </a:rPr>
              <a:t>B</a:t>
            </a:r>
            <a:r>
              <a:rPr lang="en-US" dirty="0">
                <a:latin typeface="Consolas" panose="020B0609020204030204" pitchFamily="49" charset="0"/>
              </a:rPr>
              <a:t>), …, y);</a:t>
            </a:r>
          </a:p>
          <a:p>
            <a:r>
              <a:rPr lang="en-US" dirty="0">
                <a:latin typeface="Consolas" panose="020B0609020204030204" pitchFamily="49" charset="0"/>
              </a:rPr>
              <a:t>thrust::</a:t>
            </a:r>
            <a:r>
              <a:rPr lang="en-US" dirty="0" err="1">
                <a:latin typeface="Consolas" panose="020B0609020204030204" pitchFamily="49" charset="0"/>
              </a:rPr>
              <a:t>for_each</a:t>
            </a:r>
            <a:r>
              <a:rPr lang="en-US" dirty="0">
                <a:latin typeface="Consolas" panose="020B0609020204030204" pitchFamily="49" charset="0"/>
              </a:rPr>
              <a:t>(</a:t>
            </a:r>
            <a:r>
              <a:rPr lang="en-US" dirty="0" err="1">
                <a:latin typeface="Consolas" panose="020B0609020204030204" pitchFamily="49" charset="0"/>
              </a:rPr>
              <a:t>pol.on</a:t>
            </a:r>
            <a:r>
              <a:rPr lang="en-US" dirty="0">
                <a:latin typeface="Consolas" panose="020B0609020204030204" pitchFamily="49" charset="0"/>
              </a:rPr>
              <a:t>(</a:t>
            </a:r>
            <a:r>
              <a:rPr lang="en-US" dirty="0">
                <a:solidFill>
                  <a:srgbClr val="FFC000"/>
                </a:solidFill>
                <a:latin typeface="Consolas" panose="020B0609020204030204" pitchFamily="49" charset="0"/>
              </a:rPr>
              <a:t>B</a:t>
            </a:r>
            <a:r>
              <a:rPr lang="en-US" dirty="0">
                <a:latin typeface="Consolas" panose="020B0609020204030204" pitchFamily="49" charset="0"/>
              </a:rPr>
              <a:t>), …, z);</a:t>
            </a:r>
          </a:p>
        </p:txBody>
      </p:sp>
      <p:sp>
        <p:nvSpPr>
          <p:cNvPr id="43" name="Rectangle: Rounded Corners 42">
            <a:extLst>
              <a:ext uri="{FF2B5EF4-FFF2-40B4-BE49-F238E27FC236}">
                <a16:creationId xmlns:a16="http://schemas.microsoft.com/office/drawing/2014/main" id="{0C65C70D-6116-F4DF-7E1A-6426277FB806}"/>
              </a:ext>
            </a:extLst>
          </p:cNvPr>
          <p:cNvSpPr/>
          <p:nvPr/>
        </p:nvSpPr>
        <p:spPr>
          <a:xfrm>
            <a:off x="5983812" y="603249"/>
            <a:ext cx="4388792" cy="3613151"/>
          </a:xfrm>
          <a:prstGeom prst="roundRect">
            <a:avLst>
              <a:gd name="adj" fmla="val 7837"/>
            </a:avLst>
          </a:prstGeom>
          <a:solidFill>
            <a:srgbClr val="76B9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676656" rIns="274320" rtlCol="0" anchor="t" anchorCtr="0"/>
          <a:lstStyle/>
          <a:p>
            <a:r>
              <a:rPr lang="en-US" sz="2400" dirty="0">
                <a:latin typeface="+mj-lt"/>
              </a:rPr>
              <a:t>GPU</a:t>
            </a:r>
          </a:p>
        </p:txBody>
      </p:sp>
      <p:grpSp>
        <p:nvGrpSpPr>
          <p:cNvPr id="81" name="Group 80">
            <a:extLst>
              <a:ext uri="{FF2B5EF4-FFF2-40B4-BE49-F238E27FC236}">
                <a16:creationId xmlns:a16="http://schemas.microsoft.com/office/drawing/2014/main" id="{E01C5499-9B61-58C5-D7D1-04B0D7140630}"/>
              </a:ext>
            </a:extLst>
          </p:cNvPr>
          <p:cNvGrpSpPr/>
          <p:nvPr/>
        </p:nvGrpSpPr>
        <p:grpSpPr>
          <a:xfrm>
            <a:off x="8479360" y="2099488"/>
            <a:ext cx="1683729" cy="1947672"/>
            <a:chOff x="7529264" y="1650543"/>
            <a:chExt cx="1451696" cy="1947672"/>
          </a:xfrm>
        </p:grpSpPr>
        <p:sp>
          <p:nvSpPr>
            <p:cNvPr id="82" name="Rectangle: Rounded Corners 81">
              <a:extLst>
                <a:ext uri="{FF2B5EF4-FFF2-40B4-BE49-F238E27FC236}">
                  <a16:creationId xmlns:a16="http://schemas.microsoft.com/office/drawing/2014/main" id="{20BE09BB-CB80-311F-40AE-6E3358DC0706}"/>
                </a:ext>
              </a:extLst>
            </p:cNvPr>
            <p:cNvSpPr/>
            <p:nvPr/>
          </p:nvSpPr>
          <p:spPr>
            <a:xfrm>
              <a:off x="7529264" y="1650543"/>
              <a:ext cx="1451696" cy="1947672"/>
            </a:xfrm>
            <a:prstGeom prst="roundRect">
              <a:avLst/>
            </a:prstGeom>
            <a:solidFill>
              <a:schemeClr val="tx2">
                <a:lumMod val="50000"/>
              </a:schemeClr>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dirty="0">
                  <a:solidFill>
                    <a:srgbClr val="FFC000"/>
                  </a:solidFill>
                  <a:latin typeface="+mj-lt"/>
                </a:rPr>
                <a:t>Stream B</a:t>
              </a:r>
            </a:p>
          </p:txBody>
        </p:sp>
        <p:grpSp>
          <p:nvGrpSpPr>
            <p:cNvPr id="83" name="Group 82">
              <a:extLst>
                <a:ext uri="{FF2B5EF4-FFF2-40B4-BE49-F238E27FC236}">
                  <a16:creationId xmlns:a16="http://schemas.microsoft.com/office/drawing/2014/main" id="{FF1EA04F-9994-85E0-D256-3EE28E57DD4C}"/>
                </a:ext>
              </a:extLst>
            </p:cNvPr>
            <p:cNvGrpSpPr/>
            <p:nvPr/>
          </p:nvGrpSpPr>
          <p:grpSpPr>
            <a:xfrm>
              <a:off x="7692580" y="2183943"/>
              <a:ext cx="1125064" cy="1230117"/>
              <a:chOff x="5470922" y="2314575"/>
              <a:chExt cx="1417320" cy="1230117"/>
            </a:xfrm>
          </p:grpSpPr>
          <p:sp>
            <p:nvSpPr>
              <p:cNvPr id="84" name="Rectangle 83">
                <a:extLst>
                  <a:ext uri="{FF2B5EF4-FFF2-40B4-BE49-F238E27FC236}">
                    <a16:creationId xmlns:a16="http://schemas.microsoft.com/office/drawing/2014/main" id="{FFB3A809-AF3D-A849-7092-A93D440A27E6}"/>
                  </a:ext>
                </a:extLst>
              </p:cNvPr>
              <p:cNvSpPr/>
              <p:nvPr/>
            </p:nvSpPr>
            <p:spPr>
              <a:xfrm>
                <a:off x="5470922" y="2314575"/>
                <a:ext cx="1417320" cy="409575"/>
              </a:xfrm>
              <a:prstGeom prst="rect">
                <a:avLst/>
              </a:prstGeom>
              <a:solidFill>
                <a:srgbClr val="00B05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Run </a:t>
                </a:r>
                <a:r>
                  <a:rPr lang="en-US" dirty="0">
                    <a:latin typeface="Consolas" panose="020B0609020204030204" pitchFamily="49" charset="0"/>
                  </a:rPr>
                  <a:t>x</a:t>
                </a:r>
              </a:p>
            </p:txBody>
          </p:sp>
          <p:sp>
            <p:nvSpPr>
              <p:cNvPr id="85" name="Rectangle 84">
                <a:extLst>
                  <a:ext uri="{FF2B5EF4-FFF2-40B4-BE49-F238E27FC236}">
                    <a16:creationId xmlns:a16="http://schemas.microsoft.com/office/drawing/2014/main" id="{4ADDD47F-D7C1-080D-1332-2F187009890B}"/>
                  </a:ext>
                </a:extLst>
              </p:cNvPr>
              <p:cNvSpPr/>
              <p:nvPr/>
            </p:nvSpPr>
            <p:spPr>
              <a:xfrm>
                <a:off x="5470922" y="2724846"/>
                <a:ext cx="1417320" cy="409575"/>
              </a:xfrm>
              <a:prstGeom prst="rect">
                <a:avLst/>
              </a:prstGeom>
              <a:solidFill>
                <a:srgbClr val="00B05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Run </a:t>
                </a:r>
                <a:r>
                  <a:rPr lang="en-US" dirty="0">
                    <a:latin typeface="Consolas" panose="020B0609020204030204" pitchFamily="49" charset="0"/>
                  </a:rPr>
                  <a:t>y</a:t>
                </a:r>
              </a:p>
            </p:txBody>
          </p:sp>
          <p:sp>
            <p:nvSpPr>
              <p:cNvPr id="86" name="Rectangle 85">
                <a:extLst>
                  <a:ext uri="{FF2B5EF4-FFF2-40B4-BE49-F238E27FC236}">
                    <a16:creationId xmlns:a16="http://schemas.microsoft.com/office/drawing/2014/main" id="{95C0CD4F-A364-2B5F-B0AA-F91F69848D23}"/>
                  </a:ext>
                </a:extLst>
              </p:cNvPr>
              <p:cNvSpPr/>
              <p:nvPr/>
            </p:nvSpPr>
            <p:spPr>
              <a:xfrm>
                <a:off x="5470922" y="3135117"/>
                <a:ext cx="1417320" cy="409575"/>
              </a:xfrm>
              <a:prstGeom prst="rect">
                <a:avLst/>
              </a:prstGeom>
              <a:solidFill>
                <a:srgbClr val="00B05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Run </a:t>
                </a:r>
                <a:r>
                  <a:rPr lang="en-US" dirty="0">
                    <a:latin typeface="Consolas" panose="020B0609020204030204" pitchFamily="49" charset="0"/>
                  </a:rPr>
                  <a:t>z</a:t>
                </a:r>
              </a:p>
            </p:txBody>
          </p:sp>
        </p:grpSp>
      </p:grpSp>
      <p:grpSp>
        <p:nvGrpSpPr>
          <p:cNvPr id="6" name="Group 5">
            <a:extLst>
              <a:ext uri="{FF2B5EF4-FFF2-40B4-BE49-F238E27FC236}">
                <a16:creationId xmlns:a16="http://schemas.microsoft.com/office/drawing/2014/main" id="{018B150A-8955-4FA9-0FDA-ADBE02C0CF89}"/>
              </a:ext>
            </a:extLst>
          </p:cNvPr>
          <p:cNvGrpSpPr/>
          <p:nvPr/>
        </p:nvGrpSpPr>
        <p:grpSpPr>
          <a:xfrm>
            <a:off x="6193476" y="1346200"/>
            <a:ext cx="1683729" cy="1947672"/>
            <a:chOff x="5726905" y="1346201"/>
            <a:chExt cx="1683729" cy="1947672"/>
          </a:xfrm>
        </p:grpSpPr>
        <p:sp>
          <p:nvSpPr>
            <p:cNvPr id="7" name="Rectangle: Rounded Corners 6">
              <a:extLst>
                <a:ext uri="{FF2B5EF4-FFF2-40B4-BE49-F238E27FC236}">
                  <a16:creationId xmlns:a16="http://schemas.microsoft.com/office/drawing/2014/main" id="{0F81ABF2-D1A7-F644-624F-0F1336FCC45D}"/>
                </a:ext>
              </a:extLst>
            </p:cNvPr>
            <p:cNvSpPr/>
            <p:nvPr/>
          </p:nvSpPr>
          <p:spPr>
            <a:xfrm>
              <a:off x="5726905" y="1346201"/>
              <a:ext cx="1683729" cy="1947672"/>
            </a:xfrm>
            <a:prstGeom prst="roundRect">
              <a:avLst/>
            </a:prstGeom>
            <a:solidFill>
              <a:schemeClr val="tx2">
                <a:lumMod val="50000"/>
              </a:schemeClr>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dirty="0">
                  <a:solidFill>
                    <a:srgbClr val="FF0000"/>
                  </a:solidFill>
                  <a:latin typeface="+mj-lt"/>
                </a:rPr>
                <a:t>Stream A</a:t>
              </a:r>
            </a:p>
          </p:txBody>
        </p:sp>
        <p:grpSp>
          <p:nvGrpSpPr>
            <p:cNvPr id="8" name="Group 7">
              <a:extLst>
                <a:ext uri="{FF2B5EF4-FFF2-40B4-BE49-F238E27FC236}">
                  <a16:creationId xmlns:a16="http://schemas.microsoft.com/office/drawing/2014/main" id="{2AAE8804-7113-E83F-1E76-B5775EFE6AEB}"/>
                </a:ext>
              </a:extLst>
            </p:cNvPr>
            <p:cNvGrpSpPr/>
            <p:nvPr/>
          </p:nvGrpSpPr>
          <p:grpSpPr>
            <a:xfrm>
              <a:off x="5916324" y="1879601"/>
              <a:ext cx="1304891" cy="1237597"/>
              <a:chOff x="5916324" y="1879601"/>
              <a:chExt cx="1304891" cy="1237597"/>
            </a:xfrm>
          </p:grpSpPr>
          <p:sp>
            <p:nvSpPr>
              <p:cNvPr id="9" name="Rectangle 8">
                <a:extLst>
                  <a:ext uri="{FF2B5EF4-FFF2-40B4-BE49-F238E27FC236}">
                    <a16:creationId xmlns:a16="http://schemas.microsoft.com/office/drawing/2014/main" id="{26E7F302-ED48-6909-2255-C5466337C7BA}"/>
                  </a:ext>
                </a:extLst>
              </p:cNvPr>
              <p:cNvSpPr/>
              <p:nvPr/>
            </p:nvSpPr>
            <p:spPr>
              <a:xfrm>
                <a:off x="5916325" y="1879601"/>
                <a:ext cx="1304890" cy="409575"/>
              </a:xfrm>
              <a:prstGeom prst="rect">
                <a:avLst/>
              </a:prstGeom>
              <a:solidFill>
                <a:srgbClr val="00B05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Run </a:t>
                </a:r>
                <a:r>
                  <a:rPr lang="en-US" dirty="0">
                    <a:latin typeface="Consolas" panose="020B0609020204030204" pitchFamily="49" charset="0"/>
                  </a:rPr>
                  <a:t>f</a:t>
                </a:r>
              </a:p>
            </p:txBody>
          </p:sp>
          <p:sp>
            <p:nvSpPr>
              <p:cNvPr id="12" name="Rectangle 11">
                <a:extLst>
                  <a:ext uri="{FF2B5EF4-FFF2-40B4-BE49-F238E27FC236}">
                    <a16:creationId xmlns:a16="http://schemas.microsoft.com/office/drawing/2014/main" id="{A5028938-BDAB-F226-EF0A-5D573CD8338A}"/>
                  </a:ext>
                </a:extLst>
              </p:cNvPr>
              <p:cNvSpPr/>
              <p:nvPr/>
            </p:nvSpPr>
            <p:spPr>
              <a:xfrm>
                <a:off x="5916325" y="2289176"/>
                <a:ext cx="1304890" cy="409575"/>
              </a:xfrm>
              <a:prstGeom prst="rect">
                <a:avLst/>
              </a:prstGeom>
              <a:solidFill>
                <a:srgbClr val="00B05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Run </a:t>
                </a:r>
                <a:r>
                  <a:rPr lang="en-US" dirty="0">
                    <a:latin typeface="Consolas" panose="020B0609020204030204" pitchFamily="49" charset="0"/>
                  </a:rPr>
                  <a:t>g</a:t>
                </a:r>
              </a:p>
            </p:txBody>
          </p:sp>
          <p:sp>
            <p:nvSpPr>
              <p:cNvPr id="13" name="Rectangle 12">
                <a:extLst>
                  <a:ext uri="{FF2B5EF4-FFF2-40B4-BE49-F238E27FC236}">
                    <a16:creationId xmlns:a16="http://schemas.microsoft.com/office/drawing/2014/main" id="{F7043ACC-3C52-E514-FABA-9189FAE3DB62}"/>
                  </a:ext>
                </a:extLst>
              </p:cNvPr>
              <p:cNvSpPr/>
              <p:nvPr/>
            </p:nvSpPr>
            <p:spPr>
              <a:xfrm>
                <a:off x="5916324" y="2707623"/>
                <a:ext cx="1304889" cy="409575"/>
              </a:xfrm>
              <a:prstGeom prst="rect">
                <a:avLst/>
              </a:prstGeom>
              <a:solidFill>
                <a:schemeClr val="accent1"/>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Record </a:t>
                </a:r>
                <a:r>
                  <a:rPr lang="en-US" dirty="0">
                    <a:latin typeface="Consolas" panose="020B0609020204030204" pitchFamily="49" charset="0"/>
                  </a:rPr>
                  <a:t>…</a:t>
                </a:r>
              </a:p>
            </p:txBody>
          </p:sp>
        </p:grpSp>
      </p:grpSp>
    </p:spTree>
    <p:extLst>
      <p:ext uri="{BB962C8B-B14F-4D97-AF65-F5344CB8AC3E}">
        <p14:creationId xmlns:p14="http://schemas.microsoft.com/office/powerpoint/2010/main" val="227935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869429-2842-7F4B-2C4F-9DE9C117F3F2}"/>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80545D4A-A4BD-F3C6-5446-A0B85EC01C67}"/>
              </a:ext>
            </a:extLst>
          </p:cNvPr>
          <p:cNvSpPr>
            <a:spLocks noGrp="1"/>
          </p:cNvSpPr>
          <p:nvPr>
            <p:ph type="ftr" sz="quarter" idx="12"/>
          </p:nvPr>
        </p:nvSpPr>
        <p:spPr/>
        <p:txBody>
          <a:bodyPr/>
          <a:lstStyle/>
          <a:p>
            <a:r>
              <a:rPr lang="en-US"/>
              <a:t>Copyright (C) 2026 NVIDIA</a:t>
            </a:r>
            <a:endParaRPr lang="en-US" dirty="0"/>
          </a:p>
        </p:txBody>
      </p:sp>
      <p:sp>
        <p:nvSpPr>
          <p:cNvPr id="10" name="TextBox 9">
            <a:extLst>
              <a:ext uri="{FF2B5EF4-FFF2-40B4-BE49-F238E27FC236}">
                <a16:creationId xmlns:a16="http://schemas.microsoft.com/office/drawing/2014/main" id="{F8A564E2-E88C-2736-779F-F50E8AB52C53}"/>
              </a:ext>
            </a:extLst>
          </p:cNvPr>
          <p:cNvSpPr txBox="1"/>
          <p:nvPr/>
        </p:nvSpPr>
        <p:spPr>
          <a:xfrm>
            <a:off x="-4816766" y="5038484"/>
            <a:ext cx="184731" cy="2862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endParaRPr lang="en-US" sz="1400" dirty="0" err="1">
              <a:solidFill>
                <a:schemeClr val="tx1"/>
              </a:solidFill>
              <a:latin typeface="Trebuchet MS" panose="020B0603020202020204" pitchFamily="34" charset="0"/>
            </a:endParaRPr>
          </a:p>
        </p:txBody>
      </p:sp>
      <p:sp>
        <p:nvSpPr>
          <p:cNvPr id="18" name="Slide Number Placeholder 17">
            <a:extLst>
              <a:ext uri="{FF2B5EF4-FFF2-40B4-BE49-F238E27FC236}">
                <a16:creationId xmlns:a16="http://schemas.microsoft.com/office/drawing/2014/main" id="{EB73A2FB-19D4-82FA-31BB-E7E3577D96E8}"/>
              </a:ext>
            </a:extLst>
          </p:cNvPr>
          <p:cNvSpPr>
            <a:spLocks noGrp="1"/>
          </p:cNvSpPr>
          <p:nvPr>
            <p:ph type="sldNum" sz="quarter" idx="11"/>
          </p:nvPr>
        </p:nvSpPr>
        <p:spPr/>
        <p:txBody>
          <a:bodyPr/>
          <a:lstStyle/>
          <a:p>
            <a:fld id="{27D56BB5-3061-446C-8933-086D56C9C75B}" type="slidenum">
              <a:rPr lang="en-US" smtClean="0"/>
              <a:t>11</a:t>
            </a:fld>
            <a:endParaRPr lang="en-US"/>
          </a:p>
        </p:txBody>
      </p:sp>
      <p:sp>
        <p:nvSpPr>
          <p:cNvPr id="39" name="TextBox 38">
            <a:extLst>
              <a:ext uri="{FF2B5EF4-FFF2-40B4-BE49-F238E27FC236}">
                <a16:creationId xmlns:a16="http://schemas.microsoft.com/office/drawing/2014/main" id="{FCAA03F1-012C-6694-B88F-2DA1817EEA8B}"/>
              </a:ext>
            </a:extLst>
          </p:cNvPr>
          <p:cNvSpPr txBox="1"/>
          <p:nvPr/>
        </p:nvSpPr>
        <p:spPr>
          <a:xfrm>
            <a:off x="794332" y="1623628"/>
            <a:ext cx="1524648" cy="707886"/>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r>
              <a:rPr lang="en-US" sz="2000" dirty="0">
                <a:solidFill>
                  <a:schemeClr val="tx1"/>
                </a:solidFill>
              </a:rPr>
              <a:t>Current</a:t>
            </a:r>
          </a:p>
          <a:p>
            <a:pPr algn="ctr"/>
            <a:r>
              <a:rPr lang="en-US" sz="2000" dirty="0">
                <a:solidFill>
                  <a:schemeClr val="tx1"/>
                </a:solidFill>
              </a:rPr>
              <a:t>Temperature</a:t>
            </a:r>
          </a:p>
        </p:txBody>
      </p:sp>
      <p:sp>
        <p:nvSpPr>
          <p:cNvPr id="40" name="TextBox 39">
            <a:extLst>
              <a:ext uri="{FF2B5EF4-FFF2-40B4-BE49-F238E27FC236}">
                <a16:creationId xmlns:a16="http://schemas.microsoft.com/office/drawing/2014/main" id="{B586EBA6-3A01-A30F-2595-BCE8EB4075EC}"/>
              </a:ext>
            </a:extLst>
          </p:cNvPr>
          <p:cNvSpPr txBox="1"/>
          <p:nvPr/>
        </p:nvSpPr>
        <p:spPr>
          <a:xfrm>
            <a:off x="794332" y="3626048"/>
            <a:ext cx="1524648" cy="707886"/>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r>
              <a:rPr lang="en-US" sz="2000" dirty="0">
                <a:solidFill>
                  <a:schemeClr val="tx1"/>
                </a:solidFill>
              </a:rPr>
              <a:t>Next</a:t>
            </a:r>
          </a:p>
          <a:p>
            <a:pPr algn="ctr"/>
            <a:r>
              <a:rPr lang="en-US" sz="2000" dirty="0">
                <a:solidFill>
                  <a:schemeClr val="tx1"/>
                </a:solidFill>
              </a:rPr>
              <a:t>Temperature</a:t>
            </a:r>
          </a:p>
        </p:txBody>
      </p:sp>
      <p:sp>
        <p:nvSpPr>
          <p:cNvPr id="9" name="Rectangle: Rounded Corners 8">
            <a:extLst>
              <a:ext uri="{FF2B5EF4-FFF2-40B4-BE49-F238E27FC236}">
                <a16:creationId xmlns:a16="http://schemas.microsoft.com/office/drawing/2014/main" id="{E5B2D014-ED51-304F-DF50-6097B1C082FF}"/>
              </a:ext>
            </a:extLst>
          </p:cNvPr>
          <p:cNvSpPr/>
          <p:nvPr/>
        </p:nvSpPr>
        <p:spPr>
          <a:xfrm>
            <a:off x="2584450" y="1520371"/>
            <a:ext cx="914400" cy="914400"/>
          </a:xfrm>
          <a:prstGeom prst="roundRect">
            <a:avLst/>
          </a:prstGeom>
          <a:solidFill>
            <a:srgbClr val="FFEEAD"/>
          </a:solid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rPr>
              <a:t>42</a:t>
            </a:r>
            <a:r>
              <a:rPr lang="en-US" sz="2800" dirty="0">
                <a:solidFill>
                  <a:schemeClr val="bg1"/>
                </a:solidFill>
                <a:cs typeface="NVIDIA Sans" panose="020B0503020203020204" pitchFamily="34" charset="0"/>
              </a:rPr>
              <a:t>°</a:t>
            </a:r>
            <a:endParaRPr lang="en-US" sz="2800" dirty="0">
              <a:solidFill>
                <a:schemeClr val="bg1"/>
              </a:solidFill>
            </a:endParaRPr>
          </a:p>
        </p:txBody>
      </p:sp>
      <p:sp>
        <p:nvSpPr>
          <p:cNvPr id="16" name="Rectangle: Rounded Corners 15">
            <a:extLst>
              <a:ext uri="{FF2B5EF4-FFF2-40B4-BE49-F238E27FC236}">
                <a16:creationId xmlns:a16="http://schemas.microsoft.com/office/drawing/2014/main" id="{89D5EA94-04A3-5CAC-5806-29A4D3EED43C}"/>
              </a:ext>
            </a:extLst>
          </p:cNvPr>
          <p:cNvSpPr/>
          <p:nvPr/>
        </p:nvSpPr>
        <p:spPr>
          <a:xfrm>
            <a:off x="2584450" y="3522791"/>
            <a:ext cx="914400" cy="914400"/>
          </a:xfrm>
          <a:prstGeom prst="roundRect">
            <a:avLst/>
          </a:prstGeom>
          <a:solidFill>
            <a:srgbClr val="FFE06E"/>
          </a:solid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rPr>
              <a:t>31</a:t>
            </a:r>
            <a:r>
              <a:rPr lang="en-US" sz="2800" dirty="0">
                <a:solidFill>
                  <a:schemeClr val="bg1"/>
                </a:solidFill>
                <a:cs typeface="NVIDIA Sans" panose="020B0503020203020204" pitchFamily="34" charset="0"/>
              </a:rPr>
              <a:t>°</a:t>
            </a:r>
            <a:endParaRPr lang="en-US" sz="2800" dirty="0">
              <a:solidFill>
                <a:schemeClr val="bg1"/>
              </a:solidFill>
            </a:endParaRPr>
          </a:p>
        </p:txBody>
      </p:sp>
      <p:sp>
        <p:nvSpPr>
          <p:cNvPr id="22" name="Rectangle 21">
            <a:extLst>
              <a:ext uri="{FF2B5EF4-FFF2-40B4-BE49-F238E27FC236}">
                <a16:creationId xmlns:a16="http://schemas.microsoft.com/office/drawing/2014/main" id="{18464161-C489-ABFC-5AD3-17BC06272DD0}"/>
              </a:ext>
            </a:extLst>
          </p:cNvPr>
          <p:cNvSpPr/>
          <p:nvPr/>
        </p:nvSpPr>
        <p:spPr>
          <a:xfrm>
            <a:off x="2995930" y="2434771"/>
            <a:ext cx="91440" cy="91440"/>
          </a:xfrm>
          <a:prstGeom prst="rect">
            <a:avLst/>
          </a:prstGeom>
          <a:solidFill>
            <a:srgbClr val="FF0000">
              <a:alpha val="0"/>
            </a:srgbClr>
          </a:solid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FA3ED112-3CDC-5FEF-EE82-6E988555D56D}"/>
              </a:ext>
            </a:extLst>
          </p:cNvPr>
          <p:cNvSpPr/>
          <p:nvPr/>
        </p:nvSpPr>
        <p:spPr>
          <a:xfrm>
            <a:off x="2995930" y="3431351"/>
            <a:ext cx="91440" cy="91440"/>
          </a:xfrm>
          <a:prstGeom prst="rect">
            <a:avLst/>
          </a:prstGeom>
          <a:solidFill>
            <a:srgbClr val="FF0000">
              <a:alpha val="0"/>
            </a:srgbClr>
          </a:solid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9" name="Straight Arrow Connector 28">
            <a:extLst>
              <a:ext uri="{FF2B5EF4-FFF2-40B4-BE49-F238E27FC236}">
                <a16:creationId xmlns:a16="http://schemas.microsoft.com/office/drawing/2014/main" id="{A6291813-7D33-BE83-C83A-42E2139ABED5}"/>
              </a:ext>
            </a:extLst>
          </p:cNvPr>
          <p:cNvCxnSpPr>
            <a:stCxn id="22" idx="2"/>
            <a:endCxn id="23" idx="0"/>
          </p:cNvCxnSpPr>
          <p:nvPr/>
        </p:nvCxnSpPr>
        <p:spPr>
          <a:xfrm>
            <a:off x="3041650" y="2526211"/>
            <a:ext cx="0" cy="905140"/>
          </a:xfrm>
          <a:prstGeom prst="straightConnector1">
            <a:avLst/>
          </a:prstGeom>
          <a:ln w="50800" cap="rnd">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Rectangle: Rounded Corners 11">
            <a:extLst>
              <a:ext uri="{FF2B5EF4-FFF2-40B4-BE49-F238E27FC236}">
                <a16:creationId xmlns:a16="http://schemas.microsoft.com/office/drawing/2014/main" id="{30774F86-4A25-61BE-1CD9-615BE3433DE5}"/>
              </a:ext>
            </a:extLst>
          </p:cNvPr>
          <p:cNvSpPr/>
          <p:nvPr/>
        </p:nvSpPr>
        <p:spPr>
          <a:xfrm>
            <a:off x="5027772" y="1520371"/>
            <a:ext cx="914400" cy="914400"/>
          </a:xfrm>
          <a:prstGeom prst="roundRect">
            <a:avLst/>
          </a:prstGeom>
          <a:solidFill>
            <a:srgbClr val="FFD746"/>
          </a:solid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rPr>
              <a:t>24</a:t>
            </a:r>
            <a:r>
              <a:rPr lang="en-US" sz="2800" dirty="0">
                <a:solidFill>
                  <a:schemeClr val="bg1"/>
                </a:solidFill>
                <a:cs typeface="NVIDIA Sans" panose="020B0503020203020204" pitchFamily="34" charset="0"/>
              </a:rPr>
              <a:t>°</a:t>
            </a:r>
            <a:endParaRPr lang="en-US" sz="2800" dirty="0">
              <a:solidFill>
                <a:schemeClr val="bg1"/>
              </a:solidFill>
            </a:endParaRPr>
          </a:p>
        </p:txBody>
      </p:sp>
      <p:sp>
        <p:nvSpPr>
          <p:cNvPr id="19" name="Rectangle: Rounded Corners 18">
            <a:extLst>
              <a:ext uri="{FF2B5EF4-FFF2-40B4-BE49-F238E27FC236}">
                <a16:creationId xmlns:a16="http://schemas.microsoft.com/office/drawing/2014/main" id="{C83B0B78-4525-E8E5-96CC-C83A5837D6C8}"/>
              </a:ext>
            </a:extLst>
          </p:cNvPr>
          <p:cNvSpPr/>
          <p:nvPr/>
        </p:nvSpPr>
        <p:spPr>
          <a:xfrm>
            <a:off x="5027773" y="3522791"/>
            <a:ext cx="914400" cy="914400"/>
          </a:xfrm>
          <a:prstGeom prst="roundRect">
            <a:avLst/>
          </a:prstGeom>
          <a:solidFill>
            <a:srgbClr val="FFD43B"/>
          </a:solid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cs typeface="NVIDIA Sans" panose="020B0503020203020204" pitchFamily="34" charset="0"/>
              </a:rPr>
              <a:t>22°</a:t>
            </a:r>
            <a:endParaRPr lang="en-US" sz="2800" dirty="0">
              <a:solidFill>
                <a:schemeClr val="bg1"/>
              </a:solidFill>
            </a:endParaRPr>
          </a:p>
        </p:txBody>
      </p:sp>
      <p:sp>
        <p:nvSpPr>
          <p:cNvPr id="24" name="Rectangle 23">
            <a:extLst>
              <a:ext uri="{FF2B5EF4-FFF2-40B4-BE49-F238E27FC236}">
                <a16:creationId xmlns:a16="http://schemas.microsoft.com/office/drawing/2014/main" id="{1B3AD0F4-4762-1A2B-88C1-CCD48B2443D3}"/>
              </a:ext>
            </a:extLst>
          </p:cNvPr>
          <p:cNvSpPr/>
          <p:nvPr/>
        </p:nvSpPr>
        <p:spPr>
          <a:xfrm>
            <a:off x="5439253" y="3431351"/>
            <a:ext cx="91440" cy="91440"/>
          </a:xfrm>
          <a:prstGeom prst="rect">
            <a:avLst/>
          </a:prstGeom>
          <a:solidFill>
            <a:srgbClr val="FF0000">
              <a:alpha val="0"/>
            </a:srgbClr>
          </a:solid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7F61BFF1-A95F-38E5-DF4A-3DA828725C63}"/>
              </a:ext>
            </a:extLst>
          </p:cNvPr>
          <p:cNvSpPr/>
          <p:nvPr/>
        </p:nvSpPr>
        <p:spPr>
          <a:xfrm>
            <a:off x="5439253" y="2434771"/>
            <a:ext cx="91440" cy="91440"/>
          </a:xfrm>
          <a:prstGeom prst="rect">
            <a:avLst/>
          </a:prstGeom>
          <a:solidFill>
            <a:srgbClr val="FF0000">
              <a:alpha val="0"/>
            </a:srgbClr>
          </a:solid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0" name="Straight Arrow Connector 29">
            <a:extLst>
              <a:ext uri="{FF2B5EF4-FFF2-40B4-BE49-F238E27FC236}">
                <a16:creationId xmlns:a16="http://schemas.microsoft.com/office/drawing/2014/main" id="{257C7D72-2E54-DD6B-F1C8-BDCB272B68D2}"/>
              </a:ext>
            </a:extLst>
          </p:cNvPr>
          <p:cNvCxnSpPr>
            <a:cxnSpLocks/>
            <a:stCxn id="26" idx="2"/>
            <a:endCxn id="24" idx="0"/>
          </p:cNvCxnSpPr>
          <p:nvPr/>
        </p:nvCxnSpPr>
        <p:spPr>
          <a:xfrm>
            <a:off x="5484973" y="2526211"/>
            <a:ext cx="0" cy="905140"/>
          </a:xfrm>
          <a:prstGeom prst="straightConnector1">
            <a:avLst/>
          </a:prstGeom>
          <a:ln w="50800" cap="rnd">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Rectangle: Rounded Corners 12">
            <a:extLst>
              <a:ext uri="{FF2B5EF4-FFF2-40B4-BE49-F238E27FC236}">
                <a16:creationId xmlns:a16="http://schemas.microsoft.com/office/drawing/2014/main" id="{BD46E5F7-F478-DD82-7E32-BBDD2DB7AA73}"/>
              </a:ext>
            </a:extLst>
          </p:cNvPr>
          <p:cNvSpPr/>
          <p:nvPr/>
        </p:nvSpPr>
        <p:spPr>
          <a:xfrm>
            <a:off x="7471095" y="1520371"/>
            <a:ext cx="914400" cy="914400"/>
          </a:xfrm>
          <a:prstGeom prst="roundRect">
            <a:avLst/>
          </a:prstGeom>
          <a:solidFill>
            <a:srgbClr val="FFF9DB"/>
          </a:solid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rPr>
              <a:t>50</a:t>
            </a:r>
            <a:r>
              <a:rPr lang="en-US" sz="2800" dirty="0">
                <a:solidFill>
                  <a:schemeClr val="bg1"/>
                </a:solidFill>
                <a:cs typeface="NVIDIA Sans" panose="020B0503020203020204" pitchFamily="34" charset="0"/>
              </a:rPr>
              <a:t>°</a:t>
            </a:r>
            <a:endParaRPr lang="en-US" sz="2800" dirty="0">
              <a:solidFill>
                <a:schemeClr val="bg1"/>
              </a:solidFill>
            </a:endParaRPr>
          </a:p>
        </p:txBody>
      </p:sp>
      <p:sp>
        <p:nvSpPr>
          <p:cNvPr id="21" name="Rectangle: Rounded Corners 20">
            <a:extLst>
              <a:ext uri="{FF2B5EF4-FFF2-40B4-BE49-F238E27FC236}">
                <a16:creationId xmlns:a16="http://schemas.microsoft.com/office/drawing/2014/main" id="{F39D227E-919B-FF6F-9323-F3DA5007A4F0}"/>
              </a:ext>
            </a:extLst>
          </p:cNvPr>
          <p:cNvSpPr/>
          <p:nvPr/>
        </p:nvSpPr>
        <p:spPr>
          <a:xfrm>
            <a:off x="7471095" y="3522791"/>
            <a:ext cx="914400" cy="914400"/>
          </a:xfrm>
          <a:prstGeom prst="roundRect">
            <a:avLst/>
          </a:prstGeom>
          <a:solidFill>
            <a:srgbClr val="FFE585"/>
          </a:solid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cs typeface="NVIDIA Sans" panose="020B0503020203020204" pitchFamily="34" charset="0"/>
              </a:rPr>
              <a:t>35°</a:t>
            </a:r>
            <a:endParaRPr lang="en-US" sz="2800" dirty="0">
              <a:solidFill>
                <a:schemeClr val="bg1"/>
              </a:solidFill>
            </a:endParaRPr>
          </a:p>
        </p:txBody>
      </p:sp>
      <p:sp>
        <p:nvSpPr>
          <p:cNvPr id="25" name="Rectangle 24">
            <a:extLst>
              <a:ext uri="{FF2B5EF4-FFF2-40B4-BE49-F238E27FC236}">
                <a16:creationId xmlns:a16="http://schemas.microsoft.com/office/drawing/2014/main" id="{E4F00FA3-4957-2D2E-56D0-998429D25465}"/>
              </a:ext>
            </a:extLst>
          </p:cNvPr>
          <p:cNvSpPr/>
          <p:nvPr/>
        </p:nvSpPr>
        <p:spPr>
          <a:xfrm>
            <a:off x="7882575" y="3431351"/>
            <a:ext cx="91440" cy="91440"/>
          </a:xfrm>
          <a:prstGeom prst="rect">
            <a:avLst/>
          </a:prstGeom>
          <a:solidFill>
            <a:srgbClr val="FF0000">
              <a:alpha val="0"/>
            </a:srgbClr>
          </a:solid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E01BB6C3-3687-CEF7-8534-6F452ED550AC}"/>
              </a:ext>
            </a:extLst>
          </p:cNvPr>
          <p:cNvSpPr/>
          <p:nvPr/>
        </p:nvSpPr>
        <p:spPr>
          <a:xfrm>
            <a:off x="7882575" y="2434771"/>
            <a:ext cx="91440" cy="91440"/>
          </a:xfrm>
          <a:prstGeom prst="rect">
            <a:avLst/>
          </a:prstGeom>
          <a:solidFill>
            <a:srgbClr val="FF0000">
              <a:alpha val="0"/>
            </a:srgbClr>
          </a:solid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3" name="Straight Arrow Connector 32">
            <a:extLst>
              <a:ext uri="{FF2B5EF4-FFF2-40B4-BE49-F238E27FC236}">
                <a16:creationId xmlns:a16="http://schemas.microsoft.com/office/drawing/2014/main" id="{BFCC37DE-7797-27B4-8029-FD88043C61FA}"/>
              </a:ext>
            </a:extLst>
          </p:cNvPr>
          <p:cNvCxnSpPr>
            <a:cxnSpLocks/>
            <a:stCxn id="27" idx="2"/>
            <a:endCxn id="25" idx="0"/>
          </p:cNvCxnSpPr>
          <p:nvPr/>
        </p:nvCxnSpPr>
        <p:spPr>
          <a:xfrm>
            <a:off x="7928295" y="2526211"/>
            <a:ext cx="0" cy="905140"/>
          </a:xfrm>
          <a:prstGeom prst="straightConnector1">
            <a:avLst/>
          </a:prstGeom>
          <a:ln w="50800" cap="rnd">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925A3E4-9253-1339-66E1-069D027EA9F0}"/>
              </a:ext>
            </a:extLst>
          </p:cNvPr>
          <p:cNvCxnSpPr/>
          <p:nvPr/>
        </p:nvCxnSpPr>
        <p:spPr>
          <a:xfrm>
            <a:off x="4263311" y="1270000"/>
            <a:ext cx="0" cy="3635828"/>
          </a:xfrm>
          <a:prstGeom prst="line">
            <a:avLst/>
          </a:prstGeom>
          <a:ln w="50800" cap="rnd">
            <a:solidFill>
              <a:srgbClr val="7030A0"/>
            </a:solidFill>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DA5A97B-435A-6C03-844B-BE7AF37755D4}"/>
              </a:ext>
            </a:extLst>
          </p:cNvPr>
          <p:cNvCxnSpPr/>
          <p:nvPr/>
        </p:nvCxnSpPr>
        <p:spPr>
          <a:xfrm>
            <a:off x="6706633" y="1270000"/>
            <a:ext cx="0" cy="3635828"/>
          </a:xfrm>
          <a:prstGeom prst="line">
            <a:avLst/>
          </a:prstGeom>
          <a:ln w="50800" cap="rnd">
            <a:solidFill>
              <a:srgbClr val="7030A0"/>
            </a:solidFill>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4" name="TextBox 43">
                <a:extLst>
                  <a:ext uri="{FF2B5EF4-FFF2-40B4-BE49-F238E27FC236}">
                    <a16:creationId xmlns:a16="http://schemas.microsoft.com/office/drawing/2014/main" id="{F230E0E9-F34A-D528-3FB3-40AAD01BF6E8}"/>
                  </a:ext>
                </a:extLst>
              </p:cNvPr>
              <p:cNvSpPr txBox="1"/>
              <p:nvPr/>
            </p:nvSpPr>
            <p:spPr>
              <a:xfrm>
                <a:off x="3622744" y="287137"/>
                <a:ext cx="3726341" cy="78483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spcBef>
                    <a:spcPts val="600"/>
                  </a:spcBef>
                </a:pPr>
                <a:r>
                  <a:rPr lang="en-US" sz="2000" dirty="0">
                    <a:solidFill>
                      <a:schemeClr val="tx1"/>
                    </a:solidFill>
                  </a:rPr>
                  <a:t>Ambient Temperature </a:t>
                </a:r>
                <a14:m>
                  <m:oMath xmlns:m="http://schemas.openxmlformats.org/officeDocument/2006/math">
                    <m:r>
                      <a:rPr lang="en-US" sz="2000" i="1" dirty="0" smtClean="0">
                        <a:solidFill>
                          <a:schemeClr val="tx1"/>
                        </a:solidFill>
                        <a:latin typeface="Cambria Math" panose="02040503050406030204" pitchFamily="18" charset="0"/>
                      </a:rPr>
                      <m:t>=</m:t>
                    </m:r>
                  </m:oMath>
                </a14:m>
                <a:r>
                  <a:rPr lang="en-US" sz="2000" dirty="0">
                    <a:solidFill>
                      <a:schemeClr val="tx1"/>
                    </a:solidFill>
                  </a:rPr>
                  <a:t> 20</a:t>
                </a:r>
                <a:r>
                  <a:rPr lang="en-US" sz="2000" dirty="0">
                    <a:cs typeface="NVIDIA Sans" panose="020B0503020203020204" pitchFamily="34" charset="0"/>
                  </a:rPr>
                  <a:t>°C</a:t>
                </a:r>
              </a:p>
              <a:p>
                <a:pPr algn="ctr">
                  <a:spcBef>
                    <a:spcPts val="600"/>
                  </a:spcBef>
                </a:pPr>
                <a:r>
                  <a:rPr lang="en-US" sz="2000" dirty="0">
                    <a:solidFill>
                      <a:schemeClr val="tx1"/>
                    </a:solidFill>
                  </a:rPr>
                  <a:t>Heat Transfer Coefficient (k) </a:t>
                </a:r>
                <a14:m>
                  <m:oMath xmlns:m="http://schemas.openxmlformats.org/officeDocument/2006/math">
                    <m:r>
                      <a:rPr lang="en-US" sz="2000" i="1" dirty="0" smtClean="0">
                        <a:solidFill>
                          <a:schemeClr val="tx1"/>
                        </a:solidFill>
                        <a:latin typeface="Cambria Math" panose="02040503050406030204" pitchFamily="18" charset="0"/>
                      </a:rPr>
                      <m:t>=</m:t>
                    </m:r>
                  </m:oMath>
                </a14:m>
                <a:r>
                  <a:rPr lang="en-US" sz="2000" dirty="0">
                    <a:solidFill>
                      <a:schemeClr val="tx1"/>
                    </a:solidFill>
                  </a:rPr>
                  <a:t> 0.5</a:t>
                </a:r>
              </a:p>
            </p:txBody>
          </p:sp>
        </mc:Choice>
        <mc:Fallback xmlns="">
          <p:sp>
            <p:nvSpPr>
              <p:cNvPr id="44" name="TextBox 43">
                <a:extLst>
                  <a:ext uri="{FF2B5EF4-FFF2-40B4-BE49-F238E27FC236}">
                    <a16:creationId xmlns:a16="http://schemas.microsoft.com/office/drawing/2014/main" id="{F230E0E9-F34A-D528-3FB3-40AAD01BF6E8}"/>
                  </a:ext>
                </a:extLst>
              </p:cNvPr>
              <p:cNvSpPr txBox="1">
                <a:spLocks noRot="1" noChangeAspect="1" noMove="1" noResize="1" noEditPoints="1" noAdjustHandles="1" noChangeArrowheads="1" noChangeShapeType="1" noTextEdit="1"/>
              </p:cNvSpPr>
              <p:nvPr/>
            </p:nvSpPr>
            <p:spPr>
              <a:xfrm>
                <a:off x="3622744" y="287137"/>
                <a:ext cx="3726341" cy="784830"/>
              </a:xfrm>
              <a:prstGeom prst="rect">
                <a:avLst/>
              </a:prstGeom>
              <a:blipFill>
                <a:blip r:embed="rId3"/>
                <a:stretch>
                  <a:fillRect l="-1307" t="-3876" r="-1144" b="-13953"/>
                </a:stretch>
              </a:blipFill>
              <a:ln w="635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2" name="TextBox 51">
                <a:extLst>
                  <a:ext uri="{FF2B5EF4-FFF2-40B4-BE49-F238E27FC236}">
                    <a16:creationId xmlns:a16="http://schemas.microsoft.com/office/drawing/2014/main" id="{84C23D5F-6747-D9D2-6477-7B83DD5EE2FD}"/>
                  </a:ext>
                </a:extLst>
              </p:cNvPr>
              <p:cNvSpPr txBox="1"/>
              <p:nvPr/>
            </p:nvSpPr>
            <p:spPr>
              <a:xfrm>
                <a:off x="679450" y="5210145"/>
                <a:ext cx="9613466" cy="40011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r>
                  <a:rPr lang="en-US" sz="2000" dirty="0">
                    <a:solidFill>
                      <a:schemeClr val="tx1"/>
                    </a:solidFill>
                  </a:rPr>
                  <a:t>Next Temp </a:t>
                </a:r>
                <a14:m>
                  <m:oMath xmlns:m="http://schemas.openxmlformats.org/officeDocument/2006/math">
                    <m:r>
                      <a:rPr lang="en-US" sz="2000" i="1" dirty="0" smtClean="0">
                        <a:solidFill>
                          <a:schemeClr val="tx1"/>
                        </a:solidFill>
                        <a:latin typeface="Cambria Math" panose="02040503050406030204" pitchFamily="18" charset="0"/>
                      </a:rPr>
                      <m:t>=</m:t>
                    </m:r>
                  </m:oMath>
                </a14:m>
                <a:r>
                  <a:rPr lang="en-US" sz="2000" dirty="0">
                    <a:solidFill>
                      <a:schemeClr val="tx1"/>
                    </a:solidFill>
                  </a:rPr>
                  <a:t> Current Temp </a:t>
                </a:r>
                <a14:m>
                  <m:oMath xmlns:m="http://schemas.openxmlformats.org/officeDocument/2006/math">
                    <m:r>
                      <a:rPr lang="en-US" sz="2000" i="1" dirty="0" smtClean="0">
                        <a:solidFill>
                          <a:schemeClr val="tx1"/>
                        </a:solidFill>
                        <a:latin typeface="Cambria Math" panose="02040503050406030204" pitchFamily="18" charset="0"/>
                      </a:rPr>
                      <m:t>+</m:t>
                    </m:r>
                  </m:oMath>
                </a14:m>
                <a:r>
                  <a:rPr lang="en-US" sz="2000" dirty="0">
                    <a:solidFill>
                      <a:schemeClr val="tx1"/>
                    </a:solidFill>
                  </a:rPr>
                  <a:t> Heat Transfer Coefficient </a:t>
                </a:r>
                <a14:m>
                  <m:oMath xmlns:m="http://schemas.openxmlformats.org/officeDocument/2006/math">
                    <m:r>
                      <a:rPr lang="en-US" sz="2000" i="1" dirty="0" smtClean="0">
                        <a:solidFill>
                          <a:schemeClr val="tx1"/>
                        </a:solidFill>
                        <a:latin typeface="Cambria Math" panose="02040503050406030204" pitchFamily="18" charset="0"/>
                      </a:rPr>
                      <m:t>∗</m:t>
                    </m:r>
                  </m:oMath>
                </a14:m>
                <a:r>
                  <a:rPr lang="en-US" sz="2000" dirty="0">
                    <a:solidFill>
                      <a:schemeClr val="tx1"/>
                    </a:solidFill>
                  </a:rPr>
                  <a:t> </a:t>
                </a:r>
                <a14:m>
                  <m:oMath xmlns:m="http://schemas.openxmlformats.org/officeDocument/2006/math">
                    <m:r>
                      <a:rPr lang="en-US" sz="2000" i="1" dirty="0" smtClean="0">
                        <a:solidFill>
                          <a:schemeClr val="tx1"/>
                        </a:solidFill>
                        <a:latin typeface="Cambria Math" panose="02040503050406030204" pitchFamily="18" charset="0"/>
                      </a:rPr>
                      <m:t>(</m:t>
                    </m:r>
                  </m:oMath>
                </a14:m>
                <a:r>
                  <a:rPr lang="en-US" sz="2000" dirty="0">
                    <a:solidFill>
                      <a:schemeClr val="tx1"/>
                    </a:solidFill>
                  </a:rPr>
                  <a:t>Ambient Temp </a:t>
                </a:r>
                <a14:m>
                  <m:oMath xmlns:m="http://schemas.openxmlformats.org/officeDocument/2006/math">
                    <m:r>
                      <a:rPr lang="en-US" sz="2000" i="1" dirty="0" smtClean="0">
                        <a:solidFill>
                          <a:schemeClr val="tx1"/>
                        </a:solidFill>
                        <a:latin typeface="Cambria Math" panose="02040503050406030204" pitchFamily="18" charset="0"/>
                      </a:rPr>
                      <m:t>–</m:t>
                    </m:r>
                  </m:oMath>
                </a14:m>
                <a:r>
                  <a:rPr lang="en-US" sz="2000" dirty="0">
                    <a:solidFill>
                      <a:schemeClr val="tx1"/>
                    </a:solidFill>
                  </a:rPr>
                  <a:t> Current Temp</a:t>
                </a:r>
                <a14:m>
                  <m:oMath xmlns:m="http://schemas.openxmlformats.org/officeDocument/2006/math">
                    <m:r>
                      <a:rPr lang="en-US" sz="2000" i="1" dirty="0" smtClean="0">
                        <a:solidFill>
                          <a:schemeClr val="tx1"/>
                        </a:solidFill>
                        <a:latin typeface="Cambria Math" panose="02040503050406030204" pitchFamily="18" charset="0"/>
                      </a:rPr>
                      <m:t>)</m:t>
                    </m:r>
                  </m:oMath>
                </a14:m>
                <a:r>
                  <a:rPr lang="en-US" sz="2000" dirty="0">
                    <a:solidFill>
                      <a:schemeClr val="tx1"/>
                    </a:solidFill>
                  </a:rPr>
                  <a:t> </a:t>
                </a:r>
              </a:p>
            </p:txBody>
          </p:sp>
        </mc:Choice>
        <mc:Fallback xmlns="">
          <p:sp>
            <p:nvSpPr>
              <p:cNvPr id="52" name="TextBox 51">
                <a:extLst>
                  <a:ext uri="{FF2B5EF4-FFF2-40B4-BE49-F238E27FC236}">
                    <a16:creationId xmlns:a16="http://schemas.microsoft.com/office/drawing/2014/main" id="{84C23D5F-6747-D9D2-6477-7B83DD5EE2FD}"/>
                  </a:ext>
                </a:extLst>
              </p:cNvPr>
              <p:cNvSpPr txBox="1">
                <a:spLocks noRot="1" noChangeAspect="1" noMove="1" noResize="1" noEditPoints="1" noAdjustHandles="1" noChangeArrowheads="1" noChangeShapeType="1" noTextEdit="1"/>
              </p:cNvSpPr>
              <p:nvPr/>
            </p:nvSpPr>
            <p:spPr>
              <a:xfrm>
                <a:off x="679450" y="5210145"/>
                <a:ext cx="9613466" cy="400110"/>
              </a:xfrm>
              <a:prstGeom prst="rect">
                <a:avLst/>
              </a:prstGeom>
              <a:blipFill>
                <a:blip r:embed="rId4"/>
                <a:stretch>
                  <a:fillRect l="-127" t="-7692" b="-27692"/>
                </a:stretch>
              </a:blipFill>
              <a:ln w="6350">
                <a:noFill/>
              </a:ln>
            </p:spPr>
            <p:txBody>
              <a:bodyPr/>
              <a:lstStyle/>
              <a:p>
                <a:r>
                  <a:rPr lang="en-US">
                    <a:noFill/>
                  </a:rPr>
                  <a:t> </a:t>
                </a:r>
              </a:p>
            </p:txBody>
          </p:sp>
        </mc:Fallback>
      </mc:AlternateContent>
    </p:spTree>
    <p:extLst>
      <p:ext uri="{BB962C8B-B14F-4D97-AF65-F5344CB8AC3E}">
        <p14:creationId xmlns:p14="http://schemas.microsoft.com/office/powerpoint/2010/main" val="376392022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243C2B-8D72-B053-CD3D-B56A0BC09055}"/>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719B90D-FC43-F9D4-74CD-BEE1183A645F}"/>
              </a:ext>
            </a:extLst>
          </p:cNvPr>
          <p:cNvSpPr>
            <a:spLocks noGrp="1"/>
          </p:cNvSpPr>
          <p:nvPr>
            <p:ph type="sldNum" sz="quarter" idx="11"/>
          </p:nvPr>
        </p:nvSpPr>
        <p:spPr/>
        <p:txBody>
          <a:bodyPr/>
          <a:lstStyle/>
          <a:p>
            <a:fld id="{27D56BB5-3061-446C-8933-086D56C9C75B}" type="slidenum">
              <a:rPr lang="en-US" smtClean="0"/>
              <a:t>110</a:t>
            </a:fld>
            <a:endParaRPr lang="en-US"/>
          </a:p>
        </p:txBody>
      </p:sp>
      <p:sp>
        <p:nvSpPr>
          <p:cNvPr id="3" name="Footer Placeholder 2">
            <a:extLst>
              <a:ext uri="{FF2B5EF4-FFF2-40B4-BE49-F238E27FC236}">
                <a16:creationId xmlns:a16="http://schemas.microsoft.com/office/drawing/2014/main" id="{5E602BF9-24C0-5D11-1412-3F1693B866B8}"/>
              </a:ext>
            </a:extLst>
          </p:cNvPr>
          <p:cNvSpPr>
            <a:spLocks noGrp="1"/>
          </p:cNvSpPr>
          <p:nvPr>
            <p:ph type="ftr" sz="quarter" idx="12"/>
          </p:nvPr>
        </p:nvSpPr>
        <p:spPr/>
        <p:txBody>
          <a:bodyPr/>
          <a:lstStyle/>
          <a:p>
            <a:r>
              <a:rPr lang="en-US"/>
              <a:t>Copyright (C) 2026 NVIDIA</a:t>
            </a:r>
            <a:endParaRPr lang="en-US" dirty="0"/>
          </a:p>
        </p:txBody>
      </p:sp>
      <p:sp>
        <p:nvSpPr>
          <p:cNvPr id="68" name="TextBox 67">
            <a:extLst>
              <a:ext uri="{FF2B5EF4-FFF2-40B4-BE49-F238E27FC236}">
                <a16:creationId xmlns:a16="http://schemas.microsoft.com/office/drawing/2014/main" id="{FE066A62-8CE8-DC5A-2FBA-7E35077FE340}"/>
              </a:ext>
            </a:extLst>
          </p:cNvPr>
          <p:cNvSpPr txBox="1"/>
          <p:nvPr/>
        </p:nvSpPr>
        <p:spPr>
          <a:xfrm>
            <a:off x="514350" y="269717"/>
            <a:ext cx="4616970" cy="5632311"/>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t" anchorCtr="0">
            <a:spAutoFit/>
          </a:bodyPr>
          <a:lstStyle/>
          <a:p>
            <a:r>
              <a:rPr lang="en-US" dirty="0">
                <a:latin typeface="Consolas" panose="020B0609020204030204" pitchFamily="49" charset="0"/>
              </a:rPr>
              <a:t>auto pol(thrust::</a:t>
            </a:r>
            <a:r>
              <a:rPr lang="en-US" dirty="0" err="1">
                <a:latin typeface="Consolas" panose="020B0609020204030204" pitchFamily="49" charset="0"/>
              </a:rPr>
              <a:t>cuda</a:t>
            </a:r>
            <a:r>
              <a:rPr lang="en-US" dirty="0">
                <a:latin typeface="Consolas" panose="020B0609020204030204" pitchFamily="49" charset="0"/>
              </a:rPr>
              <a:t>::</a:t>
            </a:r>
            <a:r>
              <a:rPr lang="en-US" dirty="0" err="1">
                <a:latin typeface="Consolas" panose="020B0609020204030204" pitchFamily="49" charset="0"/>
              </a:rPr>
              <a:t>par_nosync</a:t>
            </a:r>
            <a:r>
              <a:rPr lang="en-US" dirty="0">
                <a:latin typeface="Consolas" panose="020B0609020204030204" pitchFamily="49" charset="0"/>
              </a:rPr>
              <a:t>);</a:t>
            </a:r>
          </a:p>
          <a:p>
            <a:endParaRPr lang="en-US" dirty="0">
              <a:latin typeface="Consolas" panose="020B0609020204030204" pitchFamily="49" charset="0"/>
            </a:endParaRPr>
          </a:p>
          <a:p>
            <a:r>
              <a:rPr lang="en-US" dirty="0" err="1">
                <a:latin typeface="Consolas" panose="020B0609020204030204" pitchFamily="49" charset="0"/>
              </a:rPr>
              <a:t>cudax</a:t>
            </a:r>
            <a:r>
              <a:rPr lang="en-US" dirty="0">
                <a:latin typeface="Consolas" panose="020B0609020204030204" pitchFamily="49" charset="0"/>
              </a:rPr>
              <a:t>::stream </a:t>
            </a:r>
            <a:r>
              <a:rPr lang="en-US" dirty="0">
                <a:solidFill>
                  <a:srgbClr val="FF0000"/>
                </a:solidFill>
                <a:latin typeface="Consolas" panose="020B0609020204030204" pitchFamily="49" charset="0"/>
              </a:rPr>
              <a:t>A</a:t>
            </a:r>
            <a:r>
              <a:rPr lang="en-US" dirty="0">
                <a:latin typeface="Consolas" panose="020B0609020204030204" pitchFamily="49" charset="0"/>
              </a:rPr>
              <a:t>;</a:t>
            </a:r>
          </a:p>
          <a:p>
            <a:endParaRPr lang="en-US" dirty="0">
              <a:latin typeface="Consolas" panose="020B0609020204030204" pitchFamily="49" charset="0"/>
            </a:endParaRPr>
          </a:p>
          <a:p>
            <a:r>
              <a:rPr lang="en-US" dirty="0">
                <a:latin typeface="Consolas" panose="020B0609020204030204" pitchFamily="49" charset="0"/>
              </a:rPr>
              <a:t>thrust::</a:t>
            </a:r>
            <a:r>
              <a:rPr lang="en-US" dirty="0" err="1">
                <a:latin typeface="Consolas" panose="020B0609020204030204" pitchFamily="49" charset="0"/>
              </a:rPr>
              <a:t>for_each</a:t>
            </a:r>
            <a:r>
              <a:rPr lang="en-US" dirty="0">
                <a:latin typeface="Consolas" panose="020B0609020204030204" pitchFamily="49" charset="0"/>
              </a:rPr>
              <a:t>(</a:t>
            </a:r>
            <a:r>
              <a:rPr lang="en-US" dirty="0" err="1">
                <a:latin typeface="Consolas" panose="020B0609020204030204" pitchFamily="49" charset="0"/>
              </a:rPr>
              <a:t>pol.on</a:t>
            </a:r>
            <a:r>
              <a:rPr lang="en-US" dirty="0">
                <a:latin typeface="Consolas" panose="020B0609020204030204" pitchFamily="49" charset="0"/>
              </a:rPr>
              <a:t>(</a:t>
            </a:r>
            <a:r>
              <a:rPr lang="en-US" dirty="0">
                <a:solidFill>
                  <a:srgbClr val="FF0000"/>
                </a:solidFill>
                <a:latin typeface="Consolas" panose="020B0609020204030204" pitchFamily="49" charset="0"/>
              </a:rPr>
              <a:t>A</a:t>
            </a:r>
            <a:r>
              <a:rPr lang="en-US" dirty="0">
                <a:latin typeface="Consolas" panose="020B0609020204030204" pitchFamily="49" charset="0"/>
              </a:rPr>
              <a:t>), …, f);</a:t>
            </a:r>
          </a:p>
          <a:p>
            <a:r>
              <a:rPr lang="en-US" dirty="0">
                <a:latin typeface="Consolas" panose="020B0609020204030204" pitchFamily="49" charset="0"/>
              </a:rPr>
              <a:t>thrust::</a:t>
            </a:r>
            <a:r>
              <a:rPr lang="en-US" dirty="0" err="1">
                <a:latin typeface="Consolas" panose="020B0609020204030204" pitchFamily="49" charset="0"/>
              </a:rPr>
              <a:t>for_each</a:t>
            </a:r>
            <a:r>
              <a:rPr lang="en-US" dirty="0">
                <a:latin typeface="Consolas" panose="020B0609020204030204" pitchFamily="49" charset="0"/>
              </a:rPr>
              <a:t>(</a:t>
            </a:r>
            <a:r>
              <a:rPr lang="en-US" dirty="0" err="1">
                <a:latin typeface="Consolas" panose="020B0609020204030204" pitchFamily="49" charset="0"/>
              </a:rPr>
              <a:t>pol.on</a:t>
            </a:r>
            <a:r>
              <a:rPr lang="en-US" dirty="0">
                <a:latin typeface="Consolas" panose="020B0609020204030204" pitchFamily="49" charset="0"/>
              </a:rPr>
              <a:t>(</a:t>
            </a:r>
            <a:r>
              <a:rPr lang="en-US" dirty="0">
                <a:solidFill>
                  <a:srgbClr val="FF0000"/>
                </a:solidFill>
                <a:latin typeface="Consolas" panose="020B0609020204030204" pitchFamily="49" charset="0"/>
              </a:rPr>
              <a:t>A</a:t>
            </a:r>
            <a:r>
              <a:rPr lang="en-US" dirty="0">
                <a:latin typeface="Consolas" panose="020B0609020204030204" pitchFamily="49" charset="0"/>
              </a:rPr>
              <a:t>), …, g);</a:t>
            </a:r>
          </a:p>
          <a:p>
            <a:r>
              <a:rPr lang="en-US" dirty="0" err="1">
                <a:solidFill>
                  <a:srgbClr val="FF0000"/>
                </a:solidFill>
                <a:latin typeface="Consolas" panose="020B0609020204030204" pitchFamily="49" charset="0"/>
              </a:rPr>
              <a:t>A</a:t>
            </a:r>
            <a:r>
              <a:rPr lang="en-US" dirty="0" err="1">
                <a:latin typeface="Consolas" panose="020B0609020204030204" pitchFamily="49" charset="0"/>
              </a:rPr>
              <a:t>.sync</a:t>
            </a:r>
            <a:r>
              <a:rPr lang="en-US" dirty="0">
                <a:latin typeface="Consolas" panose="020B0609020204030204" pitchFamily="49" charset="0"/>
              </a:rPr>
              <a:t>();</a:t>
            </a:r>
          </a:p>
          <a:p>
            <a:endParaRPr lang="en-US" dirty="0">
              <a:latin typeface="Consolas" panose="020B0609020204030204" pitchFamily="49" charset="0"/>
            </a:endParaRPr>
          </a:p>
          <a:p>
            <a:r>
              <a:rPr lang="en-US" dirty="0" err="1">
                <a:latin typeface="Consolas" panose="020B0609020204030204" pitchFamily="49" charset="0"/>
              </a:rPr>
              <a:t>cudax</a:t>
            </a:r>
            <a:r>
              <a:rPr lang="en-US" dirty="0">
                <a:latin typeface="Consolas" panose="020B0609020204030204" pitchFamily="49" charset="0"/>
              </a:rPr>
              <a:t>::stream </a:t>
            </a:r>
            <a:r>
              <a:rPr lang="en-US" dirty="0">
                <a:solidFill>
                  <a:srgbClr val="FFC000"/>
                </a:solidFill>
                <a:latin typeface="Consolas" panose="020B0609020204030204" pitchFamily="49" charset="0"/>
              </a:rPr>
              <a:t>B</a:t>
            </a:r>
            <a:r>
              <a:rPr lang="en-US" dirty="0">
                <a:latin typeface="Consolas" panose="020B0609020204030204" pitchFamily="49" charset="0"/>
              </a:rPr>
              <a:t>;</a:t>
            </a:r>
          </a:p>
          <a:p>
            <a:endParaRPr lang="en-US" dirty="0">
              <a:latin typeface="Consolas" panose="020B0609020204030204" pitchFamily="49" charset="0"/>
            </a:endParaRPr>
          </a:p>
          <a:p>
            <a:r>
              <a:rPr lang="en-US" dirty="0">
                <a:latin typeface="Consolas" panose="020B0609020204030204" pitchFamily="49" charset="0"/>
              </a:rPr>
              <a:t>thrust::</a:t>
            </a:r>
            <a:r>
              <a:rPr lang="en-US" dirty="0" err="1">
                <a:latin typeface="Consolas" panose="020B0609020204030204" pitchFamily="49" charset="0"/>
              </a:rPr>
              <a:t>for_each</a:t>
            </a:r>
            <a:r>
              <a:rPr lang="en-US" dirty="0">
                <a:latin typeface="Consolas" panose="020B0609020204030204" pitchFamily="49" charset="0"/>
              </a:rPr>
              <a:t>(</a:t>
            </a:r>
            <a:r>
              <a:rPr lang="en-US" dirty="0" err="1">
                <a:latin typeface="Consolas" panose="020B0609020204030204" pitchFamily="49" charset="0"/>
              </a:rPr>
              <a:t>pol.on</a:t>
            </a:r>
            <a:r>
              <a:rPr lang="en-US" dirty="0">
                <a:latin typeface="Consolas" panose="020B0609020204030204" pitchFamily="49" charset="0"/>
              </a:rPr>
              <a:t>(</a:t>
            </a:r>
            <a:r>
              <a:rPr lang="en-US" dirty="0">
                <a:solidFill>
                  <a:srgbClr val="FFC000"/>
                </a:solidFill>
                <a:latin typeface="Consolas" panose="020B0609020204030204" pitchFamily="49" charset="0"/>
              </a:rPr>
              <a:t>B</a:t>
            </a:r>
            <a:r>
              <a:rPr lang="en-US" dirty="0">
                <a:latin typeface="Consolas" panose="020B0609020204030204" pitchFamily="49" charset="0"/>
              </a:rPr>
              <a:t>), …, x);</a:t>
            </a:r>
          </a:p>
          <a:p>
            <a:r>
              <a:rPr lang="en-US" dirty="0">
                <a:latin typeface="Consolas" panose="020B0609020204030204" pitchFamily="49" charset="0"/>
              </a:rPr>
              <a:t>thrust::</a:t>
            </a:r>
            <a:r>
              <a:rPr lang="en-US" dirty="0" err="1">
                <a:latin typeface="Consolas" panose="020B0609020204030204" pitchFamily="49" charset="0"/>
              </a:rPr>
              <a:t>for_each</a:t>
            </a:r>
            <a:r>
              <a:rPr lang="en-US" dirty="0">
                <a:latin typeface="Consolas" panose="020B0609020204030204" pitchFamily="49" charset="0"/>
              </a:rPr>
              <a:t>(</a:t>
            </a:r>
            <a:r>
              <a:rPr lang="en-US" dirty="0" err="1">
                <a:latin typeface="Consolas" panose="020B0609020204030204" pitchFamily="49" charset="0"/>
              </a:rPr>
              <a:t>pol.on</a:t>
            </a:r>
            <a:r>
              <a:rPr lang="en-US" dirty="0">
                <a:latin typeface="Consolas" panose="020B0609020204030204" pitchFamily="49" charset="0"/>
              </a:rPr>
              <a:t>(</a:t>
            </a:r>
            <a:r>
              <a:rPr lang="en-US" dirty="0">
                <a:solidFill>
                  <a:srgbClr val="FFC000"/>
                </a:solidFill>
                <a:latin typeface="Consolas" panose="020B0609020204030204" pitchFamily="49" charset="0"/>
              </a:rPr>
              <a:t>B</a:t>
            </a:r>
            <a:r>
              <a:rPr lang="en-US" dirty="0">
                <a:latin typeface="Consolas" panose="020B0609020204030204" pitchFamily="49" charset="0"/>
              </a:rPr>
              <a:t>), …, y);</a:t>
            </a:r>
          </a:p>
          <a:p>
            <a:r>
              <a:rPr lang="en-US" dirty="0">
                <a:latin typeface="Consolas" panose="020B0609020204030204" pitchFamily="49" charset="0"/>
              </a:rPr>
              <a:t>auto </a:t>
            </a:r>
            <a:r>
              <a:rPr lang="en-US" dirty="0">
                <a:solidFill>
                  <a:schemeClr val="accent1">
                    <a:lumMod val="60000"/>
                    <a:lumOff val="40000"/>
                  </a:schemeClr>
                </a:solidFill>
                <a:latin typeface="Consolas" panose="020B0609020204030204" pitchFamily="49" charset="0"/>
              </a:rPr>
              <a:t>e</a:t>
            </a:r>
            <a:r>
              <a:rPr lang="en-US" dirty="0">
                <a:latin typeface="Consolas" panose="020B0609020204030204" pitchFamily="49" charset="0"/>
              </a:rPr>
              <a:t> = </a:t>
            </a:r>
            <a:r>
              <a:rPr lang="en-US" dirty="0" err="1">
                <a:solidFill>
                  <a:srgbClr val="FFC000"/>
                </a:solidFill>
                <a:latin typeface="Consolas" panose="020B0609020204030204" pitchFamily="49" charset="0"/>
              </a:rPr>
              <a:t>B</a:t>
            </a:r>
            <a:r>
              <a:rPr lang="en-US" dirty="0" err="1">
                <a:latin typeface="Consolas" panose="020B0609020204030204" pitchFamily="49" charset="0"/>
              </a:rPr>
              <a:t>.record_event</a:t>
            </a:r>
            <a:r>
              <a:rPr lang="en-US" dirty="0">
                <a:latin typeface="Consolas" panose="020B0609020204030204" pitchFamily="49" charset="0"/>
              </a:rPr>
              <a:t>();</a:t>
            </a:r>
          </a:p>
          <a:p>
            <a:r>
              <a:rPr lang="en-US" dirty="0">
                <a:latin typeface="Consolas" panose="020B0609020204030204" pitchFamily="49" charset="0"/>
              </a:rPr>
              <a:t>thrust::</a:t>
            </a:r>
            <a:r>
              <a:rPr lang="en-US" dirty="0" err="1">
                <a:latin typeface="Consolas" panose="020B0609020204030204" pitchFamily="49" charset="0"/>
              </a:rPr>
              <a:t>for_each</a:t>
            </a:r>
            <a:r>
              <a:rPr lang="en-US" dirty="0">
                <a:latin typeface="Consolas" panose="020B0609020204030204" pitchFamily="49" charset="0"/>
              </a:rPr>
              <a:t>(</a:t>
            </a:r>
            <a:r>
              <a:rPr lang="en-US" dirty="0" err="1">
                <a:latin typeface="Consolas" panose="020B0609020204030204" pitchFamily="49" charset="0"/>
              </a:rPr>
              <a:t>pol.on</a:t>
            </a:r>
            <a:r>
              <a:rPr lang="en-US" dirty="0">
                <a:latin typeface="Consolas" panose="020B0609020204030204" pitchFamily="49" charset="0"/>
              </a:rPr>
              <a:t>(</a:t>
            </a:r>
            <a:r>
              <a:rPr lang="en-US" dirty="0">
                <a:solidFill>
                  <a:srgbClr val="FFC000"/>
                </a:solidFill>
                <a:latin typeface="Consolas" panose="020B0609020204030204" pitchFamily="49" charset="0"/>
              </a:rPr>
              <a:t>B</a:t>
            </a:r>
            <a:r>
              <a:rPr lang="en-US" dirty="0">
                <a:latin typeface="Consolas" panose="020B0609020204030204" pitchFamily="49" charset="0"/>
              </a:rPr>
              <a:t>), …, z);</a:t>
            </a:r>
          </a:p>
          <a:p>
            <a:endParaRPr lang="en-US" dirty="0">
              <a:latin typeface="Consolas" panose="020B0609020204030204" pitchFamily="49" charset="0"/>
            </a:endParaRPr>
          </a:p>
          <a:p>
            <a:r>
              <a:rPr lang="en-US" dirty="0" err="1">
                <a:latin typeface="Consolas" panose="020B0609020204030204" pitchFamily="49" charset="0"/>
              </a:rPr>
              <a:t>cudax</a:t>
            </a:r>
            <a:r>
              <a:rPr lang="en-US" dirty="0">
                <a:latin typeface="Consolas" panose="020B0609020204030204" pitchFamily="49" charset="0"/>
              </a:rPr>
              <a:t>::stream </a:t>
            </a:r>
            <a:r>
              <a:rPr lang="en-US" dirty="0">
                <a:solidFill>
                  <a:srgbClr val="FFFF00"/>
                </a:solidFill>
                <a:latin typeface="Consolas" panose="020B0609020204030204" pitchFamily="49" charset="0"/>
              </a:rPr>
              <a:t>C</a:t>
            </a:r>
            <a:r>
              <a:rPr lang="en-US" dirty="0">
                <a:latin typeface="Consolas" panose="020B0609020204030204" pitchFamily="49" charset="0"/>
              </a:rPr>
              <a:t>;</a:t>
            </a:r>
          </a:p>
          <a:p>
            <a:endParaRPr lang="en-US" dirty="0">
              <a:latin typeface="Consolas" panose="020B0609020204030204" pitchFamily="49" charset="0"/>
            </a:endParaRPr>
          </a:p>
          <a:p>
            <a:r>
              <a:rPr lang="en-US" dirty="0">
                <a:latin typeface="Consolas" panose="020B0609020204030204" pitchFamily="49" charset="0"/>
              </a:rPr>
              <a:t>thrust::copy(</a:t>
            </a:r>
            <a:r>
              <a:rPr lang="en-US" dirty="0" err="1">
                <a:latin typeface="Consolas" panose="020B0609020204030204" pitchFamily="49" charset="0"/>
              </a:rPr>
              <a:t>pol.on</a:t>
            </a:r>
            <a:r>
              <a:rPr lang="en-US" dirty="0">
                <a:latin typeface="Consolas" panose="020B0609020204030204" pitchFamily="49" charset="0"/>
              </a:rPr>
              <a:t>(</a:t>
            </a:r>
            <a:r>
              <a:rPr lang="en-US" dirty="0">
                <a:solidFill>
                  <a:srgbClr val="FFFF00"/>
                </a:solidFill>
                <a:latin typeface="Consolas" panose="020B0609020204030204" pitchFamily="49" charset="0"/>
              </a:rPr>
              <a:t>C</a:t>
            </a:r>
            <a:r>
              <a:rPr lang="en-US" dirty="0">
                <a:latin typeface="Consolas" panose="020B0609020204030204" pitchFamily="49" charset="0"/>
              </a:rPr>
              <a:t>), M, …, N);</a:t>
            </a:r>
          </a:p>
          <a:p>
            <a:r>
              <a:rPr lang="en-US" dirty="0" err="1">
                <a:solidFill>
                  <a:srgbClr val="FFFF00"/>
                </a:solidFill>
                <a:latin typeface="Consolas" panose="020B0609020204030204" pitchFamily="49" charset="0"/>
              </a:rPr>
              <a:t>C</a:t>
            </a:r>
            <a:r>
              <a:rPr lang="en-US" dirty="0" err="1">
                <a:latin typeface="Consolas" panose="020B0609020204030204" pitchFamily="49" charset="0"/>
              </a:rPr>
              <a:t>.wait</a:t>
            </a:r>
            <a:r>
              <a:rPr lang="en-US" dirty="0">
                <a:latin typeface="Consolas" panose="020B0609020204030204" pitchFamily="49" charset="0"/>
              </a:rPr>
              <a:t>(</a:t>
            </a:r>
            <a:r>
              <a:rPr lang="en-US" dirty="0">
                <a:solidFill>
                  <a:schemeClr val="accent1">
                    <a:lumMod val="60000"/>
                    <a:lumOff val="40000"/>
                  </a:schemeClr>
                </a:solidFill>
                <a:latin typeface="Consolas" panose="020B0609020204030204" pitchFamily="49" charset="0"/>
              </a:rPr>
              <a:t>e</a:t>
            </a:r>
            <a:r>
              <a:rPr lang="en-US" dirty="0">
                <a:latin typeface="Consolas" panose="020B0609020204030204" pitchFamily="49" charset="0"/>
              </a:rPr>
              <a:t>);</a:t>
            </a:r>
          </a:p>
          <a:p>
            <a:r>
              <a:rPr lang="en-US" dirty="0">
                <a:latin typeface="Consolas" panose="020B0609020204030204" pitchFamily="49" charset="0"/>
              </a:rPr>
              <a:t>thrust::</a:t>
            </a:r>
            <a:r>
              <a:rPr lang="en-US" dirty="0" err="1">
                <a:latin typeface="Consolas" panose="020B0609020204030204" pitchFamily="49" charset="0"/>
              </a:rPr>
              <a:t>for_each</a:t>
            </a:r>
            <a:r>
              <a:rPr lang="en-US" dirty="0">
                <a:latin typeface="Consolas" panose="020B0609020204030204" pitchFamily="49" charset="0"/>
              </a:rPr>
              <a:t>(</a:t>
            </a:r>
            <a:r>
              <a:rPr lang="en-US" dirty="0" err="1">
                <a:latin typeface="Consolas" panose="020B0609020204030204" pitchFamily="49" charset="0"/>
              </a:rPr>
              <a:t>pol.on</a:t>
            </a:r>
            <a:r>
              <a:rPr lang="en-US" dirty="0">
                <a:latin typeface="Consolas" panose="020B0609020204030204" pitchFamily="49" charset="0"/>
              </a:rPr>
              <a:t>(</a:t>
            </a:r>
            <a:r>
              <a:rPr lang="en-US" dirty="0">
                <a:solidFill>
                  <a:srgbClr val="FFFF00"/>
                </a:solidFill>
                <a:latin typeface="Consolas" panose="020B0609020204030204" pitchFamily="49" charset="0"/>
              </a:rPr>
              <a:t>C</a:t>
            </a:r>
            <a:r>
              <a:rPr lang="en-US" dirty="0">
                <a:latin typeface="Consolas" panose="020B0609020204030204" pitchFamily="49" charset="0"/>
              </a:rPr>
              <a:t>), … h);</a:t>
            </a:r>
          </a:p>
        </p:txBody>
      </p:sp>
      <p:sp>
        <p:nvSpPr>
          <p:cNvPr id="43" name="Rectangle: Rounded Corners 42">
            <a:extLst>
              <a:ext uri="{FF2B5EF4-FFF2-40B4-BE49-F238E27FC236}">
                <a16:creationId xmlns:a16="http://schemas.microsoft.com/office/drawing/2014/main" id="{93691FFC-04DE-8DEF-2C00-7934CD64D476}"/>
              </a:ext>
            </a:extLst>
          </p:cNvPr>
          <p:cNvSpPr/>
          <p:nvPr/>
        </p:nvSpPr>
        <p:spPr>
          <a:xfrm>
            <a:off x="5983812" y="603249"/>
            <a:ext cx="4388792" cy="4965247"/>
          </a:xfrm>
          <a:prstGeom prst="roundRect">
            <a:avLst>
              <a:gd name="adj" fmla="val 6376"/>
            </a:avLst>
          </a:prstGeom>
          <a:solidFill>
            <a:srgbClr val="76B9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676656" rIns="274320" rtlCol="0" anchor="t" anchorCtr="0"/>
          <a:lstStyle/>
          <a:p>
            <a:r>
              <a:rPr lang="en-US" sz="2400" dirty="0">
                <a:latin typeface="+mj-lt"/>
              </a:rPr>
              <a:t>GPU</a:t>
            </a:r>
          </a:p>
        </p:txBody>
      </p:sp>
      <p:grpSp>
        <p:nvGrpSpPr>
          <p:cNvPr id="53" name="Group 52">
            <a:extLst>
              <a:ext uri="{FF2B5EF4-FFF2-40B4-BE49-F238E27FC236}">
                <a16:creationId xmlns:a16="http://schemas.microsoft.com/office/drawing/2014/main" id="{61FA4C6B-0598-8A4E-AAFF-F85EC8085112}"/>
              </a:ext>
            </a:extLst>
          </p:cNvPr>
          <p:cNvGrpSpPr/>
          <p:nvPr/>
        </p:nvGrpSpPr>
        <p:grpSpPr>
          <a:xfrm>
            <a:off x="6193476" y="3460449"/>
            <a:ext cx="1683729" cy="1943101"/>
            <a:chOff x="9842241" y="1142999"/>
            <a:chExt cx="1828800" cy="1943101"/>
          </a:xfrm>
        </p:grpSpPr>
        <p:sp>
          <p:nvSpPr>
            <p:cNvPr id="54" name="Rectangle: Rounded Corners 53">
              <a:extLst>
                <a:ext uri="{FF2B5EF4-FFF2-40B4-BE49-F238E27FC236}">
                  <a16:creationId xmlns:a16="http://schemas.microsoft.com/office/drawing/2014/main" id="{5D85AA75-B304-76A9-4B92-9484921DE260}"/>
                </a:ext>
              </a:extLst>
            </p:cNvPr>
            <p:cNvSpPr/>
            <p:nvPr/>
          </p:nvSpPr>
          <p:spPr>
            <a:xfrm>
              <a:off x="9842241" y="1142999"/>
              <a:ext cx="1828800" cy="1943101"/>
            </a:xfrm>
            <a:prstGeom prst="roundRect">
              <a:avLst/>
            </a:prstGeom>
            <a:solidFill>
              <a:schemeClr val="tx2">
                <a:lumMod val="50000"/>
              </a:schemeClr>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dirty="0">
                  <a:solidFill>
                    <a:srgbClr val="FFFF00"/>
                  </a:solidFill>
                  <a:latin typeface="+mj-lt"/>
                </a:rPr>
                <a:t>Stream C</a:t>
              </a:r>
            </a:p>
          </p:txBody>
        </p:sp>
        <p:grpSp>
          <p:nvGrpSpPr>
            <p:cNvPr id="55" name="Group 54">
              <a:extLst>
                <a:ext uri="{FF2B5EF4-FFF2-40B4-BE49-F238E27FC236}">
                  <a16:creationId xmlns:a16="http://schemas.microsoft.com/office/drawing/2014/main" id="{A3A742B7-2D3F-7CD7-7664-6AE3B244AE78}"/>
                </a:ext>
              </a:extLst>
            </p:cNvPr>
            <p:cNvGrpSpPr/>
            <p:nvPr/>
          </p:nvGrpSpPr>
          <p:grpSpPr>
            <a:xfrm>
              <a:off x="10047981" y="1676400"/>
              <a:ext cx="1417320" cy="1228725"/>
              <a:chOff x="10047981" y="1676400"/>
              <a:chExt cx="1417320" cy="1228725"/>
            </a:xfrm>
          </p:grpSpPr>
          <p:sp>
            <p:nvSpPr>
              <p:cNvPr id="56" name="Rectangle 55">
                <a:extLst>
                  <a:ext uri="{FF2B5EF4-FFF2-40B4-BE49-F238E27FC236}">
                    <a16:creationId xmlns:a16="http://schemas.microsoft.com/office/drawing/2014/main" id="{CE8FA51B-6BCA-75F8-A2A8-D6C6E9870C47}"/>
                  </a:ext>
                </a:extLst>
              </p:cNvPr>
              <p:cNvSpPr/>
              <p:nvPr/>
            </p:nvSpPr>
            <p:spPr>
              <a:xfrm>
                <a:off x="10047981" y="1676400"/>
                <a:ext cx="1417320" cy="409575"/>
              </a:xfrm>
              <a:prstGeom prst="rect">
                <a:avLst/>
              </a:prstGeom>
              <a:solidFill>
                <a:srgbClr val="739E12"/>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t>Copy </a:t>
                </a:r>
                <a:r>
                  <a:rPr lang="en-US" dirty="0">
                    <a:latin typeface="Consolas" panose="020B0609020204030204" pitchFamily="49" charset="0"/>
                  </a:rPr>
                  <a:t>M</a:t>
                </a:r>
                <a:r>
                  <a:rPr lang="en-US" dirty="0"/>
                  <a:t> to </a:t>
                </a:r>
                <a:r>
                  <a:rPr lang="en-US" dirty="0">
                    <a:latin typeface="Consolas" panose="020B0609020204030204" pitchFamily="49" charset="0"/>
                  </a:rPr>
                  <a:t>N</a:t>
                </a:r>
              </a:p>
            </p:txBody>
          </p:sp>
          <p:sp>
            <p:nvSpPr>
              <p:cNvPr id="57" name="Rectangle 56">
                <a:extLst>
                  <a:ext uri="{FF2B5EF4-FFF2-40B4-BE49-F238E27FC236}">
                    <a16:creationId xmlns:a16="http://schemas.microsoft.com/office/drawing/2014/main" id="{BEA74DAB-1CA4-9DC8-F691-647A706D755E}"/>
                  </a:ext>
                </a:extLst>
              </p:cNvPr>
              <p:cNvSpPr/>
              <p:nvPr/>
            </p:nvSpPr>
            <p:spPr>
              <a:xfrm>
                <a:off x="10047981" y="2085975"/>
                <a:ext cx="1417320" cy="409575"/>
              </a:xfrm>
              <a:prstGeom prst="rect">
                <a:avLst/>
              </a:prstGeom>
              <a:solidFill>
                <a:schemeClr val="accent1"/>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Wait for </a:t>
                </a:r>
                <a:r>
                  <a:rPr lang="en-US" dirty="0">
                    <a:solidFill>
                      <a:schemeClr val="accent1">
                        <a:lumMod val="60000"/>
                        <a:lumOff val="40000"/>
                      </a:schemeClr>
                    </a:solidFill>
                    <a:latin typeface="Consolas" panose="020B0609020204030204" pitchFamily="49" charset="0"/>
                  </a:rPr>
                  <a:t>e</a:t>
                </a:r>
              </a:p>
            </p:txBody>
          </p:sp>
          <p:sp>
            <p:nvSpPr>
              <p:cNvPr id="58" name="Rectangle 57">
                <a:extLst>
                  <a:ext uri="{FF2B5EF4-FFF2-40B4-BE49-F238E27FC236}">
                    <a16:creationId xmlns:a16="http://schemas.microsoft.com/office/drawing/2014/main" id="{4D3CFAE8-E5A4-DFE9-26D7-A0FC01079810}"/>
                  </a:ext>
                </a:extLst>
              </p:cNvPr>
              <p:cNvSpPr/>
              <p:nvPr/>
            </p:nvSpPr>
            <p:spPr>
              <a:xfrm>
                <a:off x="10047981" y="2495550"/>
                <a:ext cx="1417320" cy="409575"/>
              </a:xfrm>
              <a:prstGeom prst="rect">
                <a:avLst/>
              </a:prstGeom>
              <a:solidFill>
                <a:srgbClr val="00B05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Run </a:t>
                </a:r>
                <a:r>
                  <a:rPr lang="en-US" dirty="0">
                    <a:latin typeface="Consolas" panose="020B0609020204030204" pitchFamily="49" charset="0"/>
                  </a:rPr>
                  <a:t>h</a:t>
                </a:r>
              </a:p>
            </p:txBody>
          </p:sp>
        </p:grpSp>
      </p:grpSp>
      <p:grpSp>
        <p:nvGrpSpPr>
          <p:cNvPr id="81" name="Group 80">
            <a:extLst>
              <a:ext uri="{FF2B5EF4-FFF2-40B4-BE49-F238E27FC236}">
                <a16:creationId xmlns:a16="http://schemas.microsoft.com/office/drawing/2014/main" id="{2E1AA07A-8192-461A-EA3E-1EC009536389}"/>
              </a:ext>
            </a:extLst>
          </p:cNvPr>
          <p:cNvGrpSpPr/>
          <p:nvPr/>
        </p:nvGrpSpPr>
        <p:grpSpPr>
          <a:xfrm>
            <a:off x="8479360" y="2099488"/>
            <a:ext cx="1683729" cy="2419048"/>
            <a:chOff x="7529264" y="1650543"/>
            <a:chExt cx="1451696" cy="2419048"/>
          </a:xfrm>
        </p:grpSpPr>
        <p:sp>
          <p:nvSpPr>
            <p:cNvPr id="82" name="Rectangle: Rounded Corners 81">
              <a:extLst>
                <a:ext uri="{FF2B5EF4-FFF2-40B4-BE49-F238E27FC236}">
                  <a16:creationId xmlns:a16="http://schemas.microsoft.com/office/drawing/2014/main" id="{EC500501-3EF4-5E12-9B48-5B2BC784F6DA}"/>
                </a:ext>
              </a:extLst>
            </p:cNvPr>
            <p:cNvSpPr/>
            <p:nvPr/>
          </p:nvSpPr>
          <p:spPr>
            <a:xfrm>
              <a:off x="7529264" y="1650543"/>
              <a:ext cx="1451696" cy="2419048"/>
            </a:xfrm>
            <a:prstGeom prst="roundRect">
              <a:avLst/>
            </a:prstGeom>
            <a:solidFill>
              <a:schemeClr val="tx2">
                <a:lumMod val="50000"/>
              </a:schemeClr>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dirty="0">
                  <a:solidFill>
                    <a:srgbClr val="FFC000"/>
                  </a:solidFill>
                  <a:latin typeface="+mj-lt"/>
                </a:rPr>
                <a:t>Stream B</a:t>
              </a:r>
            </a:p>
          </p:txBody>
        </p:sp>
        <p:grpSp>
          <p:nvGrpSpPr>
            <p:cNvPr id="83" name="Group 82">
              <a:extLst>
                <a:ext uri="{FF2B5EF4-FFF2-40B4-BE49-F238E27FC236}">
                  <a16:creationId xmlns:a16="http://schemas.microsoft.com/office/drawing/2014/main" id="{4ECCC370-E373-CC9E-B895-120961003775}"/>
                </a:ext>
              </a:extLst>
            </p:cNvPr>
            <p:cNvGrpSpPr/>
            <p:nvPr/>
          </p:nvGrpSpPr>
          <p:grpSpPr>
            <a:xfrm>
              <a:off x="7692580" y="2183943"/>
              <a:ext cx="1125064" cy="1640388"/>
              <a:chOff x="5470922" y="2314575"/>
              <a:chExt cx="1417320" cy="1640388"/>
            </a:xfrm>
          </p:grpSpPr>
          <p:sp>
            <p:nvSpPr>
              <p:cNvPr id="84" name="Rectangle 83">
                <a:extLst>
                  <a:ext uri="{FF2B5EF4-FFF2-40B4-BE49-F238E27FC236}">
                    <a16:creationId xmlns:a16="http://schemas.microsoft.com/office/drawing/2014/main" id="{9346DCAA-C513-7084-2D30-736E003B3531}"/>
                  </a:ext>
                </a:extLst>
              </p:cNvPr>
              <p:cNvSpPr/>
              <p:nvPr/>
            </p:nvSpPr>
            <p:spPr>
              <a:xfrm>
                <a:off x="5470922" y="2314575"/>
                <a:ext cx="1417320" cy="409575"/>
              </a:xfrm>
              <a:prstGeom prst="rect">
                <a:avLst/>
              </a:prstGeom>
              <a:solidFill>
                <a:srgbClr val="00B05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Run </a:t>
                </a:r>
                <a:r>
                  <a:rPr lang="en-US" dirty="0">
                    <a:latin typeface="Consolas" panose="020B0609020204030204" pitchFamily="49" charset="0"/>
                  </a:rPr>
                  <a:t>x</a:t>
                </a:r>
              </a:p>
            </p:txBody>
          </p:sp>
          <p:sp>
            <p:nvSpPr>
              <p:cNvPr id="85" name="Rectangle 84">
                <a:extLst>
                  <a:ext uri="{FF2B5EF4-FFF2-40B4-BE49-F238E27FC236}">
                    <a16:creationId xmlns:a16="http://schemas.microsoft.com/office/drawing/2014/main" id="{9AA05C20-194E-B287-0FE0-BC2C119AFE8D}"/>
                  </a:ext>
                </a:extLst>
              </p:cNvPr>
              <p:cNvSpPr/>
              <p:nvPr/>
            </p:nvSpPr>
            <p:spPr>
              <a:xfrm>
                <a:off x="5470922" y="2724846"/>
                <a:ext cx="1417320" cy="409575"/>
              </a:xfrm>
              <a:prstGeom prst="rect">
                <a:avLst/>
              </a:prstGeom>
              <a:solidFill>
                <a:srgbClr val="00B05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Run </a:t>
                </a:r>
                <a:r>
                  <a:rPr lang="en-US" dirty="0">
                    <a:latin typeface="Consolas" panose="020B0609020204030204" pitchFamily="49" charset="0"/>
                  </a:rPr>
                  <a:t>y</a:t>
                </a:r>
              </a:p>
            </p:txBody>
          </p:sp>
          <p:sp>
            <p:nvSpPr>
              <p:cNvPr id="86" name="Rectangle 85">
                <a:extLst>
                  <a:ext uri="{FF2B5EF4-FFF2-40B4-BE49-F238E27FC236}">
                    <a16:creationId xmlns:a16="http://schemas.microsoft.com/office/drawing/2014/main" id="{C802099B-7FBF-DDC3-A1A7-B3FAFAF0E658}"/>
                  </a:ext>
                </a:extLst>
              </p:cNvPr>
              <p:cNvSpPr/>
              <p:nvPr/>
            </p:nvSpPr>
            <p:spPr>
              <a:xfrm>
                <a:off x="5470922" y="3135117"/>
                <a:ext cx="1417320" cy="409575"/>
              </a:xfrm>
              <a:prstGeom prst="rect">
                <a:avLst/>
              </a:prstGeom>
              <a:solidFill>
                <a:schemeClr val="accent1"/>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Record </a:t>
                </a:r>
                <a:r>
                  <a:rPr lang="en-US" dirty="0">
                    <a:solidFill>
                      <a:schemeClr val="accent1">
                        <a:lumMod val="60000"/>
                        <a:lumOff val="40000"/>
                      </a:schemeClr>
                    </a:solidFill>
                    <a:latin typeface="Consolas" panose="020B0609020204030204" pitchFamily="49" charset="0"/>
                  </a:rPr>
                  <a:t>e</a:t>
                </a:r>
              </a:p>
            </p:txBody>
          </p:sp>
          <p:sp>
            <p:nvSpPr>
              <p:cNvPr id="87" name="Rectangle 86">
                <a:extLst>
                  <a:ext uri="{FF2B5EF4-FFF2-40B4-BE49-F238E27FC236}">
                    <a16:creationId xmlns:a16="http://schemas.microsoft.com/office/drawing/2014/main" id="{A278A74F-D0E3-6590-0E70-5677F73052A2}"/>
                  </a:ext>
                </a:extLst>
              </p:cNvPr>
              <p:cNvSpPr/>
              <p:nvPr/>
            </p:nvSpPr>
            <p:spPr>
              <a:xfrm>
                <a:off x="5470922" y="3545388"/>
                <a:ext cx="1417320" cy="409575"/>
              </a:xfrm>
              <a:prstGeom prst="rect">
                <a:avLst/>
              </a:prstGeom>
              <a:solidFill>
                <a:srgbClr val="00B05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Run </a:t>
                </a:r>
                <a:r>
                  <a:rPr lang="en-US" dirty="0">
                    <a:latin typeface="Consolas" panose="020B0609020204030204" pitchFamily="49" charset="0"/>
                  </a:rPr>
                  <a:t>z</a:t>
                </a:r>
              </a:p>
            </p:txBody>
          </p:sp>
        </p:grpSp>
      </p:grpSp>
      <p:sp>
        <p:nvSpPr>
          <p:cNvPr id="13" name="Rectangle 12">
            <a:extLst>
              <a:ext uri="{FF2B5EF4-FFF2-40B4-BE49-F238E27FC236}">
                <a16:creationId xmlns:a16="http://schemas.microsoft.com/office/drawing/2014/main" id="{3C363CE0-0FDA-692B-0162-8CEFED05F8C5}"/>
              </a:ext>
            </a:extLst>
          </p:cNvPr>
          <p:cNvSpPr/>
          <p:nvPr/>
        </p:nvSpPr>
        <p:spPr>
          <a:xfrm>
            <a:off x="7970988" y="437091"/>
            <a:ext cx="2613335" cy="1323439"/>
          </a:xfrm>
          <a:prstGeom prst="rect">
            <a:avLst/>
          </a:prstGeom>
          <a:solidFill>
            <a:srgbClr val="9A75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en-US" sz="2000" dirty="0"/>
              <a:t>A stream can record events that </a:t>
            </a:r>
            <a:r>
              <a:rPr lang="en-US" sz="2000" u="sng" dirty="0"/>
              <a:t>other streams</a:t>
            </a:r>
            <a:r>
              <a:rPr lang="en-US" sz="2000" dirty="0"/>
              <a:t> and </a:t>
            </a:r>
            <a:r>
              <a:rPr lang="en-US" sz="2000" i="1" dirty="0"/>
              <a:t>host code</a:t>
            </a:r>
            <a:r>
              <a:rPr lang="en-US" sz="2000" dirty="0"/>
              <a:t> can sync with.</a:t>
            </a:r>
          </a:p>
        </p:txBody>
      </p:sp>
      <p:cxnSp>
        <p:nvCxnSpPr>
          <p:cNvPr id="6" name="Straight Arrow Connector 5">
            <a:extLst>
              <a:ext uri="{FF2B5EF4-FFF2-40B4-BE49-F238E27FC236}">
                <a16:creationId xmlns:a16="http://schemas.microsoft.com/office/drawing/2014/main" id="{B51C09B5-446E-FFF8-7A6C-42C161F383ED}"/>
              </a:ext>
            </a:extLst>
          </p:cNvPr>
          <p:cNvCxnSpPr>
            <a:cxnSpLocks/>
            <a:stCxn id="9" idx="1"/>
            <a:endCxn id="8" idx="3"/>
          </p:cNvCxnSpPr>
          <p:nvPr/>
        </p:nvCxnSpPr>
        <p:spPr>
          <a:xfrm flipH="1">
            <a:off x="7980614" y="3658217"/>
            <a:ext cx="411664" cy="949995"/>
          </a:xfrm>
          <a:prstGeom prst="straightConnector1">
            <a:avLst/>
          </a:prstGeom>
          <a:ln w="50800" cap="rnd">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64F7C626-A6C8-6C52-77A1-65380E39118B}"/>
              </a:ext>
            </a:extLst>
          </p:cNvPr>
          <p:cNvSpPr/>
          <p:nvPr/>
        </p:nvSpPr>
        <p:spPr>
          <a:xfrm>
            <a:off x="7889174" y="4562492"/>
            <a:ext cx="91440" cy="91440"/>
          </a:xfrm>
          <a:prstGeom prst="rect">
            <a:avLst/>
          </a:prstGeom>
          <a:solidFill>
            <a:srgbClr val="FF0000">
              <a:alpha val="0"/>
            </a:srgbClr>
          </a:solid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243D5527-2FE9-0364-5C88-2DAB93477D65}"/>
              </a:ext>
            </a:extLst>
          </p:cNvPr>
          <p:cNvSpPr/>
          <p:nvPr/>
        </p:nvSpPr>
        <p:spPr>
          <a:xfrm>
            <a:off x="8392278" y="3612497"/>
            <a:ext cx="91440" cy="91440"/>
          </a:xfrm>
          <a:prstGeom prst="rect">
            <a:avLst/>
          </a:prstGeom>
          <a:solidFill>
            <a:srgbClr val="FF0000">
              <a:alpha val="0"/>
            </a:srgbClr>
          </a:solid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 name="Group 4">
            <a:extLst>
              <a:ext uri="{FF2B5EF4-FFF2-40B4-BE49-F238E27FC236}">
                <a16:creationId xmlns:a16="http://schemas.microsoft.com/office/drawing/2014/main" id="{ECEDB6C4-2D24-0C69-BAD0-D45B687E9E35}"/>
              </a:ext>
            </a:extLst>
          </p:cNvPr>
          <p:cNvGrpSpPr/>
          <p:nvPr/>
        </p:nvGrpSpPr>
        <p:grpSpPr>
          <a:xfrm>
            <a:off x="6193476" y="1346200"/>
            <a:ext cx="1683729" cy="1947672"/>
            <a:chOff x="5726905" y="1346201"/>
            <a:chExt cx="1683729" cy="1947672"/>
          </a:xfrm>
        </p:grpSpPr>
        <p:sp>
          <p:nvSpPr>
            <p:cNvPr id="7" name="Rectangle: Rounded Corners 6">
              <a:extLst>
                <a:ext uri="{FF2B5EF4-FFF2-40B4-BE49-F238E27FC236}">
                  <a16:creationId xmlns:a16="http://schemas.microsoft.com/office/drawing/2014/main" id="{66638208-B049-AC87-4E4C-C536D3340386}"/>
                </a:ext>
              </a:extLst>
            </p:cNvPr>
            <p:cNvSpPr/>
            <p:nvPr/>
          </p:nvSpPr>
          <p:spPr>
            <a:xfrm>
              <a:off x="5726905" y="1346201"/>
              <a:ext cx="1683729" cy="1947672"/>
            </a:xfrm>
            <a:prstGeom prst="roundRect">
              <a:avLst/>
            </a:prstGeom>
            <a:solidFill>
              <a:schemeClr val="tx2">
                <a:lumMod val="50000"/>
              </a:schemeClr>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dirty="0">
                  <a:solidFill>
                    <a:srgbClr val="FF0000"/>
                  </a:solidFill>
                  <a:latin typeface="+mj-lt"/>
                </a:rPr>
                <a:t>Stream A</a:t>
              </a:r>
            </a:p>
          </p:txBody>
        </p:sp>
        <p:grpSp>
          <p:nvGrpSpPr>
            <p:cNvPr id="12" name="Group 11">
              <a:extLst>
                <a:ext uri="{FF2B5EF4-FFF2-40B4-BE49-F238E27FC236}">
                  <a16:creationId xmlns:a16="http://schemas.microsoft.com/office/drawing/2014/main" id="{76665F99-32CB-4731-556E-A097C5DB9C94}"/>
                </a:ext>
              </a:extLst>
            </p:cNvPr>
            <p:cNvGrpSpPr/>
            <p:nvPr/>
          </p:nvGrpSpPr>
          <p:grpSpPr>
            <a:xfrm>
              <a:off x="5916324" y="1879601"/>
              <a:ext cx="1304891" cy="1237597"/>
              <a:chOff x="5916324" y="1879601"/>
              <a:chExt cx="1304891" cy="1237597"/>
            </a:xfrm>
          </p:grpSpPr>
          <p:sp>
            <p:nvSpPr>
              <p:cNvPr id="14" name="Rectangle 13">
                <a:extLst>
                  <a:ext uri="{FF2B5EF4-FFF2-40B4-BE49-F238E27FC236}">
                    <a16:creationId xmlns:a16="http://schemas.microsoft.com/office/drawing/2014/main" id="{68D40A4E-AC6C-0C01-17F8-94492D157FF4}"/>
                  </a:ext>
                </a:extLst>
              </p:cNvPr>
              <p:cNvSpPr/>
              <p:nvPr/>
            </p:nvSpPr>
            <p:spPr>
              <a:xfrm>
                <a:off x="5916325" y="1879601"/>
                <a:ext cx="1304890" cy="409575"/>
              </a:xfrm>
              <a:prstGeom prst="rect">
                <a:avLst/>
              </a:prstGeom>
              <a:solidFill>
                <a:srgbClr val="00B05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Run </a:t>
                </a:r>
                <a:r>
                  <a:rPr lang="en-US" dirty="0">
                    <a:latin typeface="Consolas" panose="020B0609020204030204" pitchFamily="49" charset="0"/>
                  </a:rPr>
                  <a:t>f</a:t>
                </a:r>
              </a:p>
            </p:txBody>
          </p:sp>
          <p:sp>
            <p:nvSpPr>
              <p:cNvPr id="15" name="Rectangle 14">
                <a:extLst>
                  <a:ext uri="{FF2B5EF4-FFF2-40B4-BE49-F238E27FC236}">
                    <a16:creationId xmlns:a16="http://schemas.microsoft.com/office/drawing/2014/main" id="{3A2B41A9-1B5B-8DC0-ADEB-847714491644}"/>
                  </a:ext>
                </a:extLst>
              </p:cNvPr>
              <p:cNvSpPr/>
              <p:nvPr/>
            </p:nvSpPr>
            <p:spPr>
              <a:xfrm>
                <a:off x="5916325" y="2289176"/>
                <a:ext cx="1304890" cy="409575"/>
              </a:xfrm>
              <a:prstGeom prst="rect">
                <a:avLst/>
              </a:prstGeom>
              <a:solidFill>
                <a:srgbClr val="00B05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Run </a:t>
                </a:r>
                <a:r>
                  <a:rPr lang="en-US" dirty="0">
                    <a:latin typeface="Consolas" panose="020B0609020204030204" pitchFamily="49" charset="0"/>
                  </a:rPr>
                  <a:t>g</a:t>
                </a:r>
              </a:p>
            </p:txBody>
          </p:sp>
          <p:sp>
            <p:nvSpPr>
              <p:cNvPr id="16" name="Rectangle 15">
                <a:extLst>
                  <a:ext uri="{FF2B5EF4-FFF2-40B4-BE49-F238E27FC236}">
                    <a16:creationId xmlns:a16="http://schemas.microsoft.com/office/drawing/2014/main" id="{EC37FA99-4FDD-7E56-122C-2D12635CEFFF}"/>
                  </a:ext>
                </a:extLst>
              </p:cNvPr>
              <p:cNvSpPr/>
              <p:nvPr/>
            </p:nvSpPr>
            <p:spPr>
              <a:xfrm>
                <a:off x="5916324" y="2707623"/>
                <a:ext cx="1304889" cy="409575"/>
              </a:xfrm>
              <a:prstGeom prst="rect">
                <a:avLst/>
              </a:prstGeom>
              <a:solidFill>
                <a:schemeClr val="accent1"/>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Record </a:t>
                </a:r>
                <a:r>
                  <a:rPr lang="en-US" dirty="0">
                    <a:latin typeface="Consolas" panose="020B0609020204030204" pitchFamily="49" charset="0"/>
                  </a:rPr>
                  <a:t>…</a:t>
                </a:r>
              </a:p>
            </p:txBody>
          </p:sp>
        </p:grpSp>
      </p:grpSp>
    </p:spTree>
    <p:extLst>
      <p:ext uri="{BB962C8B-B14F-4D97-AF65-F5344CB8AC3E}">
        <p14:creationId xmlns:p14="http://schemas.microsoft.com/office/powerpoint/2010/main" val="772855810"/>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5CC0820-0D10-5E7E-8ECF-DDE11CF5B72C}"/>
              </a:ext>
            </a:extLst>
          </p:cNvPr>
          <p:cNvSpPr>
            <a:spLocks noGrp="1"/>
          </p:cNvSpPr>
          <p:nvPr>
            <p:ph type="sldNum" sz="quarter" idx="11"/>
          </p:nvPr>
        </p:nvSpPr>
        <p:spPr/>
        <p:txBody>
          <a:bodyPr/>
          <a:lstStyle/>
          <a:p>
            <a:fld id="{27D56BB5-3061-446C-8933-086D56C9C75B}" type="slidenum">
              <a:rPr lang="en-US" smtClean="0"/>
              <a:t>111</a:t>
            </a:fld>
            <a:endParaRPr lang="en-US"/>
          </a:p>
        </p:txBody>
      </p:sp>
      <p:sp>
        <p:nvSpPr>
          <p:cNvPr id="3" name="Footer Placeholder 2">
            <a:extLst>
              <a:ext uri="{FF2B5EF4-FFF2-40B4-BE49-F238E27FC236}">
                <a16:creationId xmlns:a16="http://schemas.microsoft.com/office/drawing/2014/main" id="{B109F224-221C-99F2-ACB8-00D21ED0CA32}"/>
              </a:ext>
            </a:extLst>
          </p:cNvPr>
          <p:cNvSpPr>
            <a:spLocks noGrp="1"/>
          </p:cNvSpPr>
          <p:nvPr>
            <p:ph type="ftr" sz="quarter" idx="12"/>
          </p:nvPr>
        </p:nvSpPr>
        <p:spPr/>
        <p:txBody>
          <a:bodyPr/>
          <a:lstStyle/>
          <a:p>
            <a:r>
              <a:rPr lang="en-US"/>
              <a:t>Copyright (C) 2026 NVIDIA</a:t>
            </a:r>
            <a:endParaRPr lang="en-US" dirty="0"/>
          </a:p>
        </p:txBody>
      </p:sp>
      <p:sp>
        <p:nvSpPr>
          <p:cNvPr id="7" name="Rectangle: Rounded Corners 6">
            <a:extLst>
              <a:ext uri="{FF2B5EF4-FFF2-40B4-BE49-F238E27FC236}">
                <a16:creationId xmlns:a16="http://schemas.microsoft.com/office/drawing/2014/main" id="{3017634D-F5CE-9319-113E-2A1AB8830665}"/>
              </a:ext>
            </a:extLst>
          </p:cNvPr>
          <p:cNvSpPr/>
          <p:nvPr/>
        </p:nvSpPr>
        <p:spPr>
          <a:xfrm>
            <a:off x="5983812" y="603250"/>
            <a:ext cx="2102759" cy="4965247"/>
          </a:xfrm>
          <a:prstGeom prst="roundRect">
            <a:avLst>
              <a:gd name="adj" fmla="val 13321"/>
            </a:avLst>
          </a:prstGeom>
          <a:solidFill>
            <a:srgbClr val="76B9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274320" rIns="274320" rtlCol="0" anchor="t" anchorCtr="0"/>
          <a:lstStyle/>
          <a:p>
            <a:pPr algn="ctr"/>
            <a:r>
              <a:rPr lang="en-US" sz="2400" dirty="0">
                <a:latin typeface="+mj-lt"/>
              </a:rPr>
              <a:t>GPU 0</a:t>
            </a:r>
          </a:p>
        </p:txBody>
      </p:sp>
      <p:sp>
        <p:nvSpPr>
          <p:cNvPr id="27" name="Rectangle: Rounded Corners 26">
            <a:extLst>
              <a:ext uri="{FF2B5EF4-FFF2-40B4-BE49-F238E27FC236}">
                <a16:creationId xmlns:a16="http://schemas.microsoft.com/office/drawing/2014/main" id="{BC8612FD-614F-342D-DCFF-90D66C84F018}"/>
              </a:ext>
            </a:extLst>
          </p:cNvPr>
          <p:cNvSpPr/>
          <p:nvPr/>
        </p:nvSpPr>
        <p:spPr>
          <a:xfrm>
            <a:off x="8269696" y="603249"/>
            <a:ext cx="2102759" cy="4965247"/>
          </a:xfrm>
          <a:prstGeom prst="roundRect">
            <a:avLst>
              <a:gd name="adj" fmla="val 13321"/>
            </a:avLst>
          </a:prstGeom>
          <a:solidFill>
            <a:srgbClr val="76B9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274320" rIns="274320" rtlCol="0" anchor="t" anchorCtr="0"/>
          <a:lstStyle/>
          <a:p>
            <a:pPr algn="ctr"/>
            <a:r>
              <a:rPr lang="en-US" sz="2400" dirty="0">
                <a:latin typeface="+mj-lt"/>
              </a:rPr>
              <a:t>GPU 1</a:t>
            </a:r>
          </a:p>
        </p:txBody>
      </p:sp>
      <p:grpSp>
        <p:nvGrpSpPr>
          <p:cNvPr id="73" name="Group 72">
            <a:extLst>
              <a:ext uri="{FF2B5EF4-FFF2-40B4-BE49-F238E27FC236}">
                <a16:creationId xmlns:a16="http://schemas.microsoft.com/office/drawing/2014/main" id="{E6F31BB2-A323-F1B4-7DAC-4916E0FB6B32}"/>
              </a:ext>
            </a:extLst>
          </p:cNvPr>
          <p:cNvGrpSpPr/>
          <p:nvPr/>
        </p:nvGrpSpPr>
        <p:grpSpPr>
          <a:xfrm>
            <a:off x="6193327" y="3460450"/>
            <a:ext cx="1683729" cy="1943101"/>
            <a:chOff x="9842241" y="1142999"/>
            <a:chExt cx="1828800" cy="1943101"/>
          </a:xfrm>
        </p:grpSpPr>
        <p:sp>
          <p:nvSpPr>
            <p:cNvPr id="74" name="Rectangle: Rounded Corners 73">
              <a:extLst>
                <a:ext uri="{FF2B5EF4-FFF2-40B4-BE49-F238E27FC236}">
                  <a16:creationId xmlns:a16="http://schemas.microsoft.com/office/drawing/2014/main" id="{E062D3E4-2794-8253-5711-E397D0A9334B}"/>
                </a:ext>
              </a:extLst>
            </p:cNvPr>
            <p:cNvSpPr/>
            <p:nvPr/>
          </p:nvSpPr>
          <p:spPr>
            <a:xfrm>
              <a:off x="9842241" y="1142999"/>
              <a:ext cx="1828800" cy="1943101"/>
            </a:xfrm>
            <a:prstGeom prst="roundRect">
              <a:avLst/>
            </a:prstGeom>
            <a:solidFill>
              <a:schemeClr val="tx2">
                <a:lumMod val="50000"/>
              </a:schemeClr>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dirty="0">
                  <a:solidFill>
                    <a:srgbClr val="FFFF00"/>
                  </a:solidFill>
                  <a:latin typeface="+mj-lt"/>
                </a:rPr>
                <a:t>Stream C</a:t>
              </a:r>
            </a:p>
          </p:txBody>
        </p:sp>
        <p:grpSp>
          <p:nvGrpSpPr>
            <p:cNvPr id="75" name="Group 74">
              <a:extLst>
                <a:ext uri="{FF2B5EF4-FFF2-40B4-BE49-F238E27FC236}">
                  <a16:creationId xmlns:a16="http://schemas.microsoft.com/office/drawing/2014/main" id="{86C1BC12-03D3-8AD2-717A-15F4DBFC54A7}"/>
                </a:ext>
              </a:extLst>
            </p:cNvPr>
            <p:cNvGrpSpPr/>
            <p:nvPr/>
          </p:nvGrpSpPr>
          <p:grpSpPr>
            <a:xfrm>
              <a:off x="10047981" y="1676400"/>
              <a:ext cx="1417320" cy="1228725"/>
              <a:chOff x="10047981" y="1676400"/>
              <a:chExt cx="1417320" cy="1228725"/>
            </a:xfrm>
          </p:grpSpPr>
          <p:sp>
            <p:nvSpPr>
              <p:cNvPr id="76" name="Rectangle 75">
                <a:extLst>
                  <a:ext uri="{FF2B5EF4-FFF2-40B4-BE49-F238E27FC236}">
                    <a16:creationId xmlns:a16="http://schemas.microsoft.com/office/drawing/2014/main" id="{D7E38FF9-B34A-7FE1-4084-B499897280F5}"/>
                  </a:ext>
                </a:extLst>
              </p:cNvPr>
              <p:cNvSpPr/>
              <p:nvPr/>
            </p:nvSpPr>
            <p:spPr>
              <a:xfrm>
                <a:off x="10047981" y="1676400"/>
                <a:ext cx="1417320" cy="409575"/>
              </a:xfrm>
              <a:prstGeom prst="rect">
                <a:avLst/>
              </a:prstGeom>
              <a:solidFill>
                <a:srgbClr val="739E12"/>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t>Copy </a:t>
                </a:r>
                <a:r>
                  <a:rPr lang="en-US" dirty="0">
                    <a:latin typeface="Consolas" panose="020B0609020204030204" pitchFamily="49" charset="0"/>
                  </a:rPr>
                  <a:t>M</a:t>
                </a:r>
                <a:r>
                  <a:rPr lang="en-US" dirty="0"/>
                  <a:t> to </a:t>
                </a:r>
                <a:r>
                  <a:rPr lang="en-US" dirty="0">
                    <a:latin typeface="Consolas" panose="020B0609020204030204" pitchFamily="49" charset="0"/>
                  </a:rPr>
                  <a:t>N</a:t>
                </a:r>
              </a:p>
            </p:txBody>
          </p:sp>
          <p:sp>
            <p:nvSpPr>
              <p:cNvPr id="77" name="Rectangle 76">
                <a:extLst>
                  <a:ext uri="{FF2B5EF4-FFF2-40B4-BE49-F238E27FC236}">
                    <a16:creationId xmlns:a16="http://schemas.microsoft.com/office/drawing/2014/main" id="{4B80F61C-47EE-4404-3F8A-1370EA142C4D}"/>
                  </a:ext>
                </a:extLst>
              </p:cNvPr>
              <p:cNvSpPr/>
              <p:nvPr/>
            </p:nvSpPr>
            <p:spPr>
              <a:xfrm>
                <a:off x="10047981" y="2085975"/>
                <a:ext cx="1417320" cy="409575"/>
              </a:xfrm>
              <a:prstGeom prst="rect">
                <a:avLst/>
              </a:prstGeom>
              <a:solidFill>
                <a:schemeClr val="accent1"/>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Wait for </a:t>
                </a:r>
                <a:r>
                  <a:rPr lang="en-US" dirty="0">
                    <a:solidFill>
                      <a:schemeClr val="accent1">
                        <a:lumMod val="60000"/>
                        <a:lumOff val="40000"/>
                      </a:schemeClr>
                    </a:solidFill>
                    <a:latin typeface="Consolas" panose="020B0609020204030204" pitchFamily="49" charset="0"/>
                  </a:rPr>
                  <a:t>e</a:t>
                </a:r>
              </a:p>
            </p:txBody>
          </p:sp>
          <p:sp>
            <p:nvSpPr>
              <p:cNvPr id="78" name="Rectangle 77">
                <a:extLst>
                  <a:ext uri="{FF2B5EF4-FFF2-40B4-BE49-F238E27FC236}">
                    <a16:creationId xmlns:a16="http://schemas.microsoft.com/office/drawing/2014/main" id="{BFB77C8F-61A2-F8E6-1B7A-537850260D27}"/>
                  </a:ext>
                </a:extLst>
              </p:cNvPr>
              <p:cNvSpPr/>
              <p:nvPr/>
            </p:nvSpPr>
            <p:spPr>
              <a:xfrm>
                <a:off x="10047981" y="2495550"/>
                <a:ext cx="1417320" cy="409575"/>
              </a:xfrm>
              <a:prstGeom prst="rect">
                <a:avLst/>
              </a:prstGeom>
              <a:solidFill>
                <a:srgbClr val="00B05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Run </a:t>
                </a:r>
                <a:r>
                  <a:rPr lang="en-US" dirty="0">
                    <a:latin typeface="Consolas" panose="020B0609020204030204" pitchFamily="49" charset="0"/>
                  </a:rPr>
                  <a:t>h</a:t>
                </a:r>
              </a:p>
            </p:txBody>
          </p:sp>
        </p:grpSp>
      </p:grpSp>
      <p:grpSp>
        <p:nvGrpSpPr>
          <p:cNvPr id="85" name="Group 84">
            <a:extLst>
              <a:ext uri="{FF2B5EF4-FFF2-40B4-BE49-F238E27FC236}">
                <a16:creationId xmlns:a16="http://schemas.microsoft.com/office/drawing/2014/main" id="{C02A3BAE-B387-6E8C-5D32-C0E01E65DE9C}"/>
              </a:ext>
            </a:extLst>
          </p:cNvPr>
          <p:cNvGrpSpPr/>
          <p:nvPr/>
        </p:nvGrpSpPr>
        <p:grpSpPr>
          <a:xfrm>
            <a:off x="8479211" y="2099489"/>
            <a:ext cx="1683729" cy="2419048"/>
            <a:chOff x="7529264" y="1650543"/>
            <a:chExt cx="1451696" cy="2419048"/>
          </a:xfrm>
        </p:grpSpPr>
        <p:sp>
          <p:nvSpPr>
            <p:cNvPr id="86" name="Rectangle: Rounded Corners 85">
              <a:extLst>
                <a:ext uri="{FF2B5EF4-FFF2-40B4-BE49-F238E27FC236}">
                  <a16:creationId xmlns:a16="http://schemas.microsoft.com/office/drawing/2014/main" id="{0681384B-70A8-111C-49D4-E7B292B7686B}"/>
                </a:ext>
              </a:extLst>
            </p:cNvPr>
            <p:cNvSpPr/>
            <p:nvPr/>
          </p:nvSpPr>
          <p:spPr>
            <a:xfrm>
              <a:off x="7529264" y="1650543"/>
              <a:ext cx="1451696" cy="2419048"/>
            </a:xfrm>
            <a:prstGeom prst="roundRect">
              <a:avLst/>
            </a:prstGeom>
            <a:solidFill>
              <a:schemeClr val="tx2">
                <a:lumMod val="50000"/>
              </a:schemeClr>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dirty="0">
                  <a:solidFill>
                    <a:srgbClr val="FFC000"/>
                  </a:solidFill>
                  <a:latin typeface="+mj-lt"/>
                </a:rPr>
                <a:t>Stream B</a:t>
              </a:r>
            </a:p>
          </p:txBody>
        </p:sp>
        <p:grpSp>
          <p:nvGrpSpPr>
            <p:cNvPr id="87" name="Group 86">
              <a:extLst>
                <a:ext uri="{FF2B5EF4-FFF2-40B4-BE49-F238E27FC236}">
                  <a16:creationId xmlns:a16="http://schemas.microsoft.com/office/drawing/2014/main" id="{CD84DDD4-3D03-19AB-FE1A-FF8999B84FA5}"/>
                </a:ext>
              </a:extLst>
            </p:cNvPr>
            <p:cNvGrpSpPr/>
            <p:nvPr/>
          </p:nvGrpSpPr>
          <p:grpSpPr>
            <a:xfrm>
              <a:off x="7692580" y="2183943"/>
              <a:ext cx="1125064" cy="1640388"/>
              <a:chOff x="5470922" y="2314575"/>
              <a:chExt cx="1417320" cy="1640388"/>
            </a:xfrm>
          </p:grpSpPr>
          <p:sp>
            <p:nvSpPr>
              <p:cNvPr id="88" name="Rectangle 87">
                <a:extLst>
                  <a:ext uri="{FF2B5EF4-FFF2-40B4-BE49-F238E27FC236}">
                    <a16:creationId xmlns:a16="http://schemas.microsoft.com/office/drawing/2014/main" id="{C8C4CD62-AD82-1055-EA1F-A6DD1478B4E3}"/>
                  </a:ext>
                </a:extLst>
              </p:cNvPr>
              <p:cNvSpPr/>
              <p:nvPr/>
            </p:nvSpPr>
            <p:spPr>
              <a:xfrm>
                <a:off x="5470922" y="2314575"/>
                <a:ext cx="1417320" cy="409575"/>
              </a:xfrm>
              <a:prstGeom prst="rect">
                <a:avLst/>
              </a:prstGeom>
              <a:solidFill>
                <a:srgbClr val="00B05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Run </a:t>
                </a:r>
                <a:r>
                  <a:rPr lang="en-US" dirty="0">
                    <a:latin typeface="Consolas" panose="020B0609020204030204" pitchFamily="49" charset="0"/>
                  </a:rPr>
                  <a:t>x</a:t>
                </a:r>
              </a:p>
            </p:txBody>
          </p:sp>
          <p:sp>
            <p:nvSpPr>
              <p:cNvPr id="89" name="Rectangle 88">
                <a:extLst>
                  <a:ext uri="{FF2B5EF4-FFF2-40B4-BE49-F238E27FC236}">
                    <a16:creationId xmlns:a16="http://schemas.microsoft.com/office/drawing/2014/main" id="{619B711C-1AE0-2FBF-D21F-B7029A081DDE}"/>
                  </a:ext>
                </a:extLst>
              </p:cNvPr>
              <p:cNvSpPr/>
              <p:nvPr/>
            </p:nvSpPr>
            <p:spPr>
              <a:xfrm>
                <a:off x="5470922" y="2724846"/>
                <a:ext cx="1417320" cy="409575"/>
              </a:xfrm>
              <a:prstGeom prst="rect">
                <a:avLst/>
              </a:prstGeom>
              <a:solidFill>
                <a:srgbClr val="00B05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Run </a:t>
                </a:r>
                <a:r>
                  <a:rPr lang="en-US" dirty="0">
                    <a:latin typeface="Consolas" panose="020B0609020204030204" pitchFamily="49" charset="0"/>
                  </a:rPr>
                  <a:t>y</a:t>
                </a:r>
              </a:p>
            </p:txBody>
          </p:sp>
          <p:sp>
            <p:nvSpPr>
              <p:cNvPr id="90" name="Rectangle 89">
                <a:extLst>
                  <a:ext uri="{FF2B5EF4-FFF2-40B4-BE49-F238E27FC236}">
                    <a16:creationId xmlns:a16="http://schemas.microsoft.com/office/drawing/2014/main" id="{31AAB443-9AAB-F7BC-3222-5C8999187A0E}"/>
                  </a:ext>
                </a:extLst>
              </p:cNvPr>
              <p:cNvSpPr/>
              <p:nvPr/>
            </p:nvSpPr>
            <p:spPr>
              <a:xfrm>
                <a:off x="5470922" y="3135117"/>
                <a:ext cx="1417320" cy="409575"/>
              </a:xfrm>
              <a:prstGeom prst="rect">
                <a:avLst/>
              </a:prstGeom>
              <a:solidFill>
                <a:schemeClr val="accent1"/>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Record </a:t>
                </a:r>
                <a:r>
                  <a:rPr lang="en-US" dirty="0">
                    <a:solidFill>
                      <a:schemeClr val="accent1">
                        <a:lumMod val="60000"/>
                        <a:lumOff val="40000"/>
                      </a:schemeClr>
                    </a:solidFill>
                    <a:latin typeface="Consolas" panose="020B0609020204030204" pitchFamily="49" charset="0"/>
                  </a:rPr>
                  <a:t>e</a:t>
                </a:r>
              </a:p>
            </p:txBody>
          </p:sp>
          <p:sp>
            <p:nvSpPr>
              <p:cNvPr id="91" name="Rectangle 90">
                <a:extLst>
                  <a:ext uri="{FF2B5EF4-FFF2-40B4-BE49-F238E27FC236}">
                    <a16:creationId xmlns:a16="http://schemas.microsoft.com/office/drawing/2014/main" id="{84828821-7A8D-89E7-0F57-BDC0541BA42C}"/>
                  </a:ext>
                </a:extLst>
              </p:cNvPr>
              <p:cNvSpPr/>
              <p:nvPr/>
            </p:nvSpPr>
            <p:spPr>
              <a:xfrm>
                <a:off x="5470922" y="3545388"/>
                <a:ext cx="1417320" cy="409575"/>
              </a:xfrm>
              <a:prstGeom prst="rect">
                <a:avLst/>
              </a:prstGeom>
              <a:solidFill>
                <a:srgbClr val="00B05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Run </a:t>
                </a:r>
                <a:r>
                  <a:rPr lang="en-US" dirty="0">
                    <a:latin typeface="Consolas" panose="020B0609020204030204" pitchFamily="49" charset="0"/>
                  </a:rPr>
                  <a:t>z</a:t>
                </a:r>
              </a:p>
            </p:txBody>
          </p:sp>
        </p:grpSp>
      </p:grpSp>
      <p:sp>
        <p:nvSpPr>
          <p:cNvPr id="101" name="TextBox 100">
            <a:extLst>
              <a:ext uri="{FF2B5EF4-FFF2-40B4-BE49-F238E27FC236}">
                <a16:creationId xmlns:a16="http://schemas.microsoft.com/office/drawing/2014/main" id="{DEAD70D1-CA07-6324-153F-6998A4696045}"/>
              </a:ext>
            </a:extLst>
          </p:cNvPr>
          <p:cNvSpPr txBox="1"/>
          <p:nvPr/>
        </p:nvSpPr>
        <p:spPr>
          <a:xfrm>
            <a:off x="514350" y="269717"/>
            <a:ext cx="4616970" cy="5632311"/>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t" anchorCtr="0">
            <a:spAutoFit/>
          </a:bodyPr>
          <a:lstStyle/>
          <a:p>
            <a:r>
              <a:rPr lang="en-US" dirty="0">
                <a:latin typeface="Consolas" panose="020B0609020204030204" pitchFamily="49" charset="0"/>
              </a:rPr>
              <a:t>auto pol(thrust::</a:t>
            </a:r>
            <a:r>
              <a:rPr lang="en-US" dirty="0" err="1">
                <a:latin typeface="Consolas" panose="020B0609020204030204" pitchFamily="49" charset="0"/>
              </a:rPr>
              <a:t>cuda</a:t>
            </a:r>
            <a:r>
              <a:rPr lang="en-US" dirty="0">
                <a:latin typeface="Consolas" panose="020B0609020204030204" pitchFamily="49" charset="0"/>
              </a:rPr>
              <a:t>::</a:t>
            </a:r>
            <a:r>
              <a:rPr lang="en-US" dirty="0" err="1">
                <a:latin typeface="Consolas" panose="020B0609020204030204" pitchFamily="49" charset="0"/>
              </a:rPr>
              <a:t>par_nosync</a:t>
            </a:r>
            <a:r>
              <a:rPr lang="en-US" dirty="0">
                <a:latin typeface="Consolas" panose="020B0609020204030204" pitchFamily="49" charset="0"/>
              </a:rPr>
              <a:t>);</a:t>
            </a:r>
          </a:p>
          <a:p>
            <a:endParaRPr lang="en-US" dirty="0">
              <a:latin typeface="Consolas" panose="020B0609020204030204" pitchFamily="49" charset="0"/>
            </a:endParaRPr>
          </a:p>
          <a:p>
            <a:r>
              <a:rPr lang="en-US" dirty="0" err="1">
                <a:latin typeface="Consolas" panose="020B0609020204030204" pitchFamily="49" charset="0"/>
              </a:rPr>
              <a:t>cudax</a:t>
            </a:r>
            <a:r>
              <a:rPr lang="en-US" dirty="0">
                <a:latin typeface="Consolas" panose="020B0609020204030204" pitchFamily="49" charset="0"/>
              </a:rPr>
              <a:t>::stream </a:t>
            </a:r>
            <a:r>
              <a:rPr lang="en-US" dirty="0">
                <a:solidFill>
                  <a:srgbClr val="FF0000"/>
                </a:solidFill>
                <a:latin typeface="Consolas" panose="020B0609020204030204" pitchFamily="49" charset="0"/>
              </a:rPr>
              <a:t>A</a:t>
            </a:r>
            <a:r>
              <a:rPr lang="en-US" dirty="0">
                <a:latin typeface="Consolas" panose="020B0609020204030204" pitchFamily="49" charset="0"/>
              </a:rPr>
              <a:t>(</a:t>
            </a:r>
            <a:r>
              <a:rPr lang="en-US" dirty="0" err="1">
                <a:latin typeface="Consolas" panose="020B0609020204030204" pitchFamily="49" charset="0"/>
              </a:rPr>
              <a:t>cudax</a:t>
            </a:r>
            <a:r>
              <a:rPr lang="en-US" dirty="0">
                <a:latin typeface="Consolas" panose="020B0609020204030204" pitchFamily="49" charset="0"/>
              </a:rPr>
              <a:t>::devices[0]);</a:t>
            </a:r>
          </a:p>
          <a:p>
            <a:endParaRPr lang="en-US" dirty="0">
              <a:latin typeface="Consolas" panose="020B0609020204030204" pitchFamily="49" charset="0"/>
            </a:endParaRPr>
          </a:p>
          <a:p>
            <a:r>
              <a:rPr lang="en-US" dirty="0">
                <a:latin typeface="Consolas" panose="020B0609020204030204" pitchFamily="49" charset="0"/>
              </a:rPr>
              <a:t>thrust::</a:t>
            </a:r>
            <a:r>
              <a:rPr lang="en-US" dirty="0" err="1">
                <a:latin typeface="Consolas" panose="020B0609020204030204" pitchFamily="49" charset="0"/>
              </a:rPr>
              <a:t>for_each</a:t>
            </a:r>
            <a:r>
              <a:rPr lang="en-US" dirty="0">
                <a:latin typeface="Consolas" panose="020B0609020204030204" pitchFamily="49" charset="0"/>
              </a:rPr>
              <a:t>(</a:t>
            </a:r>
            <a:r>
              <a:rPr lang="en-US" dirty="0" err="1">
                <a:latin typeface="Consolas" panose="020B0609020204030204" pitchFamily="49" charset="0"/>
              </a:rPr>
              <a:t>pol.on</a:t>
            </a:r>
            <a:r>
              <a:rPr lang="en-US" dirty="0">
                <a:latin typeface="Consolas" panose="020B0609020204030204" pitchFamily="49" charset="0"/>
              </a:rPr>
              <a:t>(</a:t>
            </a:r>
            <a:r>
              <a:rPr lang="en-US" dirty="0">
                <a:solidFill>
                  <a:srgbClr val="FF0000"/>
                </a:solidFill>
                <a:latin typeface="Consolas" panose="020B0609020204030204" pitchFamily="49" charset="0"/>
              </a:rPr>
              <a:t>A</a:t>
            </a:r>
            <a:r>
              <a:rPr lang="en-US" dirty="0">
                <a:latin typeface="Consolas" panose="020B0609020204030204" pitchFamily="49" charset="0"/>
              </a:rPr>
              <a:t>), …, f);</a:t>
            </a:r>
          </a:p>
          <a:p>
            <a:r>
              <a:rPr lang="en-US" dirty="0">
                <a:latin typeface="Consolas" panose="020B0609020204030204" pitchFamily="49" charset="0"/>
              </a:rPr>
              <a:t>thrust::</a:t>
            </a:r>
            <a:r>
              <a:rPr lang="en-US" dirty="0" err="1">
                <a:latin typeface="Consolas" panose="020B0609020204030204" pitchFamily="49" charset="0"/>
              </a:rPr>
              <a:t>for_each</a:t>
            </a:r>
            <a:r>
              <a:rPr lang="en-US" dirty="0">
                <a:latin typeface="Consolas" panose="020B0609020204030204" pitchFamily="49" charset="0"/>
              </a:rPr>
              <a:t>(</a:t>
            </a:r>
            <a:r>
              <a:rPr lang="en-US" dirty="0" err="1">
                <a:latin typeface="Consolas" panose="020B0609020204030204" pitchFamily="49" charset="0"/>
              </a:rPr>
              <a:t>pol.on</a:t>
            </a:r>
            <a:r>
              <a:rPr lang="en-US" dirty="0">
                <a:latin typeface="Consolas" panose="020B0609020204030204" pitchFamily="49" charset="0"/>
              </a:rPr>
              <a:t>(</a:t>
            </a:r>
            <a:r>
              <a:rPr lang="en-US" dirty="0">
                <a:solidFill>
                  <a:srgbClr val="FF0000"/>
                </a:solidFill>
                <a:latin typeface="Consolas" panose="020B0609020204030204" pitchFamily="49" charset="0"/>
              </a:rPr>
              <a:t>A</a:t>
            </a:r>
            <a:r>
              <a:rPr lang="en-US" dirty="0">
                <a:latin typeface="Consolas" panose="020B0609020204030204" pitchFamily="49" charset="0"/>
              </a:rPr>
              <a:t>), …, g);</a:t>
            </a:r>
          </a:p>
          <a:p>
            <a:r>
              <a:rPr lang="en-US" dirty="0" err="1">
                <a:solidFill>
                  <a:srgbClr val="FF0000"/>
                </a:solidFill>
                <a:latin typeface="Consolas" panose="020B0609020204030204" pitchFamily="49" charset="0"/>
              </a:rPr>
              <a:t>A</a:t>
            </a:r>
            <a:r>
              <a:rPr lang="en-US" dirty="0" err="1">
                <a:latin typeface="Consolas" panose="020B0609020204030204" pitchFamily="49" charset="0"/>
              </a:rPr>
              <a:t>.sync</a:t>
            </a:r>
            <a:r>
              <a:rPr lang="en-US" dirty="0">
                <a:latin typeface="Consolas" panose="020B0609020204030204" pitchFamily="49" charset="0"/>
              </a:rPr>
              <a:t>();</a:t>
            </a:r>
          </a:p>
          <a:p>
            <a:endParaRPr lang="en-US" dirty="0">
              <a:latin typeface="Consolas" panose="020B0609020204030204" pitchFamily="49" charset="0"/>
            </a:endParaRPr>
          </a:p>
          <a:p>
            <a:r>
              <a:rPr lang="en-US" dirty="0" err="1">
                <a:latin typeface="Consolas" panose="020B0609020204030204" pitchFamily="49" charset="0"/>
              </a:rPr>
              <a:t>cudax</a:t>
            </a:r>
            <a:r>
              <a:rPr lang="en-US" dirty="0">
                <a:latin typeface="Consolas" panose="020B0609020204030204" pitchFamily="49" charset="0"/>
              </a:rPr>
              <a:t>::stream </a:t>
            </a:r>
            <a:r>
              <a:rPr lang="en-US" dirty="0">
                <a:solidFill>
                  <a:srgbClr val="FFC000"/>
                </a:solidFill>
                <a:latin typeface="Consolas" panose="020B0609020204030204" pitchFamily="49" charset="0"/>
              </a:rPr>
              <a:t>B</a:t>
            </a:r>
            <a:r>
              <a:rPr lang="en-US" dirty="0">
                <a:latin typeface="Consolas" panose="020B0609020204030204" pitchFamily="49" charset="0"/>
              </a:rPr>
              <a:t>(</a:t>
            </a:r>
            <a:r>
              <a:rPr lang="en-US" dirty="0" err="1">
                <a:latin typeface="Consolas" panose="020B0609020204030204" pitchFamily="49" charset="0"/>
              </a:rPr>
              <a:t>cudax</a:t>
            </a:r>
            <a:r>
              <a:rPr lang="en-US" dirty="0">
                <a:latin typeface="Consolas" panose="020B0609020204030204" pitchFamily="49" charset="0"/>
              </a:rPr>
              <a:t>::devices[1]);</a:t>
            </a:r>
          </a:p>
          <a:p>
            <a:endParaRPr lang="en-US" dirty="0">
              <a:latin typeface="Consolas" panose="020B0609020204030204" pitchFamily="49" charset="0"/>
            </a:endParaRPr>
          </a:p>
          <a:p>
            <a:r>
              <a:rPr lang="en-US" dirty="0">
                <a:latin typeface="Consolas" panose="020B0609020204030204" pitchFamily="49" charset="0"/>
              </a:rPr>
              <a:t>thrust::</a:t>
            </a:r>
            <a:r>
              <a:rPr lang="en-US" dirty="0" err="1">
                <a:latin typeface="Consolas" panose="020B0609020204030204" pitchFamily="49" charset="0"/>
              </a:rPr>
              <a:t>for_each</a:t>
            </a:r>
            <a:r>
              <a:rPr lang="en-US" dirty="0">
                <a:latin typeface="Consolas" panose="020B0609020204030204" pitchFamily="49" charset="0"/>
              </a:rPr>
              <a:t>(</a:t>
            </a:r>
            <a:r>
              <a:rPr lang="en-US" dirty="0" err="1">
                <a:latin typeface="Consolas" panose="020B0609020204030204" pitchFamily="49" charset="0"/>
              </a:rPr>
              <a:t>pol.on</a:t>
            </a:r>
            <a:r>
              <a:rPr lang="en-US" dirty="0">
                <a:latin typeface="Consolas" panose="020B0609020204030204" pitchFamily="49" charset="0"/>
              </a:rPr>
              <a:t>(</a:t>
            </a:r>
            <a:r>
              <a:rPr lang="en-US" dirty="0">
                <a:solidFill>
                  <a:srgbClr val="FFC000"/>
                </a:solidFill>
                <a:latin typeface="Consolas" panose="020B0609020204030204" pitchFamily="49" charset="0"/>
              </a:rPr>
              <a:t>B</a:t>
            </a:r>
            <a:r>
              <a:rPr lang="en-US" dirty="0">
                <a:latin typeface="Consolas" panose="020B0609020204030204" pitchFamily="49" charset="0"/>
              </a:rPr>
              <a:t>), …, x);</a:t>
            </a:r>
          </a:p>
          <a:p>
            <a:r>
              <a:rPr lang="en-US" dirty="0">
                <a:latin typeface="Consolas" panose="020B0609020204030204" pitchFamily="49" charset="0"/>
              </a:rPr>
              <a:t>thrust::</a:t>
            </a:r>
            <a:r>
              <a:rPr lang="en-US" dirty="0" err="1">
                <a:latin typeface="Consolas" panose="020B0609020204030204" pitchFamily="49" charset="0"/>
              </a:rPr>
              <a:t>for_each</a:t>
            </a:r>
            <a:r>
              <a:rPr lang="en-US" dirty="0">
                <a:latin typeface="Consolas" panose="020B0609020204030204" pitchFamily="49" charset="0"/>
              </a:rPr>
              <a:t>(</a:t>
            </a:r>
            <a:r>
              <a:rPr lang="en-US" dirty="0" err="1">
                <a:latin typeface="Consolas" panose="020B0609020204030204" pitchFamily="49" charset="0"/>
              </a:rPr>
              <a:t>pol.on</a:t>
            </a:r>
            <a:r>
              <a:rPr lang="en-US" dirty="0">
                <a:latin typeface="Consolas" panose="020B0609020204030204" pitchFamily="49" charset="0"/>
              </a:rPr>
              <a:t>(</a:t>
            </a:r>
            <a:r>
              <a:rPr lang="en-US" dirty="0">
                <a:solidFill>
                  <a:srgbClr val="FFC000"/>
                </a:solidFill>
                <a:latin typeface="Consolas" panose="020B0609020204030204" pitchFamily="49" charset="0"/>
              </a:rPr>
              <a:t>B</a:t>
            </a:r>
            <a:r>
              <a:rPr lang="en-US" dirty="0">
                <a:latin typeface="Consolas" panose="020B0609020204030204" pitchFamily="49" charset="0"/>
              </a:rPr>
              <a:t>), …, y);</a:t>
            </a:r>
          </a:p>
          <a:p>
            <a:r>
              <a:rPr lang="en-US" dirty="0">
                <a:latin typeface="Consolas" panose="020B0609020204030204" pitchFamily="49" charset="0"/>
              </a:rPr>
              <a:t>auto </a:t>
            </a:r>
            <a:r>
              <a:rPr lang="en-US" dirty="0">
                <a:solidFill>
                  <a:schemeClr val="accent1">
                    <a:lumMod val="60000"/>
                    <a:lumOff val="40000"/>
                  </a:schemeClr>
                </a:solidFill>
                <a:latin typeface="Consolas" panose="020B0609020204030204" pitchFamily="49" charset="0"/>
              </a:rPr>
              <a:t>e</a:t>
            </a:r>
            <a:r>
              <a:rPr lang="en-US" dirty="0">
                <a:latin typeface="Consolas" panose="020B0609020204030204" pitchFamily="49" charset="0"/>
              </a:rPr>
              <a:t> = </a:t>
            </a:r>
            <a:r>
              <a:rPr lang="en-US" dirty="0" err="1">
                <a:solidFill>
                  <a:srgbClr val="FFC000"/>
                </a:solidFill>
                <a:latin typeface="Consolas" panose="020B0609020204030204" pitchFamily="49" charset="0"/>
              </a:rPr>
              <a:t>B</a:t>
            </a:r>
            <a:r>
              <a:rPr lang="en-US" dirty="0" err="1">
                <a:latin typeface="Consolas" panose="020B0609020204030204" pitchFamily="49" charset="0"/>
              </a:rPr>
              <a:t>.record_event</a:t>
            </a:r>
            <a:r>
              <a:rPr lang="en-US" dirty="0">
                <a:latin typeface="Consolas" panose="020B0609020204030204" pitchFamily="49" charset="0"/>
              </a:rPr>
              <a:t>();</a:t>
            </a:r>
          </a:p>
          <a:p>
            <a:r>
              <a:rPr lang="en-US" dirty="0">
                <a:latin typeface="Consolas" panose="020B0609020204030204" pitchFamily="49" charset="0"/>
              </a:rPr>
              <a:t>thrust::</a:t>
            </a:r>
            <a:r>
              <a:rPr lang="en-US" dirty="0" err="1">
                <a:latin typeface="Consolas" panose="020B0609020204030204" pitchFamily="49" charset="0"/>
              </a:rPr>
              <a:t>for_each</a:t>
            </a:r>
            <a:r>
              <a:rPr lang="en-US" dirty="0">
                <a:latin typeface="Consolas" panose="020B0609020204030204" pitchFamily="49" charset="0"/>
              </a:rPr>
              <a:t>(</a:t>
            </a:r>
            <a:r>
              <a:rPr lang="en-US" dirty="0" err="1">
                <a:latin typeface="Consolas" panose="020B0609020204030204" pitchFamily="49" charset="0"/>
              </a:rPr>
              <a:t>pol.on</a:t>
            </a:r>
            <a:r>
              <a:rPr lang="en-US" dirty="0">
                <a:latin typeface="Consolas" panose="020B0609020204030204" pitchFamily="49" charset="0"/>
              </a:rPr>
              <a:t>(</a:t>
            </a:r>
            <a:r>
              <a:rPr lang="en-US" dirty="0">
                <a:solidFill>
                  <a:srgbClr val="FFC000"/>
                </a:solidFill>
                <a:latin typeface="Consolas" panose="020B0609020204030204" pitchFamily="49" charset="0"/>
              </a:rPr>
              <a:t>B</a:t>
            </a:r>
            <a:r>
              <a:rPr lang="en-US" dirty="0">
                <a:latin typeface="Consolas" panose="020B0609020204030204" pitchFamily="49" charset="0"/>
              </a:rPr>
              <a:t>), …, z);</a:t>
            </a:r>
          </a:p>
          <a:p>
            <a:endParaRPr lang="en-US" dirty="0">
              <a:latin typeface="Consolas" panose="020B0609020204030204" pitchFamily="49" charset="0"/>
            </a:endParaRPr>
          </a:p>
          <a:p>
            <a:r>
              <a:rPr lang="en-US" dirty="0" err="1">
                <a:latin typeface="Consolas" panose="020B0609020204030204" pitchFamily="49" charset="0"/>
              </a:rPr>
              <a:t>cudax</a:t>
            </a:r>
            <a:r>
              <a:rPr lang="en-US" dirty="0">
                <a:latin typeface="Consolas" panose="020B0609020204030204" pitchFamily="49" charset="0"/>
              </a:rPr>
              <a:t>::stream </a:t>
            </a:r>
            <a:r>
              <a:rPr lang="en-US" dirty="0">
                <a:solidFill>
                  <a:srgbClr val="FFFF00"/>
                </a:solidFill>
                <a:latin typeface="Consolas" panose="020B0609020204030204" pitchFamily="49" charset="0"/>
              </a:rPr>
              <a:t>C</a:t>
            </a:r>
            <a:r>
              <a:rPr lang="en-US" dirty="0">
                <a:latin typeface="Consolas" panose="020B0609020204030204" pitchFamily="49" charset="0"/>
              </a:rPr>
              <a:t>(</a:t>
            </a:r>
            <a:r>
              <a:rPr lang="en-US" dirty="0" err="1">
                <a:latin typeface="Consolas" panose="020B0609020204030204" pitchFamily="49" charset="0"/>
              </a:rPr>
              <a:t>cudax</a:t>
            </a:r>
            <a:r>
              <a:rPr lang="en-US" dirty="0">
                <a:latin typeface="Consolas" panose="020B0609020204030204" pitchFamily="49" charset="0"/>
              </a:rPr>
              <a:t>::devices[0]);</a:t>
            </a:r>
          </a:p>
          <a:p>
            <a:endParaRPr lang="en-US" dirty="0">
              <a:latin typeface="Consolas" panose="020B0609020204030204" pitchFamily="49" charset="0"/>
            </a:endParaRPr>
          </a:p>
          <a:p>
            <a:r>
              <a:rPr lang="en-US" dirty="0">
                <a:latin typeface="Consolas" panose="020B0609020204030204" pitchFamily="49" charset="0"/>
              </a:rPr>
              <a:t>thrust::copy(</a:t>
            </a:r>
            <a:r>
              <a:rPr lang="en-US" dirty="0" err="1">
                <a:latin typeface="Consolas" panose="020B0609020204030204" pitchFamily="49" charset="0"/>
              </a:rPr>
              <a:t>pol.on</a:t>
            </a:r>
            <a:r>
              <a:rPr lang="en-US" dirty="0">
                <a:latin typeface="Consolas" panose="020B0609020204030204" pitchFamily="49" charset="0"/>
              </a:rPr>
              <a:t>(</a:t>
            </a:r>
            <a:r>
              <a:rPr lang="en-US" dirty="0">
                <a:solidFill>
                  <a:srgbClr val="FFFF00"/>
                </a:solidFill>
                <a:latin typeface="Consolas" panose="020B0609020204030204" pitchFamily="49" charset="0"/>
              </a:rPr>
              <a:t>C</a:t>
            </a:r>
            <a:r>
              <a:rPr lang="en-US" dirty="0">
                <a:latin typeface="Consolas" panose="020B0609020204030204" pitchFamily="49" charset="0"/>
              </a:rPr>
              <a:t>), M, …, N);</a:t>
            </a:r>
          </a:p>
          <a:p>
            <a:r>
              <a:rPr lang="en-US" dirty="0" err="1">
                <a:solidFill>
                  <a:srgbClr val="FFFF00"/>
                </a:solidFill>
                <a:latin typeface="Consolas" panose="020B0609020204030204" pitchFamily="49" charset="0"/>
              </a:rPr>
              <a:t>C</a:t>
            </a:r>
            <a:r>
              <a:rPr lang="en-US" dirty="0" err="1">
                <a:latin typeface="Consolas" panose="020B0609020204030204" pitchFamily="49" charset="0"/>
              </a:rPr>
              <a:t>.wait</a:t>
            </a:r>
            <a:r>
              <a:rPr lang="en-US" dirty="0">
                <a:latin typeface="Consolas" panose="020B0609020204030204" pitchFamily="49" charset="0"/>
              </a:rPr>
              <a:t>(</a:t>
            </a:r>
            <a:r>
              <a:rPr lang="en-US" dirty="0">
                <a:solidFill>
                  <a:schemeClr val="accent1">
                    <a:lumMod val="60000"/>
                    <a:lumOff val="40000"/>
                  </a:schemeClr>
                </a:solidFill>
                <a:latin typeface="Consolas" panose="020B0609020204030204" pitchFamily="49" charset="0"/>
              </a:rPr>
              <a:t>e</a:t>
            </a:r>
            <a:r>
              <a:rPr lang="en-US" dirty="0">
                <a:latin typeface="Consolas" panose="020B0609020204030204" pitchFamily="49" charset="0"/>
              </a:rPr>
              <a:t>);</a:t>
            </a:r>
          </a:p>
          <a:p>
            <a:r>
              <a:rPr lang="en-US" dirty="0">
                <a:latin typeface="Consolas" panose="020B0609020204030204" pitchFamily="49" charset="0"/>
              </a:rPr>
              <a:t>thrust::</a:t>
            </a:r>
            <a:r>
              <a:rPr lang="en-US" dirty="0" err="1">
                <a:latin typeface="Consolas" panose="020B0609020204030204" pitchFamily="49" charset="0"/>
              </a:rPr>
              <a:t>for_each</a:t>
            </a:r>
            <a:r>
              <a:rPr lang="en-US" dirty="0">
                <a:latin typeface="Consolas" panose="020B0609020204030204" pitchFamily="49" charset="0"/>
              </a:rPr>
              <a:t>(</a:t>
            </a:r>
            <a:r>
              <a:rPr lang="en-US" dirty="0" err="1">
                <a:latin typeface="Consolas" panose="020B0609020204030204" pitchFamily="49" charset="0"/>
              </a:rPr>
              <a:t>pol.on</a:t>
            </a:r>
            <a:r>
              <a:rPr lang="en-US" dirty="0">
                <a:latin typeface="Consolas" panose="020B0609020204030204" pitchFamily="49" charset="0"/>
              </a:rPr>
              <a:t>(</a:t>
            </a:r>
            <a:r>
              <a:rPr lang="en-US" dirty="0">
                <a:solidFill>
                  <a:srgbClr val="FFFF00"/>
                </a:solidFill>
                <a:latin typeface="Consolas" panose="020B0609020204030204" pitchFamily="49" charset="0"/>
              </a:rPr>
              <a:t>C</a:t>
            </a:r>
            <a:r>
              <a:rPr lang="en-US" dirty="0">
                <a:latin typeface="Consolas" panose="020B0609020204030204" pitchFamily="49" charset="0"/>
              </a:rPr>
              <a:t>), … h);</a:t>
            </a:r>
          </a:p>
        </p:txBody>
      </p:sp>
      <p:cxnSp>
        <p:nvCxnSpPr>
          <p:cNvPr id="8" name="Straight Arrow Connector 7">
            <a:extLst>
              <a:ext uri="{FF2B5EF4-FFF2-40B4-BE49-F238E27FC236}">
                <a16:creationId xmlns:a16="http://schemas.microsoft.com/office/drawing/2014/main" id="{74AE8A88-757D-78CD-C765-8918CA0432B7}"/>
              </a:ext>
            </a:extLst>
          </p:cNvPr>
          <p:cNvCxnSpPr>
            <a:cxnSpLocks/>
            <a:stCxn id="10" idx="1"/>
            <a:endCxn id="9" idx="3"/>
          </p:cNvCxnSpPr>
          <p:nvPr/>
        </p:nvCxnSpPr>
        <p:spPr>
          <a:xfrm flipH="1">
            <a:off x="7980614" y="3658217"/>
            <a:ext cx="411664" cy="949995"/>
          </a:xfrm>
          <a:prstGeom prst="straightConnector1">
            <a:avLst/>
          </a:prstGeom>
          <a:ln w="50800" cap="rnd">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367A8EFF-090A-5EE6-B328-560296AA43E5}"/>
              </a:ext>
            </a:extLst>
          </p:cNvPr>
          <p:cNvSpPr/>
          <p:nvPr/>
        </p:nvSpPr>
        <p:spPr>
          <a:xfrm>
            <a:off x="7889174" y="4562492"/>
            <a:ext cx="91440" cy="91440"/>
          </a:xfrm>
          <a:prstGeom prst="rect">
            <a:avLst/>
          </a:prstGeom>
          <a:solidFill>
            <a:srgbClr val="FF0000">
              <a:alpha val="0"/>
            </a:srgbClr>
          </a:solid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48AA19CB-F23D-932D-6920-ED41689104DE}"/>
              </a:ext>
            </a:extLst>
          </p:cNvPr>
          <p:cNvSpPr/>
          <p:nvPr/>
        </p:nvSpPr>
        <p:spPr>
          <a:xfrm>
            <a:off x="8392278" y="3612497"/>
            <a:ext cx="91440" cy="91440"/>
          </a:xfrm>
          <a:prstGeom prst="rect">
            <a:avLst/>
          </a:prstGeom>
          <a:solidFill>
            <a:srgbClr val="FF0000">
              <a:alpha val="0"/>
            </a:srgbClr>
          </a:solid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 name="Group 3">
            <a:extLst>
              <a:ext uri="{FF2B5EF4-FFF2-40B4-BE49-F238E27FC236}">
                <a16:creationId xmlns:a16="http://schemas.microsoft.com/office/drawing/2014/main" id="{9F2DC869-3352-EAA3-39B8-C4714E68C23F}"/>
              </a:ext>
            </a:extLst>
          </p:cNvPr>
          <p:cNvGrpSpPr/>
          <p:nvPr/>
        </p:nvGrpSpPr>
        <p:grpSpPr>
          <a:xfrm>
            <a:off x="6193476" y="1346200"/>
            <a:ext cx="1683729" cy="1947672"/>
            <a:chOff x="5726905" y="1346201"/>
            <a:chExt cx="1683729" cy="1947672"/>
          </a:xfrm>
        </p:grpSpPr>
        <p:sp>
          <p:nvSpPr>
            <p:cNvPr id="5" name="Rectangle: Rounded Corners 4">
              <a:extLst>
                <a:ext uri="{FF2B5EF4-FFF2-40B4-BE49-F238E27FC236}">
                  <a16:creationId xmlns:a16="http://schemas.microsoft.com/office/drawing/2014/main" id="{7D589693-8AC1-16F5-3B57-89212837CDED}"/>
                </a:ext>
              </a:extLst>
            </p:cNvPr>
            <p:cNvSpPr/>
            <p:nvPr/>
          </p:nvSpPr>
          <p:spPr>
            <a:xfrm>
              <a:off x="5726905" y="1346201"/>
              <a:ext cx="1683729" cy="1947672"/>
            </a:xfrm>
            <a:prstGeom prst="roundRect">
              <a:avLst/>
            </a:prstGeom>
            <a:solidFill>
              <a:schemeClr val="tx2">
                <a:lumMod val="50000"/>
              </a:schemeClr>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dirty="0">
                  <a:solidFill>
                    <a:srgbClr val="FF0000"/>
                  </a:solidFill>
                  <a:latin typeface="+mj-lt"/>
                </a:rPr>
                <a:t>Stream A</a:t>
              </a:r>
            </a:p>
          </p:txBody>
        </p:sp>
        <p:grpSp>
          <p:nvGrpSpPr>
            <p:cNvPr id="6" name="Group 5">
              <a:extLst>
                <a:ext uri="{FF2B5EF4-FFF2-40B4-BE49-F238E27FC236}">
                  <a16:creationId xmlns:a16="http://schemas.microsoft.com/office/drawing/2014/main" id="{4397F85E-B8E0-CE8C-ADBF-5959476D7045}"/>
                </a:ext>
              </a:extLst>
            </p:cNvPr>
            <p:cNvGrpSpPr/>
            <p:nvPr/>
          </p:nvGrpSpPr>
          <p:grpSpPr>
            <a:xfrm>
              <a:off x="5916324" y="1879601"/>
              <a:ext cx="1304891" cy="1237597"/>
              <a:chOff x="5916324" y="1879601"/>
              <a:chExt cx="1304891" cy="1237597"/>
            </a:xfrm>
          </p:grpSpPr>
          <p:sp>
            <p:nvSpPr>
              <p:cNvPr id="11" name="Rectangle 10">
                <a:extLst>
                  <a:ext uri="{FF2B5EF4-FFF2-40B4-BE49-F238E27FC236}">
                    <a16:creationId xmlns:a16="http://schemas.microsoft.com/office/drawing/2014/main" id="{F973BFC5-53C0-EDFA-8A64-E73024A415D4}"/>
                  </a:ext>
                </a:extLst>
              </p:cNvPr>
              <p:cNvSpPr/>
              <p:nvPr/>
            </p:nvSpPr>
            <p:spPr>
              <a:xfrm>
                <a:off x="5916325" y="1879601"/>
                <a:ext cx="1304890" cy="409575"/>
              </a:xfrm>
              <a:prstGeom prst="rect">
                <a:avLst/>
              </a:prstGeom>
              <a:solidFill>
                <a:srgbClr val="00B05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Run </a:t>
                </a:r>
                <a:r>
                  <a:rPr lang="en-US" dirty="0">
                    <a:latin typeface="Consolas" panose="020B0609020204030204" pitchFamily="49" charset="0"/>
                  </a:rPr>
                  <a:t>f</a:t>
                </a:r>
              </a:p>
            </p:txBody>
          </p:sp>
          <p:sp>
            <p:nvSpPr>
              <p:cNvPr id="12" name="Rectangle 11">
                <a:extLst>
                  <a:ext uri="{FF2B5EF4-FFF2-40B4-BE49-F238E27FC236}">
                    <a16:creationId xmlns:a16="http://schemas.microsoft.com/office/drawing/2014/main" id="{4A6DEE43-E887-53C5-4180-022DE0044437}"/>
                  </a:ext>
                </a:extLst>
              </p:cNvPr>
              <p:cNvSpPr/>
              <p:nvPr/>
            </p:nvSpPr>
            <p:spPr>
              <a:xfrm>
                <a:off x="5916325" y="2289176"/>
                <a:ext cx="1304890" cy="409575"/>
              </a:xfrm>
              <a:prstGeom prst="rect">
                <a:avLst/>
              </a:prstGeom>
              <a:solidFill>
                <a:srgbClr val="00B05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Run </a:t>
                </a:r>
                <a:r>
                  <a:rPr lang="en-US" dirty="0">
                    <a:latin typeface="Consolas" panose="020B0609020204030204" pitchFamily="49" charset="0"/>
                  </a:rPr>
                  <a:t>g</a:t>
                </a:r>
              </a:p>
            </p:txBody>
          </p:sp>
          <p:sp>
            <p:nvSpPr>
              <p:cNvPr id="13" name="Rectangle 12">
                <a:extLst>
                  <a:ext uri="{FF2B5EF4-FFF2-40B4-BE49-F238E27FC236}">
                    <a16:creationId xmlns:a16="http://schemas.microsoft.com/office/drawing/2014/main" id="{3A1657C7-75C8-2C02-FF3C-4457E5BA943F}"/>
                  </a:ext>
                </a:extLst>
              </p:cNvPr>
              <p:cNvSpPr/>
              <p:nvPr/>
            </p:nvSpPr>
            <p:spPr>
              <a:xfrm>
                <a:off x="5916324" y="2707623"/>
                <a:ext cx="1304889" cy="409575"/>
              </a:xfrm>
              <a:prstGeom prst="rect">
                <a:avLst/>
              </a:prstGeom>
              <a:solidFill>
                <a:schemeClr val="accent1"/>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Record </a:t>
                </a:r>
                <a:r>
                  <a:rPr lang="en-US" dirty="0">
                    <a:latin typeface="Consolas" panose="020B0609020204030204" pitchFamily="49" charset="0"/>
                  </a:rPr>
                  <a:t>…</a:t>
                </a:r>
              </a:p>
            </p:txBody>
          </p:sp>
        </p:grpSp>
      </p:grpSp>
    </p:spTree>
    <p:extLst>
      <p:ext uri="{BB962C8B-B14F-4D97-AF65-F5344CB8AC3E}">
        <p14:creationId xmlns:p14="http://schemas.microsoft.com/office/powerpoint/2010/main" val="1001077668"/>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91479A-3DF1-7EE0-A9F0-C70F07316B7D}"/>
            </a:ext>
          </a:extLst>
        </p:cNvPr>
        <p:cNvGrpSpPr/>
        <p:nvPr/>
      </p:nvGrpSpPr>
      <p:grpSpPr>
        <a:xfrm>
          <a:off x="0" y="0"/>
          <a:ext cx="0" cy="0"/>
          <a:chOff x="0" y="0"/>
          <a:chExt cx="0" cy="0"/>
        </a:xfrm>
      </p:grpSpPr>
      <p:sp>
        <p:nvSpPr>
          <p:cNvPr id="4" name="Content Placeholder 3">
            <a:extLst>
              <a:ext uri="{FF2B5EF4-FFF2-40B4-BE49-F238E27FC236}">
                <a16:creationId xmlns:a16="http://schemas.microsoft.com/office/drawing/2014/main" id="{7FA525EC-65E4-5B1A-E2C3-07C0C243B85B}"/>
              </a:ext>
            </a:extLst>
          </p:cNvPr>
          <p:cNvSpPr>
            <a:spLocks noGrp="1"/>
          </p:cNvSpPr>
          <p:nvPr>
            <p:ph idx="1"/>
          </p:nvPr>
        </p:nvSpPr>
        <p:spPr>
          <a:xfrm>
            <a:off x="512064" y="330200"/>
            <a:ext cx="10003536" cy="5509200"/>
          </a:xfrm>
        </p:spPr>
        <p:txBody>
          <a:bodyPr>
            <a:noAutofit/>
          </a:bodyPr>
          <a:lstStyle/>
          <a:p>
            <a:r>
              <a:rPr lang="en-US" dirty="0"/>
              <a:t>int </a:t>
            </a:r>
            <a:r>
              <a:rPr lang="en-US" dirty="0" err="1">
                <a:solidFill>
                  <a:srgbClr val="CC9B00"/>
                </a:solidFill>
              </a:rPr>
              <a:t>nx</a:t>
            </a:r>
            <a:r>
              <a:rPr lang="en-US" dirty="0"/>
              <a:t>(…), </a:t>
            </a:r>
            <a:r>
              <a:rPr lang="en-US" dirty="0" err="1">
                <a:solidFill>
                  <a:schemeClr val="accent3">
                    <a:lumMod val="60000"/>
                    <a:lumOff val="40000"/>
                  </a:schemeClr>
                </a:solidFill>
              </a:rPr>
              <a:t>ny</a:t>
            </a:r>
            <a:r>
              <a:rPr lang="en-US" dirty="0"/>
              <a:t>(…), </a:t>
            </a:r>
            <a:r>
              <a:rPr lang="en-US" dirty="0" err="1">
                <a:solidFill>
                  <a:schemeClr val="accent2">
                    <a:lumMod val="40000"/>
                    <a:lumOff val="60000"/>
                  </a:schemeClr>
                </a:solidFill>
              </a:rPr>
              <a:t>write_steps</a:t>
            </a:r>
            <a:r>
              <a:rPr lang="en-US" dirty="0"/>
              <a:t>(…), </a:t>
            </a:r>
            <a:r>
              <a:rPr lang="en-US" dirty="0" err="1">
                <a:solidFill>
                  <a:srgbClr val="FFFF99"/>
                </a:solidFill>
              </a:rPr>
              <a:t>compute_steps</a:t>
            </a:r>
            <a:r>
              <a:rPr lang="en-US" dirty="0"/>
              <a:t>(…);</a:t>
            </a:r>
          </a:p>
          <a:p>
            <a:endParaRPr lang="en-US" dirty="0"/>
          </a:p>
          <a:p>
            <a:r>
              <a:rPr lang="en-US" dirty="0"/>
              <a:t>thrust::</a:t>
            </a:r>
            <a:r>
              <a:rPr lang="en-US" dirty="0" err="1"/>
              <a:t>universal_vector</a:t>
            </a:r>
            <a:r>
              <a:rPr lang="en-US" dirty="0"/>
              <a:t>&lt;float&gt; </a:t>
            </a:r>
            <a:r>
              <a:rPr lang="en-US" dirty="0" err="1">
                <a:solidFill>
                  <a:srgbClr val="FF33CC"/>
                </a:solidFill>
              </a:rPr>
              <a:t>U_data</a:t>
            </a:r>
            <a:r>
              <a:rPr lang="en-US" dirty="0"/>
              <a:t>(</a:t>
            </a:r>
            <a:r>
              <a:rPr lang="en-US" dirty="0" err="1">
                <a:solidFill>
                  <a:srgbClr val="CC9B00"/>
                </a:solidFill>
              </a:rPr>
              <a:t>nx</a:t>
            </a:r>
            <a:r>
              <a:rPr lang="en-US" dirty="0"/>
              <a:t> * </a:t>
            </a:r>
            <a:r>
              <a:rPr lang="en-US" dirty="0" err="1">
                <a:solidFill>
                  <a:schemeClr val="accent3">
                    <a:lumMod val="60000"/>
                    <a:lumOff val="40000"/>
                  </a:schemeClr>
                </a:solidFill>
              </a:rPr>
              <a:t>ny</a:t>
            </a:r>
            <a:r>
              <a:rPr lang="en-US" dirty="0"/>
              <a:t>), </a:t>
            </a:r>
            <a:r>
              <a:rPr lang="en-US" dirty="0" err="1">
                <a:solidFill>
                  <a:schemeClr val="accent1">
                    <a:lumMod val="60000"/>
                    <a:lumOff val="40000"/>
                  </a:schemeClr>
                </a:solidFill>
              </a:rPr>
              <a:t>V_data</a:t>
            </a:r>
            <a:r>
              <a:rPr lang="en-US" dirty="0"/>
              <a:t>(</a:t>
            </a:r>
            <a:r>
              <a:rPr lang="en-US" dirty="0" err="1">
                <a:solidFill>
                  <a:srgbClr val="CC9B00"/>
                </a:solidFill>
              </a:rPr>
              <a:t>nx</a:t>
            </a:r>
            <a:r>
              <a:rPr lang="en-US" dirty="0"/>
              <a:t> * </a:t>
            </a:r>
            <a:r>
              <a:rPr lang="en-US" dirty="0" err="1">
                <a:solidFill>
                  <a:schemeClr val="accent3">
                    <a:lumMod val="60000"/>
                    <a:lumOff val="40000"/>
                  </a:schemeClr>
                </a:solidFill>
              </a:rPr>
              <a:t>ny</a:t>
            </a:r>
            <a:r>
              <a:rPr lang="en-US" dirty="0"/>
              <a:t>);</a:t>
            </a:r>
          </a:p>
          <a:p>
            <a:r>
              <a:rPr lang="en-US" dirty="0" err="1"/>
              <a:t>cuda</a:t>
            </a:r>
            <a:r>
              <a:rPr lang="en-US" dirty="0"/>
              <a:t>::std::</a:t>
            </a:r>
            <a:r>
              <a:rPr lang="en-US" dirty="0" err="1"/>
              <a:t>mdspan</a:t>
            </a:r>
            <a:r>
              <a:rPr lang="en-US" dirty="0"/>
              <a:t> </a:t>
            </a:r>
            <a:r>
              <a:rPr lang="en-US" dirty="0">
                <a:solidFill>
                  <a:srgbClr val="FF33CC"/>
                </a:solidFill>
              </a:rPr>
              <a:t>U</a:t>
            </a:r>
            <a:r>
              <a:rPr lang="en-US" dirty="0"/>
              <a:t>(…), </a:t>
            </a:r>
            <a:r>
              <a:rPr lang="en-US" dirty="0">
                <a:solidFill>
                  <a:schemeClr val="accent1">
                    <a:lumMod val="60000"/>
                    <a:lumOff val="40000"/>
                  </a:schemeClr>
                </a:solidFill>
              </a:rPr>
              <a:t>V</a:t>
            </a:r>
            <a:r>
              <a:rPr lang="en-US" dirty="0"/>
              <a:t>(…);</a:t>
            </a:r>
          </a:p>
          <a:p>
            <a:endParaRPr lang="en-US" dirty="0"/>
          </a:p>
          <a:p>
            <a:r>
              <a:rPr lang="en-US" dirty="0" err="1"/>
              <a:t>initialize_oven</a:t>
            </a:r>
            <a:r>
              <a:rPr lang="en-US" dirty="0"/>
              <a:t>(</a:t>
            </a:r>
            <a:r>
              <a:rPr lang="en-US" b="1" dirty="0">
                <a:solidFill>
                  <a:srgbClr val="76B900"/>
                </a:solidFill>
              </a:rPr>
              <a:t>thrust::</a:t>
            </a:r>
            <a:r>
              <a:rPr lang="en-US" b="1" dirty="0" err="1">
                <a:solidFill>
                  <a:srgbClr val="76B900"/>
                </a:solidFill>
              </a:rPr>
              <a:t>cuda</a:t>
            </a:r>
            <a:r>
              <a:rPr lang="en-US" b="1" dirty="0">
                <a:solidFill>
                  <a:srgbClr val="76B900"/>
                </a:solidFill>
              </a:rPr>
              <a:t>::</a:t>
            </a:r>
            <a:r>
              <a:rPr lang="en-US" b="1" dirty="0" err="1">
                <a:solidFill>
                  <a:srgbClr val="76B900"/>
                </a:solidFill>
              </a:rPr>
              <a:t>par_nosync</a:t>
            </a:r>
            <a:r>
              <a:rPr lang="en-US" dirty="0"/>
              <a:t>, </a:t>
            </a:r>
            <a:r>
              <a:rPr lang="en-US" dirty="0">
                <a:solidFill>
                  <a:srgbClr val="FF33CC"/>
                </a:solidFill>
              </a:rPr>
              <a:t>U</a:t>
            </a:r>
            <a:r>
              <a:rPr lang="en-US" dirty="0"/>
              <a:t>);</a:t>
            </a:r>
          </a:p>
          <a:p>
            <a:endParaRPr lang="en-US" dirty="0"/>
          </a:p>
          <a:p>
            <a:r>
              <a:rPr lang="en-US" dirty="0"/>
              <a:t>for (auto </a:t>
            </a:r>
            <a:r>
              <a:rPr lang="en-US" dirty="0" err="1"/>
              <a:t>write_step</a:t>
            </a:r>
            <a:r>
              <a:rPr lang="en-US" dirty="0"/>
              <a:t> : std::views::iota(0, </a:t>
            </a:r>
            <a:r>
              <a:rPr lang="en-US" dirty="0" err="1">
                <a:solidFill>
                  <a:schemeClr val="accent2">
                    <a:lumMod val="40000"/>
                    <a:lumOff val="60000"/>
                  </a:schemeClr>
                </a:solidFill>
              </a:rPr>
              <a:t>write_steps</a:t>
            </a:r>
            <a:r>
              <a:rPr lang="en-US" dirty="0"/>
              <a:t>)) {</a:t>
            </a:r>
          </a:p>
          <a:p>
            <a:r>
              <a:rPr lang="en-US" b="1" dirty="0">
                <a:solidFill>
                  <a:srgbClr val="76B900"/>
                </a:solidFill>
              </a:rPr>
              <a:t>  </a:t>
            </a:r>
            <a:r>
              <a:rPr lang="en-US" b="1" dirty="0" err="1">
                <a:solidFill>
                  <a:srgbClr val="76B900"/>
                </a:solidFill>
              </a:rPr>
              <a:t>cudaDeviceSynchronize</a:t>
            </a:r>
            <a:r>
              <a:rPr lang="en-US" b="1" dirty="0">
                <a:solidFill>
                  <a:srgbClr val="76B900"/>
                </a:solidFill>
              </a:rPr>
              <a:t>();</a:t>
            </a:r>
          </a:p>
          <a:p>
            <a:r>
              <a:rPr lang="en-US" dirty="0"/>
              <a:t>  </a:t>
            </a:r>
            <a:r>
              <a:rPr lang="en-US" dirty="0" err="1"/>
              <a:t>save_to_file</a:t>
            </a:r>
            <a:r>
              <a:rPr lang="en-US" dirty="0"/>
              <a:t>(</a:t>
            </a:r>
            <a:r>
              <a:rPr lang="en-US" dirty="0">
                <a:solidFill>
                  <a:srgbClr val="FF33CC"/>
                </a:solidFill>
              </a:rPr>
              <a:t>U</a:t>
            </a:r>
            <a:r>
              <a:rPr lang="en-US" dirty="0"/>
              <a:t>);</a:t>
            </a:r>
          </a:p>
          <a:p>
            <a:endParaRPr lang="en-US" dirty="0"/>
          </a:p>
          <a:p>
            <a:r>
              <a:rPr lang="en-US" dirty="0"/>
              <a:t>  for (auto </a:t>
            </a:r>
            <a:r>
              <a:rPr lang="en-US" dirty="0" err="1"/>
              <a:t>compute_step</a:t>
            </a:r>
            <a:r>
              <a:rPr lang="en-US" dirty="0"/>
              <a:t> : std::views::iota(0, </a:t>
            </a:r>
            <a:r>
              <a:rPr lang="en-US" dirty="0" err="1">
                <a:solidFill>
                  <a:srgbClr val="FFFF99"/>
                </a:solidFill>
              </a:rPr>
              <a:t>compute_steps</a:t>
            </a:r>
            <a:r>
              <a:rPr lang="en-US" dirty="0"/>
              <a:t>)) {</a:t>
            </a:r>
          </a:p>
          <a:p>
            <a:r>
              <a:rPr lang="en-US" dirty="0"/>
              <a:t>    </a:t>
            </a:r>
            <a:r>
              <a:rPr lang="en-US" dirty="0" err="1"/>
              <a:t>heat_equation</a:t>
            </a:r>
            <a:r>
              <a:rPr lang="en-US" dirty="0"/>
              <a:t>(</a:t>
            </a:r>
            <a:r>
              <a:rPr lang="en-US" b="1" dirty="0">
                <a:solidFill>
                  <a:srgbClr val="76B900"/>
                </a:solidFill>
              </a:rPr>
              <a:t>thrust::</a:t>
            </a:r>
            <a:r>
              <a:rPr lang="en-US" b="1" dirty="0" err="1">
                <a:solidFill>
                  <a:srgbClr val="76B900"/>
                </a:solidFill>
              </a:rPr>
              <a:t>cuda</a:t>
            </a:r>
            <a:r>
              <a:rPr lang="en-US" b="1" dirty="0">
                <a:solidFill>
                  <a:srgbClr val="76B900"/>
                </a:solidFill>
              </a:rPr>
              <a:t>::</a:t>
            </a:r>
            <a:r>
              <a:rPr lang="en-US" b="1" dirty="0" err="1">
                <a:solidFill>
                  <a:srgbClr val="76B900"/>
                </a:solidFill>
              </a:rPr>
              <a:t>par_nosync</a:t>
            </a:r>
            <a:r>
              <a:rPr lang="en-US" dirty="0"/>
              <a:t>, </a:t>
            </a:r>
            <a:r>
              <a:rPr lang="en-US" dirty="0">
                <a:solidFill>
                  <a:srgbClr val="FF33CC"/>
                </a:solidFill>
              </a:rPr>
              <a:t>U</a:t>
            </a:r>
            <a:r>
              <a:rPr lang="en-US" dirty="0"/>
              <a:t>, </a:t>
            </a:r>
            <a:r>
              <a:rPr lang="en-US" dirty="0">
                <a:solidFill>
                  <a:schemeClr val="accent1">
                    <a:lumMod val="60000"/>
                    <a:lumOff val="40000"/>
                  </a:schemeClr>
                </a:solidFill>
              </a:rPr>
              <a:t>V</a:t>
            </a:r>
            <a:r>
              <a:rPr lang="en-US" dirty="0"/>
              <a:t>);</a:t>
            </a:r>
          </a:p>
          <a:p>
            <a:r>
              <a:rPr lang="en-US" dirty="0"/>
              <a:t>    </a:t>
            </a:r>
            <a:r>
              <a:rPr lang="en-US" dirty="0" err="1">
                <a:solidFill>
                  <a:srgbClr val="FF33CC"/>
                </a:solidFill>
              </a:rPr>
              <a:t>U</a:t>
            </a:r>
            <a:r>
              <a:rPr lang="en-US" dirty="0" err="1"/>
              <a:t>.swap</a:t>
            </a:r>
            <a:r>
              <a:rPr lang="en-US" dirty="0"/>
              <a:t>(</a:t>
            </a:r>
            <a:r>
              <a:rPr lang="en-US" dirty="0">
                <a:solidFill>
                  <a:schemeClr val="accent1">
                    <a:lumMod val="60000"/>
                    <a:lumOff val="40000"/>
                  </a:schemeClr>
                </a:solidFill>
              </a:rPr>
              <a:t>V</a:t>
            </a:r>
            <a:r>
              <a:rPr lang="en-US" dirty="0"/>
              <a:t>);</a:t>
            </a:r>
          </a:p>
          <a:p>
            <a:r>
              <a:rPr lang="en-US" dirty="0"/>
              <a:t>  }</a:t>
            </a:r>
          </a:p>
          <a:p>
            <a:r>
              <a:rPr lang="en-US" dirty="0"/>
              <a:t>}</a:t>
            </a:r>
          </a:p>
        </p:txBody>
      </p:sp>
      <p:sp>
        <p:nvSpPr>
          <p:cNvPr id="2" name="Slide Number Placeholder 1">
            <a:extLst>
              <a:ext uri="{FF2B5EF4-FFF2-40B4-BE49-F238E27FC236}">
                <a16:creationId xmlns:a16="http://schemas.microsoft.com/office/drawing/2014/main" id="{DC8C5E43-AE4A-B8F2-1E42-4BA664FAA155}"/>
              </a:ext>
            </a:extLst>
          </p:cNvPr>
          <p:cNvSpPr>
            <a:spLocks noGrp="1"/>
          </p:cNvSpPr>
          <p:nvPr>
            <p:ph type="sldNum" sz="quarter" idx="11"/>
          </p:nvPr>
        </p:nvSpPr>
        <p:spPr/>
        <p:txBody>
          <a:bodyPr/>
          <a:lstStyle/>
          <a:p>
            <a:fld id="{27D56BB5-3061-446C-8933-086D56C9C75B}" type="slidenum">
              <a:rPr lang="en-US" smtClean="0"/>
              <a:t>112</a:t>
            </a:fld>
            <a:endParaRPr lang="en-US"/>
          </a:p>
        </p:txBody>
      </p:sp>
      <p:sp>
        <p:nvSpPr>
          <p:cNvPr id="3" name="Footer Placeholder 2">
            <a:extLst>
              <a:ext uri="{FF2B5EF4-FFF2-40B4-BE49-F238E27FC236}">
                <a16:creationId xmlns:a16="http://schemas.microsoft.com/office/drawing/2014/main" id="{22293FD3-7F55-EC5B-E494-499BEE26A4E8}"/>
              </a:ext>
            </a:extLst>
          </p:cNvPr>
          <p:cNvSpPr>
            <a:spLocks noGrp="1"/>
          </p:cNvSpPr>
          <p:nvPr>
            <p:ph type="ftr" sz="quarter" idx="12"/>
          </p:nvPr>
        </p:nvSpPr>
        <p:spPr/>
        <p:txBody>
          <a:bodyPr/>
          <a:lstStyle/>
          <a:p>
            <a:r>
              <a:rPr lang="en-US"/>
              <a:t>Copyright (C) 2026 NVIDIA</a:t>
            </a:r>
            <a:endParaRPr lang="en-US" dirty="0"/>
          </a:p>
        </p:txBody>
      </p:sp>
    </p:spTree>
    <p:extLst>
      <p:ext uri="{BB962C8B-B14F-4D97-AF65-F5344CB8AC3E}">
        <p14:creationId xmlns:p14="http://schemas.microsoft.com/office/powerpoint/2010/main" val="578477367"/>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753A0F-F40C-AA45-93BC-02A09CD08E10}"/>
            </a:ext>
          </a:extLst>
        </p:cNvPr>
        <p:cNvGrpSpPr/>
        <p:nvPr/>
      </p:nvGrpSpPr>
      <p:grpSpPr>
        <a:xfrm>
          <a:off x="0" y="0"/>
          <a:ext cx="0" cy="0"/>
          <a:chOff x="0" y="0"/>
          <a:chExt cx="0" cy="0"/>
        </a:xfrm>
      </p:grpSpPr>
      <p:sp>
        <p:nvSpPr>
          <p:cNvPr id="4" name="Content Placeholder 3">
            <a:extLst>
              <a:ext uri="{FF2B5EF4-FFF2-40B4-BE49-F238E27FC236}">
                <a16:creationId xmlns:a16="http://schemas.microsoft.com/office/drawing/2014/main" id="{D3EBAFAD-B5E7-185A-D41F-8036D448879C}"/>
              </a:ext>
            </a:extLst>
          </p:cNvPr>
          <p:cNvSpPr>
            <a:spLocks noGrp="1"/>
          </p:cNvSpPr>
          <p:nvPr>
            <p:ph idx="1"/>
          </p:nvPr>
        </p:nvSpPr>
        <p:spPr>
          <a:xfrm>
            <a:off x="512064" y="330200"/>
            <a:ext cx="10003536" cy="5509200"/>
          </a:xfrm>
        </p:spPr>
        <p:txBody>
          <a:bodyPr>
            <a:noAutofit/>
          </a:bodyPr>
          <a:lstStyle/>
          <a:p>
            <a:r>
              <a:rPr lang="en-US" dirty="0"/>
              <a:t>int </a:t>
            </a:r>
            <a:r>
              <a:rPr lang="en-US" dirty="0" err="1">
                <a:solidFill>
                  <a:srgbClr val="CC9B00"/>
                </a:solidFill>
              </a:rPr>
              <a:t>nx</a:t>
            </a:r>
            <a:r>
              <a:rPr lang="en-US" dirty="0"/>
              <a:t>(…), </a:t>
            </a:r>
            <a:r>
              <a:rPr lang="en-US" dirty="0" err="1">
                <a:solidFill>
                  <a:schemeClr val="accent3">
                    <a:lumMod val="60000"/>
                    <a:lumOff val="40000"/>
                  </a:schemeClr>
                </a:solidFill>
              </a:rPr>
              <a:t>ny</a:t>
            </a:r>
            <a:r>
              <a:rPr lang="en-US" dirty="0"/>
              <a:t>(…), </a:t>
            </a:r>
            <a:r>
              <a:rPr lang="en-US" dirty="0" err="1">
                <a:solidFill>
                  <a:schemeClr val="accent2">
                    <a:lumMod val="40000"/>
                    <a:lumOff val="60000"/>
                  </a:schemeClr>
                </a:solidFill>
              </a:rPr>
              <a:t>write_steps</a:t>
            </a:r>
            <a:r>
              <a:rPr lang="en-US" dirty="0"/>
              <a:t>(…), </a:t>
            </a:r>
            <a:r>
              <a:rPr lang="en-US" dirty="0" err="1">
                <a:solidFill>
                  <a:srgbClr val="FFFF99"/>
                </a:solidFill>
              </a:rPr>
              <a:t>compute_steps</a:t>
            </a:r>
            <a:r>
              <a:rPr lang="en-US" dirty="0"/>
              <a:t>(…);</a:t>
            </a:r>
          </a:p>
          <a:p>
            <a:endParaRPr lang="en-US" dirty="0"/>
          </a:p>
          <a:p>
            <a:r>
              <a:rPr lang="en-US" dirty="0" err="1"/>
              <a:t>cudax</a:t>
            </a:r>
            <a:r>
              <a:rPr lang="en-US" dirty="0"/>
              <a:t>::stream </a:t>
            </a:r>
            <a:r>
              <a:rPr lang="en-US" dirty="0" err="1">
                <a:solidFill>
                  <a:srgbClr val="00B050"/>
                </a:solidFill>
              </a:rPr>
              <a:t>stream</a:t>
            </a:r>
            <a:r>
              <a:rPr lang="en-US" dirty="0"/>
              <a:t>;</a:t>
            </a:r>
          </a:p>
          <a:p>
            <a:r>
              <a:rPr lang="en-US" dirty="0"/>
              <a:t>auto </a:t>
            </a:r>
            <a:r>
              <a:rPr lang="en-US" dirty="0">
                <a:solidFill>
                  <a:srgbClr val="00B050"/>
                </a:solidFill>
              </a:rPr>
              <a:t>policy</a:t>
            </a:r>
            <a:r>
              <a:rPr lang="en-US" dirty="0"/>
              <a:t>(thrust::</a:t>
            </a:r>
            <a:r>
              <a:rPr lang="en-US" dirty="0" err="1"/>
              <a:t>cuda</a:t>
            </a:r>
            <a:r>
              <a:rPr lang="en-US" dirty="0"/>
              <a:t>::</a:t>
            </a:r>
            <a:r>
              <a:rPr lang="en-US" dirty="0" err="1"/>
              <a:t>par_nosync.on</a:t>
            </a:r>
            <a:r>
              <a:rPr lang="en-US" dirty="0"/>
              <a:t>(</a:t>
            </a:r>
            <a:r>
              <a:rPr lang="en-US" dirty="0" err="1">
                <a:solidFill>
                  <a:srgbClr val="00B050"/>
                </a:solidFill>
              </a:rPr>
              <a:t>stream.get</a:t>
            </a:r>
            <a:r>
              <a:rPr lang="en-US" dirty="0">
                <a:solidFill>
                  <a:srgbClr val="00B050"/>
                </a:solidFill>
              </a:rPr>
              <a:t>()</a:t>
            </a:r>
            <a:r>
              <a:rPr lang="en-US" dirty="0"/>
              <a:t>);</a:t>
            </a:r>
          </a:p>
          <a:p>
            <a:endParaRPr lang="en-US" dirty="0"/>
          </a:p>
          <a:p>
            <a:r>
              <a:rPr lang="en-US" dirty="0"/>
              <a:t>thrust::</a:t>
            </a:r>
            <a:r>
              <a:rPr lang="en-US" dirty="0" err="1"/>
              <a:t>universal_vector</a:t>
            </a:r>
            <a:r>
              <a:rPr lang="en-US" dirty="0"/>
              <a:t>&lt;float&gt; </a:t>
            </a:r>
            <a:r>
              <a:rPr lang="en-US" dirty="0" err="1">
                <a:solidFill>
                  <a:srgbClr val="FF33CC"/>
                </a:solidFill>
              </a:rPr>
              <a:t>U_data</a:t>
            </a:r>
            <a:r>
              <a:rPr lang="en-US" dirty="0"/>
              <a:t>(</a:t>
            </a:r>
            <a:r>
              <a:rPr lang="en-US" dirty="0" err="1">
                <a:solidFill>
                  <a:srgbClr val="CC9B00"/>
                </a:solidFill>
              </a:rPr>
              <a:t>nx</a:t>
            </a:r>
            <a:r>
              <a:rPr lang="en-US" dirty="0"/>
              <a:t> * </a:t>
            </a:r>
            <a:r>
              <a:rPr lang="en-US" dirty="0" err="1">
                <a:solidFill>
                  <a:schemeClr val="accent3">
                    <a:lumMod val="60000"/>
                    <a:lumOff val="40000"/>
                  </a:schemeClr>
                </a:solidFill>
              </a:rPr>
              <a:t>ny</a:t>
            </a:r>
            <a:r>
              <a:rPr lang="en-US" dirty="0"/>
              <a:t>), </a:t>
            </a:r>
            <a:r>
              <a:rPr lang="en-US" dirty="0" err="1">
                <a:solidFill>
                  <a:schemeClr val="accent1">
                    <a:lumMod val="60000"/>
                    <a:lumOff val="40000"/>
                  </a:schemeClr>
                </a:solidFill>
              </a:rPr>
              <a:t>V_data</a:t>
            </a:r>
            <a:r>
              <a:rPr lang="en-US" dirty="0"/>
              <a:t>(</a:t>
            </a:r>
            <a:r>
              <a:rPr lang="en-US" dirty="0" err="1">
                <a:solidFill>
                  <a:srgbClr val="CC9B00"/>
                </a:solidFill>
              </a:rPr>
              <a:t>nx</a:t>
            </a:r>
            <a:r>
              <a:rPr lang="en-US" dirty="0"/>
              <a:t> * </a:t>
            </a:r>
            <a:r>
              <a:rPr lang="en-US" dirty="0" err="1">
                <a:solidFill>
                  <a:schemeClr val="accent3">
                    <a:lumMod val="60000"/>
                    <a:lumOff val="40000"/>
                  </a:schemeClr>
                </a:solidFill>
              </a:rPr>
              <a:t>ny</a:t>
            </a:r>
            <a:r>
              <a:rPr lang="en-US" dirty="0"/>
              <a:t>);</a:t>
            </a:r>
          </a:p>
          <a:p>
            <a:r>
              <a:rPr lang="en-US" dirty="0" err="1"/>
              <a:t>cuda</a:t>
            </a:r>
            <a:r>
              <a:rPr lang="en-US" dirty="0"/>
              <a:t>::std::</a:t>
            </a:r>
            <a:r>
              <a:rPr lang="en-US" dirty="0" err="1"/>
              <a:t>mdspan</a:t>
            </a:r>
            <a:r>
              <a:rPr lang="en-US" dirty="0"/>
              <a:t> </a:t>
            </a:r>
            <a:r>
              <a:rPr lang="en-US" dirty="0">
                <a:solidFill>
                  <a:srgbClr val="FF33CC"/>
                </a:solidFill>
              </a:rPr>
              <a:t>U</a:t>
            </a:r>
            <a:r>
              <a:rPr lang="en-US" dirty="0"/>
              <a:t>(…), </a:t>
            </a:r>
            <a:r>
              <a:rPr lang="en-US" dirty="0">
                <a:solidFill>
                  <a:schemeClr val="accent1">
                    <a:lumMod val="60000"/>
                    <a:lumOff val="40000"/>
                  </a:schemeClr>
                </a:solidFill>
              </a:rPr>
              <a:t>V</a:t>
            </a:r>
            <a:r>
              <a:rPr lang="en-US" dirty="0"/>
              <a:t>(…);</a:t>
            </a:r>
          </a:p>
          <a:p>
            <a:endParaRPr lang="en-US" dirty="0"/>
          </a:p>
          <a:p>
            <a:r>
              <a:rPr lang="en-US" dirty="0" err="1"/>
              <a:t>initialize_oven</a:t>
            </a:r>
            <a:r>
              <a:rPr lang="en-US" dirty="0"/>
              <a:t>(</a:t>
            </a:r>
            <a:r>
              <a:rPr lang="en-US" dirty="0">
                <a:solidFill>
                  <a:srgbClr val="00B050"/>
                </a:solidFill>
              </a:rPr>
              <a:t>policy</a:t>
            </a:r>
            <a:r>
              <a:rPr lang="en-US" dirty="0"/>
              <a:t>, </a:t>
            </a:r>
            <a:r>
              <a:rPr lang="en-US" dirty="0">
                <a:solidFill>
                  <a:srgbClr val="FF33CC"/>
                </a:solidFill>
              </a:rPr>
              <a:t>U</a:t>
            </a:r>
            <a:r>
              <a:rPr lang="en-US" dirty="0"/>
              <a:t>);</a:t>
            </a:r>
          </a:p>
          <a:p>
            <a:endParaRPr lang="en-US" dirty="0"/>
          </a:p>
          <a:p>
            <a:r>
              <a:rPr lang="en-US" dirty="0"/>
              <a:t>for (auto </a:t>
            </a:r>
            <a:r>
              <a:rPr lang="en-US" dirty="0" err="1"/>
              <a:t>write_step</a:t>
            </a:r>
            <a:r>
              <a:rPr lang="en-US" dirty="0"/>
              <a:t> : std::views::iota(0, </a:t>
            </a:r>
            <a:r>
              <a:rPr lang="en-US" dirty="0" err="1">
                <a:solidFill>
                  <a:schemeClr val="accent2">
                    <a:lumMod val="40000"/>
                    <a:lumOff val="60000"/>
                  </a:schemeClr>
                </a:solidFill>
              </a:rPr>
              <a:t>write_steps</a:t>
            </a:r>
            <a:r>
              <a:rPr lang="en-US" dirty="0"/>
              <a:t>)) {</a:t>
            </a:r>
          </a:p>
          <a:p>
            <a:r>
              <a:rPr lang="en-US" dirty="0"/>
              <a:t>  </a:t>
            </a:r>
            <a:r>
              <a:rPr lang="en-US" dirty="0" err="1">
                <a:solidFill>
                  <a:srgbClr val="00B050"/>
                </a:solidFill>
              </a:rPr>
              <a:t>stream.sync</a:t>
            </a:r>
            <a:r>
              <a:rPr lang="en-US" dirty="0">
                <a:solidFill>
                  <a:srgbClr val="00B050"/>
                </a:solidFill>
              </a:rPr>
              <a:t>()</a:t>
            </a:r>
            <a:r>
              <a:rPr lang="en-US" dirty="0"/>
              <a:t>; </a:t>
            </a:r>
          </a:p>
          <a:p>
            <a:r>
              <a:rPr lang="en-US" dirty="0"/>
              <a:t>  </a:t>
            </a:r>
            <a:r>
              <a:rPr lang="en-US" dirty="0" err="1"/>
              <a:t>save_to_file</a:t>
            </a:r>
            <a:r>
              <a:rPr lang="en-US" dirty="0"/>
              <a:t>(</a:t>
            </a:r>
            <a:r>
              <a:rPr lang="en-US" dirty="0">
                <a:solidFill>
                  <a:srgbClr val="FF33CC"/>
                </a:solidFill>
              </a:rPr>
              <a:t>U</a:t>
            </a:r>
            <a:r>
              <a:rPr lang="en-US" dirty="0"/>
              <a:t>);</a:t>
            </a:r>
          </a:p>
          <a:p>
            <a:endParaRPr lang="en-US" dirty="0"/>
          </a:p>
          <a:p>
            <a:r>
              <a:rPr lang="en-US" dirty="0"/>
              <a:t>  for (auto </a:t>
            </a:r>
            <a:r>
              <a:rPr lang="en-US" dirty="0" err="1"/>
              <a:t>compute_step</a:t>
            </a:r>
            <a:r>
              <a:rPr lang="en-US" dirty="0"/>
              <a:t> : std::views::iota(0, </a:t>
            </a:r>
            <a:r>
              <a:rPr lang="en-US" dirty="0" err="1">
                <a:solidFill>
                  <a:srgbClr val="FFFF99"/>
                </a:solidFill>
              </a:rPr>
              <a:t>compute_steps</a:t>
            </a:r>
            <a:r>
              <a:rPr lang="en-US" dirty="0"/>
              <a:t>)) {</a:t>
            </a:r>
          </a:p>
          <a:p>
            <a:r>
              <a:rPr lang="en-US" dirty="0"/>
              <a:t>    </a:t>
            </a:r>
            <a:r>
              <a:rPr lang="en-US" dirty="0" err="1"/>
              <a:t>heat_equation</a:t>
            </a:r>
            <a:r>
              <a:rPr lang="en-US" dirty="0"/>
              <a:t>(</a:t>
            </a:r>
            <a:r>
              <a:rPr lang="en-US" dirty="0">
                <a:solidFill>
                  <a:srgbClr val="00B050"/>
                </a:solidFill>
              </a:rPr>
              <a:t>policy</a:t>
            </a:r>
            <a:r>
              <a:rPr lang="en-US" dirty="0"/>
              <a:t>, </a:t>
            </a:r>
            <a:r>
              <a:rPr lang="en-US" dirty="0">
                <a:solidFill>
                  <a:srgbClr val="FF33CC"/>
                </a:solidFill>
              </a:rPr>
              <a:t>U</a:t>
            </a:r>
            <a:r>
              <a:rPr lang="en-US" dirty="0"/>
              <a:t>, </a:t>
            </a:r>
            <a:r>
              <a:rPr lang="en-US" dirty="0">
                <a:solidFill>
                  <a:schemeClr val="accent1">
                    <a:lumMod val="60000"/>
                    <a:lumOff val="40000"/>
                  </a:schemeClr>
                </a:solidFill>
              </a:rPr>
              <a:t>V</a:t>
            </a:r>
            <a:r>
              <a:rPr lang="en-US" dirty="0"/>
              <a:t>);</a:t>
            </a:r>
          </a:p>
          <a:p>
            <a:r>
              <a:rPr lang="en-US" dirty="0"/>
              <a:t>    </a:t>
            </a:r>
            <a:r>
              <a:rPr lang="en-US" dirty="0" err="1">
                <a:solidFill>
                  <a:srgbClr val="FF33CC"/>
                </a:solidFill>
              </a:rPr>
              <a:t>U</a:t>
            </a:r>
            <a:r>
              <a:rPr lang="en-US" dirty="0" err="1"/>
              <a:t>.swap</a:t>
            </a:r>
            <a:r>
              <a:rPr lang="en-US" dirty="0"/>
              <a:t>(</a:t>
            </a:r>
            <a:r>
              <a:rPr lang="en-US" dirty="0">
                <a:solidFill>
                  <a:schemeClr val="accent1">
                    <a:lumMod val="60000"/>
                    <a:lumOff val="40000"/>
                  </a:schemeClr>
                </a:solidFill>
              </a:rPr>
              <a:t>V</a:t>
            </a:r>
            <a:r>
              <a:rPr lang="en-US" dirty="0"/>
              <a:t>);</a:t>
            </a:r>
          </a:p>
          <a:p>
            <a:r>
              <a:rPr lang="en-US" dirty="0"/>
              <a:t>  }</a:t>
            </a:r>
          </a:p>
          <a:p>
            <a:r>
              <a:rPr lang="en-US" dirty="0"/>
              <a:t>}</a:t>
            </a:r>
          </a:p>
        </p:txBody>
      </p:sp>
      <p:sp>
        <p:nvSpPr>
          <p:cNvPr id="2" name="Slide Number Placeholder 1">
            <a:extLst>
              <a:ext uri="{FF2B5EF4-FFF2-40B4-BE49-F238E27FC236}">
                <a16:creationId xmlns:a16="http://schemas.microsoft.com/office/drawing/2014/main" id="{08919AFE-3284-5F6D-A828-39C0AA1A5C47}"/>
              </a:ext>
            </a:extLst>
          </p:cNvPr>
          <p:cNvSpPr>
            <a:spLocks noGrp="1"/>
          </p:cNvSpPr>
          <p:nvPr>
            <p:ph type="sldNum" sz="quarter" idx="11"/>
          </p:nvPr>
        </p:nvSpPr>
        <p:spPr/>
        <p:txBody>
          <a:bodyPr/>
          <a:lstStyle/>
          <a:p>
            <a:fld id="{27D56BB5-3061-446C-8933-086D56C9C75B}" type="slidenum">
              <a:rPr lang="en-US" smtClean="0"/>
              <a:t>113</a:t>
            </a:fld>
            <a:endParaRPr lang="en-US"/>
          </a:p>
        </p:txBody>
      </p:sp>
      <p:sp>
        <p:nvSpPr>
          <p:cNvPr id="3" name="Footer Placeholder 2">
            <a:extLst>
              <a:ext uri="{FF2B5EF4-FFF2-40B4-BE49-F238E27FC236}">
                <a16:creationId xmlns:a16="http://schemas.microsoft.com/office/drawing/2014/main" id="{8079BA9F-83F5-65A5-6009-3D0988C73595}"/>
              </a:ext>
            </a:extLst>
          </p:cNvPr>
          <p:cNvSpPr>
            <a:spLocks noGrp="1"/>
          </p:cNvSpPr>
          <p:nvPr>
            <p:ph type="ftr" sz="quarter" idx="12"/>
          </p:nvPr>
        </p:nvSpPr>
        <p:spPr/>
        <p:txBody>
          <a:bodyPr/>
          <a:lstStyle/>
          <a:p>
            <a:r>
              <a:rPr lang="en-US"/>
              <a:t>Copyright (C) 2026 NVIDIA</a:t>
            </a:r>
            <a:endParaRPr lang="en-US" dirty="0"/>
          </a:p>
        </p:txBody>
      </p:sp>
    </p:spTree>
    <p:extLst>
      <p:ext uri="{BB962C8B-B14F-4D97-AF65-F5344CB8AC3E}">
        <p14:creationId xmlns:p14="http://schemas.microsoft.com/office/powerpoint/2010/main" val="316442020"/>
      </p:ext>
    </p:extLst>
  </p:cSld>
  <p:clrMapOvr>
    <a:masterClrMapping/>
  </p:clrMapOvr>
  <mc:AlternateContent xmlns:mc="http://schemas.openxmlformats.org/markup-compatibility/2006" xmlns:p159="http://schemas.microsoft.com/office/powerpoint/2015/09/main">
    <mc:Choice Requires="p159">
      <p:transition>
        <p159:morph option="byWord"/>
      </p:transition>
    </mc:Choice>
    <mc:Fallback xmlns="">
      <p:transition>
        <p:fade/>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B80FA0-B86E-FDA3-299A-312C729CA602}"/>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8B085BF-C17D-18B5-60D5-236F81083B74}"/>
              </a:ext>
            </a:extLst>
          </p:cNvPr>
          <p:cNvSpPr>
            <a:spLocks noGrp="1"/>
          </p:cNvSpPr>
          <p:nvPr>
            <p:ph idx="1"/>
          </p:nvPr>
        </p:nvSpPr>
        <p:spPr>
          <a:xfrm>
            <a:off x="514350" y="609601"/>
            <a:ext cx="9948672" cy="2800767"/>
          </a:xfrm>
        </p:spPr>
        <p:txBody>
          <a:bodyPr>
            <a:spAutoFit/>
          </a:bodyPr>
          <a:lstStyle/>
          <a:p>
            <a:r>
              <a:rPr lang="en-US" dirty="0"/>
              <a:t>auto policy = thrust::</a:t>
            </a:r>
            <a:r>
              <a:rPr lang="en-US" dirty="0" err="1"/>
              <a:t>cuda</a:t>
            </a:r>
            <a:r>
              <a:rPr lang="en-US" dirty="0"/>
              <a:t>::</a:t>
            </a:r>
            <a:r>
              <a:rPr lang="en-US" dirty="0" err="1"/>
              <a:t>par_nosync</a:t>
            </a:r>
            <a:r>
              <a:rPr lang="en-US" dirty="0"/>
              <a:t>;</a:t>
            </a:r>
          </a:p>
          <a:p>
            <a:r>
              <a:rPr lang="en-US" dirty="0"/>
              <a:t>thrust::</a:t>
            </a:r>
            <a:r>
              <a:rPr lang="en-US" dirty="0" err="1"/>
              <a:t>universal_vector</a:t>
            </a:r>
            <a:r>
              <a:rPr lang="en-US" dirty="0"/>
              <a:t> A(…), B(…);</a:t>
            </a:r>
          </a:p>
          <a:p>
            <a:endParaRPr lang="en-US" dirty="0"/>
          </a:p>
          <a:p>
            <a:r>
              <a:rPr lang="en-US" dirty="0"/>
              <a:t>thrust::</a:t>
            </a:r>
            <a:r>
              <a:rPr lang="en-US" dirty="0" err="1"/>
              <a:t>for_each_n</a:t>
            </a:r>
            <a:r>
              <a:rPr lang="en-US" dirty="0"/>
              <a:t>(</a:t>
            </a:r>
          </a:p>
          <a:p>
            <a:r>
              <a:rPr lang="en-US" dirty="0"/>
              <a:t>  policy, </a:t>
            </a:r>
            <a:r>
              <a:rPr lang="en-US" dirty="0" err="1"/>
              <a:t>A.begin</a:t>
            </a:r>
            <a:r>
              <a:rPr lang="en-US" dirty="0"/>
              <a:t>(), </a:t>
            </a:r>
            <a:r>
              <a:rPr lang="en-US" dirty="0" err="1"/>
              <a:t>A.size</a:t>
            </a:r>
            <a:r>
              <a:rPr lang="en-US" dirty="0"/>
              <a:t>(), f0);</a:t>
            </a:r>
          </a:p>
          <a:p>
            <a:r>
              <a:rPr lang="en-US" i="1" dirty="0">
                <a:solidFill>
                  <a:srgbClr val="CC9B00"/>
                </a:solidFill>
              </a:rPr>
              <a:t>// Doesn't return anything.</a:t>
            </a:r>
          </a:p>
          <a:p>
            <a:endParaRPr lang="en-US" dirty="0"/>
          </a:p>
          <a:p>
            <a:r>
              <a:rPr lang="en-US" dirty="0"/>
              <a:t>auto it1 = thrust::transform(policy,</a:t>
            </a:r>
          </a:p>
          <a:p>
            <a:r>
              <a:rPr lang="en-US" dirty="0"/>
              <a:t>  </a:t>
            </a:r>
            <a:r>
              <a:rPr lang="en-US" dirty="0" err="1"/>
              <a:t>A.begin</a:t>
            </a:r>
            <a:r>
              <a:rPr lang="en-US" dirty="0"/>
              <a:t>(), </a:t>
            </a:r>
            <a:r>
              <a:rPr lang="en-US" dirty="0" err="1"/>
              <a:t>A.end</a:t>
            </a:r>
            <a:r>
              <a:rPr lang="en-US" dirty="0"/>
              <a:t>(), </a:t>
            </a:r>
            <a:r>
              <a:rPr lang="en-US" dirty="0" err="1"/>
              <a:t>B.begin</a:t>
            </a:r>
            <a:r>
              <a:rPr lang="en-US" dirty="0"/>
              <a:t>(), f1);</a:t>
            </a:r>
          </a:p>
          <a:p>
            <a:r>
              <a:rPr lang="en-US" i="1" dirty="0">
                <a:solidFill>
                  <a:srgbClr val="CC9B00"/>
                </a:solidFill>
              </a:rPr>
              <a:t>// Returns an iterator to the end of the output (B).</a:t>
            </a:r>
          </a:p>
          <a:p>
            <a:r>
              <a:rPr lang="en-US" i="1" dirty="0">
                <a:solidFill>
                  <a:srgbClr val="CC9B00"/>
                </a:solidFill>
              </a:rPr>
              <a:t>// Doesn't depend on the computation; it's just </a:t>
            </a:r>
            <a:r>
              <a:rPr lang="en-US" i="1" dirty="0" err="1">
                <a:solidFill>
                  <a:srgbClr val="CC9B00"/>
                </a:solidFill>
              </a:rPr>
              <a:t>B.begin</a:t>
            </a:r>
            <a:r>
              <a:rPr lang="en-US" i="1" dirty="0">
                <a:solidFill>
                  <a:srgbClr val="CC9B00"/>
                </a:solidFill>
              </a:rPr>
              <a:t>() + </a:t>
            </a:r>
            <a:r>
              <a:rPr lang="en-US" i="1" dirty="0" err="1">
                <a:solidFill>
                  <a:srgbClr val="CC9B00"/>
                </a:solidFill>
              </a:rPr>
              <a:t>A.size</a:t>
            </a:r>
            <a:r>
              <a:rPr lang="en-US" i="1" dirty="0">
                <a:solidFill>
                  <a:srgbClr val="CC9B00"/>
                </a:solidFill>
              </a:rPr>
              <a:t>().</a:t>
            </a:r>
          </a:p>
        </p:txBody>
      </p:sp>
      <p:sp>
        <p:nvSpPr>
          <p:cNvPr id="3" name="Slide Number Placeholder 2">
            <a:extLst>
              <a:ext uri="{FF2B5EF4-FFF2-40B4-BE49-F238E27FC236}">
                <a16:creationId xmlns:a16="http://schemas.microsoft.com/office/drawing/2014/main" id="{3ED6F091-489C-F9CF-C0C0-F27B77ED3FFD}"/>
              </a:ext>
            </a:extLst>
          </p:cNvPr>
          <p:cNvSpPr>
            <a:spLocks noGrp="1"/>
          </p:cNvSpPr>
          <p:nvPr>
            <p:ph type="sldNum" sz="quarter" idx="11"/>
          </p:nvPr>
        </p:nvSpPr>
        <p:spPr/>
        <p:txBody>
          <a:bodyPr/>
          <a:lstStyle/>
          <a:p>
            <a:fld id="{27D56BB5-3061-446C-8933-086D56C9C75B}" type="slidenum">
              <a:rPr lang="en-US" smtClean="0"/>
              <a:t>114</a:t>
            </a:fld>
            <a:endParaRPr lang="en-US"/>
          </a:p>
        </p:txBody>
      </p:sp>
      <p:sp>
        <p:nvSpPr>
          <p:cNvPr id="4" name="Footer Placeholder 3">
            <a:extLst>
              <a:ext uri="{FF2B5EF4-FFF2-40B4-BE49-F238E27FC236}">
                <a16:creationId xmlns:a16="http://schemas.microsoft.com/office/drawing/2014/main" id="{B81F0851-5BFE-150A-9C2D-0A301BBC03BB}"/>
              </a:ext>
            </a:extLst>
          </p:cNvPr>
          <p:cNvSpPr>
            <a:spLocks noGrp="1"/>
          </p:cNvSpPr>
          <p:nvPr>
            <p:ph type="ftr" sz="quarter" idx="12"/>
          </p:nvPr>
        </p:nvSpPr>
        <p:spPr/>
        <p:txBody>
          <a:bodyPr/>
          <a:lstStyle/>
          <a:p>
            <a:r>
              <a:rPr lang="en-US"/>
              <a:t>Copyright (C) 2026 NVIDIA</a:t>
            </a:r>
            <a:endParaRPr lang="en-US" dirty="0"/>
          </a:p>
        </p:txBody>
      </p:sp>
    </p:spTree>
    <p:extLst>
      <p:ext uri="{BB962C8B-B14F-4D97-AF65-F5344CB8AC3E}">
        <p14:creationId xmlns:p14="http://schemas.microsoft.com/office/powerpoint/2010/main" val="334026801"/>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18554E-E8CE-B855-0B03-4D4910D2846E}"/>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E271A0A-A078-8FA5-7347-56F661FAB3F5}"/>
              </a:ext>
            </a:extLst>
          </p:cNvPr>
          <p:cNvSpPr>
            <a:spLocks noGrp="1"/>
          </p:cNvSpPr>
          <p:nvPr>
            <p:ph idx="1"/>
          </p:nvPr>
        </p:nvSpPr>
        <p:spPr>
          <a:xfrm>
            <a:off x="514350" y="609601"/>
            <a:ext cx="9948672" cy="2800767"/>
          </a:xfrm>
        </p:spPr>
        <p:txBody>
          <a:bodyPr>
            <a:spAutoFit/>
          </a:bodyPr>
          <a:lstStyle/>
          <a:p>
            <a:r>
              <a:rPr lang="en-US" dirty="0"/>
              <a:t>auto policy = thrust::</a:t>
            </a:r>
            <a:r>
              <a:rPr lang="en-US" dirty="0" err="1"/>
              <a:t>cuda</a:t>
            </a:r>
            <a:r>
              <a:rPr lang="en-US" dirty="0"/>
              <a:t>::</a:t>
            </a:r>
            <a:r>
              <a:rPr lang="en-US" dirty="0" err="1"/>
              <a:t>par_nosync</a:t>
            </a:r>
            <a:r>
              <a:rPr lang="en-US" dirty="0"/>
              <a:t>;</a:t>
            </a:r>
          </a:p>
          <a:p>
            <a:r>
              <a:rPr lang="en-US" dirty="0"/>
              <a:t>thrust::</a:t>
            </a:r>
            <a:r>
              <a:rPr lang="en-US" dirty="0" err="1"/>
              <a:t>universal_vector</a:t>
            </a:r>
            <a:r>
              <a:rPr lang="en-US" dirty="0"/>
              <a:t> A(…), B(…);</a:t>
            </a:r>
          </a:p>
          <a:p>
            <a:endParaRPr lang="en-US" dirty="0"/>
          </a:p>
          <a:p>
            <a:r>
              <a:rPr lang="en-US" dirty="0"/>
              <a:t>thrust::</a:t>
            </a:r>
            <a:r>
              <a:rPr lang="en-US" dirty="0" err="1"/>
              <a:t>for_each_n</a:t>
            </a:r>
            <a:r>
              <a:rPr lang="en-US" dirty="0"/>
              <a:t>(</a:t>
            </a:r>
          </a:p>
          <a:p>
            <a:r>
              <a:rPr lang="en-US" dirty="0"/>
              <a:t>  policy, </a:t>
            </a:r>
            <a:r>
              <a:rPr lang="en-US" dirty="0" err="1"/>
              <a:t>A.begin</a:t>
            </a:r>
            <a:r>
              <a:rPr lang="en-US" dirty="0"/>
              <a:t>(), </a:t>
            </a:r>
            <a:r>
              <a:rPr lang="en-US" dirty="0" err="1"/>
              <a:t>A.size</a:t>
            </a:r>
            <a:r>
              <a:rPr lang="en-US" dirty="0"/>
              <a:t>(), f0);</a:t>
            </a:r>
          </a:p>
          <a:p>
            <a:r>
              <a:rPr lang="en-US" i="1" dirty="0">
                <a:solidFill>
                  <a:srgbClr val="CC9B00"/>
                </a:solidFill>
              </a:rPr>
              <a:t>// Doesn't return anything.</a:t>
            </a:r>
          </a:p>
          <a:p>
            <a:endParaRPr lang="en-US" dirty="0"/>
          </a:p>
          <a:p>
            <a:r>
              <a:rPr lang="en-US" dirty="0"/>
              <a:t>auto it1 = thrust::transform(policy,</a:t>
            </a:r>
          </a:p>
          <a:p>
            <a:r>
              <a:rPr lang="en-US" dirty="0"/>
              <a:t>  </a:t>
            </a:r>
            <a:r>
              <a:rPr lang="en-US" dirty="0" err="1"/>
              <a:t>A.begin</a:t>
            </a:r>
            <a:r>
              <a:rPr lang="en-US" dirty="0"/>
              <a:t>(), </a:t>
            </a:r>
            <a:r>
              <a:rPr lang="en-US" dirty="0" err="1"/>
              <a:t>A.end</a:t>
            </a:r>
            <a:r>
              <a:rPr lang="en-US" dirty="0"/>
              <a:t>(), </a:t>
            </a:r>
            <a:r>
              <a:rPr lang="en-US" dirty="0" err="1"/>
              <a:t>B.begin</a:t>
            </a:r>
            <a:r>
              <a:rPr lang="en-US" dirty="0"/>
              <a:t>(), f1);</a:t>
            </a:r>
          </a:p>
          <a:p>
            <a:r>
              <a:rPr lang="en-US" i="1" dirty="0">
                <a:solidFill>
                  <a:srgbClr val="CC9B00"/>
                </a:solidFill>
              </a:rPr>
              <a:t>// Returns an iterator to the end of the output (B).</a:t>
            </a:r>
          </a:p>
          <a:p>
            <a:r>
              <a:rPr lang="en-US" i="1" dirty="0">
                <a:solidFill>
                  <a:srgbClr val="CC9B00"/>
                </a:solidFill>
              </a:rPr>
              <a:t>// Doesn't depend on the computation; it's just </a:t>
            </a:r>
            <a:r>
              <a:rPr lang="en-US" i="1" dirty="0" err="1">
                <a:solidFill>
                  <a:srgbClr val="CC9B00"/>
                </a:solidFill>
              </a:rPr>
              <a:t>B.begin</a:t>
            </a:r>
            <a:r>
              <a:rPr lang="en-US" i="1" dirty="0">
                <a:solidFill>
                  <a:srgbClr val="CC9B00"/>
                </a:solidFill>
              </a:rPr>
              <a:t>() + </a:t>
            </a:r>
            <a:r>
              <a:rPr lang="en-US" i="1" dirty="0" err="1">
                <a:solidFill>
                  <a:srgbClr val="CC9B00"/>
                </a:solidFill>
              </a:rPr>
              <a:t>A.size</a:t>
            </a:r>
            <a:r>
              <a:rPr lang="en-US" i="1" dirty="0">
                <a:solidFill>
                  <a:srgbClr val="CC9B00"/>
                </a:solidFill>
              </a:rPr>
              <a:t>().</a:t>
            </a:r>
          </a:p>
        </p:txBody>
      </p:sp>
      <p:sp>
        <p:nvSpPr>
          <p:cNvPr id="3" name="Slide Number Placeholder 2">
            <a:extLst>
              <a:ext uri="{FF2B5EF4-FFF2-40B4-BE49-F238E27FC236}">
                <a16:creationId xmlns:a16="http://schemas.microsoft.com/office/drawing/2014/main" id="{C2B3B0CB-4A6D-1A09-209D-F40311046089}"/>
              </a:ext>
            </a:extLst>
          </p:cNvPr>
          <p:cNvSpPr>
            <a:spLocks noGrp="1"/>
          </p:cNvSpPr>
          <p:nvPr>
            <p:ph type="sldNum" sz="quarter" idx="11"/>
          </p:nvPr>
        </p:nvSpPr>
        <p:spPr/>
        <p:txBody>
          <a:bodyPr/>
          <a:lstStyle/>
          <a:p>
            <a:fld id="{27D56BB5-3061-446C-8933-086D56C9C75B}" type="slidenum">
              <a:rPr lang="en-US" smtClean="0"/>
              <a:t>115</a:t>
            </a:fld>
            <a:endParaRPr lang="en-US"/>
          </a:p>
        </p:txBody>
      </p:sp>
      <p:sp>
        <p:nvSpPr>
          <p:cNvPr id="4" name="Footer Placeholder 3">
            <a:extLst>
              <a:ext uri="{FF2B5EF4-FFF2-40B4-BE49-F238E27FC236}">
                <a16:creationId xmlns:a16="http://schemas.microsoft.com/office/drawing/2014/main" id="{3D003600-5A6D-5CA8-BD93-29244F34F867}"/>
              </a:ext>
            </a:extLst>
          </p:cNvPr>
          <p:cNvSpPr>
            <a:spLocks noGrp="1"/>
          </p:cNvSpPr>
          <p:nvPr>
            <p:ph type="ftr" sz="quarter" idx="12"/>
          </p:nvPr>
        </p:nvSpPr>
        <p:spPr/>
        <p:txBody>
          <a:bodyPr/>
          <a:lstStyle/>
          <a:p>
            <a:r>
              <a:rPr lang="en-US"/>
              <a:t>Copyright (C) 2026 NVIDIA</a:t>
            </a:r>
            <a:endParaRPr lang="en-US" dirty="0"/>
          </a:p>
        </p:txBody>
      </p:sp>
      <p:sp>
        <p:nvSpPr>
          <p:cNvPr id="5" name="Rectangle 4">
            <a:extLst>
              <a:ext uri="{FF2B5EF4-FFF2-40B4-BE49-F238E27FC236}">
                <a16:creationId xmlns:a16="http://schemas.microsoft.com/office/drawing/2014/main" id="{B8E2A219-50F0-163A-B300-11002A686C12}"/>
              </a:ext>
            </a:extLst>
          </p:cNvPr>
          <p:cNvSpPr/>
          <p:nvPr/>
        </p:nvSpPr>
        <p:spPr>
          <a:xfrm>
            <a:off x="5865413" y="714554"/>
            <a:ext cx="4269188" cy="1569660"/>
          </a:xfrm>
          <a:prstGeom prst="rect">
            <a:avLst/>
          </a:prstGeom>
          <a:solidFill>
            <a:srgbClr val="9A75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en-US" sz="2400" dirty="0"/>
              <a:t>Some Thrust algorithms return a result that depends on the computation. These interfaces will always block.</a:t>
            </a:r>
          </a:p>
        </p:txBody>
      </p:sp>
    </p:spTree>
    <p:extLst>
      <p:ext uri="{BB962C8B-B14F-4D97-AF65-F5344CB8AC3E}">
        <p14:creationId xmlns:p14="http://schemas.microsoft.com/office/powerpoint/2010/main" val="1365172384"/>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D19CF2-9863-D75D-E41D-730B2BA5B253}"/>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0C636F0-80E0-CC27-94FE-B145884171C5}"/>
              </a:ext>
            </a:extLst>
          </p:cNvPr>
          <p:cNvSpPr>
            <a:spLocks noGrp="1"/>
          </p:cNvSpPr>
          <p:nvPr>
            <p:ph idx="1"/>
          </p:nvPr>
        </p:nvSpPr>
        <p:spPr>
          <a:xfrm>
            <a:off x="514350" y="609601"/>
            <a:ext cx="9948672" cy="3539430"/>
          </a:xfrm>
        </p:spPr>
        <p:txBody>
          <a:bodyPr>
            <a:spAutoFit/>
          </a:bodyPr>
          <a:lstStyle/>
          <a:p>
            <a:r>
              <a:rPr lang="en-US" dirty="0"/>
              <a:t>auto policy = thrust::</a:t>
            </a:r>
            <a:r>
              <a:rPr lang="en-US" dirty="0" err="1"/>
              <a:t>cuda</a:t>
            </a:r>
            <a:r>
              <a:rPr lang="en-US" dirty="0"/>
              <a:t>::</a:t>
            </a:r>
            <a:r>
              <a:rPr lang="en-US" dirty="0" err="1"/>
              <a:t>par_nosync</a:t>
            </a:r>
            <a:r>
              <a:rPr lang="en-US" dirty="0"/>
              <a:t>;</a:t>
            </a:r>
          </a:p>
          <a:p>
            <a:r>
              <a:rPr lang="en-US" dirty="0"/>
              <a:t>thrust::</a:t>
            </a:r>
            <a:r>
              <a:rPr lang="en-US" dirty="0" err="1"/>
              <a:t>universal_vector</a:t>
            </a:r>
            <a:r>
              <a:rPr lang="en-US" dirty="0"/>
              <a:t> A(…), B(…);</a:t>
            </a:r>
          </a:p>
          <a:p>
            <a:endParaRPr lang="en-US" dirty="0"/>
          </a:p>
          <a:p>
            <a:r>
              <a:rPr lang="en-US" dirty="0"/>
              <a:t>thrust::</a:t>
            </a:r>
            <a:r>
              <a:rPr lang="en-US" dirty="0" err="1"/>
              <a:t>for_each_n</a:t>
            </a:r>
            <a:r>
              <a:rPr lang="en-US" dirty="0"/>
              <a:t>(</a:t>
            </a:r>
          </a:p>
          <a:p>
            <a:r>
              <a:rPr lang="en-US" dirty="0"/>
              <a:t>  policy, </a:t>
            </a:r>
            <a:r>
              <a:rPr lang="en-US" dirty="0" err="1"/>
              <a:t>A.begin</a:t>
            </a:r>
            <a:r>
              <a:rPr lang="en-US" dirty="0"/>
              <a:t>(), </a:t>
            </a:r>
            <a:r>
              <a:rPr lang="en-US" dirty="0" err="1"/>
              <a:t>A.size</a:t>
            </a:r>
            <a:r>
              <a:rPr lang="en-US" dirty="0"/>
              <a:t>(), f0);</a:t>
            </a:r>
          </a:p>
          <a:p>
            <a:r>
              <a:rPr lang="en-US" i="1" dirty="0">
                <a:solidFill>
                  <a:srgbClr val="CC9B00"/>
                </a:solidFill>
              </a:rPr>
              <a:t>// Doesn't return anything.</a:t>
            </a:r>
          </a:p>
          <a:p>
            <a:endParaRPr lang="en-US" dirty="0"/>
          </a:p>
          <a:p>
            <a:r>
              <a:rPr lang="en-US" dirty="0"/>
              <a:t>auto it1 = thrust::transform(policy,</a:t>
            </a:r>
          </a:p>
          <a:p>
            <a:r>
              <a:rPr lang="en-US" dirty="0"/>
              <a:t>  </a:t>
            </a:r>
            <a:r>
              <a:rPr lang="en-US" dirty="0" err="1"/>
              <a:t>A.begin</a:t>
            </a:r>
            <a:r>
              <a:rPr lang="en-US" dirty="0"/>
              <a:t>(), </a:t>
            </a:r>
            <a:r>
              <a:rPr lang="en-US" dirty="0" err="1"/>
              <a:t>A.end</a:t>
            </a:r>
            <a:r>
              <a:rPr lang="en-US" dirty="0"/>
              <a:t>(), </a:t>
            </a:r>
            <a:r>
              <a:rPr lang="en-US" dirty="0" err="1"/>
              <a:t>B.begin</a:t>
            </a:r>
            <a:r>
              <a:rPr lang="en-US" dirty="0"/>
              <a:t>(), f1);</a:t>
            </a:r>
          </a:p>
          <a:p>
            <a:r>
              <a:rPr lang="en-US" i="1" dirty="0">
                <a:solidFill>
                  <a:srgbClr val="CC9B00"/>
                </a:solidFill>
              </a:rPr>
              <a:t>// Returns an iterator to the end of the output (B).</a:t>
            </a:r>
          </a:p>
          <a:p>
            <a:r>
              <a:rPr lang="en-US" i="1" dirty="0">
                <a:solidFill>
                  <a:srgbClr val="CC9B00"/>
                </a:solidFill>
              </a:rPr>
              <a:t>// Doesn't depend on the computation; it's just </a:t>
            </a:r>
            <a:r>
              <a:rPr lang="en-US" i="1" dirty="0" err="1">
                <a:solidFill>
                  <a:srgbClr val="CC9B00"/>
                </a:solidFill>
              </a:rPr>
              <a:t>B.begin</a:t>
            </a:r>
            <a:r>
              <a:rPr lang="en-US" i="1" dirty="0">
                <a:solidFill>
                  <a:srgbClr val="CC9B00"/>
                </a:solidFill>
              </a:rPr>
              <a:t>() + </a:t>
            </a:r>
            <a:r>
              <a:rPr lang="en-US" i="1" dirty="0" err="1">
                <a:solidFill>
                  <a:srgbClr val="CC9B00"/>
                </a:solidFill>
              </a:rPr>
              <a:t>A.size</a:t>
            </a:r>
            <a:r>
              <a:rPr lang="en-US" i="1" dirty="0">
                <a:solidFill>
                  <a:srgbClr val="CC9B00"/>
                </a:solidFill>
              </a:rPr>
              <a:t>().</a:t>
            </a:r>
          </a:p>
          <a:p>
            <a:endParaRPr lang="en-US" dirty="0"/>
          </a:p>
          <a:p>
            <a:r>
              <a:rPr lang="en-US" b="1" dirty="0">
                <a:solidFill>
                  <a:srgbClr val="76B900"/>
                </a:solidFill>
              </a:rPr>
              <a:t>auto it2 = thrust::</a:t>
            </a:r>
            <a:r>
              <a:rPr lang="en-US" b="1" dirty="0" err="1">
                <a:solidFill>
                  <a:srgbClr val="76B900"/>
                </a:solidFill>
              </a:rPr>
              <a:t>inclusive_scan</a:t>
            </a:r>
            <a:r>
              <a:rPr lang="en-US" b="1" dirty="0">
                <a:solidFill>
                  <a:srgbClr val="76B900"/>
                </a:solidFill>
              </a:rPr>
              <a:t>(policy, </a:t>
            </a:r>
            <a:r>
              <a:rPr lang="en-US" b="1" dirty="0" err="1">
                <a:solidFill>
                  <a:srgbClr val="76B900"/>
                </a:solidFill>
              </a:rPr>
              <a:t>A.begin</a:t>
            </a:r>
            <a:r>
              <a:rPr lang="en-US" b="1" dirty="0">
                <a:solidFill>
                  <a:srgbClr val="76B900"/>
                </a:solidFill>
              </a:rPr>
              <a:t>(), </a:t>
            </a:r>
            <a:r>
              <a:rPr lang="en-US" b="1" dirty="0" err="1">
                <a:solidFill>
                  <a:srgbClr val="76B900"/>
                </a:solidFill>
              </a:rPr>
              <a:t>A.end</a:t>
            </a:r>
            <a:r>
              <a:rPr lang="en-US" b="1" dirty="0">
                <a:solidFill>
                  <a:srgbClr val="76B900"/>
                </a:solidFill>
              </a:rPr>
              <a:t>(), </a:t>
            </a:r>
            <a:r>
              <a:rPr lang="en-US" b="1" dirty="0" err="1">
                <a:solidFill>
                  <a:srgbClr val="76B900"/>
                </a:solidFill>
              </a:rPr>
              <a:t>B.begin</a:t>
            </a:r>
            <a:r>
              <a:rPr lang="en-US" b="1" dirty="0">
                <a:solidFill>
                  <a:srgbClr val="76B900"/>
                </a:solidFill>
              </a:rPr>
              <a:t>(), f2);</a:t>
            </a:r>
          </a:p>
          <a:p>
            <a:r>
              <a:rPr lang="en-US" i="1" dirty="0">
                <a:solidFill>
                  <a:srgbClr val="CC9B00"/>
                </a:solidFill>
              </a:rPr>
              <a:t>// Also returns the end of the output, but needs temporary storage.</a:t>
            </a:r>
          </a:p>
        </p:txBody>
      </p:sp>
      <p:sp>
        <p:nvSpPr>
          <p:cNvPr id="3" name="Slide Number Placeholder 2">
            <a:extLst>
              <a:ext uri="{FF2B5EF4-FFF2-40B4-BE49-F238E27FC236}">
                <a16:creationId xmlns:a16="http://schemas.microsoft.com/office/drawing/2014/main" id="{AFF5C7C5-D21B-D6B3-D37C-B81AAEBE7128}"/>
              </a:ext>
            </a:extLst>
          </p:cNvPr>
          <p:cNvSpPr>
            <a:spLocks noGrp="1"/>
          </p:cNvSpPr>
          <p:nvPr>
            <p:ph type="sldNum" sz="quarter" idx="11"/>
          </p:nvPr>
        </p:nvSpPr>
        <p:spPr/>
        <p:txBody>
          <a:bodyPr/>
          <a:lstStyle/>
          <a:p>
            <a:fld id="{27D56BB5-3061-446C-8933-086D56C9C75B}" type="slidenum">
              <a:rPr lang="en-US" smtClean="0"/>
              <a:t>116</a:t>
            </a:fld>
            <a:endParaRPr lang="en-US"/>
          </a:p>
        </p:txBody>
      </p:sp>
      <p:sp>
        <p:nvSpPr>
          <p:cNvPr id="4" name="Footer Placeholder 3">
            <a:extLst>
              <a:ext uri="{FF2B5EF4-FFF2-40B4-BE49-F238E27FC236}">
                <a16:creationId xmlns:a16="http://schemas.microsoft.com/office/drawing/2014/main" id="{654C8F64-0138-FA01-6947-5D00DDE5EDAA}"/>
              </a:ext>
            </a:extLst>
          </p:cNvPr>
          <p:cNvSpPr>
            <a:spLocks noGrp="1"/>
          </p:cNvSpPr>
          <p:nvPr>
            <p:ph type="ftr" sz="quarter" idx="12"/>
          </p:nvPr>
        </p:nvSpPr>
        <p:spPr/>
        <p:txBody>
          <a:bodyPr/>
          <a:lstStyle/>
          <a:p>
            <a:r>
              <a:rPr lang="en-US"/>
              <a:t>Copyright (C) 2026 NVIDIA</a:t>
            </a:r>
            <a:endParaRPr lang="en-US" dirty="0"/>
          </a:p>
        </p:txBody>
      </p:sp>
      <p:sp>
        <p:nvSpPr>
          <p:cNvPr id="6" name="Rectangle 5">
            <a:extLst>
              <a:ext uri="{FF2B5EF4-FFF2-40B4-BE49-F238E27FC236}">
                <a16:creationId xmlns:a16="http://schemas.microsoft.com/office/drawing/2014/main" id="{F6367A6C-FFF7-F0C3-B5A6-4A25939273D5}"/>
              </a:ext>
            </a:extLst>
          </p:cNvPr>
          <p:cNvSpPr/>
          <p:nvPr/>
        </p:nvSpPr>
        <p:spPr>
          <a:xfrm>
            <a:off x="5865413" y="714554"/>
            <a:ext cx="4269188" cy="1569660"/>
          </a:xfrm>
          <a:prstGeom prst="rect">
            <a:avLst/>
          </a:prstGeom>
          <a:solidFill>
            <a:srgbClr val="9A75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en-US" sz="2400" dirty="0"/>
              <a:t>Some Thrust algorithms return a result that depends on the computation. These interfaces will always block.</a:t>
            </a:r>
          </a:p>
        </p:txBody>
      </p:sp>
    </p:spTree>
    <p:extLst>
      <p:ext uri="{BB962C8B-B14F-4D97-AF65-F5344CB8AC3E}">
        <p14:creationId xmlns:p14="http://schemas.microsoft.com/office/powerpoint/2010/main" val="4094569790"/>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7A068F-E9BD-3F21-D758-F23DC52A11E6}"/>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E5CA8D2-79BB-72BE-3876-8476042CB7A2}"/>
              </a:ext>
            </a:extLst>
          </p:cNvPr>
          <p:cNvSpPr>
            <a:spLocks noGrp="1"/>
          </p:cNvSpPr>
          <p:nvPr>
            <p:ph idx="1"/>
          </p:nvPr>
        </p:nvSpPr>
        <p:spPr>
          <a:xfrm>
            <a:off x="514350" y="609601"/>
            <a:ext cx="9948672" cy="4278094"/>
          </a:xfrm>
        </p:spPr>
        <p:txBody>
          <a:bodyPr>
            <a:spAutoFit/>
          </a:bodyPr>
          <a:lstStyle/>
          <a:p>
            <a:r>
              <a:rPr lang="en-US" dirty="0"/>
              <a:t>auto policy = thrust::</a:t>
            </a:r>
            <a:r>
              <a:rPr lang="en-US" dirty="0" err="1"/>
              <a:t>cuda</a:t>
            </a:r>
            <a:r>
              <a:rPr lang="en-US" dirty="0"/>
              <a:t>::</a:t>
            </a:r>
            <a:r>
              <a:rPr lang="en-US" dirty="0" err="1"/>
              <a:t>par_nosync</a:t>
            </a:r>
            <a:r>
              <a:rPr lang="en-US" dirty="0"/>
              <a:t>;</a:t>
            </a:r>
          </a:p>
          <a:p>
            <a:r>
              <a:rPr lang="en-US" dirty="0"/>
              <a:t>thrust::</a:t>
            </a:r>
            <a:r>
              <a:rPr lang="en-US" dirty="0" err="1"/>
              <a:t>universal_vector</a:t>
            </a:r>
            <a:r>
              <a:rPr lang="en-US" dirty="0"/>
              <a:t> A(…), B(…);</a:t>
            </a:r>
          </a:p>
          <a:p>
            <a:endParaRPr lang="en-US" dirty="0"/>
          </a:p>
          <a:p>
            <a:r>
              <a:rPr lang="en-US" dirty="0"/>
              <a:t>thrust::</a:t>
            </a:r>
            <a:r>
              <a:rPr lang="en-US" dirty="0" err="1"/>
              <a:t>for_each_n</a:t>
            </a:r>
            <a:r>
              <a:rPr lang="en-US" dirty="0"/>
              <a:t>(</a:t>
            </a:r>
          </a:p>
          <a:p>
            <a:r>
              <a:rPr lang="en-US" dirty="0"/>
              <a:t>  policy, </a:t>
            </a:r>
            <a:r>
              <a:rPr lang="en-US" dirty="0" err="1"/>
              <a:t>A.begin</a:t>
            </a:r>
            <a:r>
              <a:rPr lang="en-US" dirty="0"/>
              <a:t>(), </a:t>
            </a:r>
            <a:r>
              <a:rPr lang="en-US" dirty="0" err="1"/>
              <a:t>A.size</a:t>
            </a:r>
            <a:r>
              <a:rPr lang="en-US" dirty="0"/>
              <a:t>(), f0);</a:t>
            </a:r>
          </a:p>
          <a:p>
            <a:r>
              <a:rPr lang="en-US" i="1" dirty="0">
                <a:solidFill>
                  <a:srgbClr val="CC9B00"/>
                </a:solidFill>
              </a:rPr>
              <a:t>// Doesn't return anything.</a:t>
            </a:r>
          </a:p>
          <a:p>
            <a:endParaRPr lang="en-US" dirty="0"/>
          </a:p>
          <a:p>
            <a:r>
              <a:rPr lang="en-US" dirty="0"/>
              <a:t>auto it1 = thrust::transform(policy,</a:t>
            </a:r>
          </a:p>
          <a:p>
            <a:r>
              <a:rPr lang="en-US" dirty="0"/>
              <a:t>  </a:t>
            </a:r>
            <a:r>
              <a:rPr lang="en-US" dirty="0" err="1"/>
              <a:t>A.begin</a:t>
            </a:r>
            <a:r>
              <a:rPr lang="en-US" dirty="0"/>
              <a:t>(), </a:t>
            </a:r>
            <a:r>
              <a:rPr lang="en-US" dirty="0" err="1"/>
              <a:t>A.end</a:t>
            </a:r>
            <a:r>
              <a:rPr lang="en-US" dirty="0"/>
              <a:t>(), </a:t>
            </a:r>
            <a:r>
              <a:rPr lang="en-US" dirty="0" err="1"/>
              <a:t>B.begin</a:t>
            </a:r>
            <a:r>
              <a:rPr lang="en-US" dirty="0"/>
              <a:t>(), f1);</a:t>
            </a:r>
          </a:p>
          <a:p>
            <a:r>
              <a:rPr lang="en-US" i="1" dirty="0">
                <a:solidFill>
                  <a:srgbClr val="CC9B00"/>
                </a:solidFill>
              </a:rPr>
              <a:t>// Returns an iterator to the end of the output (B).</a:t>
            </a:r>
          </a:p>
          <a:p>
            <a:r>
              <a:rPr lang="en-US" i="1" dirty="0">
                <a:solidFill>
                  <a:srgbClr val="CC9B00"/>
                </a:solidFill>
              </a:rPr>
              <a:t>// Doesn't depend on the computation; it's just </a:t>
            </a:r>
            <a:r>
              <a:rPr lang="en-US" i="1" dirty="0" err="1">
                <a:solidFill>
                  <a:srgbClr val="CC9B00"/>
                </a:solidFill>
              </a:rPr>
              <a:t>B.begin</a:t>
            </a:r>
            <a:r>
              <a:rPr lang="en-US" i="1" dirty="0">
                <a:solidFill>
                  <a:srgbClr val="CC9B00"/>
                </a:solidFill>
              </a:rPr>
              <a:t>() + </a:t>
            </a:r>
            <a:r>
              <a:rPr lang="en-US" i="1" dirty="0" err="1">
                <a:solidFill>
                  <a:srgbClr val="CC9B00"/>
                </a:solidFill>
              </a:rPr>
              <a:t>A.size</a:t>
            </a:r>
            <a:r>
              <a:rPr lang="en-US" i="1" dirty="0">
                <a:solidFill>
                  <a:srgbClr val="CC9B00"/>
                </a:solidFill>
              </a:rPr>
              <a:t>().</a:t>
            </a:r>
          </a:p>
          <a:p>
            <a:endParaRPr lang="en-US" dirty="0"/>
          </a:p>
          <a:p>
            <a:r>
              <a:rPr lang="en-US" dirty="0"/>
              <a:t>auto it2 = thrust::</a:t>
            </a:r>
            <a:r>
              <a:rPr lang="en-US" dirty="0" err="1"/>
              <a:t>inclusive_scan</a:t>
            </a:r>
            <a:r>
              <a:rPr lang="en-US" dirty="0"/>
              <a:t>(policy, </a:t>
            </a:r>
            <a:r>
              <a:rPr lang="en-US" dirty="0" err="1"/>
              <a:t>A.begin</a:t>
            </a:r>
            <a:r>
              <a:rPr lang="en-US" dirty="0"/>
              <a:t>(), </a:t>
            </a:r>
            <a:r>
              <a:rPr lang="en-US" dirty="0" err="1"/>
              <a:t>A.end</a:t>
            </a:r>
            <a:r>
              <a:rPr lang="en-US" dirty="0"/>
              <a:t>(), </a:t>
            </a:r>
            <a:r>
              <a:rPr lang="en-US" dirty="0" err="1"/>
              <a:t>B.begin</a:t>
            </a:r>
            <a:r>
              <a:rPr lang="en-US" dirty="0"/>
              <a:t>(), f2);</a:t>
            </a:r>
          </a:p>
          <a:p>
            <a:r>
              <a:rPr lang="en-US" i="1" dirty="0">
                <a:solidFill>
                  <a:srgbClr val="CC9B00"/>
                </a:solidFill>
              </a:rPr>
              <a:t>// Also returns the end of the output, but needs temporary storage.</a:t>
            </a:r>
          </a:p>
          <a:p>
            <a:endParaRPr lang="en-US" dirty="0"/>
          </a:p>
          <a:p>
            <a:r>
              <a:rPr lang="en-US" dirty="0">
                <a:solidFill>
                  <a:srgbClr val="FF0000"/>
                </a:solidFill>
              </a:rPr>
              <a:t>auto it3 = thrust::</a:t>
            </a:r>
            <a:r>
              <a:rPr lang="en-US" dirty="0" err="1">
                <a:solidFill>
                  <a:srgbClr val="FF0000"/>
                </a:solidFill>
              </a:rPr>
              <a:t>copy_if</a:t>
            </a:r>
            <a:r>
              <a:rPr lang="en-US" dirty="0">
                <a:solidFill>
                  <a:srgbClr val="FF0000"/>
                </a:solidFill>
              </a:rPr>
              <a:t>(policy, </a:t>
            </a:r>
            <a:r>
              <a:rPr lang="en-US" dirty="0" err="1">
                <a:solidFill>
                  <a:srgbClr val="FF0000"/>
                </a:solidFill>
              </a:rPr>
              <a:t>A.begin</a:t>
            </a:r>
            <a:r>
              <a:rPr lang="en-US" dirty="0">
                <a:solidFill>
                  <a:srgbClr val="FF0000"/>
                </a:solidFill>
              </a:rPr>
              <a:t>(), </a:t>
            </a:r>
            <a:r>
              <a:rPr lang="en-US" dirty="0" err="1">
                <a:solidFill>
                  <a:srgbClr val="FF0000"/>
                </a:solidFill>
              </a:rPr>
              <a:t>A.end</a:t>
            </a:r>
            <a:r>
              <a:rPr lang="en-US" dirty="0">
                <a:solidFill>
                  <a:srgbClr val="FF0000"/>
                </a:solidFill>
              </a:rPr>
              <a:t>(), </a:t>
            </a:r>
            <a:r>
              <a:rPr lang="en-US" dirty="0" err="1">
                <a:solidFill>
                  <a:srgbClr val="FF0000"/>
                </a:solidFill>
              </a:rPr>
              <a:t>B.begin</a:t>
            </a:r>
            <a:r>
              <a:rPr lang="en-US" dirty="0">
                <a:solidFill>
                  <a:srgbClr val="FF0000"/>
                </a:solidFill>
              </a:rPr>
              <a:t>(), f3);</a:t>
            </a:r>
          </a:p>
          <a:p>
            <a:r>
              <a:rPr lang="en-US" i="1" dirty="0">
                <a:solidFill>
                  <a:srgbClr val="CC9B00"/>
                </a:solidFill>
              </a:rPr>
              <a:t>// Returns the end of the output, but it depends on the computation.</a:t>
            </a:r>
          </a:p>
        </p:txBody>
      </p:sp>
      <p:sp>
        <p:nvSpPr>
          <p:cNvPr id="3" name="Slide Number Placeholder 2">
            <a:extLst>
              <a:ext uri="{FF2B5EF4-FFF2-40B4-BE49-F238E27FC236}">
                <a16:creationId xmlns:a16="http://schemas.microsoft.com/office/drawing/2014/main" id="{DF61B834-1C53-270A-BA2F-7B1F6E1A1A6D}"/>
              </a:ext>
            </a:extLst>
          </p:cNvPr>
          <p:cNvSpPr>
            <a:spLocks noGrp="1"/>
          </p:cNvSpPr>
          <p:nvPr>
            <p:ph type="sldNum" sz="quarter" idx="11"/>
          </p:nvPr>
        </p:nvSpPr>
        <p:spPr/>
        <p:txBody>
          <a:bodyPr/>
          <a:lstStyle/>
          <a:p>
            <a:fld id="{27D56BB5-3061-446C-8933-086D56C9C75B}" type="slidenum">
              <a:rPr lang="en-US" smtClean="0"/>
              <a:t>117</a:t>
            </a:fld>
            <a:endParaRPr lang="en-US"/>
          </a:p>
        </p:txBody>
      </p:sp>
      <p:sp>
        <p:nvSpPr>
          <p:cNvPr id="4" name="Footer Placeholder 3">
            <a:extLst>
              <a:ext uri="{FF2B5EF4-FFF2-40B4-BE49-F238E27FC236}">
                <a16:creationId xmlns:a16="http://schemas.microsoft.com/office/drawing/2014/main" id="{F09684ED-35CF-B98E-D892-F1F063E7917E}"/>
              </a:ext>
            </a:extLst>
          </p:cNvPr>
          <p:cNvSpPr>
            <a:spLocks noGrp="1"/>
          </p:cNvSpPr>
          <p:nvPr>
            <p:ph type="ftr" sz="quarter" idx="12"/>
          </p:nvPr>
        </p:nvSpPr>
        <p:spPr/>
        <p:txBody>
          <a:bodyPr/>
          <a:lstStyle/>
          <a:p>
            <a:r>
              <a:rPr lang="en-US"/>
              <a:t>Copyright (C) 2026 NVIDIA</a:t>
            </a:r>
            <a:endParaRPr lang="en-US" dirty="0"/>
          </a:p>
        </p:txBody>
      </p:sp>
      <p:sp>
        <p:nvSpPr>
          <p:cNvPr id="6" name="Rectangle 5">
            <a:extLst>
              <a:ext uri="{FF2B5EF4-FFF2-40B4-BE49-F238E27FC236}">
                <a16:creationId xmlns:a16="http://schemas.microsoft.com/office/drawing/2014/main" id="{ED8BA0AB-C273-A765-37CD-73A114EE932C}"/>
              </a:ext>
            </a:extLst>
          </p:cNvPr>
          <p:cNvSpPr/>
          <p:nvPr/>
        </p:nvSpPr>
        <p:spPr>
          <a:xfrm>
            <a:off x="5865413" y="714554"/>
            <a:ext cx="4269188" cy="1569660"/>
          </a:xfrm>
          <a:prstGeom prst="rect">
            <a:avLst/>
          </a:prstGeom>
          <a:solidFill>
            <a:srgbClr val="9A75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en-US" sz="2400" dirty="0"/>
              <a:t>Some Thrust algorithms return a result that depends on the computation. These interfaces will always block.</a:t>
            </a:r>
          </a:p>
        </p:txBody>
      </p:sp>
    </p:spTree>
    <p:extLst>
      <p:ext uri="{BB962C8B-B14F-4D97-AF65-F5344CB8AC3E}">
        <p14:creationId xmlns:p14="http://schemas.microsoft.com/office/powerpoint/2010/main" val="3708047128"/>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DEE04F-6B9D-6A05-C2F7-603B708DC391}"/>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6166A9E-BD61-D87F-8908-A125F2C56A14}"/>
              </a:ext>
            </a:extLst>
          </p:cNvPr>
          <p:cNvSpPr>
            <a:spLocks noGrp="1"/>
          </p:cNvSpPr>
          <p:nvPr>
            <p:ph idx="1"/>
          </p:nvPr>
        </p:nvSpPr>
        <p:spPr>
          <a:xfrm>
            <a:off x="514350" y="609601"/>
            <a:ext cx="9948672" cy="5262979"/>
          </a:xfrm>
        </p:spPr>
        <p:txBody>
          <a:bodyPr>
            <a:spAutoFit/>
          </a:bodyPr>
          <a:lstStyle/>
          <a:p>
            <a:r>
              <a:rPr lang="en-US" dirty="0"/>
              <a:t>auto policy = thrust::</a:t>
            </a:r>
            <a:r>
              <a:rPr lang="en-US" dirty="0" err="1"/>
              <a:t>cuda</a:t>
            </a:r>
            <a:r>
              <a:rPr lang="en-US" dirty="0"/>
              <a:t>::</a:t>
            </a:r>
            <a:r>
              <a:rPr lang="en-US" dirty="0" err="1"/>
              <a:t>par_nosync</a:t>
            </a:r>
            <a:r>
              <a:rPr lang="en-US" dirty="0"/>
              <a:t>;</a:t>
            </a:r>
          </a:p>
          <a:p>
            <a:r>
              <a:rPr lang="en-US" dirty="0"/>
              <a:t>thrust::</a:t>
            </a:r>
            <a:r>
              <a:rPr lang="en-US" dirty="0" err="1"/>
              <a:t>universal_vector</a:t>
            </a:r>
            <a:r>
              <a:rPr lang="en-US" dirty="0"/>
              <a:t> A(…), B(…);</a:t>
            </a:r>
          </a:p>
          <a:p>
            <a:endParaRPr lang="en-US" dirty="0"/>
          </a:p>
          <a:p>
            <a:r>
              <a:rPr lang="en-US" dirty="0"/>
              <a:t>thrust::</a:t>
            </a:r>
            <a:r>
              <a:rPr lang="en-US" dirty="0" err="1"/>
              <a:t>for_each_n</a:t>
            </a:r>
            <a:r>
              <a:rPr lang="en-US" dirty="0"/>
              <a:t>(</a:t>
            </a:r>
          </a:p>
          <a:p>
            <a:r>
              <a:rPr lang="en-US" dirty="0"/>
              <a:t>  policy, </a:t>
            </a:r>
            <a:r>
              <a:rPr lang="en-US" dirty="0" err="1"/>
              <a:t>A.begin</a:t>
            </a:r>
            <a:r>
              <a:rPr lang="en-US" dirty="0"/>
              <a:t>(), </a:t>
            </a:r>
            <a:r>
              <a:rPr lang="en-US" dirty="0" err="1"/>
              <a:t>A.size</a:t>
            </a:r>
            <a:r>
              <a:rPr lang="en-US" dirty="0"/>
              <a:t>(), f0);</a:t>
            </a:r>
          </a:p>
          <a:p>
            <a:r>
              <a:rPr lang="en-US" i="1" dirty="0">
                <a:solidFill>
                  <a:srgbClr val="CC9B00"/>
                </a:solidFill>
              </a:rPr>
              <a:t>// Doesn't return anything.</a:t>
            </a:r>
          </a:p>
          <a:p>
            <a:endParaRPr lang="en-US" dirty="0"/>
          </a:p>
          <a:p>
            <a:r>
              <a:rPr lang="en-US" dirty="0"/>
              <a:t>auto it1 = thrust::transform(policy,</a:t>
            </a:r>
          </a:p>
          <a:p>
            <a:r>
              <a:rPr lang="en-US" dirty="0"/>
              <a:t>  </a:t>
            </a:r>
            <a:r>
              <a:rPr lang="en-US" dirty="0" err="1"/>
              <a:t>A.begin</a:t>
            </a:r>
            <a:r>
              <a:rPr lang="en-US" dirty="0"/>
              <a:t>(), </a:t>
            </a:r>
            <a:r>
              <a:rPr lang="en-US" dirty="0" err="1"/>
              <a:t>A.end</a:t>
            </a:r>
            <a:r>
              <a:rPr lang="en-US" dirty="0"/>
              <a:t>(), </a:t>
            </a:r>
            <a:r>
              <a:rPr lang="en-US" dirty="0" err="1"/>
              <a:t>B.begin</a:t>
            </a:r>
            <a:r>
              <a:rPr lang="en-US" dirty="0"/>
              <a:t>(), f1);</a:t>
            </a:r>
          </a:p>
          <a:p>
            <a:r>
              <a:rPr lang="en-US" i="1" dirty="0">
                <a:solidFill>
                  <a:srgbClr val="CC9B00"/>
                </a:solidFill>
              </a:rPr>
              <a:t>// Returns an iterator to the end of the output (B).</a:t>
            </a:r>
          </a:p>
          <a:p>
            <a:r>
              <a:rPr lang="en-US" i="1" dirty="0">
                <a:solidFill>
                  <a:srgbClr val="CC9B00"/>
                </a:solidFill>
              </a:rPr>
              <a:t>// Doesn't depend on the computation; it's just </a:t>
            </a:r>
            <a:r>
              <a:rPr lang="en-US" i="1" dirty="0" err="1">
                <a:solidFill>
                  <a:srgbClr val="CC9B00"/>
                </a:solidFill>
              </a:rPr>
              <a:t>B.begin</a:t>
            </a:r>
            <a:r>
              <a:rPr lang="en-US" i="1" dirty="0">
                <a:solidFill>
                  <a:srgbClr val="CC9B00"/>
                </a:solidFill>
              </a:rPr>
              <a:t>() + </a:t>
            </a:r>
            <a:r>
              <a:rPr lang="en-US" i="1" dirty="0" err="1">
                <a:solidFill>
                  <a:srgbClr val="CC9B00"/>
                </a:solidFill>
              </a:rPr>
              <a:t>A.size</a:t>
            </a:r>
            <a:r>
              <a:rPr lang="en-US" i="1" dirty="0">
                <a:solidFill>
                  <a:srgbClr val="CC9B00"/>
                </a:solidFill>
              </a:rPr>
              <a:t>().</a:t>
            </a:r>
          </a:p>
          <a:p>
            <a:endParaRPr lang="en-US" dirty="0"/>
          </a:p>
          <a:p>
            <a:r>
              <a:rPr lang="en-US" dirty="0"/>
              <a:t>auto it2 = thrust::</a:t>
            </a:r>
            <a:r>
              <a:rPr lang="en-US" dirty="0" err="1"/>
              <a:t>inclusive_scan</a:t>
            </a:r>
            <a:r>
              <a:rPr lang="en-US" dirty="0"/>
              <a:t>(policy, </a:t>
            </a:r>
            <a:r>
              <a:rPr lang="en-US" dirty="0" err="1"/>
              <a:t>A.begin</a:t>
            </a:r>
            <a:r>
              <a:rPr lang="en-US" dirty="0"/>
              <a:t>(), </a:t>
            </a:r>
            <a:r>
              <a:rPr lang="en-US" dirty="0" err="1"/>
              <a:t>A.end</a:t>
            </a:r>
            <a:r>
              <a:rPr lang="en-US" dirty="0"/>
              <a:t>(), </a:t>
            </a:r>
            <a:r>
              <a:rPr lang="en-US" dirty="0" err="1"/>
              <a:t>B.begin</a:t>
            </a:r>
            <a:r>
              <a:rPr lang="en-US" dirty="0"/>
              <a:t>(), f2);</a:t>
            </a:r>
          </a:p>
          <a:p>
            <a:r>
              <a:rPr lang="en-US" i="1" dirty="0">
                <a:solidFill>
                  <a:srgbClr val="CC9B00"/>
                </a:solidFill>
              </a:rPr>
              <a:t>// Also returns the end of the output, but needs temporary storage.</a:t>
            </a:r>
          </a:p>
          <a:p>
            <a:endParaRPr lang="en-US" dirty="0"/>
          </a:p>
          <a:p>
            <a:r>
              <a:rPr lang="en-US" dirty="0">
                <a:solidFill>
                  <a:srgbClr val="FF0000"/>
                </a:solidFill>
              </a:rPr>
              <a:t>auto it3 = thrust::</a:t>
            </a:r>
            <a:r>
              <a:rPr lang="en-US" dirty="0" err="1">
                <a:solidFill>
                  <a:srgbClr val="FF0000"/>
                </a:solidFill>
              </a:rPr>
              <a:t>copy_if</a:t>
            </a:r>
            <a:r>
              <a:rPr lang="en-US" dirty="0">
                <a:solidFill>
                  <a:srgbClr val="FF0000"/>
                </a:solidFill>
              </a:rPr>
              <a:t>(policy, </a:t>
            </a:r>
            <a:r>
              <a:rPr lang="en-US" dirty="0" err="1">
                <a:solidFill>
                  <a:srgbClr val="FF0000"/>
                </a:solidFill>
              </a:rPr>
              <a:t>A.begin</a:t>
            </a:r>
            <a:r>
              <a:rPr lang="en-US" dirty="0">
                <a:solidFill>
                  <a:srgbClr val="FF0000"/>
                </a:solidFill>
              </a:rPr>
              <a:t>(), </a:t>
            </a:r>
            <a:r>
              <a:rPr lang="en-US" dirty="0" err="1">
                <a:solidFill>
                  <a:srgbClr val="FF0000"/>
                </a:solidFill>
              </a:rPr>
              <a:t>A.end</a:t>
            </a:r>
            <a:r>
              <a:rPr lang="en-US" dirty="0">
                <a:solidFill>
                  <a:srgbClr val="FF0000"/>
                </a:solidFill>
              </a:rPr>
              <a:t>(), </a:t>
            </a:r>
            <a:r>
              <a:rPr lang="en-US" dirty="0" err="1">
                <a:solidFill>
                  <a:srgbClr val="FF0000"/>
                </a:solidFill>
              </a:rPr>
              <a:t>B.begin</a:t>
            </a:r>
            <a:r>
              <a:rPr lang="en-US" dirty="0">
                <a:solidFill>
                  <a:srgbClr val="FF0000"/>
                </a:solidFill>
              </a:rPr>
              <a:t>(), f3);</a:t>
            </a:r>
          </a:p>
          <a:p>
            <a:r>
              <a:rPr lang="en-US" i="1" dirty="0">
                <a:solidFill>
                  <a:srgbClr val="CC9B00"/>
                </a:solidFill>
              </a:rPr>
              <a:t>// Returns the end of the output, but it depends on the computation.</a:t>
            </a:r>
          </a:p>
          <a:p>
            <a:r>
              <a:rPr lang="en-US" dirty="0"/>
              <a:t> </a:t>
            </a:r>
          </a:p>
          <a:p>
            <a:r>
              <a:rPr lang="en-US" dirty="0">
                <a:solidFill>
                  <a:srgbClr val="FF0000"/>
                </a:solidFill>
              </a:rPr>
              <a:t>auto r4 = thrust::reduce(policy, </a:t>
            </a:r>
            <a:r>
              <a:rPr lang="en-US" dirty="0" err="1">
                <a:solidFill>
                  <a:srgbClr val="FF0000"/>
                </a:solidFill>
              </a:rPr>
              <a:t>A.begin</a:t>
            </a:r>
            <a:r>
              <a:rPr lang="en-US" dirty="0">
                <a:solidFill>
                  <a:srgbClr val="FF0000"/>
                </a:solidFill>
              </a:rPr>
              <a:t>(), </a:t>
            </a:r>
            <a:r>
              <a:rPr lang="en-US" dirty="0" err="1">
                <a:solidFill>
                  <a:srgbClr val="FF0000"/>
                </a:solidFill>
              </a:rPr>
              <a:t>A.end</a:t>
            </a:r>
            <a:r>
              <a:rPr lang="en-US" dirty="0">
                <a:solidFill>
                  <a:srgbClr val="FF0000"/>
                </a:solidFill>
              </a:rPr>
              <a:t>(), T{}, f4);</a:t>
            </a:r>
          </a:p>
          <a:p>
            <a:r>
              <a:rPr lang="en-US" dirty="0">
                <a:solidFill>
                  <a:srgbClr val="FF0000"/>
                </a:solidFill>
              </a:rPr>
              <a:t>auto r5 = thrust::</a:t>
            </a:r>
            <a:r>
              <a:rPr lang="en-US" dirty="0" err="1">
                <a:solidFill>
                  <a:srgbClr val="FF0000"/>
                </a:solidFill>
              </a:rPr>
              <a:t>find_if</a:t>
            </a:r>
            <a:r>
              <a:rPr lang="en-US" dirty="0">
                <a:solidFill>
                  <a:srgbClr val="FF0000"/>
                </a:solidFill>
              </a:rPr>
              <a:t>(policy, </a:t>
            </a:r>
            <a:r>
              <a:rPr lang="en-US" dirty="0" err="1">
                <a:solidFill>
                  <a:srgbClr val="FF0000"/>
                </a:solidFill>
              </a:rPr>
              <a:t>A.begin</a:t>
            </a:r>
            <a:r>
              <a:rPr lang="en-US" dirty="0">
                <a:solidFill>
                  <a:srgbClr val="FF0000"/>
                </a:solidFill>
              </a:rPr>
              <a:t>(), </a:t>
            </a:r>
            <a:r>
              <a:rPr lang="en-US" dirty="0" err="1">
                <a:solidFill>
                  <a:srgbClr val="FF0000"/>
                </a:solidFill>
              </a:rPr>
              <a:t>A.end</a:t>
            </a:r>
            <a:r>
              <a:rPr lang="en-US" dirty="0">
                <a:solidFill>
                  <a:srgbClr val="FF0000"/>
                </a:solidFill>
              </a:rPr>
              <a:t>(), f5);</a:t>
            </a:r>
          </a:p>
          <a:p>
            <a:r>
              <a:rPr lang="en-US" i="1" dirty="0">
                <a:solidFill>
                  <a:srgbClr val="CC9B00"/>
                </a:solidFill>
              </a:rPr>
              <a:t>// Returns the result of the computation itself.</a:t>
            </a:r>
          </a:p>
        </p:txBody>
      </p:sp>
      <p:sp>
        <p:nvSpPr>
          <p:cNvPr id="3" name="Slide Number Placeholder 2">
            <a:extLst>
              <a:ext uri="{FF2B5EF4-FFF2-40B4-BE49-F238E27FC236}">
                <a16:creationId xmlns:a16="http://schemas.microsoft.com/office/drawing/2014/main" id="{B8FACF28-FC91-E109-3021-AE7D119CAEC9}"/>
              </a:ext>
            </a:extLst>
          </p:cNvPr>
          <p:cNvSpPr>
            <a:spLocks noGrp="1"/>
          </p:cNvSpPr>
          <p:nvPr>
            <p:ph type="sldNum" sz="quarter" idx="11"/>
          </p:nvPr>
        </p:nvSpPr>
        <p:spPr/>
        <p:txBody>
          <a:bodyPr/>
          <a:lstStyle/>
          <a:p>
            <a:fld id="{27D56BB5-3061-446C-8933-086D56C9C75B}" type="slidenum">
              <a:rPr lang="en-US" smtClean="0"/>
              <a:t>118</a:t>
            </a:fld>
            <a:endParaRPr lang="en-US"/>
          </a:p>
        </p:txBody>
      </p:sp>
      <p:sp>
        <p:nvSpPr>
          <p:cNvPr id="4" name="Footer Placeholder 3">
            <a:extLst>
              <a:ext uri="{FF2B5EF4-FFF2-40B4-BE49-F238E27FC236}">
                <a16:creationId xmlns:a16="http://schemas.microsoft.com/office/drawing/2014/main" id="{31B6E0F1-3398-E251-5306-5E9A93F715FD}"/>
              </a:ext>
            </a:extLst>
          </p:cNvPr>
          <p:cNvSpPr>
            <a:spLocks noGrp="1"/>
          </p:cNvSpPr>
          <p:nvPr>
            <p:ph type="ftr" sz="quarter" idx="12"/>
          </p:nvPr>
        </p:nvSpPr>
        <p:spPr/>
        <p:txBody>
          <a:bodyPr/>
          <a:lstStyle/>
          <a:p>
            <a:r>
              <a:rPr lang="en-US"/>
              <a:t>Copyright (C) 2026 NVIDIA</a:t>
            </a:r>
            <a:endParaRPr lang="en-US" dirty="0"/>
          </a:p>
        </p:txBody>
      </p:sp>
      <p:sp>
        <p:nvSpPr>
          <p:cNvPr id="6" name="Rectangle 5">
            <a:extLst>
              <a:ext uri="{FF2B5EF4-FFF2-40B4-BE49-F238E27FC236}">
                <a16:creationId xmlns:a16="http://schemas.microsoft.com/office/drawing/2014/main" id="{CB60B671-9324-2530-3CF3-46F250165C6A}"/>
              </a:ext>
            </a:extLst>
          </p:cNvPr>
          <p:cNvSpPr/>
          <p:nvPr/>
        </p:nvSpPr>
        <p:spPr>
          <a:xfrm>
            <a:off x="5865413" y="714554"/>
            <a:ext cx="4269188" cy="1569660"/>
          </a:xfrm>
          <a:prstGeom prst="rect">
            <a:avLst/>
          </a:prstGeom>
          <a:solidFill>
            <a:srgbClr val="9A75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en-US" sz="2400" dirty="0"/>
              <a:t>Some Thrust algorithms return a result that depends on the computation. These interfaces will always block.</a:t>
            </a:r>
          </a:p>
        </p:txBody>
      </p:sp>
    </p:spTree>
    <p:extLst>
      <p:ext uri="{BB962C8B-B14F-4D97-AF65-F5344CB8AC3E}">
        <p14:creationId xmlns:p14="http://schemas.microsoft.com/office/powerpoint/2010/main" val="1922358583"/>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39F4EB-F642-BC30-A691-2A8B184BEA9E}"/>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9F81086-11C0-984D-3D2D-69135F37ED86}"/>
              </a:ext>
            </a:extLst>
          </p:cNvPr>
          <p:cNvSpPr>
            <a:spLocks noGrp="1"/>
          </p:cNvSpPr>
          <p:nvPr>
            <p:ph idx="1"/>
          </p:nvPr>
        </p:nvSpPr>
        <p:spPr>
          <a:xfrm>
            <a:off x="514350" y="609601"/>
            <a:ext cx="9948672" cy="5016758"/>
          </a:xfrm>
        </p:spPr>
        <p:txBody>
          <a:bodyPr>
            <a:spAutoFit/>
          </a:bodyPr>
          <a:lstStyle/>
          <a:p>
            <a:r>
              <a:rPr lang="en-US" dirty="0"/>
              <a:t>auto policy = thrust::</a:t>
            </a:r>
            <a:r>
              <a:rPr lang="en-US" dirty="0" err="1"/>
              <a:t>cuda</a:t>
            </a:r>
            <a:r>
              <a:rPr lang="en-US" dirty="0"/>
              <a:t>::</a:t>
            </a:r>
            <a:r>
              <a:rPr lang="en-US" dirty="0" err="1"/>
              <a:t>par_nosync</a:t>
            </a:r>
            <a:r>
              <a:rPr lang="en-US" dirty="0"/>
              <a:t>;</a:t>
            </a:r>
          </a:p>
          <a:p>
            <a:r>
              <a:rPr lang="en-US" dirty="0"/>
              <a:t>thrust::</a:t>
            </a:r>
            <a:r>
              <a:rPr lang="en-US" dirty="0" err="1"/>
              <a:t>universal_vector</a:t>
            </a:r>
            <a:r>
              <a:rPr lang="en-US" dirty="0"/>
              <a:t> A(…), B(…);</a:t>
            </a:r>
          </a:p>
          <a:p>
            <a:endParaRPr lang="en-US" dirty="0"/>
          </a:p>
          <a:p>
            <a:r>
              <a:rPr lang="en-US" dirty="0"/>
              <a:t>thrust::</a:t>
            </a:r>
            <a:r>
              <a:rPr lang="en-US" dirty="0" err="1"/>
              <a:t>for_each_n</a:t>
            </a:r>
            <a:r>
              <a:rPr lang="en-US" dirty="0"/>
              <a:t>(</a:t>
            </a:r>
          </a:p>
          <a:p>
            <a:r>
              <a:rPr lang="en-US" dirty="0"/>
              <a:t>  policy, </a:t>
            </a:r>
            <a:r>
              <a:rPr lang="en-US" dirty="0" err="1"/>
              <a:t>A.begin</a:t>
            </a:r>
            <a:r>
              <a:rPr lang="en-US" dirty="0"/>
              <a:t>(), </a:t>
            </a:r>
            <a:r>
              <a:rPr lang="en-US" dirty="0" err="1"/>
              <a:t>A.size</a:t>
            </a:r>
            <a:r>
              <a:rPr lang="en-US" dirty="0"/>
              <a:t>(), f0);</a:t>
            </a:r>
          </a:p>
          <a:p>
            <a:r>
              <a:rPr lang="en-US" i="1" dirty="0">
                <a:solidFill>
                  <a:srgbClr val="CC9B00"/>
                </a:solidFill>
              </a:rPr>
              <a:t>// Doesn't return anything.</a:t>
            </a:r>
          </a:p>
          <a:p>
            <a:endParaRPr lang="en-US" dirty="0"/>
          </a:p>
          <a:p>
            <a:r>
              <a:rPr lang="en-US" dirty="0"/>
              <a:t>auto it1 = thrust::transform(policy,</a:t>
            </a:r>
          </a:p>
          <a:p>
            <a:r>
              <a:rPr lang="en-US" dirty="0"/>
              <a:t>  </a:t>
            </a:r>
            <a:r>
              <a:rPr lang="en-US" dirty="0" err="1"/>
              <a:t>A.begin</a:t>
            </a:r>
            <a:r>
              <a:rPr lang="en-US" dirty="0"/>
              <a:t>(), </a:t>
            </a:r>
            <a:r>
              <a:rPr lang="en-US" dirty="0" err="1"/>
              <a:t>A.end</a:t>
            </a:r>
            <a:r>
              <a:rPr lang="en-US" dirty="0"/>
              <a:t>(), </a:t>
            </a:r>
            <a:r>
              <a:rPr lang="en-US" dirty="0" err="1"/>
              <a:t>B.begin</a:t>
            </a:r>
            <a:r>
              <a:rPr lang="en-US" dirty="0"/>
              <a:t>(), f1);</a:t>
            </a:r>
          </a:p>
          <a:p>
            <a:r>
              <a:rPr lang="en-US" i="1" dirty="0">
                <a:solidFill>
                  <a:srgbClr val="CC9B00"/>
                </a:solidFill>
              </a:rPr>
              <a:t>// Returns an iterator to the end of the output (B).</a:t>
            </a:r>
          </a:p>
          <a:p>
            <a:r>
              <a:rPr lang="en-US" i="1" dirty="0">
                <a:solidFill>
                  <a:srgbClr val="CC9B00"/>
                </a:solidFill>
              </a:rPr>
              <a:t>// Doesn't depend on the computation; it's just </a:t>
            </a:r>
            <a:r>
              <a:rPr lang="en-US" i="1" dirty="0" err="1">
                <a:solidFill>
                  <a:srgbClr val="CC9B00"/>
                </a:solidFill>
              </a:rPr>
              <a:t>B.begin</a:t>
            </a:r>
            <a:r>
              <a:rPr lang="en-US" i="1" dirty="0">
                <a:solidFill>
                  <a:srgbClr val="CC9B00"/>
                </a:solidFill>
              </a:rPr>
              <a:t>() + </a:t>
            </a:r>
            <a:r>
              <a:rPr lang="en-US" i="1" dirty="0" err="1">
                <a:solidFill>
                  <a:srgbClr val="CC9B00"/>
                </a:solidFill>
              </a:rPr>
              <a:t>A.size</a:t>
            </a:r>
            <a:r>
              <a:rPr lang="en-US" i="1" dirty="0">
                <a:solidFill>
                  <a:srgbClr val="CC9B00"/>
                </a:solidFill>
              </a:rPr>
              <a:t>().</a:t>
            </a:r>
          </a:p>
          <a:p>
            <a:endParaRPr lang="en-US" dirty="0"/>
          </a:p>
          <a:p>
            <a:r>
              <a:rPr lang="en-US" dirty="0"/>
              <a:t>auto it2 = thrust::</a:t>
            </a:r>
            <a:r>
              <a:rPr lang="en-US" dirty="0" err="1"/>
              <a:t>inclusive_scan</a:t>
            </a:r>
            <a:r>
              <a:rPr lang="en-US" dirty="0"/>
              <a:t>(policy, </a:t>
            </a:r>
            <a:r>
              <a:rPr lang="en-US" dirty="0" err="1"/>
              <a:t>A.begin</a:t>
            </a:r>
            <a:r>
              <a:rPr lang="en-US" dirty="0"/>
              <a:t>(), </a:t>
            </a:r>
            <a:r>
              <a:rPr lang="en-US" dirty="0" err="1"/>
              <a:t>A.end</a:t>
            </a:r>
            <a:r>
              <a:rPr lang="en-US" dirty="0"/>
              <a:t>(), </a:t>
            </a:r>
            <a:r>
              <a:rPr lang="en-US" dirty="0" err="1"/>
              <a:t>B.begin</a:t>
            </a:r>
            <a:r>
              <a:rPr lang="en-US" dirty="0"/>
              <a:t>(), f2);</a:t>
            </a:r>
          </a:p>
          <a:p>
            <a:r>
              <a:rPr lang="en-US" i="1" dirty="0">
                <a:solidFill>
                  <a:srgbClr val="CC9B00"/>
                </a:solidFill>
              </a:rPr>
              <a:t>// Also returns the end of the output, but needs temporary storage.</a:t>
            </a:r>
          </a:p>
          <a:p>
            <a:endParaRPr lang="en-US" dirty="0"/>
          </a:p>
          <a:p>
            <a:r>
              <a:rPr lang="en-US" dirty="0">
                <a:solidFill>
                  <a:srgbClr val="FF0000"/>
                </a:solidFill>
              </a:rPr>
              <a:t>auto it3 = thrust::</a:t>
            </a:r>
            <a:r>
              <a:rPr lang="en-US" dirty="0" err="1">
                <a:solidFill>
                  <a:srgbClr val="FF0000"/>
                </a:solidFill>
              </a:rPr>
              <a:t>copy_if</a:t>
            </a:r>
            <a:r>
              <a:rPr lang="en-US" dirty="0">
                <a:solidFill>
                  <a:srgbClr val="FF0000"/>
                </a:solidFill>
              </a:rPr>
              <a:t>(policy, </a:t>
            </a:r>
            <a:r>
              <a:rPr lang="en-US" dirty="0" err="1">
                <a:solidFill>
                  <a:srgbClr val="FF0000"/>
                </a:solidFill>
              </a:rPr>
              <a:t>A.begin</a:t>
            </a:r>
            <a:r>
              <a:rPr lang="en-US" dirty="0">
                <a:solidFill>
                  <a:srgbClr val="FF0000"/>
                </a:solidFill>
              </a:rPr>
              <a:t>(), </a:t>
            </a:r>
            <a:r>
              <a:rPr lang="en-US" dirty="0" err="1">
                <a:solidFill>
                  <a:srgbClr val="FF0000"/>
                </a:solidFill>
              </a:rPr>
              <a:t>A.end</a:t>
            </a:r>
            <a:r>
              <a:rPr lang="en-US" dirty="0">
                <a:solidFill>
                  <a:srgbClr val="FF0000"/>
                </a:solidFill>
              </a:rPr>
              <a:t>(), </a:t>
            </a:r>
            <a:r>
              <a:rPr lang="en-US" dirty="0" err="1">
                <a:solidFill>
                  <a:srgbClr val="FF0000"/>
                </a:solidFill>
              </a:rPr>
              <a:t>B.begin</a:t>
            </a:r>
            <a:r>
              <a:rPr lang="en-US" dirty="0">
                <a:solidFill>
                  <a:srgbClr val="FF0000"/>
                </a:solidFill>
              </a:rPr>
              <a:t>(), f3);</a:t>
            </a:r>
          </a:p>
          <a:p>
            <a:r>
              <a:rPr lang="en-US" i="1" dirty="0">
                <a:solidFill>
                  <a:srgbClr val="CC9B00"/>
                </a:solidFill>
              </a:rPr>
              <a:t>// Returns the end of the output, but it depends on the computation.</a:t>
            </a:r>
          </a:p>
          <a:p>
            <a:r>
              <a:rPr lang="en-US" dirty="0"/>
              <a:t> </a:t>
            </a:r>
          </a:p>
          <a:p>
            <a:r>
              <a:rPr lang="en-US" dirty="0">
                <a:solidFill>
                  <a:srgbClr val="76B900"/>
                </a:solidFill>
              </a:rPr>
              <a:t>thrust::</a:t>
            </a:r>
            <a:r>
              <a:rPr lang="en-US" dirty="0" err="1">
                <a:solidFill>
                  <a:srgbClr val="76B900"/>
                </a:solidFill>
              </a:rPr>
              <a:t>universal_vector</a:t>
            </a:r>
            <a:r>
              <a:rPr lang="en-US" dirty="0">
                <a:solidFill>
                  <a:srgbClr val="76B900"/>
                </a:solidFill>
              </a:rPr>
              <a:t>&lt;T&gt; out(1);</a:t>
            </a:r>
          </a:p>
          <a:p>
            <a:r>
              <a:rPr lang="en-US" dirty="0">
                <a:solidFill>
                  <a:srgbClr val="76B900"/>
                </a:solidFill>
              </a:rPr>
              <a:t>thrust::</a:t>
            </a:r>
            <a:r>
              <a:rPr lang="en-US" dirty="0" err="1">
                <a:solidFill>
                  <a:srgbClr val="76B900"/>
                </a:solidFill>
              </a:rPr>
              <a:t>reduce_into</a:t>
            </a:r>
            <a:r>
              <a:rPr lang="en-US" dirty="0">
                <a:solidFill>
                  <a:srgbClr val="76B900"/>
                </a:solidFill>
              </a:rPr>
              <a:t>(policy, </a:t>
            </a:r>
            <a:r>
              <a:rPr lang="en-US" dirty="0" err="1">
                <a:solidFill>
                  <a:srgbClr val="76B900"/>
                </a:solidFill>
              </a:rPr>
              <a:t>A.begin</a:t>
            </a:r>
            <a:r>
              <a:rPr lang="en-US" dirty="0">
                <a:solidFill>
                  <a:srgbClr val="76B900"/>
                </a:solidFill>
              </a:rPr>
              <a:t>(), </a:t>
            </a:r>
            <a:r>
              <a:rPr lang="en-US" dirty="0" err="1">
                <a:solidFill>
                  <a:srgbClr val="76B900"/>
                </a:solidFill>
              </a:rPr>
              <a:t>A.end</a:t>
            </a:r>
            <a:r>
              <a:rPr lang="en-US" dirty="0">
                <a:solidFill>
                  <a:srgbClr val="76B900"/>
                </a:solidFill>
              </a:rPr>
              <a:t>(), </a:t>
            </a:r>
            <a:r>
              <a:rPr lang="en-US" dirty="0" err="1">
                <a:solidFill>
                  <a:srgbClr val="76B900"/>
                </a:solidFill>
              </a:rPr>
              <a:t>out.begin</a:t>
            </a:r>
            <a:r>
              <a:rPr lang="en-US" dirty="0">
                <a:solidFill>
                  <a:srgbClr val="76B900"/>
                </a:solidFill>
              </a:rPr>
              <a:t>() T{}, f4);</a:t>
            </a:r>
          </a:p>
        </p:txBody>
      </p:sp>
      <p:sp>
        <p:nvSpPr>
          <p:cNvPr id="3" name="Slide Number Placeholder 2">
            <a:extLst>
              <a:ext uri="{FF2B5EF4-FFF2-40B4-BE49-F238E27FC236}">
                <a16:creationId xmlns:a16="http://schemas.microsoft.com/office/drawing/2014/main" id="{8DC0E9AC-BD25-2398-F711-0FECDF976796}"/>
              </a:ext>
            </a:extLst>
          </p:cNvPr>
          <p:cNvSpPr>
            <a:spLocks noGrp="1"/>
          </p:cNvSpPr>
          <p:nvPr>
            <p:ph type="sldNum" sz="quarter" idx="11"/>
          </p:nvPr>
        </p:nvSpPr>
        <p:spPr/>
        <p:txBody>
          <a:bodyPr/>
          <a:lstStyle/>
          <a:p>
            <a:fld id="{27D56BB5-3061-446C-8933-086D56C9C75B}" type="slidenum">
              <a:rPr lang="en-US" smtClean="0"/>
              <a:t>119</a:t>
            </a:fld>
            <a:endParaRPr lang="en-US"/>
          </a:p>
        </p:txBody>
      </p:sp>
      <p:sp>
        <p:nvSpPr>
          <p:cNvPr id="4" name="Footer Placeholder 3">
            <a:extLst>
              <a:ext uri="{FF2B5EF4-FFF2-40B4-BE49-F238E27FC236}">
                <a16:creationId xmlns:a16="http://schemas.microsoft.com/office/drawing/2014/main" id="{CD761CBB-5BC4-FC0C-B94A-D732BF100F9D}"/>
              </a:ext>
            </a:extLst>
          </p:cNvPr>
          <p:cNvSpPr>
            <a:spLocks noGrp="1"/>
          </p:cNvSpPr>
          <p:nvPr>
            <p:ph type="ftr" sz="quarter" idx="12"/>
          </p:nvPr>
        </p:nvSpPr>
        <p:spPr/>
        <p:txBody>
          <a:bodyPr/>
          <a:lstStyle/>
          <a:p>
            <a:r>
              <a:rPr lang="en-US"/>
              <a:t>Copyright (C) 2026 NVIDIA</a:t>
            </a:r>
            <a:endParaRPr lang="en-US" dirty="0"/>
          </a:p>
        </p:txBody>
      </p:sp>
      <p:sp>
        <p:nvSpPr>
          <p:cNvPr id="6" name="Rectangle 5">
            <a:extLst>
              <a:ext uri="{FF2B5EF4-FFF2-40B4-BE49-F238E27FC236}">
                <a16:creationId xmlns:a16="http://schemas.microsoft.com/office/drawing/2014/main" id="{20C3C956-9D9D-0A05-ED88-0543D9B5FB60}"/>
              </a:ext>
            </a:extLst>
          </p:cNvPr>
          <p:cNvSpPr/>
          <p:nvPr/>
        </p:nvSpPr>
        <p:spPr>
          <a:xfrm>
            <a:off x="5865413" y="714554"/>
            <a:ext cx="4269188" cy="1569660"/>
          </a:xfrm>
          <a:prstGeom prst="rect">
            <a:avLst/>
          </a:prstGeom>
          <a:solidFill>
            <a:srgbClr val="9A75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en-US" sz="2400" dirty="0"/>
              <a:t>Some Thrust algorithms return a result that depends on the computation. These interfaces will always block.</a:t>
            </a:r>
          </a:p>
        </p:txBody>
      </p:sp>
    </p:spTree>
    <p:extLst>
      <p:ext uri="{BB962C8B-B14F-4D97-AF65-F5344CB8AC3E}">
        <p14:creationId xmlns:p14="http://schemas.microsoft.com/office/powerpoint/2010/main" val="284765022"/>
      </p:ext>
    </p:extLst>
  </p:cSld>
  <p:clrMapOvr>
    <a:masterClrMapping/>
  </p:clrMapOvr>
  <mc:AlternateContent xmlns:mc="http://schemas.openxmlformats.org/markup-compatibility/2006" xmlns:p159="http://schemas.microsoft.com/office/powerpoint/2015/09/main">
    <mc:Choice Requires="p159">
      <p:transition>
        <p159:morph option="byWord"/>
      </p:transition>
    </mc:Choice>
    <mc:Fallback xmlns="">
      <p:transition>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3A49C5-8F83-6C49-0E93-50F8ED6B8B27}"/>
            </a:ext>
          </a:extLst>
        </p:cNvPr>
        <p:cNvGrpSpPr/>
        <p:nvPr/>
      </p:nvGrpSpPr>
      <p:grpSpPr>
        <a:xfrm>
          <a:off x="0" y="0"/>
          <a:ext cx="0" cy="0"/>
          <a:chOff x="0" y="0"/>
          <a:chExt cx="0" cy="0"/>
        </a:xfrm>
      </p:grpSpPr>
      <p:sp>
        <p:nvSpPr>
          <p:cNvPr id="6" name="Content Placeholder 5">
            <a:extLst>
              <a:ext uri="{FF2B5EF4-FFF2-40B4-BE49-F238E27FC236}">
                <a16:creationId xmlns:a16="http://schemas.microsoft.com/office/drawing/2014/main" id="{07A67C68-2222-5C2B-7B79-E3A0980E399F}"/>
              </a:ext>
            </a:extLst>
          </p:cNvPr>
          <p:cNvSpPr>
            <a:spLocks noGrp="1"/>
          </p:cNvSpPr>
          <p:nvPr>
            <p:ph idx="1"/>
          </p:nvPr>
        </p:nvSpPr>
        <p:spPr>
          <a:xfrm>
            <a:off x="514350" y="825500"/>
            <a:ext cx="9948672" cy="1200329"/>
          </a:xfrm>
        </p:spPr>
        <p:txBody>
          <a:bodyPr anchor="t" anchorCtr="0">
            <a:spAutoFit/>
          </a:bodyPr>
          <a:lstStyle/>
          <a:p>
            <a:r>
              <a:rPr lang="en-US" sz="1800" dirty="0"/>
              <a:t>int steps = 3;</a:t>
            </a:r>
          </a:p>
          <a:p>
            <a:r>
              <a:rPr lang="en-US" sz="1800" dirty="0"/>
              <a:t>float k = 0.5;</a:t>
            </a:r>
          </a:p>
          <a:p>
            <a:r>
              <a:rPr lang="en-US" sz="1800" dirty="0"/>
              <a:t>float </a:t>
            </a:r>
            <a:r>
              <a:rPr lang="en-US" sz="1800" dirty="0" err="1"/>
              <a:t>ambient_temp</a:t>
            </a:r>
            <a:r>
              <a:rPr lang="en-US" sz="1800" dirty="0"/>
              <a:t> = 20;</a:t>
            </a:r>
          </a:p>
          <a:p>
            <a:r>
              <a:rPr lang="en-US" sz="1800" b="1" dirty="0">
                <a:solidFill>
                  <a:srgbClr val="76B900"/>
                </a:solidFill>
              </a:rPr>
              <a:t>std::vector&lt;float&gt; cups{42, 24, 50};</a:t>
            </a:r>
          </a:p>
        </p:txBody>
      </p:sp>
      <p:sp>
        <p:nvSpPr>
          <p:cNvPr id="4" name="Footer Placeholder 3">
            <a:extLst>
              <a:ext uri="{FF2B5EF4-FFF2-40B4-BE49-F238E27FC236}">
                <a16:creationId xmlns:a16="http://schemas.microsoft.com/office/drawing/2014/main" id="{DBC6CB09-6F01-6C3D-5687-B7C8AC59014D}"/>
              </a:ext>
            </a:extLst>
          </p:cNvPr>
          <p:cNvSpPr>
            <a:spLocks noGrp="1"/>
          </p:cNvSpPr>
          <p:nvPr>
            <p:ph type="ftr" sz="quarter" idx="12"/>
          </p:nvPr>
        </p:nvSpPr>
        <p:spPr/>
        <p:txBody>
          <a:bodyPr/>
          <a:lstStyle/>
          <a:p>
            <a:r>
              <a:rPr lang="en-US"/>
              <a:t>Copyright (C) 2026 NVIDIA</a:t>
            </a:r>
            <a:endParaRPr lang="en-US" dirty="0"/>
          </a:p>
        </p:txBody>
      </p:sp>
      <p:sp>
        <p:nvSpPr>
          <p:cNvPr id="2" name="Slide Number Placeholder 1">
            <a:extLst>
              <a:ext uri="{FF2B5EF4-FFF2-40B4-BE49-F238E27FC236}">
                <a16:creationId xmlns:a16="http://schemas.microsoft.com/office/drawing/2014/main" id="{D2A24097-3FCB-B482-E90E-CBC64E39898E}"/>
              </a:ext>
            </a:extLst>
          </p:cNvPr>
          <p:cNvSpPr>
            <a:spLocks noGrp="1"/>
          </p:cNvSpPr>
          <p:nvPr>
            <p:ph type="sldNum" sz="quarter" idx="11"/>
          </p:nvPr>
        </p:nvSpPr>
        <p:spPr/>
        <p:txBody>
          <a:bodyPr/>
          <a:lstStyle/>
          <a:p>
            <a:fld id="{27D56BB5-3061-446C-8933-086D56C9C75B}" type="slidenum">
              <a:rPr lang="en-US" smtClean="0"/>
              <a:t>12</a:t>
            </a:fld>
            <a:endParaRPr lang="en-US"/>
          </a:p>
        </p:txBody>
      </p:sp>
    </p:spTree>
    <p:extLst>
      <p:ext uri="{BB962C8B-B14F-4D97-AF65-F5344CB8AC3E}">
        <p14:creationId xmlns:p14="http://schemas.microsoft.com/office/powerpoint/2010/main" val="5754920"/>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A886A9-E03B-9E08-1037-87377CC76198}"/>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0809F2D-0901-B5C9-97B9-08B1F0E31995}"/>
              </a:ext>
            </a:extLst>
          </p:cNvPr>
          <p:cNvSpPr>
            <a:spLocks noGrp="1"/>
          </p:cNvSpPr>
          <p:nvPr>
            <p:ph type="sldNum" sz="quarter" idx="11"/>
          </p:nvPr>
        </p:nvSpPr>
        <p:spPr/>
        <p:txBody>
          <a:bodyPr/>
          <a:lstStyle/>
          <a:p>
            <a:fld id="{27D56BB5-3061-446C-8933-086D56C9C75B}" type="slidenum">
              <a:rPr lang="en-US" smtClean="0"/>
              <a:t>120</a:t>
            </a:fld>
            <a:endParaRPr lang="en-US"/>
          </a:p>
        </p:txBody>
      </p:sp>
      <p:sp>
        <p:nvSpPr>
          <p:cNvPr id="3" name="Footer Placeholder 2">
            <a:extLst>
              <a:ext uri="{FF2B5EF4-FFF2-40B4-BE49-F238E27FC236}">
                <a16:creationId xmlns:a16="http://schemas.microsoft.com/office/drawing/2014/main" id="{7BFBA527-195B-AC46-F8B9-A0F149601808}"/>
              </a:ext>
            </a:extLst>
          </p:cNvPr>
          <p:cNvSpPr>
            <a:spLocks noGrp="1"/>
          </p:cNvSpPr>
          <p:nvPr>
            <p:ph type="ftr" sz="quarter" idx="12"/>
          </p:nvPr>
        </p:nvSpPr>
        <p:spPr/>
        <p:txBody>
          <a:bodyPr/>
          <a:lstStyle/>
          <a:p>
            <a:r>
              <a:rPr lang="en-US"/>
              <a:t>Copyright (C) 2026 NVIDIA</a:t>
            </a:r>
            <a:endParaRPr lang="en-US" dirty="0"/>
          </a:p>
        </p:txBody>
      </p:sp>
      <p:sp>
        <p:nvSpPr>
          <p:cNvPr id="18" name="TextBox 17">
            <a:extLst>
              <a:ext uri="{FF2B5EF4-FFF2-40B4-BE49-F238E27FC236}">
                <a16:creationId xmlns:a16="http://schemas.microsoft.com/office/drawing/2014/main" id="{98D832C8-04B9-22DA-F8E0-2CE849C6C892}"/>
              </a:ext>
            </a:extLst>
          </p:cNvPr>
          <p:cNvSpPr txBox="1"/>
          <p:nvPr/>
        </p:nvSpPr>
        <p:spPr>
          <a:xfrm>
            <a:off x="6800396" y="3911759"/>
            <a:ext cx="3767328" cy="1591056"/>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t" anchorCtr="0">
            <a:noAutofit/>
          </a:bodyPr>
          <a:lstStyle/>
          <a:p>
            <a:pPr>
              <a:lnSpc>
                <a:spcPct val="90000"/>
              </a:lnSpc>
              <a:buClr>
                <a:srgbClr val="76B900"/>
              </a:buClr>
            </a:pPr>
            <a:r>
              <a:rPr lang="en-US" dirty="0">
                <a:solidFill>
                  <a:schemeClr val="tx1"/>
                </a:solidFill>
                <a:latin typeface="+mj-lt"/>
              </a:rPr>
              <a:t>Per-Thread Primitives</a:t>
            </a:r>
          </a:p>
          <a:p>
            <a:pPr marL="285750" indent="-285750">
              <a:lnSpc>
                <a:spcPct val="90000"/>
              </a:lnSpc>
              <a:buClr>
                <a:srgbClr val="76B900"/>
              </a:buClr>
              <a:buFont typeface="Wingdings" panose="05000000000000000000" pitchFamily="2" charset="2"/>
              <a:buChar char="Ø"/>
            </a:pPr>
            <a:r>
              <a:rPr lang="en-US" dirty="0">
                <a:solidFill>
                  <a:schemeClr val="tx1"/>
                </a:solidFill>
                <a:latin typeface="Consolas" panose="020B0609020204030204" pitchFamily="49" charset="0"/>
              </a:rPr>
              <a:t>cub::</a:t>
            </a:r>
            <a:r>
              <a:rPr lang="en-US" dirty="0" err="1">
                <a:solidFill>
                  <a:schemeClr val="tx1"/>
                </a:solidFill>
                <a:latin typeface="Consolas" panose="020B0609020204030204" pitchFamily="49" charset="0"/>
              </a:rPr>
              <a:t>ThreadReduce</a:t>
            </a:r>
            <a:endParaRPr lang="en-US" dirty="0">
              <a:solidFill>
                <a:schemeClr val="tx1"/>
              </a:solidFill>
              <a:latin typeface="Consolas" panose="020B0609020204030204" pitchFamily="49" charset="0"/>
            </a:endParaRPr>
          </a:p>
          <a:p>
            <a:pPr marL="285750" indent="-285750">
              <a:lnSpc>
                <a:spcPct val="90000"/>
              </a:lnSpc>
              <a:buClr>
                <a:srgbClr val="76B900"/>
              </a:buClr>
              <a:buFont typeface="Wingdings" panose="05000000000000000000" pitchFamily="2" charset="2"/>
              <a:buChar char="Ø"/>
            </a:pPr>
            <a:r>
              <a:rPr lang="en-US" dirty="0">
                <a:solidFill>
                  <a:schemeClr val="tx1"/>
                </a:solidFill>
                <a:latin typeface="Consolas" panose="020B0609020204030204" pitchFamily="49" charset="0"/>
              </a:rPr>
              <a:t>cub::</a:t>
            </a:r>
            <a:r>
              <a:rPr lang="en-US" dirty="0" err="1">
                <a:solidFill>
                  <a:schemeClr val="tx1"/>
                </a:solidFill>
                <a:latin typeface="Consolas" panose="020B0609020204030204" pitchFamily="49" charset="0"/>
              </a:rPr>
              <a:t>ThreadScan</a:t>
            </a:r>
            <a:endParaRPr lang="en-US" dirty="0">
              <a:solidFill>
                <a:schemeClr val="tx1"/>
              </a:solidFill>
              <a:latin typeface="Consolas" panose="020B0609020204030204" pitchFamily="49" charset="0"/>
            </a:endParaRPr>
          </a:p>
          <a:p>
            <a:pPr marL="285750" indent="-285750">
              <a:lnSpc>
                <a:spcPct val="90000"/>
              </a:lnSpc>
              <a:buClr>
                <a:srgbClr val="76B900"/>
              </a:buClr>
              <a:buFont typeface="Wingdings" panose="05000000000000000000" pitchFamily="2" charset="2"/>
              <a:buChar char="Ø"/>
            </a:pPr>
            <a:r>
              <a:rPr lang="en-US" dirty="0">
                <a:solidFill>
                  <a:schemeClr val="tx1"/>
                </a:solidFill>
                <a:latin typeface="Consolas" panose="020B0609020204030204" pitchFamily="49" charset="0"/>
              </a:rPr>
              <a:t>cub::</a:t>
            </a:r>
            <a:r>
              <a:rPr lang="en-US" dirty="0" err="1">
                <a:solidFill>
                  <a:schemeClr val="tx1"/>
                </a:solidFill>
                <a:latin typeface="Consolas" panose="020B0609020204030204" pitchFamily="49" charset="0"/>
              </a:rPr>
              <a:t>MergePathSearch</a:t>
            </a:r>
            <a:endParaRPr lang="en-US" dirty="0">
              <a:solidFill>
                <a:schemeClr val="tx1"/>
              </a:solidFill>
              <a:latin typeface="Consolas" panose="020B0609020204030204" pitchFamily="49" charset="0"/>
            </a:endParaRPr>
          </a:p>
          <a:p>
            <a:pPr marL="285750" indent="-285750">
              <a:lnSpc>
                <a:spcPct val="90000"/>
              </a:lnSpc>
              <a:buClr>
                <a:srgbClr val="76B900"/>
              </a:buClr>
              <a:buFont typeface="Wingdings" panose="05000000000000000000" pitchFamily="2" charset="2"/>
              <a:buChar char="Ø"/>
            </a:pPr>
            <a:r>
              <a:rPr lang="en-US" dirty="0">
                <a:solidFill>
                  <a:schemeClr val="tx1"/>
                </a:solidFill>
                <a:latin typeface="Consolas" panose="020B0609020204030204" pitchFamily="49" charset="0"/>
              </a:rPr>
              <a:t>cub::</a:t>
            </a:r>
            <a:r>
              <a:rPr lang="en-US" dirty="0" err="1">
                <a:solidFill>
                  <a:schemeClr val="tx1"/>
                </a:solidFill>
                <a:latin typeface="Consolas" panose="020B0609020204030204" pitchFamily="49" charset="0"/>
              </a:rPr>
              <a:t>ThreadLoad</a:t>
            </a:r>
            <a:r>
              <a:rPr lang="en-US" dirty="0">
                <a:solidFill>
                  <a:schemeClr val="tx1"/>
                </a:solidFill>
                <a:latin typeface="Consolas" panose="020B0609020204030204" pitchFamily="49" charset="0"/>
              </a:rPr>
              <a:t>/Store</a:t>
            </a:r>
          </a:p>
          <a:p>
            <a:pPr marL="285750" indent="-285750">
              <a:lnSpc>
                <a:spcPct val="90000"/>
              </a:lnSpc>
              <a:buClr>
                <a:srgbClr val="76B900"/>
              </a:buClr>
              <a:buFont typeface="Wingdings" panose="05000000000000000000" pitchFamily="2" charset="2"/>
              <a:buChar char="Ø"/>
            </a:pPr>
            <a:r>
              <a:rPr lang="en-US" dirty="0">
                <a:solidFill>
                  <a:schemeClr val="tx1"/>
                </a:solidFill>
                <a:latin typeface="Consolas" panose="020B0609020204030204" pitchFamily="49" charset="0"/>
              </a:rPr>
              <a:t>...</a:t>
            </a:r>
          </a:p>
        </p:txBody>
      </p:sp>
      <p:sp>
        <p:nvSpPr>
          <p:cNvPr id="16" name="TextBox 15">
            <a:extLst>
              <a:ext uri="{FF2B5EF4-FFF2-40B4-BE49-F238E27FC236}">
                <a16:creationId xmlns:a16="http://schemas.microsoft.com/office/drawing/2014/main" id="{5AD038F2-2A71-325E-D985-3F6F8C0D3DDF}"/>
              </a:ext>
            </a:extLst>
          </p:cNvPr>
          <p:cNvSpPr txBox="1"/>
          <p:nvPr/>
        </p:nvSpPr>
        <p:spPr>
          <a:xfrm>
            <a:off x="1502025" y="3911759"/>
            <a:ext cx="3767328" cy="1591056"/>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t" anchorCtr="0">
            <a:noAutofit/>
          </a:bodyPr>
          <a:lstStyle/>
          <a:p>
            <a:pPr>
              <a:lnSpc>
                <a:spcPct val="90000"/>
              </a:lnSpc>
              <a:buClr>
                <a:srgbClr val="76B900"/>
              </a:buClr>
            </a:pPr>
            <a:r>
              <a:rPr lang="en-US" dirty="0">
                <a:solidFill>
                  <a:schemeClr val="tx1"/>
                </a:solidFill>
                <a:latin typeface="+mj-lt"/>
              </a:rPr>
              <a:t>Warp-Wide Cooperative Primitives</a:t>
            </a:r>
          </a:p>
          <a:p>
            <a:pPr marL="285750" indent="-285750">
              <a:lnSpc>
                <a:spcPct val="90000"/>
              </a:lnSpc>
              <a:buClr>
                <a:srgbClr val="76B900"/>
              </a:buClr>
              <a:buFont typeface="Wingdings" panose="05000000000000000000" pitchFamily="2" charset="2"/>
              <a:buChar char="Ø"/>
            </a:pPr>
            <a:r>
              <a:rPr lang="en-US" dirty="0">
                <a:solidFill>
                  <a:schemeClr val="tx1"/>
                </a:solidFill>
                <a:latin typeface="Consolas" panose="020B0609020204030204" pitchFamily="49" charset="0"/>
              </a:rPr>
              <a:t>cub::</a:t>
            </a:r>
            <a:r>
              <a:rPr lang="en-US" dirty="0" err="1">
                <a:solidFill>
                  <a:schemeClr val="tx1"/>
                </a:solidFill>
                <a:latin typeface="Consolas" panose="020B0609020204030204" pitchFamily="49" charset="0"/>
              </a:rPr>
              <a:t>WarpReduce</a:t>
            </a:r>
            <a:endParaRPr lang="en-US" dirty="0">
              <a:solidFill>
                <a:schemeClr val="tx1"/>
              </a:solidFill>
              <a:latin typeface="Consolas" panose="020B0609020204030204" pitchFamily="49" charset="0"/>
            </a:endParaRPr>
          </a:p>
          <a:p>
            <a:pPr marL="285750" indent="-285750">
              <a:lnSpc>
                <a:spcPct val="90000"/>
              </a:lnSpc>
              <a:buClr>
                <a:srgbClr val="76B900"/>
              </a:buClr>
              <a:buFont typeface="Wingdings" panose="05000000000000000000" pitchFamily="2" charset="2"/>
              <a:buChar char="Ø"/>
            </a:pPr>
            <a:r>
              <a:rPr lang="en-US" dirty="0">
                <a:solidFill>
                  <a:schemeClr val="tx1"/>
                </a:solidFill>
                <a:latin typeface="Consolas" panose="020B0609020204030204" pitchFamily="49" charset="0"/>
              </a:rPr>
              <a:t>cub::</a:t>
            </a:r>
            <a:r>
              <a:rPr lang="en-US" dirty="0" err="1">
                <a:solidFill>
                  <a:schemeClr val="tx1"/>
                </a:solidFill>
                <a:latin typeface="Consolas" panose="020B0609020204030204" pitchFamily="49" charset="0"/>
              </a:rPr>
              <a:t>WarpExchange</a:t>
            </a:r>
            <a:endParaRPr lang="en-US" dirty="0">
              <a:solidFill>
                <a:schemeClr val="tx1"/>
              </a:solidFill>
              <a:latin typeface="Consolas" panose="020B0609020204030204" pitchFamily="49" charset="0"/>
            </a:endParaRPr>
          </a:p>
          <a:p>
            <a:pPr marL="285750" indent="-285750">
              <a:lnSpc>
                <a:spcPct val="90000"/>
              </a:lnSpc>
              <a:buClr>
                <a:srgbClr val="76B900"/>
              </a:buClr>
              <a:buFont typeface="Wingdings" panose="05000000000000000000" pitchFamily="2" charset="2"/>
              <a:buChar char="Ø"/>
            </a:pPr>
            <a:r>
              <a:rPr lang="en-US" dirty="0">
                <a:solidFill>
                  <a:schemeClr val="tx1"/>
                </a:solidFill>
                <a:latin typeface="Consolas" panose="020B0609020204030204" pitchFamily="49" charset="0"/>
              </a:rPr>
              <a:t>cub::</a:t>
            </a:r>
            <a:r>
              <a:rPr lang="en-US" dirty="0" err="1">
                <a:solidFill>
                  <a:schemeClr val="tx1"/>
                </a:solidFill>
                <a:latin typeface="Consolas" panose="020B0609020204030204" pitchFamily="49" charset="0"/>
              </a:rPr>
              <a:t>WarpMergeSort</a:t>
            </a:r>
            <a:endParaRPr lang="en-US" dirty="0">
              <a:solidFill>
                <a:schemeClr val="tx1"/>
              </a:solidFill>
              <a:latin typeface="Consolas" panose="020B0609020204030204" pitchFamily="49" charset="0"/>
            </a:endParaRPr>
          </a:p>
          <a:p>
            <a:pPr marL="285750" indent="-285750">
              <a:lnSpc>
                <a:spcPct val="90000"/>
              </a:lnSpc>
              <a:buClr>
                <a:srgbClr val="76B900"/>
              </a:buClr>
              <a:buFont typeface="Wingdings" panose="05000000000000000000" pitchFamily="2" charset="2"/>
              <a:buChar char="Ø"/>
            </a:pPr>
            <a:r>
              <a:rPr lang="en-US" dirty="0">
                <a:solidFill>
                  <a:schemeClr val="tx1"/>
                </a:solidFill>
                <a:latin typeface="Consolas" panose="020B0609020204030204" pitchFamily="49" charset="0"/>
              </a:rPr>
              <a:t>cub::</a:t>
            </a:r>
            <a:r>
              <a:rPr lang="en-US" dirty="0" err="1">
                <a:solidFill>
                  <a:schemeClr val="tx1"/>
                </a:solidFill>
                <a:latin typeface="Consolas" panose="020B0609020204030204" pitchFamily="49" charset="0"/>
              </a:rPr>
              <a:t>WarpLoad</a:t>
            </a:r>
            <a:r>
              <a:rPr lang="en-US" dirty="0">
                <a:solidFill>
                  <a:schemeClr val="tx1"/>
                </a:solidFill>
                <a:latin typeface="Consolas" panose="020B0609020204030204" pitchFamily="49" charset="0"/>
              </a:rPr>
              <a:t>/Store</a:t>
            </a:r>
          </a:p>
          <a:p>
            <a:pPr marL="285750" indent="-285750">
              <a:lnSpc>
                <a:spcPct val="90000"/>
              </a:lnSpc>
              <a:buClr>
                <a:srgbClr val="76B900"/>
              </a:buClr>
              <a:buFont typeface="Wingdings" panose="05000000000000000000" pitchFamily="2" charset="2"/>
              <a:buChar char="Ø"/>
            </a:pPr>
            <a:r>
              <a:rPr lang="en-US" dirty="0">
                <a:solidFill>
                  <a:schemeClr val="tx1"/>
                </a:solidFill>
                <a:latin typeface="Consolas" panose="020B0609020204030204" pitchFamily="49" charset="0"/>
              </a:rPr>
              <a:t>...</a:t>
            </a:r>
          </a:p>
        </p:txBody>
      </p:sp>
      <p:sp>
        <p:nvSpPr>
          <p:cNvPr id="13" name="TextBox 12">
            <a:extLst>
              <a:ext uri="{FF2B5EF4-FFF2-40B4-BE49-F238E27FC236}">
                <a16:creationId xmlns:a16="http://schemas.microsoft.com/office/drawing/2014/main" id="{49566ECA-9466-AC2F-B638-AF04D2F6212C}"/>
              </a:ext>
            </a:extLst>
          </p:cNvPr>
          <p:cNvSpPr txBox="1"/>
          <p:nvPr/>
        </p:nvSpPr>
        <p:spPr>
          <a:xfrm>
            <a:off x="1502025" y="2078348"/>
            <a:ext cx="3767328" cy="1588127"/>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t" anchorCtr="0">
            <a:noAutofit/>
          </a:bodyPr>
          <a:lstStyle/>
          <a:p>
            <a:pPr>
              <a:lnSpc>
                <a:spcPct val="90000"/>
              </a:lnSpc>
              <a:buClr>
                <a:srgbClr val="76B900"/>
              </a:buClr>
            </a:pPr>
            <a:r>
              <a:rPr lang="en-US" dirty="0">
                <a:solidFill>
                  <a:schemeClr val="tx1"/>
                </a:solidFill>
                <a:latin typeface="+mj-lt"/>
              </a:rPr>
              <a:t>Device-Wide Kernels</a:t>
            </a:r>
          </a:p>
          <a:p>
            <a:pPr marL="285750" indent="-285750">
              <a:lnSpc>
                <a:spcPct val="90000"/>
              </a:lnSpc>
              <a:buClr>
                <a:srgbClr val="76B900"/>
              </a:buClr>
              <a:buFont typeface="Wingdings" panose="05000000000000000000" pitchFamily="2" charset="2"/>
              <a:buChar char="Ø"/>
            </a:pPr>
            <a:r>
              <a:rPr lang="en-US" dirty="0">
                <a:solidFill>
                  <a:schemeClr val="tx1"/>
                </a:solidFill>
                <a:latin typeface="Consolas" panose="020B0609020204030204" pitchFamily="49" charset="0"/>
              </a:rPr>
              <a:t>cub::</a:t>
            </a:r>
            <a:r>
              <a:rPr lang="en-US" dirty="0" err="1">
                <a:solidFill>
                  <a:schemeClr val="tx1"/>
                </a:solidFill>
                <a:latin typeface="Consolas" panose="020B0609020204030204" pitchFamily="49" charset="0"/>
              </a:rPr>
              <a:t>DeviceSegmentedReduce</a:t>
            </a:r>
            <a:endParaRPr lang="en-US" dirty="0">
              <a:solidFill>
                <a:schemeClr val="tx1"/>
              </a:solidFill>
              <a:latin typeface="Consolas" panose="020B0609020204030204" pitchFamily="49" charset="0"/>
            </a:endParaRPr>
          </a:p>
          <a:p>
            <a:pPr marL="285750" indent="-285750">
              <a:lnSpc>
                <a:spcPct val="90000"/>
              </a:lnSpc>
              <a:buClr>
                <a:srgbClr val="76B900"/>
              </a:buClr>
              <a:buFont typeface="Wingdings" panose="05000000000000000000" pitchFamily="2" charset="2"/>
              <a:buChar char="Ø"/>
            </a:pPr>
            <a:r>
              <a:rPr lang="en-US" dirty="0">
                <a:solidFill>
                  <a:schemeClr val="tx1"/>
                </a:solidFill>
                <a:latin typeface="Consolas" panose="020B0609020204030204" pitchFamily="49" charset="0"/>
              </a:rPr>
              <a:t>cub::</a:t>
            </a:r>
            <a:r>
              <a:rPr lang="en-US" dirty="0" err="1">
                <a:solidFill>
                  <a:schemeClr val="tx1"/>
                </a:solidFill>
                <a:latin typeface="Consolas" panose="020B0609020204030204" pitchFamily="49" charset="0"/>
              </a:rPr>
              <a:t>DeviceHistogram</a:t>
            </a:r>
            <a:endParaRPr lang="en-US" dirty="0">
              <a:solidFill>
                <a:schemeClr val="tx1"/>
              </a:solidFill>
              <a:latin typeface="Consolas" panose="020B0609020204030204" pitchFamily="49" charset="0"/>
            </a:endParaRPr>
          </a:p>
          <a:p>
            <a:pPr marL="285750" indent="-285750">
              <a:lnSpc>
                <a:spcPct val="90000"/>
              </a:lnSpc>
              <a:buClr>
                <a:srgbClr val="76B900"/>
              </a:buClr>
              <a:buFont typeface="Wingdings" panose="05000000000000000000" pitchFamily="2" charset="2"/>
              <a:buChar char="Ø"/>
            </a:pPr>
            <a:r>
              <a:rPr lang="en-US" dirty="0">
                <a:solidFill>
                  <a:schemeClr val="tx1"/>
                </a:solidFill>
                <a:latin typeface="Consolas" panose="020B0609020204030204" pitchFamily="49" charset="0"/>
              </a:rPr>
              <a:t>cub::</a:t>
            </a:r>
            <a:r>
              <a:rPr lang="en-US" dirty="0" err="1">
                <a:solidFill>
                  <a:schemeClr val="tx1"/>
                </a:solidFill>
                <a:latin typeface="Consolas" panose="020B0609020204030204" pitchFamily="49" charset="0"/>
              </a:rPr>
              <a:t>DeviceRadixSort</a:t>
            </a:r>
            <a:endParaRPr lang="en-US" dirty="0">
              <a:solidFill>
                <a:schemeClr val="tx1"/>
              </a:solidFill>
              <a:latin typeface="Consolas" panose="020B0609020204030204" pitchFamily="49" charset="0"/>
            </a:endParaRPr>
          </a:p>
          <a:p>
            <a:pPr marL="285750" indent="-285750">
              <a:lnSpc>
                <a:spcPct val="90000"/>
              </a:lnSpc>
              <a:buClr>
                <a:srgbClr val="76B900"/>
              </a:buClr>
              <a:buFont typeface="Wingdings" panose="05000000000000000000" pitchFamily="2" charset="2"/>
              <a:buChar char="Ø"/>
            </a:pPr>
            <a:r>
              <a:rPr lang="en-US" dirty="0">
                <a:solidFill>
                  <a:schemeClr val="tx1"/>
                </a:solidFill>
                <a:latin typeface="Consolas" panose="020B0609020204030204" pitchFamily="49" charset="0"/>
              </a:rPr>
              <a:t>cub::</a:t>
            </a:r>
            <a:r>
              <a:rPr lang="en-US" dirty="0" err="1">
                <a:solidFill>
                  <a:schemeClr val="tx1"/>
                </a:solidFill>
                <a:latin typeface="Consolas" panose="020B0609020204030204" pitchFamily="49" charset="0"/>
              </a:rPr>
              <a:t>DeviceSelect</a:t>
            </a:r>
            <a:endParaRPr lang="en-US" dirty="0">
              <a:solidFill>
                <a:schemeClr val="tx1"/>
              </a:solidFill>
              <a:latin typeface="Consolas" panose="020B0609020204030204" pitchFamily="49" charset="0"/>
            </a:endParaRPr>
          </a:p>
          <a:p>
            <a:pPr marL="285750" indent="-285750">
              <a:lnSpc>
                <a:spcPct val="90000"/>
              </a:lnSpc>
              <a:buClr>
                <a:srgbClr val="76B900"/>
              </a:buClr>
              <a:buFont typeface="Wingdings" panose="05000000000000000000" pitchFamily="2" charset="2"/>
              <a:buChar char="Ø"/>
            </a:pPr>
            <a:r>
              <a:rPr lang="en-US" dirty="0">
                <a:solidFill>
                  <a:schemeClr val="tx1"/>
                </a:solidFill>
                <a:latin typeface="Consolas" panose="020B0609020204030204" pitchFamily="49" charset="0"/>
              </a:rPr>
              <a:t>...</a:t>
            </a:r>
          </a:p>
        </p:txBody>
      </p:sp>
      <p:sp>
        <p:nvSpPr>
          <p:cNvPr id="17" name="TextBox 16">
            <a:extLst>
              <a:ext uri="{FF2B5EF4-FFF2-40B4-BE49-F238E27FC236}">
                <a16:creationId xmlns:a16="http://schemas.microsoft.com/office/drawing/2014/main" id="{F503D33F-BECB-F8B0-4280-47A542266BD5}"/>
              </a:ext>
            </a:extLst>
          </p:cNvPr>
          <p:cNvSpPr txBox="1"/>
          <p:nvPr/>
        </p:nvSpPr>
        <p:spPr>
          <a:xfrm>
            <a:off x="6800396" y="2076884"/>
            <a:ext cx="3767328" cy="1591056"/>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t" anchorCtr="0">
            <a:noAutofit/>
          </a:bodyPr>
          <a:lstStyle/>
          <a:p>
            <a:pPr>
              <a:lnSpc>
                <a:spcPct val="90000"/>
              </a:lnSpc>
              <a:buClr>
                <a:srgbClr val="76B900"/>
              </a:buClr>
            </a:pPr>
            <a:r>
              <a:rPr lang="en-US" dirty="0">
                <a:solidFill>
                  <a:schemeClr val="tx1"/>
                </a:solidFill>
                <a:latin typeface="+mj-lt"/>
              </a:rPr>
              <a:t>Block-Wide Cooperative Primitives</a:t>
            </a:r>
          </a:p>
          <a:p>
            <a:pPr marL="285750" indent="-285750">
              <a:lnSpc>
                <a:spcPct val="90000"/>
              </a:lnSpc>
              <a:buClr>
                <a:srgbClr val="76B900"/>
              </a:buClr>
              <a:buFont typeface="Wingdings" panose="05000000000000000000" pitchFamily="2" charset="2"/>
              <a:buChar char="Ø"/>
            </a:pPr>
            <a:r>
              <a:rPr lang="en-US" dirty="0">
                <a:solidFill>
                  <a:schemeClr val="tx1"/>
                </a:solidFill>
                <a:latin typeface="Consolas" panose="020B0609020204030204" pitchFamily="49" charset="0"/>
              </a:rPr>
              <a:t>cub::</a:t>
            </a:r>
            <a:r>
              <a:rPr lang="en-US" dirty="0" err="1">
                <a:solidFill>
                  <a:schemeClr val="tx1"/>
                </a:solidFill>
                <a:latin typeface="Consolas" panose="020B0609020204030204" pitchFamily="49" charset="0"/>
              </a:rPr>
              <a:t>BlockReduce</a:t>
            </a:r>
            <a:endParaRPr lang="en-US" dirty="0">
              <a:solidFill>
                <a:schemeClr val="tx1"/>
              </a:solidFill>
              <a:latin typeface="Consolas" panose="020B0609020204030204" pitchFamily="49" charset="0"/>
            </a:endParaRPr>
          </a:p>
          <a:p>
            <a:pPr marL="285750" indent="-285750">
              <a:lnSpc>
                <a:spcPct val="90000"/>
              </a:lnSpc>
              <a:buClr>
                <a:srgbClr val="76B900"/>
              </a:buClr>
              <a:buFont typeface="Wingdings" panose="05000000000000000000" pitchFamily="2" charset="2"/>
              <a:buChar char="Ø"/>
            </a:pPr>
            <a:r>
              <a:rPr lang="en-US" dirty="0">
                <a:solidFill>
                  <a:schemeClr val="tx1"/>
                </a:solidFill>
                <a:latin typeface="Consolas" panose="020B0609020204030204" pitchFamily="49" charset="0"/>
              </a:rPr>
              <a:t>cub::</a:t>
            </a:r>
            <a:r>
              <a:rPr lang="en-US" dirty="0" err="1">
                <a:solidFill>
                  <a:schemeClr val="tx1"/>
                </a:solidFill>
                <a:latin typeface="Consolas" panose="020B0609020204030204" pitchFamily="49" charset="0"/>
              </a:rPr>
              <a:t>BlockExchange</a:t>
            </a:r>
            <a:endParaRPr lang="en-US" dirty="0">
              <a:solidFill>
                <a:schemeClr val="tx1"/>
              </a:solidFill>
              <a:latin typeface="Consolas" panose="020B0609020204030204" pitchFamily="49" charset="0"/>
            </a:endParaRPr>
          </a:p>
          <a:p>
            <a:pPr marL="285750" indent="-285750">
              <a:lnSpc>
                <a:spcPct val="90000"/>
              </a:lnSpc>
              <a:buClr>
                <a:srgbClr val="76B900"/>
              </a:buClr>
              <a:buFont typeface="Wingdings" panose="05000000000000000000" pitchFamily="2" charset="2"/>
              <a:buChar char="Ø"/>
            </a:pPr>
            <a:r>
              <a:rPr lang="en-US" dirty="0">
                <a:solidFill>
                  <a:schemeClr val="tx1"/>
                </a:solidFill>
                <a:latin typeface="Consolas" panose="020B0609020204030204" pitchFamily="49" charset="0"/>
              </a:rPr>
              <a:t>cub::</a:t>
            </a:r>
            <a:r>
              <a:rPr lang="en-US" dirty="0" err="1">
                <a:solidFill>
                  <a:schemeClr val="tx1"/>
                </a:solidFill>
                <a:latin typeface="Consolas" panose="020B0609020204030204" pitchFamily="49" charset="0"/>
              </a:rPr>
              <a:t>BlockRunLengthDecode</a:t>
            </a:r>
            <a:endParaRPr lang="en-US" dirty="0">
              <a:solidFill>
                <a:schemeClr val="tx1"/>
              </a:solidFill>
              <a:latin typeface="Consolas" panose="020B0609020204030204" pitchFamily="49" charset="0"/>
            </a:endParaRPr>
          </a:p>
          <a:p>
            <a:pPr marL="285750" indent="-285750">
              <a:lnSpc>
                <a:spcPct val="90000"/>
              </a:lnSpc>
              <a:buClr>
                <a:srgbClr val="76B900"/>
              </a:buClr>
              <a:buFont typeface="Wingdings" panose="05000000000000000000" pitchFamily="2" charset="2"/>
              <a:buChar char="Ø"/>
            </a:pPr>
            <a:r>
              <a:rPr lang="en-US" dirty="0">
                <a:solidFill>
                  <a:schemeClr val="tx1"/>
                </a:solidFill>
                <a:latin typeface="Consolas" panose="020B0609020204030204" pitchFamily="49" charset="0"/>
              </a:rPr>
              <a:t>cub::</a:t>
            </a:r>
            <a:r>
              <a:rPr lang="en-US" dirty="0" err="1">
                <a:solidFill>
                  <a:schemeClr val="tx1"/>
                </a:solidFill>
                <a:latin typeface="Consolas" panose="020B0609020204030204" pitchFamily="49" charset="0"/>
              </a:rPr>
              <a:t>BlockLoad</a:t>
            </a:r>
            <a:r>
              <a:rPr lang="en-US" dirty="0">
                <a:solidFill>
                  <a:schemeClr val="tx1"/>
                </a:solidFill>
                <a:latin typeface="Consolas" panose="020B0609020204030204" pitchFamily="49" charset="0"/>
              </a:rPr>
              <a:t>/Store</a:t>
            </a:r>
          </a:p>
          <a:p>
            <a:pPr marL="285750" indent="-285750">
              <a:lnSpc>
                <a:spcPct val="90000"/>
              </a:lnSpc>
              <a:buClr>
                <a:srgbClr val="76B900"/>
              </a:buClr>
              <a:buFont typeface="Wingdings" panose="05000000000000000000" pitchFamily="2" charset="2"/>
              <a:buChar char="Ø"/>
            </a:pPr>
            <a:r>
              <a:rPr lang="en-US" dirty="0">
                <a:solidFill>
                  <a:schemeClr val="tx1"/>
                </a:solidFill>
                <a:latin typeface="Consolas" panose="020B0609020204030204" pitchFamily="49" charset="0"/>
              </a:rPr>
              <a:t>...</a:t>
            </a:r>
          </a:p>
        </p:txBody>
      </p:sp>
      <p:grpSp>
        <p:nvGrpSpPr>
          <p:cNvPr id="101" name="Group 100">
            <a:extLst>
              <a:ext uri="{FF2B5EF4-FFF2-40B4-BE49-F238E27FC236}">
                <a16:creationId xmlns:a16="http://schemas.microsoft.com/office/drawing/2014/main" id="{FE0CB0E2-C52B-B729-4031-90599DCEC44B}"/>
              </a:ext>
            </a:extLst>
          </p:cNvPr>
          <p:cNvGrpSpPr/>
          <p:nvPr/>
        </p:nvGrpSpPr>
        <p:grpSpPr>
          <a:xfrm>
            <a:off x="400050" y="2415212"/>
            <a:ext cx="914400" cy="914400"/>
            <a:chOff x="-870857" y="1480457"/>
            <a:chExt cx="914400" cy="914400"/>
          </a:xfrm>
          <a:solidFill>
            <a:srgbClr val="76B900"/>
          </a:solidFill>
        </p:grpSpPr>
        <p:sp>
          <p:nvSpPr>
            <p:cNvPr id="15" name="Rectangle 14">
              <a:extLst>
                <a:ext uri="{FF2B5EF4-FFF2-40B4-BE49-F238E27FC236}">
                  <a16:creationId xmlns:a16="http://schemas.microsoft.com/office/drawing/2014/main" id="{B2ADF81D-CDC7-AE0E-8BF3-30A1C7B792B7}"/>
                </a:ext>
              </a:extLst>
            </p:cNvPr>
            <p:cNvSpPr/>
            <p:nvPr/>
          </p:nvSpPr>
          <p:spPr>
            <a:xfrm>
              <a:off x="-870857" y="1480457"/>
              <a:ext cx="914400" cy="914400"/>
            </a:xfrm>
            <a:prstGeom prst="rect">
              <a:avLst/>
            </a:prstGeom>
            <a:grpFill/>
            <a:ln w="254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00" name="Group 99">
              <a:extLst>
                <a:ext uri="{FF2B5EF4-FFF2-40B4-BE49-F238E27FC236}">
                  <a16:creationId xmlns:a16="http://schemas.microsoft.com/office/drawing/2014/main" id="{DEC47A2A-02BB-7C75-04F0-9B8DCC0F2E31}"/>
                </a:ext>
              </a:extLst>
            </p:cNvPr>
            <p:cNvGrpSpPr/>
            <p:nvPr/>
          </p:nvGrpSpPr>
          <p:grpSpPr>
            <a:xfrm>
              <a:off x="-807275" y="1550962"/>
              <a:ext cx="787236" cy="773390"/>
              <a:chOff x="-816848" y="1559438"/>
              <a:chExt cx="787236" cy="773390"/>
            </a:xfrm>
            <a:grpFill/>
          </p:grpSpPr>
          <p:grpSp>
            <p:nvGrpSpPr>
              <p:cNvPr id="86" name="Group 85">
                <a:extLst>
                  <a:ext uri="{FF2B5EF4-FFF2-40B4-BE49-F238E27FC236}">
                    <a16:creationId xmlns:a16="http://schemas.microsoft.com/office/drawing/2014/main" id="{0E340980-FE33-6FDF-7B05-C6B2EA36622D}"/>
                  </a:ext>
                </a:extLst>
              </p:cNvPr>
              <p:cNvGrpSpPr/>
              <p:nvPr/>
            </p:nvGrpSpPr>
            <p:grpSpPr>
              <a:xfrm>
                <a:off x="-816848" y="1559438"/>
                <a:ext cx="365760" cy="773390"/>
                <a:chOff x="-637726" y="382148"/>
                <a:chExt cx="365760" cy="773390"/>
              </a:xfrm>
              <a:grpFill/>
            </p:grpSpPr>
            <p:sp>
              <p:nvSpPr>
                <p:cNvPr id="85" name="Rectangle 84">
                  <a:extLst>
                    <a:ext uri="{FF2B5EF4-FFF2-40B4-BE49-F238E27FC236}">
                      <a16:creationId xmlns:a16="http://schemas.microsoft.com/office/drawing/2014/main" id="{468FE384-1B73-3389-F8DF-CF877CC41038}"/>
                    </a:ext>
                  </a:extLst>
                </p:cNvPr>
                <p:cNvSpPr/>
                <p:nvPr/>
              </p:nvSpPr>
              <p:spPr>
                <a:xfrm>
                  <a:off x="-637726" y="382148"/>
                  <a:ext cx="365760" cy="773390"/>
                </a:xfrm>
                <a:prstGeom prst="rect">
                  <a:avLst/>
                </a:prstGeom>
                <a:grpFill/>
                <a:ln w="254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4" name="Group 73">
                  <a:extLst>
                    <a:ext uri="{FF2B5EF4-FFF2-40B4-BE49-F238E27FC236}">
                      <a16:creationId xmlns:a16="http://schemas.microsoft.com/office/drawing/2014/main" id="{D84A627C-CEF0-7601-D999-5927B628E4A2}"/>
                    </a:ext>
                  </a:extLst>
                </p:cNvPr>
                <p:cNvGrpSpPr/>
                <p:nvPr/>
              </p:nvGrpSpPr>
              <p:grpSpPr>
                <a:xfrm>
                  <a:off x="-577706" y="440527"/>
                  <a:ext cx="245720" cy="649516"/>
                  <a:chOff x="-359388" y="1619249"/>
                  <a:chExt cx="264842" cy="649516"/>
                </a:xfrm>
                <a:grpFill/>
              </p:grpSpPr>
              <p:grpSp>
                <p:nvGrpSpPr>
                  <p:cNvPr id="75" name="Group 74">
                    <a:extLst>
                      <a:ext uri="{FF2B5EF4-FFF2-40B4-BE49-F238E27FC236}">
                        <a16:creationId xmlns:a16="http://schemas.microsoft.com/office/drawing/2014/main" id="{44D75FB1-8A4C-132D-4023-32074F911713}"/>
                      </a:ext>
                    </a:extLst>
                  </p:cNvPr>
                  <p:cNvGrpSpPr/>
                  <p:nvPr/>
                </p:nvGrpSpPr>
                <p:grpSpPr>
                  <a:xfrm>
                    <a:off x="-359388" y="1619249"/>
                    <a:ext cx="264842" cy="283892"/>
                    <a:chOff x="-359388" y="1619249"/>
                    <a:chExt cx="264842" cy="283892"/>
                  </a:xfrm>
                  <a:grpFill/>
                </p:grpSpPr>
                <p:sp>
                  <p:nvSpPr>
                    <p:cNvPr id="81" name="Rectangle 80">
                      <a:extLst>
                        <a:ext uri="{FF2B5EF4-FFF2-40B4-BE49-F238E27FC236}">
                          <a16:creationId xmlns:a16="http://schemas.microsoft.com/office/drawing/2014/main" id="{FB2BB251-A37E-CA46-01DC-5C598E38306B}"/>
                        </a:ext>
                      </a:extLst>
                    </p:cNvPr>
                    <p:cNvSpPr/>
                    <p:nvPr/>
                  </p:nvSpPr>
                  <p:spPr>
                    <a:xfrm>
                      <a:off x="-359388" y="1619249"/>
                      <a:ext cx="264842" cy="283892"/>
                    </a:xfrm>
                    <a:prstGeom prst="rect">
                      <a:avLst/>
                    </a:prstGeom>
                    <a:grpFill/>
                    <a:ln w="254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82" name="Group 81">
                      <a:extLst>
                        <a:ext uri="{FF2B5EF4-FFF2-40B4-BE49-F238E27FC236}">
                          <a16:creationId xmlns:a16="http://schemas.microsoft.com/office/drawing/2014/main" id="{923EB843-B9E0-B580-21E0-122E4FCAF04C}"/>
                        </a:ext>
                      </a:extLst>
                    </p:cNvPr>
                    <p:cNvGrpSpPr/>
                    <p:nvPr/>
                  </p:nvGrpSpPr>
                  <p:grpSpPr>
                    <a:xfrm>
                      <a:off x="-309137" y="1666198"/>
                      <a:ext cx="164339" cy="189995"/>
                      <a:chOff x="222584" y="658748"/>
                      <a:chExt cx="164339" cy="228600"/>
                    </a:xfrm>
                    <a:grpFill/>
                  </p:grpSpPr>
                  <p:sp>
                    <p:nvSpPr>
                      <p:cNvPr id="83" name="Freeform: Shape 82">
                        <a:extLst>
                          <a:ext uri="{FF2B5EF4-FFF2-40B4-BE49-F238E27FC236}">
                            <a16:creationId xmlns:a16="http://schemas.microsoft.com/office/drawing/2014/main" id="{F4949D08-5654-3528-1355-41A0D0051655}"/>
                          </a:ext>
                        </a:extLst>
                      </p:cNvPr>
                      <p:cNvSpPr/>
                      <p:nvPr/>
                    </p:nvSpPr>
                    <p:spPr>
                      <a:xfrm>
                        <a:off x="222584" y="658748"/>
                        <a:ext cx="45720" cy="228600"/>
                      </a:xfrm>
                      <a:custGeom>
                        <a:avLst/>
                        <a:gdLst>
                          <a:gd name="connsiteX0" fmla="*/ 474687 w 610487"/>
                          <a:gd name="connsiteY0" fmla="*/ 0 h 3005667"/>
                          <a:gd name="connsiteX1" fmla="*/ 356154 w 610487"/>
                          <a:gd name="connsiteY1" fmla="*/ 50800 h 3005667"/>
                          <a:gd name="connsiteX2" fmla="*/ 305354 w 610487"/>
                          <a:gd name="connsiteY2" fmla="*/ 76200 h 3005667"/>
                          <a:gd name="connsiteX3" fmla="*/ 246087 w 610487"/>
                          <a:gd name="connsiteY3" fmla="*/ 101600 h 3005667"/>
                          <a:gd name="connsiteX4" fmla="*/ 144487 w 610487"/>
                          <a:gd name="connsiteY4" fmla="*/ 143934 h 3005667"/>
                          <a:gd name="connsiteX5" fmla="*/ 110621 w 610487"/>
                          <a:gd name="connsiteY5" fmla="*/ 169334 h 3005667"/>
                          <a:gd name="connsiteX6" fmla="*/ 51354 w 610487"/>
                          <a:gd name="connsiteY6" fmla="*/ 270934 h 3005667"/>
                          <a:gd name="connsiteX7" fmla="*/ 9021 w 610487"/>
                          <a:gd name="connsiteY7" fmla="*/ 431800 h 3005667"/>
                          <a:gd name="connsiteX8" fmla="*/ 25954 w 610487"/>
                          <a:gd name="connsiteY8" fmla="*/ 516467 h 3005667"/>
                          <a:gd name="connsiteX9" fmla="*/ 110621 w 610487"/>
                          <a:gd name="connsiteY9" fmla="*/ 584200 h 3005667"/>
                          <a:gd name="connsiteX10" fmla="*/ 229154 w 610487"/>
                          <a:gd name="connsiteY10" fmla="*/ 643467 h 3005667"/>
                          <a:gd name="connsiteX11" fmla="*/ 279954 w 610487"/>
                          <a:gd name="connsiteY11" fmla="*/ 685800 h 3005667"/>
                          <a:gd name="connsiteX12" fmla="*/ 330754 w 610487"/>
                          <a:gd name="connsiteY12" fmla="*/ 736600 h 3005667"/>
                          <a:gd name="connsiteX13" fmla="*/ 373087 w 610487"/>
                          <a:gd name="connsiteY13" fmla="*/ 787400 h 3005667"/>
                          <a:gd name="connsiteX14" fmla="*/ 398487 w 610487"/>
                          <a:gd name="connsiteY14" fmla="*/ 795867 h 3005667"/>
                          <a:gd name="connsiteX15" fmla="*/ 457754 w 610487"/>
                          <a:gd name="connsiteY15" fmla="*/ 812800 h 3005667"/>
                          <a:gd name="connsiteX16" fmla="*/ 508554 w 610487"/>
                          <a:gd name="connsiteY16" fmla="*/ 855134 h 3005667"/>
                          <a:gd name="connsiteX17" fmla="*/ 559354 w 610487"/>
                          <a:gd name="connsiteY17" fmla="*/ 905934 h 3005667"/>
                          <a:gd name="connsiteX18" fmla="*/ 584754 w 610487"/>
                          <a:gd name="connsiteY18" fmla="*/ 931334 h 3005667"/>
                          <a:gd name="connsiteX19" fmla="*/ 601687 w 610487"/>
                          <a:gd name="connsiteY19" fmla="*/ 982134 h 3005667"/>
                          <a:gd name="connsiteX20" fmla="*/ 593221 w 610487"/>
                          <a:gd name="connsiteY20" fmla="*/ 1193800 h 3005667"/>
                          <a:gd name="connsiteX21" fmla="*/ 559354 w 610487"/>
                          <a:gd name="connsiteY21" fmla="*/ 1244600 h 3005667"/>
                          <a:gd name="connsiteX22" fmla="*/ 491621 w 610487"/>
                          <a:gd name="connsiteY22" fmla="*/ 1363134 h 3005667"/>
                          <a:gd name="connsiteX23" fmla="*/ 432354 w 610487"/>
                          <a:gd name="connsiteY23" fmla="*/ 1490134 h 3005667"/>
                          <a:gd name="connsiteX24" fmla="*/ 406954 w 610487"/>
                          <a:gd name="connsiteY24" fmla="*/ 1515534 h 3005667"/>
                          <a:gd name="connsiteX25" fmla="*/ 356154 w 610487"/>
                          <a:gd name="connsiteY25" fmla="*/ 1566334 h 3005667"/>
                          <a:gd name="connsiteX26" fmla="*/ 330754 w 610487"/>
                          <a:gd name="connsiteY26" fmla="*/ 1591734 h 3005667"/>
                          <a:gd name="connsiteX27" fmla="*/ 229154 w 610487"/>
                          <a:gd name="connsiteY27" fmla="*/ 1617134 h 3005667"/>
                          <a:gd name="connsiteX28" fmla="*/ 34421 w 610487"/>
                          <a:gd name="connsiteY28" fmla="*/ 1659467 h 3005667"/>
                          <a:gd name="connsiteX29" fmla="*/ 17487 w 610487"/>
                          <a:gd name="connsiteY29" fmla="*/ 1701800 h 3005667"/>
                          <a:gd name="connsiteX30" fmla="*/ 17487 w 610487"/>
                          <a:gd name="connsiteY30" fmla="*/ 2065867 h 3005667"/>
                          <a:gd name="connsiteX31" fmla="*/ 51354 w 610487"/>
                          <a:gd name="connsiteY31" fmla="*/ 2099734 h 3005667"/>
                          <a:gd name="connsiteX32" fmla="*/ 102154 w 610487"/>
                          <a:gd name="connsiteY32" fmla="*/ 2201334 h 3005667"/>
                          <a:gd name="connsiteX33" fmla="*/ 127554 w 610487"/>
                          <a:gd name="connsiteY33" fmla="*/ 2218267 h 3005667"/>
                          <a:gd name="connsiteX34" fmla="*/ 161421 w 610487"/>
                          <a:gd name="connsiteY34" fmla="*/ 2243667 h 3005667"/>
                          <a:gd name="connsiteX35" fmla="*/ 186821 w 610487"/>
                          <a:gd name="connsiteY35" fmla="*/ 2252134 h 3005667"/>
                          <a:gd name="connsiteX36" fmla="*/ 313821 w 610487"/>
                          <a:gd name="connsiteY36" fmla="*/ 2269067 h 3005667"/>
                          <a:gd name="connsiteX37" fmla="*/ 390021 w 610487"/>
                          <a:gd name="connsiteY37" fmla="*/ 2302934 h 3005667"/>
                          <a:gd name="connsiteX38" fmla="*/ 423887 w 610487"/>
                          <a:gd name="connsiteY38" fmla="*/ 2311400 h 3005667"/>
                          <a:gd name="connsiteX39" fmla="*/ 474687 w 610487"/>
                          <a:gd name="connsiteY39" fmla="*/ 2328334 h 3005667"/>
                          <a:gd name="connsiteX40" fmla="*/ 525487 w 610487"/>
                          <a:gd name="connsiteY40" fmla="*/ 2379134 h 3005667"/>
                          <a:gd name="connsiteX41" fmla="*/ 559354 w 610487"/>
                          <a:gd name="connsiteY41" fmla="*/ 2463800 h 3005667"/>
                          <a:gd name="connsiteX42" fmla="*/ 550887 w 610487"/>
                          <a:gd name="connsiteY42" fmla="*/ 2794000 h 3005667"/>
                          <a:gd name="connsiteX43" fmla="*/ 533954 w 610487"/>
                          <a:gd name="connsiteY43" fmla="*/ 2844800 h 3005667"/>
                          <a:gd name="connsiteX44" fmla="*/ 525487 w 610487"/>
                          <a:gd name="connsiteY44" fmla="*/ 2870200 h 3005667"/>
                          <a:gd name="connsiteX45" fmla="*/ 517021 w 610487"/>
                          <a:gd name="connsiteY45" fmla="*/ 2895600 h 3005667"/>
                          <a:gd name="connsiteX46" fmla="*/ 500087 w 610487"/>
                          <a:gd name="connsiteY46" fmla="*/ 2912534 h 3005667"/>
                          <a:gd name="connsiteX47" fmla="*/ 483154 w 610487"/>
                          <a:gd name="connsiteY47" fmla="*/ 3005667 h 3005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610487" h="3005667">
                            <a:moveTo>
                              <a:pt x="474687" y="0"/>
                            </a:moveTo>
                            <a:cubicBezTo>
                              <a:pt x="435176" y="16933"/>
                              <a:pt x="394602" y="31576"/>
                              <a:pt x="356154" y="50800"/>
                            </a:cubicBezTo>
                            <a:cubicBezTo>
                              <a:pt x="339221" y="59267"/>
                              <a:pt x="322544" y="68266"/>
                              <a:pt x="305354" y="76200"/>
                            </a:cubicBezTo>
                            <a:cubicBezTo>
                              <a:pt x="285839" y="85207"/>
                              <a:pt x="265564" y="92511"/>
                              <a:pt x="246087" y="101600"/>
                            </a:cubicBezTo>
                            <a:cubicBezTo>
                              <a:pt x="155922" y="143677"/>
                              <a:pt x="208386" y="127959"/>
                              <a:pt x="144487" y="143934"/>
                            </a:cubicBezTo>
                            <a:cubicBezTo>
                              <a:pt x="133198" y="152401"/>
                              <a:pt x="118966" y="157955"/>
                              <a:pt x="110621" y="169334"/>
                            </a:cubicBezTo>
                            <a:cubicBezTo>
                              <a:pt x="87435" y="200951"/>
                              <a:pt x="67145" y="235047"/>
                              <a:pt x="51354" y="270934"/>
                            </a:cubicBezTo>
                            <a:cubicBezTo>
                              <a:pt x="22640" y="336192"/>
                              <a:pt x="19235" y="370513"/>
                              <a:pt x="9021" y="431800"/>
                            </a:cubicBezTo>
                            <a:cubicBezTo>
                              <a:pt x="14665" y="460022"/>
                              <a:pt x="14617" y="490013"/>
                              <a:pt x="25954" y="516467"/>
                            </a:cubicBezTo>
                            <a:cubicBezTo>
                              <a:pt x="34843" y="537207"/>
                              <a:pt x="96722" y="576556"/>
                              <a:pt x="110621" y="584200"/>
                            </a:cubicBezTo>
                            <a:cubicBezTo>
                              <a:pt x="149328" y="605489"/>
                              <a:pt x="229154" y="643467"/>
                              <a:pt x="229154" y="643467"/>
                            </a:cubicBezTo>
                            <a:cubicBezTo>
                              <a:pt x="267934" y="701638"/>
                              <a:pt x="218571" y="636694"/>
                              <a:pt x="279954" y="685800"/>
                            </a:cubicBezTo>
                            <a:cubicBezTo>
                              <a:pt x="298654" y="700760"/>
                              <a:pt x="317471" y="716674"/>
                              <a:pt x="330754" y="736600"/>
                            </a:cubicBezTo>
                            <a:cubicBezTo>
                              <a:pt x="343249" y="755343"/>
                              <a:pt x="353529" y="774361"/>
                              <a:pt x="373087" y="787400"/>
                            </a:cubicBezTo>
                            <a:cubicBezTo>
                              <a:pt x="380513" y="792351"/>
                              <a:pt x="389939" y="793303"/>
                              <a:pt x="398487" y="795867"/>
                            </a:cubicBezTo>
                            <a:cubicBezTo>
                              <a:pt x="418167" y="801771"/>
                              <a:pt x="437998" y="807156"/>
                              <a:pt x="457754" y="812800"/>
                            </a:cubicBezTo>
                            <a:cubicBezTo>
                              <a:pt x="496533" y="870970"/>
                              <a:pt x="447172" y="806028"/>
                              <a:pt x="508554" y="855134"/>
                            </a:cubicBezTo>
                            <a:cubicBezTo>
                              <a:pt x="527254" y="870094"/>
                              <a:pt x="542421" y="889001"/>
                              <a:pt x="559354" y="905934"/>
                            </a:cubicBezTo>
                            <a:lnTo>
                              <a:pt x="584754" y="931334"/>
                            </a:lnTo>
                            <a:cubicBezTo>
                              <a:pt x="590398" y="948267"/>
                              <a:pt x="597947" y="964681"/>
                              <a:pt x="601687" y="982134"/>
                            </a:cubicBezTo>
                            <a:cubicBezTo>
                              <a:pt x="616750" y="1052426"/>
                              <a:pt x="611531" y="1123610"/>
                              <a:pt x="593221" y="1193800"/>
                            </a:cubicBezTo>
                            <a:cubicBezTo>
                              <a:pt x="588084" y="1213492"/>
                              <a:pt x="569825" y="1227149"/>
                              <a:pt x="559354" y="1244600"/>
                            </a:cubicBezTo>
                            <a:cubicBezTo>
                              <a:pt x="535941" y="1283622"/>
                              <a:pt x="512671" y="1322788"/>
                              <a:pt x="491621" y="1363134"/>
                            </a:cubicBezTo>
                            <a:cubicBezTo>
                              <a:pt x="483473" y="1378751"/>
                              <a:pt x="447430" y="1467520"/>
                              <a:pt x="432354" y="1490134"/>
                            </a:cubicBezTo>
                            <a:cubicBezTo>
                              <a:pt x="425712" y="1500097"/>
                              <a:pt x="414746" y="1506443"/>
                              <a:pt x="406954" y="1515534"/>
                            </a:cubicBezTo>
                            <a:cubicBezTo>
                              <a:pt x="333944" y="1600712"/>
                              <a:pt x="423225" y="1510441"/>
                              <a:pt x="356154" y="1566334"/>
                            </a:cubicBezTo>
                            <a:cubicBezTo>
                              <a:pt x="346956" y="1573999"/>
                              <a:pt x="340908" y="1585388"/>
                              <a:pt x="330754" y="1591734"/>
                            </a:cubicBezTo>
                            <a:cubicBezTo>
                              <a:pt x="296831" y="1612936"/>
                              <a:pt x="268093" y="1610644"/>
                              <a:pt x="229154" y="1617134"/>
                            </a:cubicBezTo>
                            <a:cubicBezTo>
                              <a:pt x="77143" y="1642469"/>
                              <a:pt x="127959" y="1628288"/>
                              <a:pt x="34421" y="1659467"/>
                            </a:cubicBezTo>
                            <a:cubicBezTo>
                              <a:pt x="28776" y="1673578"/>
                              <a:pt x="19986" y="1686809"/>
                              <a:pt x="17487" y="1701800"/>
                            </a:cubicBezTo>
                            <a:cubicBezTo>
                              <a:pt x="-2775" y="1823371"/>
                              <a:pt x="-8696" y="1943678"/>
                              <a:pt x="17487" y="2065867"/>
                            </a:cubicBezTo>
                            <a:cubicBezTo>
                              <a:pt x="20832" y="2081478"/>
                              <a:pt x="40065" y="2088445"/>
                              <a:pt x="51354" y="2099734"/>
                            </a:cubicBezTo>
                            <a:cubicBezTo>
                              <a:pt x="62828" y="2126507"/>
                              <a:pt x="81322" y="2177030"/>
                              <a:pt x="102154" y="2201334"/>
                            </a:cubicBezTo>
                            <a:cubicBezTo>
                              <a:pt x="108776" y="2209060"/>
                              <a:pt x="119274" y="2212353"/>
                              <a:pt x="127554" y="2218267"/>
                            </a:cubicBezTo>
                            <a:cubicBezTo>
                              <a:pt x="139037" y="2226469"/>
                              <a:pt x="149169" y="2236666"/>
                              <a:pt x="161421" y="2243667"/>
                            </a:cubicBezTo>
                            <a:cubicBezTo>
                              <a:pt x="169170" y="2248095"/>
                              <a:pt x="178109" y="2250198"/>
                              <a:pt x="186821" y="2252134"/>
                            </a:cubicBezTo>
                            <a:cubicBezTo>
                              <a:pt x="224816" y="2260577"/>
                              <a:pt x="277150" y="2264992"/>
                              <a:pt x="313821" y="2269067"/>
                            </a:cubicBezTo>
                            <a:cubicBezTo>
                              <a:pt x="343324" y="2283818"/>
                              <a:pt x="357593" y="2292125"/>
                              <a:pt x="390021" y="2302934"/>
                            </a:cubicBezTo>
                            <a:cubicBezTo>
                              <a:pt x="401060" y="2306614"/>
                              <a:pt x="412742" y="2308056"/>
                              <a:pt x="423887" y="2311400"/>
                            </a:cubicBezTo>
                            <a:cubicBezTo>
                              <a:pt x="440984" y="2316529"/>
                              <a:pt x="474687" y="2328334"/>
                              <a:pt x="474687" y="2328334"/>
                            </a:cubicBezTo>
                            <a:cubicBezTo>
                              <a:pt x="491620" y="2345267"/>
                              <a:pt x="516593" y="2356899"/>
                              <a:pt x="525487" y="2379134"/>
                            </a:cubicBezTo>
                            <a:lnTo>
                              <a:pt x="559354" y="2463800"/>
                            </a:lnTo>
                            <a:cubicBezTo>
                              <a:pt x="572868" y="2612450"/>
                              <a:pt x="575444" y="2585265"/>
                              <a:pt x="550887" y="2794000"/>
                            </a:cubicBezTo>
                            <a:cubicBezTo>
                              <a:pt x="548801" y="2811727"/>
                              <a:pt x="539598" y="2827867"/>
                              <a:pt x="533954" y="2844800"/>
                            </a:cubicBezTo>
                            <a:lnTo>
                              <a:pt x="525487" y="2870200"/>
                            </a:lnTo>
                            <a:cubicBezTo>
                              <a:pt x="522665" y="2878667"/>
                              <a:pt x="523332" y="2889289"/>
                              <a:pt x="517021" y="2895600"/>
                            </a:cubicBezTo>
                            <a:lnTo>
                              <a:pt x="500087" y="2912534"/>
                            </a:lnTo>
                            <a:cubicBezTo>
                              <a:pt x="478692" y="2976721"/>
                              <a:pt x="483154" y="2945485"/>
                              <a:pt x="483154" y="3005667"/>
                            </a:cubicBezTo>
                          </a:path>
                        </a:pathLst>
                      </a:custGeom>
                      <a:grpFill/>
                      <a:ln w="254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Freeform: Shape 83">
                        <a:extLst>
                          <a:ext uri="{FF2B5EF4-FFF2-40B4-BE49-F238E27FC236}">
                            <a16:creationId xmlns:a16="http://schemas.microsoft.com/office/drawing/2014/main" id="{75FC60F8-C046-3C81-BE05-BB19442E0EAB}"/>
                          </a:ext>
                        </a:extLst>
                      </p:cNvPr>
                      <p:cNvSpPr/>
                      <p:nvPr/>
                    </p:nvSpPr>
                    <p:spPr>
                      <a:xfrm>
                        <a:off x="341203" y="658748"/>
                        <a:ext cx="45720" cy="228600"/>
                      </a:xfrm>
                      <a:custGeom>
                        <a:avLst/>
                        <a:gdLst>
                          <a:gd name="connsiteX0" fmla="*/ 474687 w 610487"/>
                          <a:gd name="connsiteY0" fmla="*/ 0 h 3005667"/>
                          <a:gd name="connsiteX1" fmla="*/ 356154 w 610487"/>
                          <a:gd name="connsiteY1" fmla="*/ 50800 h 3005667"/>
                          <a:gd name="connsiteX2" fmla="*/ 305354 w 610487"/>
                          <a:gd name="connsiteY2" fmla="*/ 76200 h 3005667"/>
                          <a:gd name="connsiteX3" fmla="*/ 246087 w 610487"/>
                          <a:gd name="connsiteY3" fmla="*/ 101600 h 3005667"/>
                          <a:gd name="connsiteX4" fmla="*/ 144487 w 610487"/>
                          <a:gd name="connsiteY4" fmla="*/ 143934 h 3005667"/>
                          <a:gd name="connsiteX5" fmla="*/ 110621 w 610487"/>
                          <a:gd name="connsiteY5" fmla="*/ 169334 h 3005667"/>
                          <a:gd name="connsiteX6" fmla="*/ 51354 w 610487"/>
                          <a:gd name="connsiteY6" fmla="*/ 270934 h 3005667"/>
                          <a:gd name="connsiteX7" fmla="*/ 9021 w 610487"/>
                          <a:gd name="connsiteY7" fmla="*/ 431800 h 3005667"/>
                          <a:gd name="connsiteX8" fmla="*/ 25954 w 610487"/>
                          <a:gd name="connsiteY8" fmla="*/ 516467 h 3005667"/>
                          <a:gd name="connsiteX9" fmla="*/ 110621 w 610487"/>
                          <a:gd name="connsiteY9" fmla="*/ 584200 h 3005667"/>
                          <a:gd name="connsiteX10" fmla="*/ 229154 w 610487"/>
                          <a:gd name="connsiteY10" fmla="*/ 643467 h 3005667"/>
                          <a:gd name="connsiteX11" fmla="*/ 279954 w 610487"/>
                          <a:gd name="connsiteY11" fmla="*/ 685800 h 3005667"/>
                          <a:gd name="connsiteX12" fmla="*/ 330754 w 610487"/>
                          <a:gd name="connsiteY12" fmla="*/ 736600 h 3005667"/>
                          <a:gd name="connsiteX13" fmla="*/ 373087 w 610487"/>
                          <a:gd name="connsiteY13" fmla="*/ 787400 h 3005667"/>
                          <a:gd name="connsiteX14" fmla="*/ 398487 w 610487"/>
                          <a:gd name="connsiteY14" fmla="*/ 795867 h 3005667"/>
                          <a:gd name="connsiteX15" fmla="*/ 457754 w 610487"/>
                          <a:gd name="connsiteY15" fmla="*/ 812800 h 3005667"/>
                          <a:gd name="connsiteX16" fmla="*/ 508554 w 610487"/>
                          <a:gd name="connsiteY16" fmla="*/ 855134 h 3005667"/>
                          <a:gd name="connsiteX17" fmla="*/ 559354 w 610487"/>
                          <a:gd name="connsiteY17" fmla="*/ 905934 h 3005667"/>
                          <a:gd name="connsiteX18" fmla="*/ 584754 w 610487"/>
                          <a:gd name="connsiteY18" fmla="*/ 931334 h 3005667"/>
                          <a:gd name="connsiteX19" fmla="*/ 601687 w 610487"/>
                          <a:gd name="connsiteY19" fmla="*/ 982134 h 3005667"/>
                          <a:gd name="connsiteX20" fmla="*/ 593221 w 610487"/>
                          <a:gd name="connsiteY20" fmla="*/ 1193800 h 3005667"/>
                          <a:gd name="connsiteX21" fmla="*/ 559354 w 610487"/>
                          <a:gd name="connsiteY21" fmla="*/ 1244600 h 3005667"/>
                          <a:gd name="connsiteX22" fmla="*/ 491621 w 610487"/>
                          <a:gd name="connsiteY22" fmla="*/ 1363134 h 3005667"/>
                          <a:gd name="connsiteX23" fmla="*/ 432354 w 610487"/>
                          <a:gd name="connsiteY23" fmla="*/ 1490134 h 3005667"/>
                          <a:gd name="connsiteX24" fmla="*/ 406954 w 610487"/>
                          <a:gd name="connsiteY24" fmla="*/ 1515534 h 3005667"/>
                          <a:gd name="connsiteX25" fmla="*/ 356154 w 610487"/>
                          <a:gd name="connsiteY25" fmla="*/ 1566334 h 3005667"/>
                          <a:gd name="connsiteX26" fmla="*/ 330754 w 610487"/>
                          <a:gd name="connsiteY26" fmla="*/ 1591734 h 3005667"/>
                          <a:gd name="connsiteX27" fmla="*/ 229154 w 610487"/>
                          <a:gd name="connsiteY27" fmla="*/ 1617134 h 3005667"/>
                          <a:gd name="connsiteX28" fmla="*/ 34421 w 610487"/>
                          <a:gd name="connsiteY28" fmla="*/ 1659467 h 3005667"/>
                          <a:gd name="connsiteX29" fmla="*/ 17487 w 610487"/>
                          <a:gd name="connsiteY29" fmla="*/ 1701800 h 3005667"/>
                          <a:gd name="connsiteX30" fmla="*/ 17487 w 610487"/>
                          <a:gd name="connsiteY30" fmla="*/ 2065867 h 3005667"/>
                          <a:gd name="connsiteX31" fmla="*/ 51354 w 610487"/>
                          <a:gd name="connsiteY31" fmla="*/ 2099734 h 3005667"/>
                          <a:gd name="connsiteX32" fmla="*/ 102154 w 610487"/>
                          <a:gd name="connsiteY32" fmla="*/ 2201334 h 3005667"/>
                          <a:gd name="connsiteX33" fmla="*/ 127554 w 610487"/>
                          <a:gd name="connsiteY33" fmla="*/ 2218267 h 3005667"/>
                          <a:gd name="connsiteX34" fmla="*/ 161421 w 610487"/>
                          <a:gd name="connsiteY34" fmla="*/ 2243667 h 3005667"/>
                          <a:gd name="connsiteX35" fmla="*/ 186821 w 610487"/>
                          <a:gd name="connsiteY35" fmla="*/ 2252134 h 3005667"/>
                          <a:gd name="connsiteX36" fmla="*/ 313821 w 610487"/>
                          <a:gd name="connsiteY36" fmla="*/ 2269067 h 3005667"/>
                          <a:gd name="connsiteX37" fmla="*/ 390021 w 610487"/>
                          <a:gd name="connsiteY37" fmla="*/ 2302934 h 3005667"/>
                          <a:gd name="connsiteX38" fmla="*/ 423887 w 610487"/>
                          <a:gd name="connsiteY38" fmla="*/ 2311400 h 3005667"/>
                          <a:gd name="connsiteX39" fmla="*/ 474687 w 610487"/>
                          <a:gd name="connsiteY39" fmla="*/ 2328334 h 3005667"/>
                          <a:gd name="connsiteX40" fmla="*/ 525487 w 610487"/>
                          <a:gd name="connsiteY40" fmla="*/ 2379134 h 3005667"/>
                          <a:gd name="connsiteX41" fmla="*/ 559354 w 610487"/>
                          <a:gd name="connsiteY41" fmla="*/ 2463800 h 3005667"/>
                          <a:gd name="connsiteX42" fmla="*/ 550887 w 610487"/>
                          <a:gd name="connsiteY42" fmla="*/ 2794000 h 3005667"/>
                          <a:gd name="connsiteX43" fmla="*/ 533954 w 610487"/>
                          <a:gd name="connsiteY43" fmla="*/ 2844800 h 3005667"/>
                          <a:gd name="connsiteX44" fmla="*/ 525487 w 610487"/>
                          <a:gd name="connsiteY44" fmla="*/ 2870200 h 3005667"/>
                          <a:gd name="connsiteX45" fmla="*/ 517021 w 610487"/>
                          <a:gd name="connsiteY45" fmla="*/ 2895600 h 3005667"/>
                          <a:gd name="connsiteX46" fmla="*/ 500087 w 610487"/>
                          <a:gd name="connsiteY46" fmla="*/ 2912534 h 3005667"/>
                          <a:gd name="connsiteX47" fmla="*/ 483154 w 610487"/>
                          <a:gd name="connsiteY47" fmla="*/ 3005667 h 3005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610487" h="3005667">
                            <a:moveTo>
                              <a:pt x="474687" y="0"/>
                            </a:moveTo>
                            <a:cubicBezTo>
                              <a:pt x="435176" y="16933"/>
                              <a:pt x="394602" y="31576"/>
                              <a:pt x="356154" y="50800"/>
                            </a:cubicBezTo>
                            <a:cubicBezTo>
                              <a:pt x="339221" y="59267"/>
                              <a:pt x="322544" y="68266"/>
                              <a:pt x="305354" y="76200"/>
                            </a:cubicBezTo>
                            <a:cubicBezTo>
                              <a:pt x="285839" y="85207"/>
                              <a:pt x="265564" y="92511"/>
                              <a:pt x="246087" y="101600"/>
                            </a:cubicBezTo>
                            <a:cubicBezTo>
                              <a:pt x="155922" y="143677"/>
                              <a:pt x="208386" y="127959"/>
                              <a:pt x="144487" y="143934"/>
                            </a:cubicBezTo>
                            <a:cubicBezTo>
                              <a:pt x="133198" y="152401"/>
                              <a:pt x="118966" y="157955"/>
                              <a:pt x="110621" y="169334"/>
                            </a:cubicBezTo>
                            <a:cubicBezTo>
                              <a:pt x="87435" y="200951"/>
                              <a:pt x="67145" y="235047"/>
                              <a:pt x="51354" y="270934"/>
                            </a:cubicBezTo>
                            <a:cubicBezTo>
                              <a:pt x="22640" y="336192"/>
                              <a:pt x="19235" y="370513"/>
                              <a:pt x="9021" y="431800"/>
                            </a:cubicBezTo>
                            <a:cubicBezTo>
                              <a:pt x="14665" y="460022"/>
                              <a:pt x="14617" y="490013"/>
                              <a:pt x="25954" y="516467"/>
                            </a:cubicBezTo>
                            <a:cubicBezTo>
                              <a:pt x="34843" y="537207"/>
                              <a:pt x="96722" y="576556"/>
                              <a:pt x="110621" y="584200"/>
                            </a:cubicBezTo>
                            <a:cubicBezTo>
                              <a:pt x="149328" y="605489"/>
                              <a:pt x="229154" y="643467"/>
                              <a:pt x="229154" y="643467"/>
                            </a:cubicBezTo>
                            <a:cubicBezTo>
                              <a:pt x="267934" y="701638"/>
                              <a:pt x="218571" y="636694"/>
                              <a:pt x="279954" y="685800"/>
                            </a:cubicBezTo>
                            <a:cubicBezTo>
                              <a:pt x="298654" y="700760"/>
                              <a:pt x="317471" y="716674"/>
                              <a:pt x="330754" y="736600"/>
                            </a:cubicBezTo>
                            <a:cubicBezTo>
                              <a:pt x="343249" y="755343"/>
                              <a:pt x="353529" y="774361"/>
                              <a:pt x="373087" y="787400"/>
                            </a:cubicBezTo>
                            <a:cubicBezTo>
                              <a:pt x="380513" y="792351"/>
                              <a:pt x="389939" y="793303"/>
                              <a:pt x="398487" y="795867"/>
                            </a:cubicBezTo>
                            <a:cubicBezTo>
                              <a:pt x="418167" y="801771"/>
                              <a:pt x="437998" y="807156"/>
                              <a:pt x="457754" y="812800"/>
                            </a:cubicBezTo>
                            <a:cubicBezTo>
                              <a:pt x="496533" y="870970"/>
                              <a:pt x="447172" y="806028"/>
                              <a:pt x="508554" y="855134"/>
                            </a:cubicBezTo>
                            <a:cubicBezTo>
                              <a:pt x="527254" y="870094"/>
                              <a:pt x="542421" y="889001"/>
                              <a:pt x="559354" y="905934"/>
                            </a:cubicBezTo>
                            <a:lnTo>
                              <a:pt x="584754" y="931334"/>
                            </a:lnTo>
                            <a:cubicBezTo>
                              <a:pt x="590398" y="948267"/>
                              <a:pt x="597947" y="964681"/>
                              <a:pt x="601687" y="982134"/>
                            </a:cubicBezTo>
                            <a:cubicBezTo>
                              <a:pt x="616750" y="1052426"/>
                              <a:pt x="611531" y="1123610"/>
                              <a:pt x="593221" y="1193800"/>
                            </a:cubicBezTo>
                            <a:cubicBezTo>
                              <a:pt x="588084" y="1213492"/>
                              <a:pt x="569825" y="1227149"/>
                              <a:pt x="559354" y="1244600"/>
                            </a:cubicBezTo>
                            <a:cubicBezTo>
                              <a:pt x="535941" y="1283622"/>
                              <a:pt x="512671" y="1322788"/>
                              <a:pt x="491621" y="1363134"/>
                            </a:cubicBezTo>
                            <a:cubicBezTo>
                              <a:pt x="483473" y="1378751"/>
                              <a:pt x="447430" y="1467520"/>
                              <a:pt x="432354" y="1490134"/>
                            </a:cubicBezTo>
                            <a:cubicBezTo>
                              <a:pt x="425712" y="1500097"/>
                              <a:pt x="414746" y="1506443"/>
                              <a:pt x="406954" y="1515534"/>
                            </a:cubicBezTo>
                            <a:cubicBezTo>
                              <a:pt x="333944" y="1600712"/>
                              <a:pt x="423225" y="1510441"/>
                              <a:pt x="356154" y="1566334"/>
                            </a:cubicBezTo>
                            <a:cubicBezTo>
                              <a:pt x="346956" y="1573999"/>
                              <a:pt x="340908" y="1585388"/>
                              <a:pt x="330754" y="1591734"/>
                            </a:cubicBezTo>
                            <a:cubicBezTo>
                              <a:pt x="296831" y="1612936"/>
                              <a:pt x="268093" y="1610644"/>
                              <a:pt x="229154" y="1617134"/>
                            </a:cubicBezTo>
                            <a:cubicBezTo>
                              <a:pt x="77143" y="1642469"/>
                              <a:pt x="127959" y="1628288"/>
                              <a:pt x="34421" y="1659467"/>
                            </a:cubicBezTo>
                            <a:cubicBezTo>
                              <a:pt x="28776" y="1673578"/>
                              <a:pt x="19986" y="1686809"/>
                              <a:pt x="17487" y="1701800"/>
                            </a:cubicBezTo>
                            <a:cubicBezTo>
                              <a:pt x="-2775" y="1823371"/>
                              <a:pt x="-8696" y="1943678"/>
                              <a:pt x="17487" y="2065867"/>
                            </a:cubicBezTo>
                            <a:cubicBezTo>
                              <a:pt x="20832" y="2081478"/>
                              <a:pt x="40065" y="2088445"/>
                              <a:pt x="51354" y="2099734"/>
                            </a:cubicBezTo>
                            <a:cubicBezTo>
                              <a:pt x="62828" y="2126507"/>
                              <a:pt x="81322" y="2177030"/>
                              <a:pt x="102154" y="2201334"/>
                            </a:cubicBezTo>
                            <a:cubicBezTo>
                              <a:pt x="108776" y="2209060"/>
                              <a:pt x="119274" y="2212353"/>
                              <a:pt x="127554" y="2218267"/>
                            </a:cubicBezTo>
                            <a:cubicBezTo>
                              <a:pt x="139037" y="2226469"/>
                              <a:pt x="149169" y="2236666"/>
                              <a:pt x="161421" y="2243667"/>
                            </a:cubicBezTo>
                            <a:cubicBezTo>
                              <a:pt x="169170" y="2248095"/>
                              <a:pt x="178109" y="2250198"/>
                              <a:pt x="186821" y="2252134"/>
                            </a:cubicBezTo>
                            <a:cubicBezTo>
                              <a:pt x="224816" y="2260577"/>
                              <a:pt x="277150" y="2264992"/>
                              <a:pt x="313821" y="2269067"/>
                            </a:cubicBezTo>
                            <a:cubicBezTo>
                              <a:pt x="343324" y="2283818"/>
                              <a:pt x="357593" y="2292125"/>
                              <a:pt x="390021" y="2302934"/>
                            </a:cubicBezTo>
                            <a:cubicBezTo>
                              <a:pt x="401060" y="2306614"/>
                              <a:pt x="412742" y="2308056"/>
                              <a:pt x="423887" y="2311400"/>
                            </a:cubicBezTo>
                            <a:cubicBezTo>
                              <a:pt x="440984" y="2316529"/>
                              <a:pt x="474687" y="2328334"/>
                              <a:pt x="474687" y="2328334"/>
                            </a:cubicBezTo>
                            <a:cubicBezTo>
                              <a:pt x="491620" y="2345267"/>
                              <a:pt x="516593" y="2356899"/>
                              <a:pt x="525487" y="2379134"/>
                            </a:cubicBezTo>
                            <a:lnTo>
                              <a:pt x="559354" y="2463800"/>
                            </a:lnTo>
                            <a:cubicBezTo>
                              <a:pt x="572868" y="2612450"/>
                              <a:pt x="575444" y="2585265"/>
                              <a:pt x="550887" y="2794000"/>
                            </a:cubicBezTo>
                            <a:cubicBezTo>
                              <a:pt x="548801" y="2811727"/>
                              <a:pt x="539598" y="2827867"/>
                              <a:pt x="533954" y="2844800"/>
                            </a:cubicBezTo>
                            <a:lnTo>
                              <a:pt x="525487" y="2870200"/>
                            </a:lnTo>
                            <a:cubicBezTo>
                              <a:pt x="522665" y="2878667"/>
                              <a:pt x="523332" y="2889289"/>
                              <a:pt x="517021" y="2895600"/>
                            </a:cubicBezTo>
                            <a:lnTo>
                              <a:pt x="500087" y="2912534"/>
                            </a:lnTo>
                            <a:cubicBezTo>
                              <a:pt x="478692" y="2976721"/>
                              <a:pt x="483154" y="2945485"/>
                              <a:pt x="483154" y="3005667"/>
                            </a:cubicBezTo>
                          </a:path>
                        </a:pathLst>
                      </a:custGeom>
                      <a:grpFill/>
                      <a:ln w="254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76" name="Group 75">
                    <a:extLst>
                      <a:ext uri="{FF2B5EF4-FFF2-40B4-BE49-F238E27FC236}">
                        <a16:creationId xmlns:a16="http://schemas.microsoft.com/office/drawing/2014/main" id="{11C615AC-5E0A-60B5-72F6-FE764CAABD5F}"/>
                      </a:ext>
                    </a:extLst>
                  </p:cNvPr>
                  <p:cNvGrpSpPr/>
                  <p:nvPr/>
                </p:nvGrpSpPr>
                <p:grpSpPr>
                  <a:xfrm>
                    <a:off x="-359388" y="1984873"/>
                    <a:ext cx="264842" cy="283892"/>
                    <a:chOff x="-359388" y="1619249"/>
                    <a:chExt cx="264842" cy="283892"/>
                  </a:xfrm>
                  <a:grpFill/>
                </p:grpSpPr>
                <p:sp>
                  <p:nvSpPr>
                    <p:cNvPr id="77" name="Rectangle 76">
                      <a:extLst>
                        <a:ext uri="{FF2B5EF4-FFF2-40B4-BE49-F238E27FC236}">
                          <a16:creationId xmlns:a16="http://schemas.microsoft.com/office/drawing/2014/main" id="{2D10E642-460A-5D2B-3F23-C88A6A6AE48E}"/>
                        </a:ext>
                      </a:extLst>
                    </p:cNvPr>
                    <p:cNvSpPr/>
                    <p:nvPr/>
                  </p:nvSpPr>
                  <p:spPr>
                    <a:xfrm>
                      <a:off x="-359388" y="1619249"/>
                      <a:ext cx="264842" cy="283892"/>
                    </a:xfrm>
                    <a:prstGeom prst="rect">
                      <a:avLst/>
                    </a:prstGeom>
                    <a:grpFill/>
                    <a:ln w="254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8" name="Group 77">
                      <a:extLst>
                        <a:ext uri="{FF2B5EF4-FFF2-40B4-BE49-F238E27FC236}">
                          <a16:creationId xmlns:a16="http://schemas.microsoft.com/office/drawing/2014/main" id="{33FE28C8-88F7-26A9-627C-29A651EC199D}"/>
                        </a:ext>
                      </a:extLst>
                    </p:cNvPr>
                    <p:cNvGrpSpPr/>
                    <p:nvPr/>
                  </p:nvGrpSpPr>
                  <p:grpSpPr>
                    <a:xfrm>
                      <a:off x="-309137" y="1666198"/>
                      <a:ext cx="164339" cy="189995"/>
                      <a:chOff x="222584" y="658748"/>
                      <a:chExt cx="164339" cy="228600"/>
                    </a:xfrm>
                    <a:grpFill/>
                  </p:grpSpPr>
                  <p:sp>
                    <p:nvSpPr>
                      <p:cNvPr id="79" name="Freeform: Shape 78">
                        <a:extLst>
                          <a:ext uri="{FF2B5EF4-FFF2-40B4-BE49-F238E27FC236}">
                            <a16:creationId xmlns:a16="http://schemas.microsoft.com/office/drawing/2014/main" id="{8693E3C1-5EFB-4859-19A4-F7F1C396AB21}"/>
                          </a:ext>
                        </a:extLst>
                      </p:cNvPr>
                      <p:cNvSpPr/>
                      <p:nvPr/>
                    </p:nvSpPr>
                    <p:spPr>
                      <a:xfrm>
                        <a:off x="222584" y="658748"/>
                        <a:ext cx="45720" cy="228600"/>
                      </a:xfrm>
                      <a:custGeom>
                        <a:avLst/>
                        <a:gdLst>
                          <a:gd name="connsiteX0" fmla="*/ 474687 w 610487"/>
                          <a:gd name="connsiteY0" fmla="*/ 0 h 3005667"/>
                          <a:gd name="connsiteX1" fmla="*/ 356154 w 610487"/>
                          <a:gd name="connsiteY1" fmla="*/ 50800 h 3005667"/>
                          <a:gd name="connsiteX2" fmla="*/ 305354 w 610487"/>
                          <a:gd name="connsiteY2" fmla="*/ 76200 h 3005667"/>
                          <a:gd name="connsiteX3" fmla="*/ 246087 w 610487"/>
                          <a:gd name="connsiteY3" fmla="*/ 101600 h 3005667"/>
                          <a:gd name="connsiteX4" fmla="*/ 144487 w 610487"/>
                          <a:gd name="connsiteY4" fmla="*/ 143934 h 3005667"/>
                          <a:gd name="connsiteX5" fmla="*/ 110621 w 610487"/>
                          <a:gd name="connsiteY5" fmla="*/ 169334 h 3005667"/>
                          <a:gd name="connsiteX6" fmla="*/ 51354 w 610487"/>
                          <a:gd name="connsiteY6" fmla="*/ 270934 h 3005667"/>
                          <a:gd name="connsiteX7" fmla="*/ 9021 w 610487"/>
                          <a:gd name="connsiteY7" fmla="*/ 431800 h 3005667"/>
                          <a:gd name="connsiteX8" fmla="*/ 25954 w 610487"/>
                          <a:gd name="connsiteY8" fmla="*/ 516467 h 3005667"/>
                          <a:gd name="connsiteX9" fmla="*/ 110621 w 610487"/>
                          <a:gd name="connsiteY9" fmla="*/ 584200 h 3005667"/>
                          <a:gd name="connsiteX10" fmla="*/ 229154 w 610487"/>
                          <a:gd name="connsiteY10" fmla="*/ 643467 h 3005667"/>
                          <a:gd name="connsiteX11" fmla="*/ 279954 w 610487"/>
                          <a:gd name="connsiteY11" fmla="*/ 685800 h 3005667"/>
                          <a:gd name="connsiteX12" fmla="*/ 330754 w 610487"/>
                          <a:gd name="connsiteY12" fmla="*/ 736600 h 3005667"/>
                          <a:gd name="connsiteX13" fmla="*/ 373087 w 610487"/>
                          <a:gd name="connsiteY13" fmla="*/ 787400 h 3005667"/>
                          <a:gd name="connsiteX14" fmla="*/ 398487 w 610487"/>
                          <a:gd name="connsiteY14" fmla="*/ 795867 h 3005667"/>
                          <a:gd name="connsiteX15" fmla="*/ 457754 w 610487"/>
                          <a:gd name="connsiteY15" fmla="*/ 812800 h 3005667"/>
                          <a:gd name="connsiteX16" fmla="*/ 508554 w 610487"/>
                          <a:gd name="connsiteY16" fmla="*/ 855134 h 3005667"/>
                          <a:gd name="connsiteX17" fmla="*/ 559354 w 610487"/>
                          <a:gd name="connsiteY17" fmla="*/ 905934 h 3005667"/>
                          <a:gd name="connsiteX18" fmla="*/ 584754 w 610487"/>
                          <a:gd name="connsiteY18" fmla="*/ 931334 h 3005667"/>
                          <a:gd name="connsiteX19" fmla="*/ 601687 w 610487"/>
                          <a:gd name="connsiteY19" fmla="*/ 982134 h 3005667"/>
                          <a:gd name="connsiteX20" fmla="*/ 593221 w 610487"/>
                          <a:gd name="connsiteY20" fmla="*/ 1193800 h 3005667"/>
                          <a:gd name="connsiteX21" fmla="*/ 559354 w 610487"/>
                          <a:gd name="connsiteY21" fmla="*/ 1244600 h 3005667"/>
                          <a:gd name="connsiteX22" fmla="*/ 491621 w 610487"/>
                          <a:gd name="connsiteY22" fmla="*/ 1363134 h 3005667"/>
                          <a:gd name="connsiteX23" fmla="*/ 432354 w 610487"/>
                          <a:gd name="connsiteY23" fmla="*/ 1490134 h 3005667"/>
                          <a:gd name="connsiteX24" fmla="*/ 406954 w 610487"/>
                          <a:gd name="connsiteY24" fmla="*/ 1515534 h 3005667"/>
                          <a:gd name="connsiteX25" fmla="*/ 356154 w 610487"/>
                          <a:gd name="connsiteY25" fmla="*/ 1566334 h 3005667"/>
                          <a:gd name="connsiteX26" fmla="*/ 330754 w 610487"/>
                          <a:gd name="connsiteY26" fmla="*/ 1591734 h 3005667"/>
                          <a:gd name="connsiteX27" fmla="*/ 229154 w 610487"/>
                          <a:gd name="connsiteY27" fmla="*/ 1617134 h 3005667"/>
                          <a:gd name="connsiteX28" fmla="*/ 34421 w 610487"/>
                          <a:gd name="connsiteY28" fmla="*/ 1659467 h 3005667"/>
                          <a:gd name="connsiteX29" fmla="*/ 17487 w 610487"/>
                          <a:gd name="connsiteY29" fmla="*/ 1701800 h 3005667"/>
                          <a:gd name="connsiteX30" fmla="*/ 17487 w 610487"/>
                          <a:gd name="connsiteY30" fmla="*/ 2065867 h 3005667"/>
                          <a:gd name="connsiteX31" fmla="*/ 51354 w 610487"/>
                          <a:gd name="connsiteY31" fmla="*/ 2099734 h 3005667"/>
                          <a:gd name="connsiteX32" fmla="*/ 102154 w 610487"/>
                          <a:gd name="connsiteY32" fmla="*/ 2201334 h 3005667"/>
                          <a:gd name="connsiteX33" fmla="*/ 127554 w 610487"/>
                          <a:gd name="connsiteY33" fmla="*/ 2218267 h 3005667"/>
                          <a:gd name="connsiteX34" fmla="*/ 161421 w 610487"/>
                          <a:gd name="connsiteY34" fmla="*/ 2243667 h 3005667"/>
                          <a:gd name="connsiteX35" fmla="*/ 186821 w 610487"/>
                          <a:gd name="connsiteY35" fmla="*/ 2252134 h 3005667"/>
                          <a:gd name="connsiteX36" fmla="*/ 313821 w 610487"/>
                          <a:gd name="connsiteY36" fmla="*/ 2269067 h 3005667"/>
                          <a:gd name="connsiteX37" fmla="*/ 390021 w 610487"/>
                          <a:gd name="connsiteY37" fmla="*/ 2302934 h 3005667"/>
                          <a:gd name="connsiteX38" fmla="*/ 423887 w 610487"/>
                          <a:gd name="connsiteY38" fmla="*/ 2311400 h 3005667"/>
                          <a:gd name="connsiteX39" fmla="*/ 474687 w 610487"/>
                          <a:gd name="connsiteY39" fmla="*/ 2328334 h 3005667"/>
                          <a:gd name="connsiteX40" fmla="*/ 525487 w 610487"/>
                          <a:gd name="connsiteY40" fmla="*/ 2379134 h 3005667"/>
                          <a:gd name="connsiteX41" fmla="*/ 559354 w 610487"/>
                          <a:gd name="connsiteY41" fmla="*/ 2463800 h 3005667"/>
                          <a:gd name="connsiteX42" fmla="*/ 550887 w 610487"/>
                          <a:gd name="connsiteY42" fmla="*/ 2794000 h 3005667"/>
                          <a:gd name="connsiteX43" fmla="*/ 533954 w 610487"/>
                          <a:gd name="connsiteY43" fmla="*/ 2844800 h 3005667"/>
                          <a:gd name="connsiteX44" fmla="*/ 525487 w 610487"/>
                          <a:gd name="connsiteY44" fmla="*/ 2870200 h 3005667"/>
                          <a:gd name="connsiteX45" fmla="*/ 517021 w 610487"/>
                          <a:gd name="connsiteY45" fmla="*/ 2895600 h 3005667"/>
                          <a:gd name="connsiteX46" fmla="*/ 500087 w 610487"/>
                          <a:gd name="connsiteY46" fmla="*/ 2912534 h 3005667"/>
                          <a:gd name="connsiteX47" fmla="*/ 483154 w 610487"/>
                          <a:gd name="connsiteY47" fmla="*/ 3005667 h 3005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610487" h="3005667">
                            <a:moveTo>
                              <a:pt x="474687" y="0"/>
                            </a:moveTo>
                            <a:cubicBezTo>
                              <a:pt x="435176" y="16933"/>
                              <a:pt x="394602" y="31576"/>
                              <a:pt x="356154" y="50800"/>
                            </a:cubicBezTo>
                            <a:cubicBezTo>
                              <a:pt x="339221" y="59267"/>
                              <a:pt x="322544" y="68266"/>
                              <a:pt x="305354" y="76200"/>
                            </a:cubicBezTo>
                            <a:cubicBezTo>
                              <a:pt x="285839" y="85207"/>
                              <a:pt x="265564" y="92511"/>
                              <a:pt x="246087" y="101600"/>
                            </a:cubicBezTo>
                            <a:cubicBezTo>
                              <a:pt x="155922" y="143677"/>
                              <a:pt x="208386" y="127959"/>
                              <a:pt x="144487" y="143934"/>
                            </a:cubicBezTo>
                            <a:cubicBezTo>
                              <a:pt x="133198" y="152401"/>
                              <a:pt x="118966" y="157955"/>
                              <a:pt x="110621" y="169334"/>
                            </a:cubicBezTo>
                            <a:cubicBezTo>
                              <a:pt x="87435" y="200951"/>
                              <a:pt x="67145" y="235047"/>
                              <a:pt x="51354" y="270934"/>
                            </a:cubicBezTo>
                            <a:cubicBezTo>
                              <a:pt x="22640" y="336192"/>
                              <a:pt x="19235" y="370513"/>
                              <a:pt x="9021" y="431800"/>
                            </a:cubicBezTo>
                            <a:cubicBezTo>
                              <a:pt x="14665" y="460022"/>
                              <a:pt x="14617" y="490013"/>
                              <a:pt x="25954" y="516467"/>
                            </a:cubicBezTo>
                            <a:cubicBezTo>
                              <a:pt x="34843" y="537207"/>
                              <a:pt x="96722" y="576556"/>
                              <a:pt x="110621" y="584200"/>
                            </a:cubicBezTo>
                            <a:cubicBezTo>
                              <a:pt x="149328" y="605489"/>
                              <a:pt x="229154" y="643467"/>
                              <a:pt x="229154" y="643467"/>
                            </a:cubicBezTo>
                            <a:cubicBezTo>
                              <a:pt x="267934" y="701638"/>
                              <a:pt x="218571" y="636694"/>
                              <a:pt x="279954" y="685800"/>
                            </a:cubicBezTo>
                            <a:cubicBezTo>
                              <a:pt x="298654" y="700760"/>
                              <a:pt x="317471" y="716674"/>
                              <a:pt x="330754" y="736600"/>
                            </a:cubicBezTo>
                            <a:cubicBezTo>
                              <a:pt x="343249" y="755343"/>
                              <a:pt x="353529" y="774361"/>
                              <a:pt x="373087" y="787400"/>
                            </a:cubicBezTo>
                            <a:cubicBezTo>
                              <a:pt x="380513" y="792351"/>
                              <a:pt x="389939" y="793303"/>
                              <a:pt x="398487" y="795867"/>
                            </a:cubicBezTo>
                            <a:cubicBezTo>
                              <a:pt x="418167" y="801771"/>
                              <a:pt x="437998" y="807156"/>
                              <a:pt x="457754" y="812800"/>
                            </a:cubicBezTo>
                            <a:cubicBezTo>
                              <a:pt x="496533" y="870970"/>
                              <a:pt x="447172" y="806028"/>
                              <a:pt x="508554" y="855134"/>
                            </a:cubicBezTo>
                            <a:cubicBezTo>
                              <a:pt x="527254" y="870094"/>
                              <a:pt x="542421" y="889001"/>
                              <a:pt x="559354" y="905934"/>
                            </a:cubicBezTo>
                            <a:lnTo>
                              <a:pt x="584754" y="931334"/>
                            </a:lnTo>
                            <a:cubicBezTo>
                              <a:pt x="590398" y="948267"/>
                              <a:pt x="597947" y="964681"/>
                              <a:pt x="601687" y="982134"/>
                            </a:cubicBezTo>
                            <a:cubicBezTo>
                              <a:pt x="616750" y="1052426"/>
                              <a:pt x="611531" y="1123610"/>
                              <a:pt x="593221" y="1193800"/>
                            </a:cubicBezTo>
                            <a:cubicBezTo>
                              <a:pt x="588084" y="1213492"/>
                              <a:pt x="569825" y="1227149"/>
                              <a:pt x="559354" y="1244600"/>
                            </a:cubicBezTo>
                            <a:cubicBezTo>
                              <a:pt x="535941" y="1283622"/>
                              <a:pt x="512671" y="1322788"/>
                              <a:pt x="491621" y="1363134"/>
                            </a:cubicBezTo>
                            <a:cubicBezTo>
                              <a:pt x="483473" y="1378751"/>
                              <a:pt x="447430" y="1467520"/>
                              <a:pt x="432354" y="1490134"/>
                            </a:cubicBezTo>
                            <a:cubicBezTo>
                              <a:pt x="425712" y="1500097"/>
                              <a:pt x="414746" y="1506443"/>
                              <a:pt x="406954" y="1515534"/>
                            </a:cubicBezTo>
                            <a:cubicBezTo>
                              <a:pt x="333944" y="1600712"/>
                              <a:pt x="423225" y="1510441"/>
                              <a:pt x="356154" y="1566334"/>
                            </a:cubicBezTo>
                            <a:cubicBezTo>
                              <a:pt x="346956" y="1573999"/>
                              <a:pt x="340908" y="1585388"/>
                              <a:pt x="330754" y="1591734"/>
                            </a:cubicBezTo>
                            <a:cubicBezTo>
                              <a:pt x="296831" y="1612936"/>
                              <a:pt x="268093" y="1610644"/>
                              <a:pt x="229154" y="1617134"/>
                            </a:cubicBezTo>
                            <a:cubicBezTo>
                              <a:pt x="77143" y="1642469"/>
                              <a:pt x="127959" y="1628288"/>
                              <a:pt x="34421" y="1659467"/>
                            </a:cubicBezTo>
                            <a:cubicBezTo>
                              <a:pt x="28776" y="1673578"/>
                              <a:pt x="19986" y="1686809"/>
                              <a:pt x="17487" y="1701800"/>
                            </a:cubicBezTo>
                            <a:cubicBezTo>
                              <a:pt x="-2775" y="1823371"/>
                              <a:pt x="-8696" y="1943678"/>
                              <a:pt x="17487" y="2065867"/>
                            </a:cubicBezTo>
                            <a:cubicBezTo>
                              <a:pt x="20832" y="2081478"/>
                              <a:pt x="40065" y="2088445"/>
                              <a:pt x="51354" y="2099734"/>
                            </a:cubicBezTo>
                            <a:cubicBezTo>
                              <a:pt x="62828" y="2126507"/>
                              <a:pt x="81322" y="2177030"/>
                              <a:pt x="102154" y="2201334"/>
                            </a:cubicBezTo>
                            <a:cubicBezTo>
                              <a:pt x="108776" y="2209060"/>
                              <a:pt x="119274" y="2212353"/>
                              <a:pt x="127554" y="2218267"/>
                            </a:cubicBezTo>
                            <a:cubicBezTo>
                              <a:pt x="139037" y="2226469"/>
                              <a:pt x="149169" y="2236666"/>
                              <a:pt x="161421" y="2243667"/>
                            </a:cubicBezTo>
                            <a:cubicBezTo>
                              <a:pt x="169170" y="2248095"/>
                              <a:pt x="178109" y="2250198"/>
                              <a:pt x="186821" y="2252134"/>
                            </a:cubicBezTo>
                            <a:cubicBezTo>
                              <a:pt x="224816" y="2260577"/>
                              <a:pt x="277150" y="2264992"/>
                              <a:pt x="313821" y="2269067"/>
                            </a:cubicBezTo>
                            <a:cubicBezTo>
                              <a:pt x="343324" y="2283818"/>
                              <a:pt x="357593" y="2292125"/>
                              <a:pt x="390021" y="2302934"/>
                            </a:cubicBezTo>
                            <a:cubicBezTo>
                              <a:pt x="401060" y="2306614"/>
                              <a:pt x="412742" y="2308056"/>
                              <a:pt x="423887" y="2311400"/>
                            </a:cubicBezTo>
                            <a:cubicBezTo>
                              <a:pt x="440984" y="2316529"/>
                              <a:pt x="474687" y="2328334"/>
                              <a:pt x="474687" y="2328334"/>
                            </a:cubicBezTo>
                            <a:cubicBezTo>
                              <a:pt x="491620" y="2345267"/>
                              <a:pt x="516593" y="2356899"/>
                              <a:pt x="525487" y="2379134"/>
                            </a:cubicBezTo>
                            <a:lnTo>
                              <a:pt x="559354" y="2463800"/>
                            </a:lnTo>
                            <a:cubicBezTo>
                              <a:pt x="572868" y="2612450"/>
                              <a:pt x="575444" y="2585265"/>
                              <a:pt x="550887" y="2794000"/>
                            </a:cubicBezTo>
                            <a:cubicBezTo>
                              <a:pt x="548801" y="2811727"/>
                              <a:pt x="539598" y="2827867"/>
                              <a:pt x="533954" y="2844800"/>
                            </a:cubicBezTo>
                            <a:lnTo>
                              <a:pt x="525487" y="2870200"/>
                            </a:lnTo>
                            <a:cubicBezTo>
                              <a:pt x="522665" y="2878667"/>
                              <a:pt x="523332" y="2889289"/>
                              <a:pt x="517021" y="2895600"/>
                            </a:cubicBezTo>
                            <a:lnTo>
                              <a:pt x="500087" y="2912534"/>
                            </a:lnTo>
                            <a:cubicBezTo>
                              <a:pt x="478692" y="2976721"/>
                              <a:pt x="483154" y="2945485"/>
                              <a:pt x="483154" y="3005667"/>
                            </a:cubicBezTo>
                          </a:path>
                        </a:pathLst>
                      </a:custGeom>
                      <a:grpFill/>
                      <a:ln w="254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Freeform: Shape 79">
                        <a:extLst>
                          <a:ext uri="{FF2B5EF4-FFF2-40B4-BE49-F238E27FC236}">
                            <a16:creationId xmlns:a16="http://schemas.microsoft.com/office/drawing/2014/main" id="{4D78841E-22F4-0DE9-E12A-2CFC0D367C71}"/>
                          </a:ext>
                        </a:extLst>
                      </p:cNvPr>
                      <p:cNvSpPr/>
                      <p:nvPr/>
                    </p:nvSpPr>
                    <p:spPr>
                      <a:xfrm>
                        <a:off x="341203" y="658748"/>
                        <a:ext cx="45720" cy="228600"/>
                      </a:xfrm>
                      <a:custGeom>
                        <a:avLst/>
                        <a:gdLst>
                          <a:gd name="connsiteX0" fmla="*/ 474687 w 610487"/>
                          <a:gd name="connsiteY0" fmla="*/ 0 h 3005667"/>
                          <a:gd name="connsiteX1" fmla="*/ 356154 w 610487"/>
                          <a:gd name="connsiteY1" fmla="*/ 50800 h 3005667"/>
                          <a:gd name="connsiteX2" fmla="*/ 305354 w 610487"/>
                          <a:gd name="connsiteY2" fmla="*/ 76200 h 3005667"/>
                          <a:gd name="connsiteX3" fmla="*/ 246087 w 610487"/>
                          <a:gd name="connsiteY3" fmla="*/ 101600 h 3005667"/>
                          <a:gd name="connsiteX4" fmla="*/ 144487 w 610487"/>
                          <a:gd name="connsiteY4" fmla="*/ 143934 h 3005667"/>
                          <a:gd name="connsiteX5" fmla="*/ 110621 w 610487"/>
                          <a:gd name="connsiteY5" fmla="*/ 169334 h 3005667"/>
                          <a:gd name="connsiteX6" fmla="*/ 51354 w 610487"/>
                          <a:gd name="connsiteY6" fmla="*/ 270934 h 3005667"/>
                          <a:gd name="connsiteX7" fmla="*/ 9021 w 610487"/>
                          <a:gd name="connsiteY7" fmla="*/ 431800 h 3005667"/>
                          <a:gd name="connsiteX8" fmla="*/ 25954 w 610487"/>
                          <a:gd name="connsiteY8" fmla="*/ 516467 h 3005667"/>
                          <a:gd name="connsiteX9" fmla="*/ 110621 w 610487"/>
                          <a:gd name="connsiteY9" fmla="*/ 584200 h 3005667"/>
                          <a:gd name="connsiteX10" fmla="*/ 229154 w 610487"/>
                          <a:gd name="connsiteY10" fmla="*/ 643467 h 3005667"/>
                          <a:gd name="connsiteX11" fmla="*/ 279954 w 610487"/>
                          <a:gd name="connsiteY11" fmla="*/ 685800 h 3005667"/>
                          <a:gd name="connsiteX12" fmla="*/ 330754 w 610487"/>
                          <a:gd name="connsiteY12" fmla="*/ 736600 h 3005667"/>
                          <a:gd name="connsiteX13" fmla="*/ 373087 w 610487"/>
                          <a:gd name="connsiteY13" fmla="*/ 787400 h 3005667"/>
                          <a:gd name="connsiteX14" fmla="*/ 398487 w 610487"/>
                          <a:gd name="connsiteY14" fmla="*/ 795867 h 3005667"/>
                          <a:gd name="connsiteX15" fmla="*/ 457754 w 610487"/>
                          <a:gd name="connsiteY15" fmla="*/ 812800 h 3005667"/>
                          <a:gd name="connsiteX16" fmla="*/ 508554 w 610487"/>
                          <a:gd name="connsiteY16" fmla="*/ 855134 h 3005667"/>
                          <a:gd name="connsiteX17" fmla="*/ 559354 w 610487"/>
                          <a:gd name="connsiteY17" fmla="*/ 905934 h 3005667"/>
                          <a:gd name="connsiteX18" fmla="*/ 584754 w 610487"/>
                          <a:gd name="connsiteY18" fmla="*/ 931334 h 3005667"/>
                          <a:gd name="connsiteX19" fmla="*/ 601687 w 610487"/>
                          <a:gd name="connsiteY19" fmla="*/ 982134 h 3005667"/>
                          <a:gd name="connsiteX20" fmla="*/ 593221 w 610487"/>
                          <a:gd name="connsiteY20" fmla="*/ 1193800 h 3005667"/>
                          <a:gd name="connsiteX21" fmla="*/ 559354 w 610487"/>
                          <a:gd name="connsiteY21" fmla="*/ 1244600 h 3005667"/>
                          <a:gd name="connsiteX22" fmla="*/ 491621 w 610487"/>
                          <a:gd name="connsiteY22" fmla="*/ 1363134 h 3005667"/>
                          <a:gd name="connsiteX23" fmla="*/ 432354 w 610487"/>
                          <a:gd name="connsiteY23" fmla="*/ 1490134 h 3005667"/>
                          <a:gd name="connsiteX24" fmla="*/ 406954 w 610487"/>
                          <a:gd name="connsiteY24" fmla="*/ 1515534 h 3005667"/>
                          <a:gd name="connsiteX25" fmla="*/ 356154 w 610487"/>
                          <a:gd name="connsiteY25" fmla="*/ 1566334 h 3005667"/>
                          <a:gd name="connsiteX26" fmla="*/ 330754 w 610487"/>
                          <a:gd name="connsiteY26" fmla="*/ 1591734 h 3005667"/>
                          <a:gd name="connsiteX27" fmla="*/ 229154 w 610487"/>
                          <a:gd name="connsiteY27" fmla="*/ 1617134 h 3005667"/>
                          <a:gd name="connsiteX28" fmla="*/ 34421 w 610487"/>
                          <a:gd name="connsiteY28" fmla="*/ 1659467 h 3005667"/>
                          <a:gd name="connsiteX29" fmla="*/ 17487 w 610487"/>
                          <a:gd name="connsiteY29" fmla="*/ 1701800 h 3005667"/>
                          <a:gd name="connsiteX30" fmla="*/ 17487 w 610487"/>
                          <a:gd name="connsiteY30" fmla="*/ 2065867 h 3005667"/>
                          <a:gd name="connsiteX31" fmla="*/ 51354 w 610487"/>
                          <a:gd name="connsiteY31" fmla="*/ 2099734 h 3005667"/>
                          <a:gd name="connsiteX32" fmla="*/ 102154 w 610487"/>
                          <a:gd name="connsiteY32" fmla="*/ 2201334 h 3005667"/>
                          <a:gd name="connsiteX33" fmla="*/ 127554 w 610487"/>
                          <a:gd name="connsiteY33" fmla="*/ 2218267 h 3005667"/>
                          <a:gd name="connsiteX34" fmla="*/ 161421 w 610487"/>
                          <a:gd name="connsiteY34" fmla="*/ 2243667 h 3005667"/>
                          <a:gd name="connsiteX35" fmla="*/ 186821 w 610487"/>
                          <a:gd name="connsiteY35" fmla="*/ 2252134 h 3005667"/>
                          <a:gd name="connsiteX36" fmla="*/ 313821 w 610487"/>
                          <a:gd name="connsiteY36" fmla="*/ 2269067 h 3005667"/>
                          <a:gd name="connsiteX37" fmla="*/ 390021 w 610487"/>
                          <a:gd name="connsiteY37" fmla="*/ 2302934 h 3005667"/>
                          <a:gd name="connsiteX38" fmla="*/ 423887 w 610487"/>
                          <a:gd name="connsiteY38" fmla="*/ 2311400 h 3005667"/>
                          <a:gd name="connsiteX39" fmla="*/ 474687 w 610487"/>
                          <a:gd name="connsiteY39" fmla="*/ 2328334 h 3005667"/>
                          <a:gd name="connsiteX40" fmla="*/ 525487 w 610487"/>
                          <a:gd name="connsiteY40" fmla="*/ 2379134 h 3005667"/>
                          <a:gd name="connsiteX41" fmla="*/ 559354 w 610487"/>
                          <a:gd name="connsiteY41" fmla="*/ 2463800 h 3005667"/>
                          <a:gd name="connsiteX42" fmla="*/ 550887 w 610487"/>
                          <a:gd name="connsiteY42" fmla="*/ 2794000 h 3005667"/>
                          <a:gd name="connsiteX43" fmla="*/ 533954 w 610487"/>
                          <a:gd name="connsiteY43" fmla="*/ 2844800 h 3005667"/>
                          <a:gd name="connsiteX44" fmla="*/ 525487 w 610487"/>
                          <a:gd name="connsiteY44" fmla="*/ 2870200 h 3005667"/>
                          <a:gd name="connsiteX45" fmla="*/ 517021 w 610487"/>
                          <a:gd name="connsiteY45" fmla="*/ 2895600 h 3005667"/>
                          <a:gd name="connsiteX46" fmla="*/ 500087 w 610487"/>
                          <a:gd name="connsiteY46" fmla="*/ 2912534 h 3005667"/>
                          <a:gd name="connsiteX47" fmla="*/ 483154 w 610487"/>
                          <a:gd name="connsiteY47" fmla="*/ 3005667 h 3005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610487" h="3005667">
                            <a:moveTo>
                              <a:pt x="474687" y="0"/>
                            </a:moveTo>
                            <a:cubicBezTo>
                              <a:pt x="435176" y="16933"/>
                              <a:pt x="394602" y="31576"/>
                              <a:pt x="356154" y="50800"/>
                            </a:cubicBezTo>
                            <a:cubicBezTo>
                              <a:pt x="339221" y="59267"/>
                              <a:pt x="322544" y="68266"/>
                              <a:pt x="305354" y="76200"/>
                            </a:cubicBezTo>
                            <a:cubicBezTo>
                              <a:pt x="285839" y="85207"/>
                              <a:pt x="265564" y="92511"/>
                              <a:pt x="246087" y="101600"/>
                            </a:cubicBezTo>
                            <a:cubicBezTo>
                              <a:pt x="155922" y="143677"/>
                              <a:pt x="208386" y="127959"/>
                              <a:pt x="144487" y="143934"/>
                            </a:cubicBezTo>
                            <a:cubicBezTo>
                              <a:pt x="133198" y="152401"/>
                              <a:pt x="118966" y="157955"/>
                              <a:pt x="110621" y="169334"/>
                            </a:cubicBezTo>
                            <a:cubicBezTo>
                              <a:pt x="87435" y="200951"/>
                              <a:pt x="67145" y="235047"/>
                              <a:pt x="51354" y="270934"/>
                            </a:cubicBezTo>
                            <a:cubicBezTo>
                              <a:pt x="22640" y="336192"/>
                              <a:pt x="19235" y="370513"/>
                              <a:pt x="9021" y="431800"/>
                            </a:cubicBezTo>
                            <a:cubicBezTo>
                              <a:pt x="14665" y="460022"/>
                              <a:pt x="14617" y="490013"/>
                              <a:pt x="25954" y="516467"/>
                            </a:cubicBezTo>
                            <a:cubicBezTo>
                              <a:pt x="34843" y="537207"/>
                              <a:pt x="96722" y="576556"/>
                              <a:pt x="110621" y="584200"/>
                            </a:cubicBezTo>
                            <a:cubicBezTo>
                              <a:pt x="149328" y="605489"/>
                              <a:pt x="229154" y="643467"/>
                              <a:pt x="229154" y="643467"/>
                            </a:cubicBezTo>
                            <a:cubicBezTo>
                              <a:pt x="267934" y="701638"/>
                              <a:pt x="218571" y="636694"/>
                              <a:pt x="279954" y="685800"/>
                            </a:cubicBezTo>
                            <a:cubicBezTo>
                              <a:pt x="298654" y="700760"/>
                              <a:pt x="317471" y="716674"/>
                              <a:pt x="330754" y="736600"/>
                            </a:cubicBezTo>
                            <a:cubicBezTo>
                              <a:pt x="343249" y="755343"/>
                              <a:pt x="353529" y="774361"/>
                              <a:pt x="373087" y="787400"/>
                            </a:cubicBezTo>
                            <a:cubicBezTo>
                              <a:pt x="380513" y="792351"/>
                              <a:pt x="389939" y="793303"/>
                              <a:pt x="398487" y="795867"/>
                            </a:cubicBezTo>
                            <a:cubicBezTo>
                              <a:pt x="418167" y="801771"/>
                              <a:pt x="437998" y="807156"/>
                              <a:pt x="457754" y="812800"/>
                            </a:cubicBezTo>
                            <a:cubicBezTo>
                              <a:pt x="496533" y="870970"/>
                              <a:pt x="447172" y="806028"/>
                              <a:pt x="508554" y="855134"/>
                            </a:cubicBezTo>
                            <a:cubicBezTo>
                              <a:pt x="527254" y="870094"/>
                              <a:pt x="542421" y="889001"/>
                              <a:pt x="559354" y="905934"/>
                            </a:cubicBezTo>
                            <a:lnTo>
                              <a:pt x="584754" y="931334"/>
                            </a:lnTo>
                            <a:cubicBezTo>
                              <a:pt x="590398" y="948267"/>
                              <a:pt x="597947" y="964681"/>
                              <a:pt x="601687" y="982134"/>
                            </a:cubicBezTo>
                            <a:cubicBezTo>
                              <a:pt x="616750" y="1052426"/>
                              <a:pt x="611531" y="1123610"/>
                              <a:pt x="593221" y="1193800"/>
                            </a:cubicBezTo>
                            <a:cubicBezTo>
                              <a:pt x="588084" y="1213492"/>
                              <a:pt x="569825" y="1227149"/>
                              <a:pt x="559354" y="1244600"/>
                            </a:cubicBezTo>
                            <a:cubicBezTo>
                              <a:pt x="535941" y="1283622"/>
                              <a:pt x="512671" y="1322788"/>
                              <a:pt x="491621" y="1363134"/>
                            </a:cubicBezTo>
                            <a:cubicBezTo>
                              <a:pt x="483473" y="1378751"/>
                              <a:pt x="447430" y="1467520"/>
                              <a:pt x="432354" y="1490134"/>
                            </a:cubicBezTo>
                            <a:cubicBezTo>
                              <a:pt x="425712" y="1500097"/>
                              <a:pt x="414746" y="1506443"/>
                              <a:pt x="406954" y="1515534"/>
                            </a:cubicBezTo>
                            <a:cubicBezTo>
                              <a:pt x="333944" y="1600712"/>
                              <a:pt x="423225" y="1510441"/>
                              <a:pt x="356154" y="1566334"/>
                            </a:cubicBezTo>
                            <a:cubicBezTo>
                              <a:pt x="346956" y="1573999"/>
                              <a:pt x="340908" y="1585388"/>
                              <a:pt x="330754" y="1591734"/>
                            </a:cubicBezTo>
                            <a:cubicBezTo>
                              <a:pt x="296831" y="1612936"/>
                              <a:pt x="268093" y="1610644"/>
                              <a:pt x="229154" y="1617134"/>
                            </a:cubicBezTo>
                            <a:cubicBezTo>
                              <a:pt x="77143" y="1642469"/>
                              <a:pt x="127959" y="1628288"/>
                              <a:pt x="34421" y="1659467"/>
                            </a:cubicBezTo>
                            <a:cubicBezTo>
                              <a:pt x="28776" y="1673578"/>
                              <a:pt x="19986" y="1686809"/>
                              <a:pt x="17487" y="1701800"/>
                            </a:cubicBezTo>
                            <a:cubicBezTo>
                              <a:pt x="-2775" y="1823371"/>
                              <a:pt x="-8696" y="1943678"/>
                              <a:pt x="17487" y="2065867"/>
                            </a:cubicBezTo>
                            <a:cubicBezTo>
                              <a:pt x="20832" y="2081478"/>
                              <a:pt x="40065" y="2088445"/>
                              <a:pt x="51354" y="2099734"/>
                            </a:cubicBezTo>
                            <a:cubicBezTo>
                              <a:pt x="62828" y="2126507"/>
                              <a:pt x="81322" y="2177030"/>
                              <a:pt x="102154" y="2201334"/>
                            </a:cubicBezTo>
                            <a:cubicBezTo>
                              <a:pt x="108776" y="2209060"/>
                              <a:pt x="119274" y="2212353"/>
                              <a:pt x="127554" y="2218267"/>
                            </a:cubicBezTo>
                            <a:cubicBezTo>
                              <a:pt x="139037" y="2226469"/>
                              <a:pt x="149169" y="2236666"/>
                              <a:pt x="161421" y="2243667"/>
                            </a:cubicBezTo>
                            <a:cubicBezTo>
                              <a:pt x="169170" y="2248095"/>
                              <a:pt x="178109" y="2250198"/>
                              <a:pt x="186821" y="2252134"/>
                            </a:cubicBezTo>
                            <a:cubicBezTo>
                              <a:pt x="224816" y="2260577"/>
                              <a:pt x="277150" y="2264992"/>
                              <a:pt x="313821" y="2269067"/>
                            </a:cubicBezTo>
                            <a:cubicBezTo>
                              <a:pt x="343324" y="2283818"/>
                              <a:pt x="357593" y="2292125"/>
                              <a:pt x="390021" y="2302934"/>
                            </a:cubicBezTo>
                            <a:cubicBezTo>
                              <a:pt x="401060" y="2306614"/>
                              <a:pt x="412742" y="2308056"/>
                              <a:pt x="423887" y="2311400"/>
                            </a:cubicBezTo>
                            <a:cubicBezTo>
                              <a:pt x="440984" y="2316529"/>
                              <a:pt x="474687" y="2328334"/>
                              <a:pt x="474687" y="2328334"/>
                            </a:cubicBezTo>
                            <a:cubicBezTo>
                              <a:pt x="491620" y="2345267"/>
                              <a:pt x="516593" y="2356899"/>
                              <a:pt x="525487" y="2379134"/>
                            </a:cubicBezTo>
                            <a:lnTo>
                              <a:pt x="559354" y="2463800"/>
                            </a:lnTo>
                            <a:cubicBezTo>
                              <a:pt x="572868" y="2612450"/>
                              <a:pt x="575444" y="2585265"/>
                              <a:pt x="550887" y="2794000"/>
                            </a:cubicBezTo>
                            <a:cubicBezTo>
                              <a:pt x="548801" y="2811727"/>
                              <a:pt x="539598" y="2827867"/>
                              <a:pt x="533954" y="2844800"/>
                            </a:cubicBezTo>
                            <a:lnTo>
                              <a:pt x="525487" y="2870200"/>
                            </a:lnTo>
                            <a:cubicBezTo>
                              <a:pt x="522665" y="2878667"/>
                              <a:pt x="523332" y="2889289"/>
                              <a:pt x="517021" y="2895600"/>
                            </a:cubicBezTo>
                            <a:lnTo>
                              <a:pt x="500087" y="2912534"/>
                            </a:lnTo>
                            <a:cubicBezTo>
                              <a:pt x="478692" y="2976721"/>
                              <a:pt x="483154" y="2945485"/>
                              <a:pt x="483154" y="3005667"/>
                            </a:cubicBezTo>
                          </a:path>
                        </a:pathLst>
                      </a:custGeom>
                      <a:grpFill/>
                      <a:ln w="254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grpSp>
            <p:nvGrpSpPr>
              <p:cNvPr id="87" name="Group 86">
                <a:extLst>
                  <a:ext uri="{FF2B5EF4-FFF2-40B4-BE49-F238E27FC236}">
                    <a16:creationId xmlns:a16="http://schemas.microsoft.com/office/drawing/2014/main" id="{972319F8-348E-6A1E-8169-E12CD430F6A0}"/>
                  </a:ext>
                </a:extLst>
              </p:cNvPr>
              <p:cNvGrpSpPr/>
              <p:nvPr/>
            </p:nvGrpSpPr>
            <p:grpSpPr>
              <a:xfrm>
                <a:off x="-395372" y="1559438"/>
                <a:ext cx="365760" cy="773390"/>
                <a:chOff x="-637726" y="382148"/>
                <a:chExt cx="365760" cy="773390"/>
              </a:xfrm>
              <a:grpFill/>
            </p:grpSpPr>
            <p:sp>
              <p:nvSpPr>
                <p:cNvPr id="88" name="Rectangle 87">
                  <a:extLst>
                    <a:ext uri="{FF2B5EF4-FFF2-40B4-BE49-F238E27FC236}">
                      <a16:creationId xmlns:a16="http://schemas.microsoft.com/office/drawing/2014/main" id="{8EDFA96A-81DB-365A-CD88-AFA0D1AC73FA}"/>
                    </a:ext>
                  </a:extLst>
                </p:cNvPr>
                <p:cNvSpPr/>
                <p:nvPr/>
              </p:nvSpPr>
              <p:spPr>
                <a:xfrm>
                  <a:off x="-637726" y="382148"/>
                  <a:ext cx="365760" cy="773390"/>
                </a:xfrm>
                <a:prstGeom prst="rect">
                  <a:avLst/>
                </a:prstGeom>
                <a:grpFill/>
                <a:ln w="254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89" name="Group 88">
                  <a:extLst>
                    <a:ext uri="{FF2B5EF4-FFF2-40B4-BE49-F238E27FC236}">
                      <a16:creationId xmlns:a16="http://schemas.microsoft.com/office/drawing/2014/main" id="{65015447-5806-0B0A-28DA-90CE2C67A0EF}"/>
                    </a:ext>
                  </a:extLst>
                </p:cNvPr>
                <p:cNvGrpSpPr/>
                <p:nvPr/>
              </p:nvGrpSpPr>
              <p:grpSpPr>
                <a:xfrm>
                  <a:off x="-577706" y="440527"/>
                  <a:ext cx="245720" cy="649516"/>
                  <a:chOff x="-359388" y="1619249"/>
                  <a:chExt cx="264842" cy="649516"/>
                </a:xfrm>
                <a:grpFill/>
              </p:grpSpPr>
              <p:grpSp>
                <p:nvGrpSpPr>
                  <p:cNvPr id="90" name="Group 89">
                    <a:extLst>
                      <a:ext uri="{FF2B5EF4-FFF2-40B4-BE49-F238E27FC236}">
                        <a16:creationId xmlns:a16="http://schemas.microsoft.com/office/drawing/2014/main" id="{982F0BC6-F486-56CF-BB4A-DF489AC6AC31}"/>
                      </a:ext>
                    </a:extLst>
                  </p:cNvPr>
                  <p:cNvGrpSpPr/>
                  <p:nvPr/>
                </p:nvGrpSpPr>
                <p:grpSpPr>
                  <a:xfrm>
                    <a:off x="-359388" y="1619249"/>
                    <a:ext cx="264842" cy="283892"/>
                    <a:chOff x="-359388" y="1619249"/>
                    <a:chExt cx="264842" cy="283892"/>
                  </a:xfrm>
                  <a:grpFill/>
                </p:grpSpPr>
                <p:sp>
                  <p:nvSpPr>
                    <p:cNvPr id="96" name="Rectangle 95">
                      <a:extLst>
                        <a:ext uri="{FF2B5EF4-FFF2-40B4-BE49-F238E27FC236}">
                          <a16:creationId xmlns:a16="http://schemas.microsoft.com/office/drawing/2014/main" id="{C4851D64-4C69-B4A9-587F-62A96F94EFD4}"/>
                        </a:ext>
                      </a:extLst>
                    </p:cNvPr>
                    <p:cNvSpPr/>
                    <p:nvPr/>
                  </p:nvSpPr>
                  <p:spPr>
                    <a:xfrm>
                      <a:off x="-359388" y="1619249"/>
                      <a:ext cx="264842" cy="283892"/>
                    </a:xfrm>
                    <a:prstGeom prst="rect">
                      <a:avLst/>
                    </a:prstGeom>
                    <a:grpFill/>
                    <a:ln w="254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97" name="Group 96">
                      <a:extLst>
                        <a:ext uri="{FF2B5EF4-FFF2-40B4-BE49-F238E27FC236}">
                          <a16:creationId xmlns:a16="http://schemas.microsoft.com/office/drawing/2014/main" id="{AECE30DE-7E11-EE86-43F8-864F02E82150}"/>
                        </a:ext>
                      </a:extLst>
                    </p:cNvPr>
                    <p:cNvGrpSpPr/>
                    <p:nvPr/>
                  </p:nvGrpSpPr>
                  <p:grpSpPr>
                    <a:xfrm>
                      <a:off x="-309137" y="1666198"/>
                      <a:ext cx="164339" cy="189995"/>
                      <a:chOff x="222584" y="658748"/>
                      <a:chExt cx="164339" cy="228600"/>
                    </a:xfrm>
                    <a:grpFill/>
                  </p:grpSpPr>
                  <p:sp>
                    <p:nvSpPr>
                      <p:cNvPr id="98" name="Freeform: Shape 97">
                        <a:extLst>
                          <a:ext uri="{FF2B5EF4-FFF2-40B4-BE49-F238E27FC236}">
                            <a16:creationId xmlns:a16="http://schemas.microsoft.com/office/drawing/2014/main" id="{B699AB24-3DBB-AA85-367E-0397556AD8B1}"/>
                          </a:ext>
                        </a:extLst>
                      </p:cNvPr>
                      <p:cNvSpPr/>
                      <p:nvPr/>
                    </p:nvSpPr>
                    <p:spPr>
                      <a:xfrm>
                        <a:off x="222584" y="658748"/>
                        <a:ext cx="45720" cy="228600"/>
                      </a:xfrm>
                      <a:custGeom>
                        <a:avLst/>
                        <a:gdLst>
                          <a:gd name="connsiteX0" fmla="*/ 474687 w 610487"/>
                          <a:gd name="connsiteY0" fmla="*/ 0 h 3005667"/>
                          <a:gd name="connsiteX1" fmla="*/ 356154 w 610487"/>
                          <a:gd name="connsiteY1" fmla="*/ 50800 h 3005667"/>
                          <a:gd name="connsiteX2" fmla="*/ 305354 w 610487"/>
                          <a:gd name="connsiteY2" fmla="*/ 76200 h 3005667"/>
                          <a:gd name="connsiteX3" fmla="*/ 246087 w 610487"/>
                          <a:gd name="connsiteY3" fmla="*/ 101600 h 3005667"/>
                          <a:gd name="connsiteX4" fmla="*/ 144487 w 610487"/>
                          <a:gd name="connsiteY4" fmla="*/ 143934 h 3005667"/>
                          <a:gd name="connsiteX5" fmla="*/ 110621 w 610487"/>
                          <a:gd name="connsiteY5" fmla="*/ 169334 h 3005667"/>
                          <a:gd name="connsiteX6" fmla="*/ 51354 w 610487"/>
                          <a:gd name="connsiteY6" fmla="*/ 270934 h 3005667"/>
                          <a:gd name="connsiteX7" fmla="*/ 9021 w 610487"/>
                          <a:gd name="connsiteY7" fmla="*/ 431800 h 3005667"/>
                          <a:gd name="connsiteX8" fmla="*/ 25954 w 610487"/>
                          <a:gd name="connsiteY8" fmla="*/ 516467 h 3005667"/>
                          <a:gd name="connsiteX9" fmla="*/ 110621 w 610487"/>
                          <a:gd name="connsiteY9" fmla="*/ 584200 h 3005667"/>
                          <a:gd name="connsiteX10" fmla="*/ 229154 w 610487"/>
                          <a:gd name="connsiteY10" fmla="*/ 643467 h 3005667"/>
                          <a:gd name="connsiteX11" fmla="*/ 279954 w 610487"/>
                          <a:gd name="connsiteY11" fmla="*/ 685800 h 3005667"/>
                          <a:gd name="connsiteX12" fmla="*/ 330754 w 610487"/>
                          <a:gd name="connsiteY12" fmla="*/ 736600 h 3005667"/>
                          <a:gd name="connsiteX13" fmla="*/ 373087 w 610487"/>
                          <a:gd name="connsiteY13" fmla="*/ 787400 h 3005667"/>
                          <a:gd name="connsiteX14" fmla="*/ 398487 w 610487"/>
                          <a:gd name="connsiteY14" fmla="*/ 795867 h 3005667"/>
                          <a:gd name="connsiteX15" fmla="*/ 457754 w 610487"/>
                          <a:gd name="connsiteY15" fmla="*/ 812800 h 3005667"/>
                          <a:gd name="connsiteX16" fmla="*/ 508554 w 610487"/>
                          <a:gd name="connsiteY16" fmla="*/ 855134 h 3005667"/>
                          <a:gd name="connsiteX17" fmla="*/ 559354 w 610487"/>
                          <a:gd name="connsiteY17" fmla="*/ 905934 h 3005667"/>
                          <a:gd name="connsiteX18" fmla="*/ 584754 w 610487"/>
                          <a:gd name="connsiteY18" fmla="*/ 931334 h 3005667"/>
                          <a:gd name="connsiteX19" fmla="*/ 601687 w 610487"/>
                          <a:gd name="connsiteY19" fmla="*/ 982134 h 3005667"/>
                          <a:gd name="connsiteX20" fmla="*/ 593221 w 610487"/>
                          <a:gd name="connsiteY20" fmla="*/ 1193800 h 3005667"/>
                          <a:gd name="connsiteX21" fmla="*/ 559354 w 610487"/>
                          <a:gd name="connsiteY21" fmla="*/ 1244600 h 3005667"/>
                          <a:gd name="connsiteX22" fmla="*/ 491621 w 610487"/>
                          <a:gd name="connsiteY22" fmla="*/ 1363134 h 3005667"/>
                          <a:gd name="connsiteX23" fmla="*/ 432354 w 610487"/>
                          <a:gd name="connsiteY23" fmla="*/ 1490134 h 3005667"/>
                          <a:gd name="connsiteX24" fmla="*/ 406954 w 610487"/>
                          <a:gd name="connsiteY24" fmla="*/ 1515534 h 3005667"/>
                          <a:gd name="connsiteX25" fmla="*/ 356154 w 610487"/>
                          <a:gd name="connsiteY25" fmla="*/ 1566334 h 3005667"/>
                          <a:gd name="connsiteX26" fmla="*/ 330754 w 610487"/>
                          <a:gd name="connsiteY26" fmla="*/ 1591734 h 3005667"/>
                          <a:gd name="connsiteX27" fmla="*/ 229154 w 610487"/>
                          <a:gd name="connsiteY27" fmla="*/ 1617134 h 3005667"/>
                          <a:gd name="connsiteX28" fmla="*/ 34421 w 610487"/>
                          <a:gd name="connsiteY28" fmla="*/ 1659467 h 3005667"/>
                          <a:gd name="connsiteX29" fmla="*/ 17487 w 610487"/>
                          <a:gd name="connsiteY29" fmla="*/ 1701800 h 3005667"/>
                          <a:gd name="connsiteX30" fmla="*/ 17487 w 610487"/>
                          <a:gd name="connsiteY30" fmla="*/ 2065867 h 3005667"/>
                          <a:gd name="connsiteX31" fmla="*/ 51354 w 610487"/>
                          <a:gd name="connsiteY31" fmla="*/ 2099734 h 3005667"/>
                          <a:gd name="connsiteX32" fmla="*/ 102154 w 610487"/>
                          <a:gd name="connsiteY32" fmla="*/ 2201334 h 3005667"/>
                          <a:gd name="connsiteX33" fmla="*/ 127554 w 610487"/>
                          <a:gd name="connsiteY33" fmla="*/ 2218267 h 3005667"/>
                          <a:gd name="connsiteX34" fmla="*/ 161421 w 610487"/>
                          <a:gd name="connsiteY34" fmla="*/ 2243667 h 3005667"/>
                          <a:gd name="connsiteX35" fmla="*/ 186821 w 610487"/>
                          <a:gd name="connsiteY35" fmla="*/ 2252134 h 3005667"/>
                          <a:gd name="connsiteX36" fmla="*/ 313821 w 610487"/>
                          <a:gd name="connsiteY36" fmla="*/ 2269067 h 3005667"/>
                          <a:gd name="connsiteX37" fmla="*/ 390021 w 610487"/>
                          <a:gd name="connsiteY37" fmla="*/ 2302934 h 3005667"/>
                          <a:gd name="connsiteX38" fmla="*/ 423887 w 610487"/>
                          <a:gd name="connsiteY38" fmla="*/ 2311400 h 3005667"/>
                          <a:gd name="connsiteX39" fmla="*/ 474687 w 610487"/>
                          <a:gd name="connsiteY39" fmla="*/ 2328334 h 3005667"/>
                          <a:gd name="connsiteX40" fmla="*/ 525487 w 610487"/>
                          <a:gd name="connsiteY40" fmla="*/ 2379134 h 3005667"/>
                          <a:gd name="connsiteX41" fmla="*/ 559354 w 610487"/>
                          <a:gd name="connsiteY41" fmla="*/ 2463800 h 3005667"/>
                          <a:gd name="connsiteX42" fmla="*/ 550887 w 610487"/>
                          <a:gd name="connsiteY42" fmla="*/ 2794000 h 3005667"/>
                          <a:gd name="connsiteX43" fmla="*/ 533954 w 610487"/>
                          <a:gd name="connsiteY43" fmla="*/ 2844800 h 3005667"/>
                          <a:gd name="connsiteX44" fmla="*/ 525487 w 610487"/>
                          <a:gd name="connsiteY44" fmla="*/ 2870200 h 3005667"/>
                          <a:gd name="connsiteX45" fmla="*/ 517021 w 610487"/>
                          <a:gd name="connsiteY45" fmla="*/ 2895600 h 3005667"/>
                          <a:gd name="connsiteX46" fmla="*/ 500087 w 610487"/>
                          <a:gd name="connsiteY46" fmla="*/ 2912534 h 3005667"/>
                          <a:gd name="connsiteX47" fmla="*/ 483154 w 610487"/>
                          <a:gd name="connsiteY47" fmla="*/ 3005667 h 3005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610487" h="3005667">
                            <a:moveTo>
                              <a:pt x="474687" y="0"/>
                            </a:moveTo>
                            <a:cubicBezTo>
                              <a:pt x="435176" y="16933"/>
                              <a:pt x="394602" y="31576"/>
                              <a:pt x="356154" y="50800"/>
                            </a:cubicBezTo>
                            <a:cubicBezTo>
                              <a:pt x="339221" y="59267"/>
                              <a:pt x="322544" y="68266"/>
                              <a:pt x="305354" y="76200"/>
                            </a:cubicBezTo>
                            <a:cubicBezTo>
                              <a:pt x="285839" y="85207"/>
                              <a:pt x="265564" y="92511"/>
                              <a:pt x="246087" y="101600"/>
                            </a:cubicBezTo>
                            <a:cubicBezTo>
                              <a:pt x="155922" y="143677"/>
                              <a:pt x="208386" y="127959"/>
                              <a:pt x="144487" y="143934"/>
                            </a:cubicBezTo>
                            <a:cubicBezTo>
                              <a:pt x="133198" y="152401"/>
                              <a:pt x="118966" y="157955"/>
                              <a:pt x="110621" y="169334"/>
                            </a:cubicBezTo>
                            <a:cubicBezTo>
                              <a:pt x="87435" y="200951"/>
                              <a:pt x="67145" y="235047"/>
                              <a:pt x="51354" y="270934"/>
                            </a:cubicBezTo>
                            <a:cubicBezTo>
                              <a:pt x="22640" y="336192"/>
                              <a:pt x="19235" y="370513"/>
                              <a:pt x="9021" y="431800"/>
                            </a:cubicBezTo>
                            <a:cubicBezTo>
                              <a:pt x="14665" y="460022"/>
                              <a:pt x="14617" y="490013"/>
                              <a:pt x="25954" y="516467"/>
                            </a:cubicBezTo>
                            <a:cubicBezTo>
                              <a:pt x="34843" y="537207"/>
                              <a:pt x="96722" y="576556"/>
                              <a:pt x="110621" y="584200"/>
                            </a:cubicBezTo>
                            <a:cubicBezTo>
                              <a:pt x="149328" y="605489"/>
                              <a:pt x="229154" y="643467"/>
                              <a:pt x="229154" y="643467"/>
                            </a:cubicBezTo>
                            <a:cubicBezTo>
                              <a:pt x="267934" y="701638"/>
                              <a:pt x="218571" y="636694"/>
                              <a:pt x="279954" y="685800"/>
                            </a:cubicBezTo>
                            <a:cubicBezTo>
                              <a:pt x="298654" y="700760"/>
                              <a:pt x="317471" y="716674"/>
                              <a:pt x="330754" y="736600"/>
                            </a:cubicBezTo>
                            <a:cubicBezTo>
                              <a:pt x="343249" y="755343"/>
                              <a:pt x="353529" y="774361"/>
                              <a:pt x="373087" y="787400"/>
                            </a:cubicBezTo>
                            <a:cubicBezTo>
                              <a:pt x="380513" y="792351"/>
                              <a:pt x="389939" y="793303"/>
                              <a:pt x="398487" y="795867"/>
                            </a:cubicBezTo>
                            <a:cubicBezTo>
                              <a:pt x="418167" y="801771"/>
                              <a:pt x="437998" y="807156"/>
                              <a:pt x="457754" y="812800"/>
                            </a:cubicBezTo>
                            <a:cubicBezTo>
                              <a:pt x="496533" y="870970"/>
                              <a:pt x="447172" y="806028"/>
                              <a:pt x="508554" y="855134"/>
                            </a:cubicBezTo>
                            <a:cubicBezTo>
                              <a:pt x="527254" y="870094"/>
                              <a:pt x="542421" y="889001"/>
                              <a:pt x="559354" y="905934"/>
                            </a:cubicBezTo>
                            <a:lnTo>
                              <a:pt x="584754" y="931334"/>
                            </a:lnTo>
                            <a:cubicBezTo>
                              <a:pt x="590398" y="948267"/>
                              <a:pt x="597947" y="964681"/>
                              <a:pt x="601687" y="982134"/>
                            </a:cubicBezTo>
                            <a:cubicBezTo>
                              <a:pt x="616750" y="1052426"/>
                              <a:pt x="611531" y="1123610"/>
                              <a:pt x="593221" y="1193800"/>
                            </a:cubicBezTo>
                            <a:cubicBezTo>
                              <a:pt x="588084" y="1213492"/>
                              <a:pt x="569825" y="1227149"/>
                              <a:pt x="559354" y="1244600"/>
                            </a:cubicBezTo>
                            <a:cubicBezTo>
                              <a:pt x="535941" y="1283622"/>
                              <a:pt x="512671" y="1322788"/>
                              <a:pt x="491621" y="1363134"/>
                            </a:cubicBezTo>
                            <a:cubicBezTo>
                              <a:pt x="483473" y="1378751"/>
                              <a:pt x="447430" y="1467520"/>
                              <a:pt x="432354" y="1490134"/>
                            </a:cubicBezTo>
                            <a:cubicBezTo>
                              <a:pt x="425712" y="1500097"/>
                              <a:pt x="414746" y="1506443"/>
                              <a:pt x="406954" y="1515534"/>
                            </a:cubicBezTo>
                            <a:cubicBezTo>
                              <a:pt x="333944" y="1600712"/>
                              <a:pt x="423225" y="1510441"/>
                              <a:pt x="356154" y="1566334"/>
                            </a:cubicBezTo>
                            <a:cubicBezTo>
                              <a:pt x="346956" y="1573999"/>
                              <a:pt x="340908" y="1585388"/>
                              <a:pt x="330754" y="1591734"/>
                            </a:cubicBezTo>
                            <a:cubicBezTo>
                              <a:pt x="296831" y="1612936"/>
                              <a:pt x="268093" y="1610644"/>
                              <a:pt x="229154" y="1617134"/>
                            </a:cubicBezTo>
                            <a:cubicBezTo>
                              <a:pt x="77143" y="1642469"/>
                              <a:pt x="127959" y="1628288"/>
                              <a:pt x="34421" y="1659467"/>
                            </a:cubicBezTo>
                            <a:cubicBezTo>
                              <a:pt x="28776" y="1673578"/>
                              <a:pt x="19986" y="1686809"/>
                              <a:pt x="17487" y="1701800"/>
                            </a:cubicBezTo>
                            <a:cubicBezTo>
                              <a:pt x="-2775" y="1823371"/>
                              <a:pt x="-8696" y="1943678"/>
                              <a:pt x="17487" y="2065867"/>
                            </a:cubicBezTo>
                            <a:cubicBezTo>
                              <a:pt x="20832" y="2081478"/>
                              <a:pt x="40065" y="2088445"/>
                              <a:pt x="51354" y="2099734"/>
                            </a:cubicBezTo>
                            <a:cubicBezTo>
                              <a:pt x="62828" y="2126507"/>
                              <a:pt x="81322" y="2177030"/>
                              <a:pt x="102154" y="2201334"/>
                            </a:cubicBezTo>
                            <a:cubicBezTo>
                              <a:pt x="108776" y="2209060"/>
                              <a:pt x="119274" y="2212353"/>
                              <a:pt x="127554" y="2218267"/>
                            </a:cubicBezTo>
                            <a:cubicBezTo>
                              <a:pt x="139037" y="2226469"/>
                              <a:pt x="149169" y="2236666"/>
                              <a:pt x="161421" y="2243667"/>
                            </a:cubicBezTo>
                            <a:cubicBezTo>
                              <a:pt x="169170" y="2248095"/>
                              <a:pt x="178109" y="2250198"/>
                              <a:pt x="186821" y="2252134"/>
                            </a:cubicBezTo>
                            <a:cubicBezTo>
                              <a:pt x="224816" y="2260577"/>
                              <a:pt x="277150" y="2264992"/>
                              <a:pt x="313821" y="2269067"/>
                            </a:cubicBezTo>
                            <a:cubicBezTo>
                              <a:pt x="343324" y="2283818"/>
                              <a:pt x="357593" y="2292125"/>
                              <a:pt x="390021" y="2302934"/>
                            </a:cubicBezTo>
                            <a:cubicBezTo>
                              <a:pt x="401060" y="2306614"/>
                              <a:pt x="412742" y="2308056"/>
                              <a:pt x="423887" y="2311400"/>
                            </a:cubicBezTo>
                            <a:cubicBezTo>
                              <a:pt x="440984" y="2316529"/>
                              <a:pt x="474687" y="2328334"/>
                              <a:pt x="474687" y="2328334"/>
                            </a:cubicBezTo>
                            <a:cubicBezTo>
                              <a:pt x="491620" y="2345267"/>
                              <a:pt x="516593" y="2356899"/>
                              <a:pt x="525487" y="2379134"/>
                            </a:cubicBezTo>
                            <a:lnTo>
                              <a:pt x="559354" y="2463800"/>
                            </a:lnTo>
                            <a:cubicBezTo>
                              <a:pt x="572868" y="2612450"/>
                              <a:pt x="575444" y="2585265"/>
                              <a:pt x="550887" y="2794000"/>
                            </a:cubicBezTo>
                            <a:cubicBezTo>
                              <a:pt x="548801" y="2811727"/>
                              <a:pt x="539598" y="2827867"/>
                              <a:pt x="533954" y="2844800"/>
                            </a:cubicBezTo>
                            <a:lnTo>
                              <a:pt x="525487" y="2870200"/>
                            </a:lnTo>
                            <a:cubicBezTo>
                              <a:pt x="522665" y="2878667"/>
                              <a:pt x="523332" y="2889289"/>
                              <a:pt x="517021" y="2895600"/>
                            </a:cubicBezTo>
                            <a:lnTo>
                              <a:pt x="500087" y="2912534"/>
                            </a:lnTo>
                            <a:cubicBezTo>
                              <a:pt x="478692" y="2976721"/>
                              <a:pt x="483154" y="2945485"/>
                              <a:pt x="483154" y="3005667"/>
                            </a:cubicBezTo>
                          </a:path>
                        </a:pathLst>
                      </a:custGeom>
                      <a:grpFill/>
                      <a:ln w="254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Freeform: Shape 98">
                        <a:extLst>
                          <a:ext uri="{FF2B5EF4-FFF2-40B4-BE49-F238E27FC236}">
                            <a16:creationId xmlns:a16="http://schemas.microsoft.com/office/drawing/2014/main" id="{74AD82AE-73CC-78EE-28C1-18783A8F3DB4}"/>
                          </a:ext>
                        </a:extLst>
                      </p:cNvPr>
                      <p:cNvSpPr/>
                      <p:nvPr/>
                    </p:nvSpPr>
                    <p:spPr>
                      <a:xfrm>
                        <a:off x="341203" y="658748"/>
                        <a:ext cx="45720" cy="228600"/>
                      </a:xfrm>
                      <a:custGeom>
                        <a:avLst/>
                        <a:gdLst>
                          <a:gd name="connsiteX0" fmla="*/ 474687 w 610487"/>
                          <a:gd name="connsiteY0" fmla="*/ 0 h 3005667"/>
                          <a:gd name="connsiteX1" fmla="*/ 356154 w 610487"/>
                          <a:gd name="connsiteY1" fmla="*/ 50800 h 3005667"/>
                          <a:gd name="connsiteX2" fmla="*/ 305354 w 610487"/>
                          <a:gd name="connsiteY2" fmla="*/ 76200 h 3005667"/>
                          <a:gd name="connsiteX3" fmla="*/ 246087 w 610487"/>
                          <a:gd name="connsiteY3" fmla="*/ 101600 h 3005667"/>
                          <a:gd name="connsiteX4" fmla="*/ 144487 w 610487"/>
                          <a:gd name="connsiteY4" fmla="*/ 143934 h 3005667"/>
                          <a:gd name="connsiteX5" fmla="*/ 110621 w 610487"/>
                          <a:gd name="connsiteY5" fmla="*/ 169334 h 3005667"/>
                          <a:gd name="connsiteX6" fmla="*/ 51354 w 610487"/>
                          <a:gd name="connsiteY6" fmla="*/ 270934 h 3005667"/>
                          <a:gd name="connsiteX7" fmla="*/ 9021 w 610487"/>
                          <a:gd name="connsiteY7" fmla="*/ 431800 h 3005667"/>
                          <a:gd name="connsiteX8" fmla="*/ 25954 w 610487"/>
                          <a:gd name="connsiteY8" fmla="*/ 516467 h 3005667"/>
                          <a:gd name="connsiteX9" fmla="*/ 110621 w 610487"/>
                          <a:gd name="connsiteY9" fmla="*/ 584200 h 3005667"/>
                          <a:gd name="connsiteX10" fmla="*/ 229154 w 610487"/>
                          <a:gd name="connsiteY10" fmla="*/ 643467 h 3005667"/>
                          <a:gd name="connsiteX11" fmla="*/ 279954 w 610487"/>
                          <a:gd name="connsiteY11" fmla="*/ 685800 h 3005667"/>
                          <a:gd name="connsiteX12" fmla="*/ 330754 w 610487"/>
                          <a:gd name="connsiteY12" fmla="*/ 736600 h 3005667"/>
                          <a:gd name="connsiteX13" fmla="*/ 373087 w 610487"/>
                          <a:gd name="connsiteY13" fmla="*/ 787400 h 3005667"/>
                          <a:gd name="connsiteX14" fmla="*/ 398487 w 610487"/>
                          <a:gd name="connsiteY14" fmla="*/ 795867 h 3005667"/>
                          <a:gd name="connsiteX15" fmla="*/ 457754 w 610487"/>
                          <a:gd name="connsiteY15" fmla="*/ 812800 h 3005667"/>
                          <a:gd name="connsiteX16" fmla="*/ 508554 w 610487"/>
                          <a:gd name="connsiteY16" fmla="*/ 855134 h 3005667"/>
                          <a:gd name="connsiteX17" fmla="*/ 559354 w 610487"/>
                          <a:gd name="connsiteY17" fmla="*/ 905934 h 3005667"/>
                          <a:gd name="connsiteX18" fmla="*/ 584754 w 610487"/>
                          <a:gd name="connsiteY18" fmla="*/ 931334 h 3005667"/>
                          <a:gd name="connsiteX19" fmla="*/ 601687 w 610487"/>
                          <a:gd name="connsiteY19" fmla="*/ 982134 h 3005667"/>
                          <a:gd name="connsiteX20" fmla="*/ 593221 w 610487"/>
                          <a:gd name="connsiteY20" fmla="*/ 1193800 h 3005667"/>
                          <a:gd name="connsiteX21" fmla="*/ 559354 w 610487"/>
                          <a:gd name="connsiteY21" fmla="*/ 1244600 h 3005667"/>
                          <a:gd name="connsiteX22" fmla="*/ 491621 w 610487"/>
                          <a:gd name="connsiteY22" fmla="*/ 1363134 h 3005667"/>
                          <a:gd name="connsiteX23" fmla="*/ 432354 w 610487"/>
                          <a:gd name="connsiteY23" fmla="*/ 1490134 h 3005667"/>
                          <a:gd name="connsiteX24" fmla="*/ 406954 w 610487"/>
                          <a:gd name="connsiteY24" fmla="*/ 1515534 h 3005667"/>
                          <a:gd name="connsiteX25" fmla="*/ 356154 w 610487"/>
                          <a:gd name="connsiteY25" fmla="*/ 1566334 h 3005667"/>
                          <a:gd name="connsiteX26" fmla="*/ 330754 w 610487"/>
                          <a:gd name="connsiteY26" fmla="*/ 1591734 h 3005667"/>
                          <a:gd name="connsiteX27" fmla="*/ 229154 w 610487"/>
                          <a:gd name="connsiteY27" fmla="*/ 1617134 h 3005667"/>
                          <a:gd name="connsiteX28" fmla="*/ 34421 w 610487"/>
                          <a:gd name="connsiteY28" fmla="*/ 1659467 h 3005667"/>
                          <a:gd name="connsiteX29" fmla="*/ 17487 w 610487"/>
                          <a:gd name="connsiteY29" fmla="*/ 1701800 h 3005667"/>
                          <a:gd name="connsiteX30" fmla="*/ 17487 w 610487"/>
                          <a:gd name="connsiteY30" fmla="*/ 2065867 h 3005667"/>
                          <a:gd name="connsiteX31" fmla="*/ 51354 w 610487"/>
                          <a:gd name="connsiteY31" fmla="*/ 2099734 h 3005667"/>
                          <a:gd name="connsiteX32" fmla="*/ 102154 w 610487"/>
                          <a:gd name="connsiteY32" fmla="*/ 2201334 h 3005667"/>
                          <a:gd name="connsiteX33" fmla="*/ 127554 w 610487"/>
                          <a:gd name="connsiteY33" fmla="*/ 2218267 h 3005667"/>
                          <a:gd name="connsiteX34" fmla="*/ 161421 w 610487"/>
                          <a:gd name="connsiteY34" fmla="*/ 2243667 h 3005667"/>
                          <a:gd name="connsiteX35" fmla="*/ 186821 w 610487"/>
                          <a:gd name="connsiteY35" fmla="*/ 2252134 h 3005667"/>
                          <a:gd name="connsiteX36" fmla="*/ 313821 w 610487"/>
                          <a:gd name="connsiteY36" fmla="*/ 2269067 h 3005667"/>
                          <a:gd name="connsiteX37" fmla="*/ 390021 w 610487"/>
                          <a:gd name="connsiteY37" fmla="*/ 2302934 h 3005667"/>
                          <a:gd name="connsiteX38" fmla="*/ 423887 w 610487"/>
                          <a:gd name="connsiteY38" fmla="*/ 2311400 h 3005667"/>
                          <a:gd name="connsiteX39" fmla="*/ 474687 w 610487"/>
                          <a:gd name="connsiteY39" fmla="*/ 2328334 h 3005667"/>
                          <a:gd name="connsiteX40" fmla="*/ 525487 w 610487"/>
                          <a:gd name="connsiteY40" fmla="*/ 2379134 h 3005667"/>
                          <a:gd name="connsiteX41" fmla="*/ 559354 w 610487"/>
                          <a:gd name="connsiteY41" fmla="*/ 2463800 h 3005667"/>
                          <a:gd name="connsiteX42" fmla="*/ 550887 w 610487"/>
                          <a:gd name="connsiteY42" fmla="*/ 2794000 h 3005667"/>
                          <a:gd name="connsiteX43" fmla="*/ 533954 w 610487"/>
                          <a:gd name="connsiteY43" fmla="*/ 2844800 h 3005667"/>
                          <a:gd name="connsiteX44" fmla="*/ 525487 w 610487"/>
                          <a:gd name="connsiteY44" fmla="*/ 2870200 h 3005667"/>
                          <a:gd name="connsiteX45" fmla="*/ 517021 w 610487"/>
                          <a:gd name="connsiteY45" fmla="*/ 2895600 h 3005667"/>
                          <a:gd name="connsiteX46" fmla="*/ 500087 w 610487"/>
                          <a:gd name="connsiteY46" fmla="*/ 2912534 h 3005667"/>
                          <a:gd name="connsiteX47" fmla="*/ 483154 w 610487"/>
                          <a:gd name="connsiteY47" fmla="*/ 3005667 h 3005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610487" h="3005667">
                            <a:moveTo>
                              <a:pt x="474687" y="0"/>
                            </a:moveTo>
                            <a:cubicBezTo>
                              <a:pt x="435176" y="16933"/>
                              <a:pt x="394602" y="31576"/>
                              <a:pt x="356154" y="50800"/>
                            </a:cubicBezTo>
                            <a:cubicBezTo>
                              <a:pt x="339221" y="59267"/>
                              <a:pt x="322544" y="68266"/>
                              <a:pt x="305354" y="76200"/>
                            </a:cubicBezTo>
                            <a:cubicBezTo>
                              <a:pt x="285839" y="85207"/>
                              <a:pt x="265564" y="92511"/>
                              <a:pt x="246087" y="101600"/>
                            </a:cubicBezTo>
                            <a:cubicBezTo>
                              <a:pt x="155922" y="143677"/>
                              <a:pt x="208386" y="127959"/>
                              <a:pt x="144487" y="143934"/>
                            </a:cubicBezTo>
                            <a:cubicBezTo>
                              <a:pt x="133198" y="152401"/>
                              <a:pt x="118966" y="157955"/>
                              <a:pt x="110621" y="169334"/>
                            </a:cubicBezTo>
                            <a:cubicBezTo>
                              <a:pt x="87435" y="200951"/>
                              <a:pt x="67145" y="235047"/>
                              <a:pt x="51354" y="270934"/>
                            </a:cubicBezTo>
                            <a:cubicBezTo>
                              <a:pt x="22640" y="336192"/>
                              <a:pt x="19235" y="370513"/>
                              <a:pt x="9021" y="431800"/>
                            </a:cubicBezTo>
                            <a:cubicBezTo>
                              <a:pt x="14665" y="460022"/>
                              <a:pt x="14617" y="490013"/>
                              <a:pt x="25954" y="516467"/>
                            </a:cubicBezTo>
                            <a:cubicBezTo>
                              <a:pt x="34843" y="537207"/>
                              <a:pt x="96722" y="576556"/>
                              <a:pt x="110621" y="584200"/>
                            </a:cubicBezTo>
                            <a:cubicBezTo>
                              <a:pt x="149328" y="605489"/>
                              <a:pt x="229154" y="643467"/>
                              <a:pt x="229154" y="643467"/>
                            </a:cubicBezTo>
                            <a:cubicBezTo>
                              <a:pt x="267934" y="701638"/>
                              <a:pt x="218571" y="636694"/>
                              <a:pt x="279954" y="685800"/>
                            </a:cubicBezTo>
                            <a:cubicBezTo>
                              <a:pt x="298654" y="700760"/>
                              <a:pt x="317471" y="716674"/>
                              <a:pt x="330754" y="736600"/>
                            </a:cubicBezTo>
                            <a:cubicBezTo>
                              <a:pt x="343249" y="755343"/>
                              <a:pt x="353529" y="774361"/>
                              <a:pt x="373087" y="787400"/>
                            </a:cubicBezTo>
                            <a:cubicBezTo>
                              <a:pt x="380513" y="792351"/>
                              <a:pt x="389939" y="793303"/>
                              <a:pt x="398487" y="795867"/>
                            </a:cubicBezTo>
                            <a:cubicBezTo>
                              <a:pt x="418167" y="801771"/>
                              <a:pt x="437998" y="807156"/>
                              <a:pt x="457754" y="812800"/>
                            </a:cubicBezTo>
                            <a:cubicBezTo>
                              <a:pt x="496533" y="870970"/>
                              <a:pt x="447172" y="806028"/>
                              <a:pt x="508554" y="855134"/>
                            </a:cubicBezTo>
                            <a:cubicBezTo>
                              <a:pt x="527254" y="870094"/>
                              <a:pt x="542421" y="889001"/>
                              <a:pt x="559354" y="905934"/>
                            </a:cubicBezTo>
                            <a:lnTo>
                              <a:pt x="584754" y="931334"/>
                            </a:lnTo>
                            <a:cubicBezTo>
                              <a:pt x="590398" y="948267"/>
                              <a:pt x="597947" y="964681"/>
                              <a:pt x="601687" y="982134"/>
                            </a:cubicBezTo>
                            <a:cubicBezTo>
                              <a:pt x="616750" y="1052426"/>
                              <a:pt x="611531" y="1123610"/>
                              <a:pt x="593221" y="1193800"/>
                            </a:cubicBezTo>
                            <a:cubicBezTo>
                              <a:pt x="588084" y="1213492"/>
                              <a:pt x="569825" y="1227149"/>
                              <a:pt x="559354" y="1244600"/>
                            </a:cubicBezTo>
                            <a:cubicBezTo>
                              <a:pt x="535941" y="1283622"/>
                              <a:pt x="512671" y="1322788"/>
                              <a:pt x="491621" y="1363134"/>
                            </a:cubicBezTo>
                            <a:cubicBezTo>
                              <a:pt x="483473" y="1378751"/>
                              <a:pt x="447430" y="1467520"/>
                              <a:pt x="432354" y="1490134"/>
                            </a:cubicBezTo>
                            <a:cubicBezTo>
                              <a:pt x="425712" y="1500097"/>
                              <a:pt x="414746" y="1506443"/>
                              <a:pt x="406954" y="1515534"/>
                            </a:cubicBezTo>
                            <a:cubicBezTo>
                              <a:pt x="333944" y="1600712"/>
                              <a:pt x="423225" y="1510441"/>
                              <a:pt x="356154" y="1566334"/>
                            </a:cubicBezTo>
                            <a:cubicBezTo>
                              <a:pt x="346956" y="1573999"/>
                              <a:pt x="340908" y="1585388"/>
                              <a:pt x="330754" y="1591734"/>
                            </a:cubicBezTo>
                            <a:cubicBezTo>
                              <a:pt x="296831" y="1612936"/>
                              <a:pt x="268093" y="1610644"/>
                              <a:pt x="229154" y="1617134"/>
                            </a:cubicBezTo>
                            <a:cubicBezTo>
                              <a:pt x="77143" y="1642469"/>
                              <a:pt x="127959" y="1628288"/>
                              <a:pt x="34421" y="1659467"/>
                            </a:cubicBezTo>
                            <a:cubicBezTo>
                              <a:pt x="28776" y="1673578"/>
                              <a:pt x="19986" y="1686809"/>
                              <a:pt x="17487" y="1701800"/>
                            </a:cubicBezTo>
                            <a:cubicBezTo>
                              <a:pt x="-2775" y="1823371"/>
                              <a:pt x="-8696" y="1943678"/>
                              <a:pt x="17487" y="2065867"/>
                            </a:cubicBezTo>
                            <a:cubicBezTo>
                              <a:pt x="20832" y="2081478"/>
                              <a:pt x="40065" y="2088445"/>
                              <a:pt x="51354" y="2099734"/>
                            </a:cubicBezTo>
                            <a:cubicBezTo>
                              <a:pt x="62828" y="2126507"/>
                              <a:pt x="81322" y="2177030"/>
                              <a:pt x="102154" y="2201334"/>
                            </a:cubicBezTo>
                            <a:cubicBezTo>
                              <a:pt x="108776" y="2209060"/>
                              <a:pt x="119274" y="2212353"/>
                              <a:pt x="127554" y="2218267"/>
                            </a:cubicBezTo>
                            <a:cubicBezTo>
                              <a:pt x="139037" y="2226469"/>
                              <a:pt x="149169" y="2236666"/>
                              <a:pt x="161421" y="2243667"/>
                            </a:cubicBezTo>
                            <a:cubicBezTo>
                              <a:pt x="169170" y="2248095"/>
                              <a:pt x="178109" y="2250198"/>
                              <a:pt x="186821" y="2252134"/>
                            </a:cubicBezTo>
                            <a:cubicBezTo>
                              <a:pt x="224816" y="2260577"/>
                              <a:pt x="277150" y="2264992"/>
                              <a:pt x="313821" y="2269067"/>
                            </a:cubicBezTo>
                            <a:cubicBezTo>
                              <a:pt x="343324" y="2283818"/>
                              <a:pt x="357593" y="2292125"/>
                              <a:pt x="390021" y="2302934"/>
                            </a:cubicBezTo>
                            <a:cubicBezTo>
                              <a:pt x="401060" y="2306614"/>
                              <a:pt x="412742" y="2308056"/>
                              <a:pt x="423887" y="2311400"/>
                            </a:cubicBezTo>
                            <a:cubicBezTo>
                              <a:pt x="440984" y="2316529"/>
                              <a:pt x="474687" y="2328334"/>
                              <a:pt x="474687" y="2328334"/>
                            </a:cubicBezTo>
                            <a:cubicBezTo>
                              <a:pt x="491620" y="2345267"/>
                              <a:pt x="516593" y="2356899"/>
                              <a:pt x="525487" y="2379134"/>
                            </a:cubicBezTo>
                            <a:lnTo>
                              <a:pt x="559354" y="2463800"/>
                            </a:lnTo>
                            <a:cubicBezTo>
                              <a:pt x="572868" y="2612450"/>
                              <a:pt x="575444" y="2585265"/>
                              <a:pt x="550887" y="2794000"/>
                            </a:cubicBezTo>
                            <a:cubicBezTo>
                              <a:pt x="548801" y="2811727"/>
                              <a:pt x="539598" y="2827867"/>
                              <a:pt x="533954" y="2844800"/>
                            </a:cubicBezTo>
                            <a:lnTo>
                              <a:pt x="525487" y="2870200"/>
                            </a:lnTo>
                            <a:cubicBezTo>
                              <a:pt x="522665" y="2878667"/>
                              <a:pt x="523332" y="2889289"/>
                              <a:pt x="517021" y="2895600"/>
                            </a:cubicBezTo>
                            <a:lnTo>
                              <a:pt x="500087" y="2912534"/>
                            </a:lnTo>
                            <a:cubicBezTo>
                              <a:pt x="478692" y="2976721"/>
                              <a:pt x="483154" y="2945485"/>
                              <a:pt x="483154" y="3005667"/>
                            </a:cubicBezTo>
                          </a:path>
                        </a:pathLst>
                      </a:custGeom>
                      <a:grpFill/>
                      <a:ln w="254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91" name="Group 90">
                    <a:extLst>
                      <a:ext uri="{FF2B5EF4-FFF2-40B4-BE49-F238E27FC236}">
                        <a16:creationId xmlns:a16="http://schemas.microsoft.com/office/drawing/2014/main" id="{3282E24E-4824-B617-92E1-28F3755F6135}"/>
                      </a:ext>
                    </a:extLst>
                  </p:cNvPr>
                  <p:cNvGrpSpPr/>
                  <p:nvPr/>
                </p:nvGrpSpPr>
                <p:grpSpPr>
                  <a:xfrm>
                    <a:off x="-359388" y="1984873"/>
                    <a:ext cx="264842" cy="283892"/>
                    <a:chOff x="-359388" y="1619249"/>
                    <a:chExt cx="264842" cy="283892"/>
                  </a:xfrm>
                  <a:grpFill/>
                </p:grpSpPr>
                <p:sp>
                  <p:nvSpPr>
                    <p:cNvPr id="92" name="Rectangle 91">
                      <a:extLst>
                        <a:ext uri="{FF2B5EF4-FFF2-40B4-BE49-F238E27FC236}">
                          <a16:creationId xmlns:a16="http://schemas.microsoft.com/office/drawing/2014/main" id="{D47B257C-19CF-A8AD-BC0D-68DE611C925C}"/>
                        </a:ext>
                      </a:extLst>
                    </p:cNvPr>
                    <p:cNvSpPr/>
                    <p:nvPr/>
                  </p:nvSpPr>
                  <p:spPr>
                    <a:xfrm>
                      <a:off x="-359388" y="1619249"/>
                      <a:ext cx="264842" cy="283892"/>
                    </a:xfrm>
                    <a:prstGeom prst="rect">
                      <a:avLst/>
                    </a:prstGeom>
                    <a:grpFill/>
                    <a:ln w="254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93" name="Group 92">
                      <a:extLst>
                        <a:ext uri="{FF2B5EF4-FFF2-40B4-BE49-F238E27FC236}">
                          <a16:creationId xmlns:a16="http://schemas.microsoft.com/office/drawing/2014/main" id="{CF6F2EE1-5B0D-CF96-91ED-77809B44F99A}"/>
                        </a:ext>
                      </a:extLst>
                    </p:cNvPr>
                    <p:cNvGrpSpPr/>
                    <p:nvPr/>
                  </p:nvGrpSpPr>
                  <p:grpSpPr>
                    <a:xfrm>
                      <a:off x="-309137" y="1666198"/>
                      <a:ext cx="164339" cy="189995"/>
                      <a:chOff x="222584" y="658748"/>
                      <a:chExt cx="164339" cy="228600"/>
                    </a:xfrm>
                    <a:grpFill/>
                  </p:grpSpPr>
                  <p:sp>
                    <p:nvSpPr>
                      <p:cNvPr id="94" name="Freeform: Shape 93">
                        <a:extLst>
                          <a:ext uri="{FF2B5EF4-FFF2-40B4-BE49-F238E27FC236}">
                            <a16:creationId xmlns:a16="http://schemas.microsoft.com/office/drawing/2014/main" id="{32C7818B-6A61-E466-5DF6-9370BE5E5BE1}"/>
                          </a:ext>
                        </a:extLst>
                      </p:cNvPr>
                      <p:cNvSpPr/>
                      <p:nvPr/>
                    </p:nvSpPr>
                    <p:spPr>
                      <a:xfrm>
                        <a:off x="222584" y="658748"/>
                        <a:ext cx="45720" cy="228600"/>
                      </a:xfrm>
                      <a:custGeom>
                        <a:avLst/>
                        <a:gdLst>
                          <a:gd name="connsiteX0" fmla="*/ 474687 w 610487"/>
                          <a:gd name="connsiteY0" fmla="*/ 0 h 3005667"/>
                          <a:gd name="connsiteX1" fmla="*/ 356154 w 610487"/>
                          <a:gd name="connsiteY1" fmla="*/ 50800 h 3005667"/>
                          <a:gd name="connsiteX2" fmla="*/ 305354 w 610487"/>
                          <a:gd name="connsiteY2" fmla="*/ 76200 h 3005667"/>
                          <a:gd name="connsiteX3" fmla="*/ 246087 w 610487"/>
                          <a:gd name="connsiteY3" fmla="*/ 101600 h 3005667"/>
                          <a:gd name="connsiteX4" fmla="*/ 144487 w 610487"/>
                          <a:gd name="connsiteY4" fmla="*/ 143934 h 3005667"/>
                          <a:gd name="connsiteX5" fmla="*/ 110621 w 610487"/>
                          <a:gd name="connsiteY5" fmla="*/ 169334 h 3005667"/>
                          <a:gd name="connsiteX6" fmla="*/ 51354 w 610487"/>
                          <a:gd name="connsiteY6" fmla="*/ 270934 h 3005667"/>
                          <a:gd name="connsiteX7" fmla="*/ 9021 w 610487"/>
                          <a:gd name="connsiteY7" fmla="*/ 431800 h 3005667"/>
                          <a:gd name="connsiteX8" fmla="*/ 25954 w 610487"/>
                          <a:gd name="connsiteY8" fmla="*/ 516467 h 3005667"/>
                          <a:gd name="connsiteX9" fmla="*/ 110621 w 610487"/>
                          <a:gd name="connsiteY9" fmla="*/ 584200 h 3005667"/>
                          <a:gd name="connsiteX10" fmla="*/ 229154 w 610487"/>
                          <a:gd name="connsiteY10" fmla="*/ 643467 h 3005667"/>
                          <a:gd name="connsiteX11" fmla="*/ 279954 w 610487"/>
                          <a:gd name="connsiteY11" fmla="*/ 685800 h 3005667"/>
                          <a:gd name="connsiteX12" fmla="*/ 330754 w 610487"/>
                          <a:gd name="connsiteY12" fmla="*/ 736600 h 3005667"/>
                          <a:gd name="connsiteX13" fmla="*/ 373087 w 610487"/>
                          <a:gd name="connsiteY13" fmla="*/ 787400 h 3005667"/>
                          <a:gd name="connsiteX14" fmla="*/ 398487 w 610487"/>
                          <a:gd name="connsiteY14" fmla="*/ 795867 h 3005667"/>
                          <a:gd name="connsiteX15" fmla="*/ 457754 w 610487"/>
                          <a:gd name="connsiteY15" fmla="*/ 812800 h 3005667"/>
                          <a:gd name="connsiteX16" fmla="*/ 508554 w 610487"/>
                          <a:gd name="connsiteY16" fmla="*/ 855134 h 3005667"/>
                          <a:gd name="connsiteX17" fmla="*/ 559354 w 610487"/>
                          <a:gd name="connsiteY17" fmla="*/ 905934 h 3005667"/>
                          <a:gd name="connsiteX18" fmla="*/ 584754 w 610487"/>
                          <a:gd name="connsiteY18" fmla="*/ 931334 h 3005667"/>
                          <a:gd name="connsiteX19" fmla="*/ 601687 w 610487"/>
                          <a:gd name="connsiteY19" fmla="*/ 982134 h 3005667"/>
                          <a:gd name="connsiteX20" fmla="*/ 593221 w 610487"/>
                          <a:gd name="connsiteY20" fmla="*/ 1193800 h 3005667"/>
                          <a:gd name="connsiteX21" fmla="*/ 559354 w 610487"/>
                          <a:gd name="connsiteY21" fmla="*/ 1244600 h 3005667"/>
                          <a:gd name="connsiteX22" fmla="*/ 491621 w 610487"/>
                          <a:gd name="connsiteY22" fmla="*/ 1363134 h 3005667"/>
                          <a:gd name="connsiteX23" fmla="*/ 432354 w 610487"/>
                          <a:gd name="connsiteY23" fmla="*/ 1490134 h 3005667"/>
                          <a:gd name="connsiteX24" fmla="*/ 406954 w 610487"/>
                          <a:gd name="connsiteY24" fmla="*/ 1515534 h 3005667"/>
                          <a:gd name="connsiteX25" fmla="*/ 356154 w 610487"/>
                          <a:gd name="connsiteY25" fmla="*/ 1566334 h 3005667"/>
                          <a:gd name="connsiteX26" fmla="*/ 330754 w 610487"/>
                          <a:gd name="connsiteY26" fmla="*/ 1591734 h 3005667"/>
                          <a:gd name="connsiteX27" fmla="*/ 229154 w 610487"/>
                          <a:gd name="connsiteY27" fmla="*/ 1617134 h 3005667"/>
                          <a:gd name="connsiteX28" fmla="*/ 34421 w 610487"/>
                          <a:gd name="connsiteY28" fmla="*/ 1659467 h 3005667"/>
                          <a:gd name="connsiteX29" fmla="*/ 17487 w 610487"/>
                          <a:gd name="connsiteY29" fmla="*/ 1701800 h 3005667"/>
                          <a:gd name="connsiteX30" fmla="*/ 17487 w 610487"/>
                          <a:gd name="connsiteY30" fmla="*/ 2065867 h 3005667"/>
                          <a:gd name="connsiteX31" fmla="*/ 51354 w 610487"/>
                          <a:gd name="connsiteY31" fmla="*/ 2099734 h 3005667"/>
                          <a:gd name="connsiteX32" fmla="*/ 102154 w 610487"/>
                          <a:gd name="connsiteY32" fmla="*/ 2201334 h 3005667"/>
                          <a:gd name="connsiteX33" fmla="*/ 127554 w 610487"/>
                          <a:gd name="connsiteY33" fmla="*/ 2218267 h 3005667"/>
                          <a:gd name="connsiteX34" fmla="*/ 161421 w 610487"/>
                          <a:gd name="connsiteY34" fmla="*/ 2243667 h 3005667"/>
                          <a:gd name="connsiteX35" fmla="*/ 186821 w 610487"/>
                          <a:gd name="connsiteY35" fmla="*/ 2252134 h 3005667"/>
                          <a:gd name="connsiteX36" fmla="*/ 313821 w 610487"/>
                          <a:gd name="connsiteY36" fmla="*/ 2269067 h 3005667"/>
                          <a:gd name="connsiteX37" fmla="*/ 390021 w 610487"/>
                          <a:gd name="connsiteY37" fmla="*/ 2302934 h 3005667"/>
                          <a:gd name="connsiteX38" fmla="*/ 423887 w 610487"/>
                          <a:gd name="connsiteY38" fmla="*/ 2311400 h 3005667"/>
                          <a:gd name="connsiteX39" fmla="*/ 474687 w 610487"/>
                          <a:gd name="connsiteY39" fmla="*/ 2328334 h 3005667"/>
                          <a:gd name="connsiteX40" fmla="*/ 525487 w 610487"/>
                          <a:gd name="connsiteY40" fmla="*/ 2379134 h 3005667"/>
                          <a:gd name="connsiteX41" fmla="*/ 559354 w 610487"/>
                          <a:gd name="connsiteY41" fmla="*/ 2463800 h 3005667"/>
                          <a:gd name="connsiteX42" fmla="*/ 550887 w 610487"/>
                          <a:gd name="connsiteY42" fmla="*/ 2794000 h 3005667"/>
                          <a:gd name="connsiteX43" fmla="*/ 533954 w 610487"/>
                          <a:gd name="connsiteY43" fmla="*/ 2844800 h 3005667"/>
                          <a:gd name="connsiteX44" fmla="*/ 525487 w 610487"/>
                          <a:gd name="connsiteY44" fmla="*/ 2870200 h 3005667"/>
                          <a:gd name="connsiteX45" fmla="*/ 517021 w 610487"/>
                          <a:gd name="connsiteY45" fmla="*/ 2895600 h 3005667"/>
                          <a:gd name="connsiteX46" fmla="*/ 500087 w 610487"/>
                          <a:gd name="connsiteY46" fmla="*/ 2912534 h 3005667"/>
                          <a:gd name="connsiteX47" fmla="*/ 483154 w 610487"/>
                          <a:gd name="connsiteY47" fmla="*/ 3005667 h 3005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610487" h="3005667">
                            <a:moveTo>
                              <a:pt x="474687" y="0"/>
                            </a:moveTo>
                            <a:cubicBezTo>
                              <a:pt x="435176" y="16933"/>
                              <a:pt x="394602" y="31576"/>
                              <a:pt x="356154" y="50800"/>
                            </a:cubicBezTo>
                            <a:cubicBezTo>
                              <a:pt x="339221" y="59267"/>
                              <a:pt x="322544" y="68266"/>
                              <a:pt x="305354" y="76200"/>
                            </a:cubicBezTo>
                            <a:cubicBezTo>
                              <a:pt x="285839" y="85207"/>
                              <a:pt x="265564" y="92511"/>
                              <a:pt x="246087" y="101600"/>
                            </a:cubicBezTo>
                            <a:cubicBezTo>
                              <a:pt x="155922" y="143677"/>
                              <a:pt x="208386" y="127959"/>
                              <a:pt x="144487" y="143934"/>
                            </a:cubicBezTo>
                            <a:cubicBezTo>
                              <a:pt x="133198" y="152401"/>
                              <a:pt x="118966" y="157955"/>
                              <a:pt x="110621" y="169334"/>
                            </a:cubicBezTo>
                            <a:cubicBezTo>
                              <a:pt x="87435" y="200951"/>
                              <a:pt x="67145" y="235047"/>
                              <a:pt x="51354" y="270934"/>
                            </a:cubicBezTo>
                            <a:cubicBezTo>
                              <a:pt x="22640" y="336192"/>
                              <a:pt x="19235" y="370513"/>
                              <a:pt x="9021" y="431800"/>
                            </a:cubicBezTo>
                            <a:cubicBezTo>
                              <a:pt x="14665" y="460022"/>
                              <a:pt x="14617" y="490013"/>
                              <a:pt x="25954" y="516467"/>
                            </a:cubicBezTo>
                            <a:cubicBezTo>
                              <a:pt x="34843" y="537207"/>
                              <a:pt x="96722" y="576556"/>
                              <a:pt x="110621" y="584200"/>
                            </a:cubicBezTo>
                            <a:cubicBezTo>
                              <a:pt x="149328" y="605489"/>
                              <a:pt x="229154" y="643467"/>
                              <a:pt x="229154" y="643467"/>
                            </a:cubicBezTo>
                            <a:cubicBezTo>
                              <a:pt x="267934" y="701638"/>
                              <a:pt x="218571" y="636694"/>
                              <a:pt x="279954" y="685800"/>
                            </a:cubicBezTo>
                            <a:cubicBezTo>
                              <a:pt x="298654" y="700760"/>
                              <a:pt x="317471" y="716674"/>
                              <a:pt x="330754" y="736600"/>
                            </a:cubicBezTo>
                            <a:cubicBezTo>
                              <a:pt x="343249" y="755343"/>
                              <a:pt x="353529" y="774361"/>
                              <a:pt x="373087" y="787400"/>
                            </a:cubicBezTo>
                            <a:cubicBezTo>
                              <a:pt x="380513" y="792351"/>
                              <a:pt x="389939" y="793303"/>
                              <a:pt x="398487" y="795867"/>
                            </a:cubicBezTo>
                            <a:cubicBezTo>
                              <a:pt x="418167" y="801771"/>
                              <a:pt x="437998" y="807156"/>
                              <a:pt x="457754" y="812800"/>
                            </a:cubicBezTo>
                            <a:cubicBezTo>
                              <a:pt x="496533" y="870970"/>
                              <a:pt x="447172" y="806028"/>
                              <a:pt x="508554" y="855134"/>
                            </a:cubicBezTo>
                            <a:cubicBezTo>
                              <a:pt x="527254" y="870094"/>
                              <a:pt x="542421" y="889001"/>
                              <a:pt x="559354" y="905934"/>
                            </a:cubicBezTo>
                            <a:lnTo>
                              <a:pt x="584754" y="931334"/>
                            </a:lnTo>
                            <a:cubicBezTo>
                              <a:pt x="590398" y="948267"/>
                              <a:pt x="597947" y="964681"/>
                              <a:pt x="601687" y="982134"/>
                            </a:cubicBezTo>
                            <a:cubicBezTo>
                              <a:pt x="616750" y="1052426"/>
                              <a:pt x="611531" y="1123610"/>
                              <a:pt x="593221" y="1193800"/>
                            </a:cubicBezTo>
                            <a:cubicBezTo>
                              <a:pt x="588084" y="1213492"/>
                              <a:pt x="569825" y="1227149"/>
                              <a:pt x="559354" y="1244600"/>
                            </a:cubicBezTo>
                            <a:cubicBezTo>
                              <a:pt x="535941" y="1283622"/>
                              <a:pt x="512671" y="1322788"/>
                              <a:pt x="491621" y="1363134"/>
                            </a:cubicBezTo>
                            <a:cubicBezTo>
                              <a:pt x="483473" y="1378751"/>
                              <a:pt x="447430" y="1467520"/>
                              <a:pt x="432354" y="1490134"/>
                            </a:cubicBezTo>
                            <a:cubicBezTo>
                              <a:pt x="425712" y="1500097"/>
                              <a:pt x="414746" y="1506443"/>
                              <a:pt x="406954" y="1515534"/>
                            </a:cubicBezTo>
                            <a:cubicBezTo>
                              <a:pt x="333944" y="1600712"/>
                              <a:pt x="423225" y="1510441"/>
                              <a:pt x="356154" y="1566334"/>
                            </a:cubicBezTo>
                            <a:cubicBezTo>
                              <a:pt x="346956" y="1573999"/>
                              <a:pt x="340908" y="1585388"/>
                              <a:pt x="330754" y="1591734"/>
                            </a:cubicBezTo>
                            <a:cubicBezTo>
                              <a:pt x="296831" y="1612936"/>
                              <a:pt x="268093" y="1610644"/>
                              <a:pt x="229154" y="1617134"/>
                            </a:cubicBezTo>
                            <a:cubicBezTo>
                              <a:pt x="77143" y="1642469"/>
                              <a:pt x="127959" y="1628288"/>
                              <a:pt x="34421" y="1659467"/>
                            </a:cubicBezTo>
                            <a:cubicBezTo>
                              <a:pt x="28776" y="1673578"/>
                              <a:pt x="19986" y="1686809"/>
                              <a:pt x="17487" y="1701800"/>
                            </a:cubicBezTo>
                            <a:cubicBezTo>
                              <a:pt x="-2775" y="1823371"/>
                              <a:pt x="-8696" y="1943678"/>
                              <a:pt x="17487" y="2065867"/>
                            </a:cubicBezTo>
                            <a:cubicBezTo>
                              <a:pt x="20832" y="2081478"/>
                              <a:pt x="40065" y="2088445"/>
                              <a:pt x="51354" y="2099734"/>
                            </a:cubicBezTo>
                            <a:cubicBezTo>
                              <a:pt x="62828" y="2126507"/>
                              <a:pt x="81322" y="2177030"/>
                              <a:pt x="102154" y="2201334"/>
                            </a:cubicBezTo>
                            <a:cubicBezTo>
                              <a:pt x="108776" y="2209060"/>
                              <a:pt x="119274" y="2212353"/>
                              <a:pt x="127554" y="2218267"/>
                            </a:cubicBezTo>
                            <a:cubicBezTo>
                              <a:pt x="139037" y="2226469"/>
                              <a:pt x="149169" y="2236666"/>
                              <a:pt x="161421" y="2243667"/>
                            </a:cubicBezTo>
                            <a:cubicBezTo>
                              <a:pt x="169170" y="2248095"/>
                              <a:pt x="178109" y="2250198"/>
                              <a:pt x="186821" y="2252134"/>
                            </a:cubicBezTo>
                            <a:cubicBezTo>
                              <a:pt x="224816" y="2260577"/>
                              <a:pt x="277150" y="2264992"/>
                              <a:pt x="313821" y="2269067"/>
                            </a:cubicBezTo>
                            <a:cubicBezTo>
                              <a:pt x="343324" y="2283818"/>
                              <a:pt x="357593" y="2292125"/>
                              <a:pt x="390021" y="2302934"/>
                            </a:cubicBezTo>
                            <a:cubicBezTo>
                              <a:pt x="401060" y="2306614"/>
                              <a:pt x="412742" y="2308056"/>
                              <a:pt x="423887" y="2311400"/>
                            </a:cubicBezTo>
                            <a:cubicBezTo>
                              <a:pt x="440984" y="2316529"/>
                              <a:pt x="474687" y="2328334"/>
                              <a:pt x="474687" y="2328334"/>
                            </a:cubicBezTo>
                            <a:cubicBezTo>
                              <a:pt x="491620" y="2345267"/>
                              <a:pt x="516593" y="2356899"/>
                              <a:pt x="525487" y="2379134"/>
                            </a:cubicBezTo>
                            <a:lnTo>
                              <a:pt x="559354" y="2463800"/>
                            </a:lnTo>
                            <a:cubicBezTo>
                              <a:pt x="572868" y="2612450"/>
                              <a:pt x="575444" y="2585265"/>
                              <a:pt x="550887" y="2794000"/>
                            </a:cubicBezTo>
                            <a:cubicBezTo>
                              <a:pt x="548801" y="2811727"/>
                              <a:pt x="539598" y="2827867"/>
                              <a:pt x="533954" y="2844800"/>
                            </a:cubicBezTo>
                            <a:lnTo>
                              <a:pt x="525487" y="2870200"/>
                            </a:lnTo>
                            <a:cubicBezTo>
                              <a:pt x="522665" y="2878667"/>
                              <a:pt x="523332" y="2889289"/>
                              <a:pt x="517021" y="2895600"/>
                            </a:cubicBezTo>
                            <a:lnTo>
                              <a:pt x="500087" y="2912534"/>
                            </a:lnTo>
                            <a:cubicBezTo>
                              <a:pt x="478692" y="2976721"/>
                              <a:pt x="483154" y="2945485"/>
                              <a:pt x="483154" y="3005667"/>
                            </a:cubicBezTo>
                          </a:path>
                        </a:pathLst>
                      </a:custGeom>
                      <a:grpFill/>
                      <a:ln w="254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Freeform: Shape 94">
                        <a:extLst>
                          <a:ext uri="{FF2B5EF4-FFF2-40B4-BE49-F238E27FC236}">
                            <a16:creationId xmlns:a16="http://schemas.microsoft.com/office/drawing/2014/main" id="{86A199F6-1BF6-D671-A4A0-1C98781A42F5}"/>
                          </a:ext>
                        </a:extLst>
                      </p:cNvPr>
                      <p:cNvSpPr/>
                      <p:nvPr/>
                    </p:nvSpPr>
                    <p:spPr>
                      <a:xfrm>
                        <a:off x="341203" y="658748"/>
                        <a:ext cx="45720" cy="228600"/>
                      </a:xfrm>
                      <a:custGeom>
                        <a:avLst/>
                        <a:gdLst>
                          <a:gd name="connsiteX0" fmla="*/ 474687 w 610487"/>
                          <a:gd name="connsiteY0" fmla="*/ 0 h 3005667"/>
                          <a:gd name="connsiteX1" fmla="*/ 356154 w 610487"/>
                          <a:gd name="connsiteY1" fmla="*/ 50800 h 3005667"/>
                          <a:gd name="connsiteX2" fmla="*/ 305354 w 610487"/>
                          <a:gd name="connsiteY2" fmla="*/ 76200 h 3005667"/>
                          <a:gd name="connsiteX3" fmla="*/ 246087 w 610487"/>
                          <a:gd name="connsiteY3" fmla="*/ 101600 h 3005667"/>
                          <a:gd name="connsiteX4" fmla="*/ 144487 w 610487"/>
                          <a:gd name="connsiteY4" fmla="*/ 143934 h 3005667"/>
                          <a:gd name="connsiteX5" fmla="*/ 110621 w 610487"/>
                          <a:gd name="connsiteY5" fmla="*/ 169334 h 3005667"/>
                          <a:gd name="connsiteX6" fmla="*/ 51354 w 610487"/>
                          <a:gd name="connsiteY6" fmla="*/ 270934 h 3005667"/>
                          <a:gd name="connsiteX7" fmla="*/ 9021 w 610487"/>
                          <a:gd name="connsiteY7" fmla="*/ 431800 h 3005667"/>
                          <a:gd name="connsiteX8" fmla="*/ 25954 w 610487"/>
                          <a:gd name="connsiteY8" fmla="*/ 516467 h 3005667"/>
                          <a:gd name="connsiteX9" fmla="*/ 110621 w 610487"/>
                          <a:gd name="connsiteY9" fmla="*/ 584200 h 3005667"/>
                          <a:gd name="connsiteX10" fmla="*/ 229154 w 610487"/>
                          <a:gd name="connsiteY10" fmla="*/ 643467 h 3005667"/>
                          <a:gd name="connsiteX11" fmla="*/ 279954 w 610487"/>
                          <a:gd name="connsiteY11" fmla="*/ 685800 h 3005667"/>
                          <a:gd name="connsiteX12" fmla="*/ 330754 w 610487"/>
                          <a:gd name="connsiteY12" fmla="*/ 736600 h 3005667"/>
                          <a:gd name="connsiteX13" fmla="*/ 373087 w 610487"/>
                          <a:gd name="connsiteY13" fmla="*/ 787400 h 3005667"/>
                          <a:gd name="connsiteX14" fmla="*/ 398487 w 610487"/>
                          <a:gd name="connsiteY14" fmla="*/ 795867 h 3005667"/>
                          <a:gd name="connsiteX15" fmla="*/ 457754 w 610487"/>
                          <a:gd name="connsiteY15" fmla="*/ 812800 h 3005667"/>
                          <a:gd name="connsiteX16" fmla="*/ 508554 w 610487"/>
                          <a:gd name="connsiteY16" fmla="*/ 855134 h 3005667"/>
                          <a:gd name="connsiteX17" fmla="*/ 559354 w 610487"/>
                          <a:gd name="connsiteY17" fmla="*/ 905934 h 3005667"/>
                          <a:gd name="connsiteX18" fmla="*/ 584754 w 610487"/>
                          <a:gd name="connsiteY18" fmla="*/ 931334 h 3005667"/>
                          <a:gd name="connsiteX19" fmla="*/ 601687 w 610487"/>
                          <a:gd name="connsiteY19" fmla="*/ 982134 h 3005667"/>
                          <a:gd name="connsiteX20" fmla="*/ 593221 w 610487"/>
                          <a:gd name="connsiteY20" fmla="*/ 1193800 h 3005667"/>
                          <a:gd name="connsiteX21" fmla="*/ 559354 w 610487"/>
                          <a:gd name="connsiteY21" fmla="*/ 1244600 h 3005667"/>
                          <a:gd name="connsiteX22" fmla="*/ 491621 w 610487"/>
                          <a:gd name="connsiteY22" fmla="*/ 1363134 h 3005667"/>
                          <a:gd name="connsiteX23" fmla="*/ 432354 w 610487"/>
                          <a:gd name="connsiteY23" fmla="*/ 1490134 h 3005667"/>
                          <a:gd name="connsiteX24" fmla="*/ 406954 w 610487"/>
                          <a:gd name="connsiteY24" fmla="*/ 1515534 h 3005667"/>
                          <a:gd name="connsiteX25" fmla="*/ 356154 w 610487"/>
                          <a:gd name="connsiteY25" fmla="*/ 1566334 h 3005667"/>
                          <a:gd name="connsiteX26" fmla="*/ 330754 w 610487"/>
                          <a:gd name="connsiteY26" fmla="*/ 1591734 h 3005667"/>
                          <a:gd name="connsiteX27" fmla="*/ 229154 w 610487"/>
                          <a:gd name="connsiteY27" fmla="*/ 1617134 h 3005667"/>
                          <a:gd name="connsiteX28" fmla="*/ 34421 w 610487"/>
                          <a:gd name="connsiteY28" fmla="*/ 1659467 h 3005667"/>
                          <a:gd name="connsiteX29" fmla="*/ 17487 w 610487"/>
                          <a:gd name="connsiteY29" fmla="*/ 1701800 h 3005667"/>
                          <a:gd name="connsiteX30" fmla="*/ 17487 w 610487"/>
                          <a:gd name="connsiteY30" fmla="*/ 2065867 h 3005667"/>
                          <a:gd name="connsiteX31" fmla="*/ 51354 w 610487"/>
                          <a:gd name="connsiteY31" fmla="*/ 2099734 h 3005667"/>
                          <a:gd name="connsiteX32" fmla="*/ 102154 w 610487"/>
                          <a:gd name="connsiteY32" fmla="*/ 2201334 h 3005667"/>
                          <a:gd name="connsiteX33" fmla="*/ 127554 w 610487"/>
                          <a:gd name="connsiteY33" fmla="*/ 2218267 h 3005667"/>
                          <a:gd name="connsiteX34" fmla="*/ 161421 w 610487"/>
                          <a:gd name="connsiteY34" fmla="*/ 2243667 h 3005667"/>
                          <a:gd name="connsiteX35" fmla="*/ 186821 w 610487"/>
                          <a:gd name="connsiteY35" fmla="*/ 2252134 h 3005667"/>
                          <a:gd name="connsiteX36" fmla="*/ 313821 w 610487"/>
                          <a:gd name="connsiteY36" fmla="*/ 2269067 h 3005667"/>
                          <a:gd name="connsiteX37" fmla="*/ 390021 w 610487"/>
                          <a:gd name="connsiteY37" fmla="*/ 2302934 h 3005667"/>
                          <a:gd name="connsiteX38" fmla="*/ 423887 w 610487"/>
                          <a:gd name="connsiteY38" fmla="*/ 2311400 h 3005667"/>
                          <a:gd name="connsiteX39" fmla="*/ 474687 w 610487"/>
                          <a:gd name="connsiteY39" fmla="*/ 2328334 h 3005667"/>
                          <a:gd name="connsiteX40" fmla="*/ 525487 w 610487"/>
                          <a:gd name="connsiteY40" fmla="*/ 2379134 h 3005667"/>
                          <a:gd name="connsiteX41" fmla="*/ 559354 w 610487"/>
                          <a:gd name="connsiteY41" fmla="*/ 2463800 h 3005667"/>
                          <a:gd name="connsiteX42" fmla="*/ 550887 w 610487"/>
                          <a:gd name="connsiteY42" fmla="*/ 2794000 h 3005667"/>
                          <a:gd name="connsiteX43" fmla="*/ 533954 w 610487"/>
                          <a:gd name="connsiteY43" fmla="*/ 2844800 h 3005667"/>
                          <a:gd name="connsiteX44" fmla="*/ 525487 w 610487"/>
                          <a:gd name="connsiteY44" fmla="*/ 2870200 h 3005667"/>
                          <a:gd name="connsiteX45" fmla="*/ 517021 w 610487"/>
                          <a:gd name="connsiteY45" fmla="*/ 2895600 h 3005667"/>
                          <a:gd name="connsiteX46" fmla="*/ 500087 w 610487"/>
                          <a:gd name="connsiteY46" fmla="*/ 2912534 h 3005667"/>
                          <a:gd name="connsiteX47" fmla="*/ 483154 w 610487"/>
                          <a:gd name="connsiteY47" fmla="*/ 3005667 h 3005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610487" h="3005667">
                            <a:moveTo>
                              <a:pt x="474687" y="0"/>
                            </a:moveTo>
                            <a:cubicBezTo>
                              <a:pt x="435176" y="16933"/>
                              <a:pt x="394602" y="31576"/>
                              <a:pt x="356154" y="50800"/>
                            </a:cubicBezTo>
                            <a:cubicBezTo>
                              <a:pt x="339221" y="59267"/>
                              <a:pt x="322544" y="68266"/>
                              <a:pt x="305354" y="76200"/>
                            </a:cubicBezTo>
                            <a:cubicBezTo>
                              <a:pt x="285839" y="85207"/>
                              <a:pt x="265564" y="92511"/>
                              <a:pt x="246087" y="101600"/>
                            </a:cubicBezTo>
                            <a:cubicBezTo>
                              <a:pt x="155922" y="143677"/>
                              <a:pt x="208386" y="127959"/>
                              <a:pt x="144487" y="143934"/>
                            </a:cubicBezTo>
                            <a:cubicBezTo>
                              <a:pt x="133198" y="152401"/>
                              <a:pt x="118966" y="157955"/>
                              <a:pt x="110621" y="169334"/>
                            </a:cubicBezTo>
                            <a:cubicBezTo>
                              <a:pt x="87435" y="200951"/>
                              <a:pt x="67145" y="235047"/>
                              <a:pt x="51354" y="270934"/>
                            </a:cubicBezTo>
                            <a:cubicBezTo>
                              <a:pt x="22640" y="336192"/>
                              <a:pt x="19235" y="370513"/>
                              <a:pt x="9021" y="431800"/>
                            </a:cubicBezTo>
                            <a:cubicBezTo>
                              <a:pt x="14665" y="460022"/>
                              <a:pt x="14617" y="490013"/>
                              <a:pt x="25954" y="516467"/>
                            </a:cubicBezTo>
                            <a:cubicBezTo>
                              <a:pt x="34843" y="537207"/>
                              <a:pt x="96722" y="576556"/>
                              <a:pt x="110621" y="584200"/>
                            </a:cubicBezTo>
                            <a:cubicBezTo>
                              <a:pt x="149328" y="605489"/>
                              <a:pt x="229154" y="643467"/>
                              <a:pt x="229154" y="643467"/>
                            </a:cubicBezTo>
                            <a:cubicBezTo>
                              <a:pt x="267934" y="701638"/>
                              <a:pt x="218571" y="636694"/>
                              <a:pt x="279954" y="685800"/>
                            </a:cubicBezTo>
                            <a:cubicBezTo>
                              <a:pt x="298654" y="700760"/>
                              <a:pt x="317471" y="716674"/>
                              <a:pt x="330754" y="736600"/>
                            </a:cubicBezTo>
                            <a:cubicBezTo>
                              <a:pt x="343249" y="755343"/>
                              <a:pt x="353529" y="774361"/>
                              <a:pt x="373087" y="787400"/>
                            </a:cubicBezTo>
                            <a:cubicBezTo>
                              <a:pt x="380513" y="792351"/>
                              <a:pt x="389939" y="793303"/>
                              <a:pt x="398487" y="795867"/>
                            </a:cubicBezTo>
                            <a:cubicBezTo>
                              <a:pt x="418167" y="801771"/>
                              <a:pt x="437998" y="807156"/>
                              <a:pt x="457754" y="812800"/>
                            </a:cubicBezTo>
                            <a:cubicBezTo>
                              <a:pt x="496533" y="870970"/>
                              <a:pt x="447172" y="806028"/>
                              <a:pt x="508554" y="855134"/>
                            </a:cubicBezTo>
                            <a:cubicBezTo>
                              <a:pt x="527254" y="870094"/>
                              <a:pt x="542421" y="889001"/>
                              <a:pt x="559354" y="905934"/>
                            </a:cubicBezTo>
                            <a:lnTo>
                              <a:pt x="584754" y="931334"/>
                            </a:lnTo>
                            <a:cubicBezTo>
                              <a:pt x="590398" y="948267"/>
                              <a:pt x="597947" y="964681"/>
                              <a:pt x="601687" y="982134"/>
                            </a:cubicBezTo>
                            <a:cubicBezTo>
                              <a:pt x="616750" y="1052426"/>
                              <a:pt x="611531" y="1123610"/>
                              <a:pt x="593221" y="1193800"/>
                            </a:cubicBezTo>
                            <a:cubicBezTo>
                              <a:pt x="588084" y="1213492"/>
                              <a:pt x="569825" y="1227149"/>
                              <a:pt x="559354" y="1244600"/>
                            </a:cubicBezTo>
                            <a:cubicBezTo>
                              <a:pt x="535941" y="1283622"/>
                              <a:pt x="512671" y="1322788"/>
                              <a:pt x="491621" y="1363134"/>
                            </a:cubicBezTo>
                            <a:cubicBezTo>
                              <a:pt x="483473" y="1378751"/>
                              <a:pt x="447430" y="1467520"/>
                              <a:pt x="432354" y="1490134"/>
                            </a:cubicBezTo>
                            <a:cubicBezTo>
                              <a:pt x="425712" y="1500097"/>
                              <a:pt x="414746" y="1506443"/>
                              <a:pt x="406954" y="1515534"/>
                            </a:cubicBezTo>
                            <a:cubicBezTo>
                              <a:pt x="333944" y="1600712"/>
                              <a:pt x="423225" y="1510441"/>
                              <a:pt x="356154" y="1566334"/>
                            </a:cubicBezTo>
                            <a:cubicBezTo>
                              <a:pt x="346956" y="1573999"/>
                              <a:pt x="340908" y="1585388"/>
                              <a:pt x="330754" y="1591734"/>
                            </a:cubicBezTo>
                            <a:cubicBezTo>
                              <a:pt x="296831" y="1612936"/>
                              <a:pt x="268093" y="1610644"/>
                              <a:pt x="229154" y="1617134"/>
                            </a:cubicBezTo>
                            <a:cubicBezTo>
                              <a:pt x="77143" y="1642469"/>
                              <a:pt x="127959" y="1628288"/>
                              <a:pt x="34421" y="1659467"/>
                            </a:cubicBezTo>
                            <a:cubicBezTo>
                              <a:pt x="28776" y="1673578"/>
                              <a:pt x="19986" y="1686809"/>
                              <a:pt x="17487" y="1701800"/>
                            </a:cubicBezTo>
                            <a:cubicBezTo>
                              <a:pt x="-2775" y="1823371"/>
                              <a:pt x="-8696" y="1943678"/>
                              <a:pt x="17487" y="2065867"/>
                            </a:cubicBezTo>
                            <a:cubicBezTo>
                              <a:pt x="20832" y="2081478"/>
                              <a:pt x="40065" y="2088445"/>
                              <a:pt x="51354" y="2099734"/>
                            </a:cubicBezTo>
                            <a:cubicBezTo>
                              <a:pt x="62828" y="2126507"/>
                              <a:pt x="81322" y="2177030"/>
                              <a:pt x="102154" y="2201334"/>
                            </a:cubicBezTo>
                            <a:cubicBezTo>
                              <a:pt x="108776" y="2209060"/>
                              <a:pt x="119274" y="2212353"/>
                              <a:pt x="127554" y="2218267"/>
                            </a:cubicBezTo>
                            <a:cubicBezTo>
                              <a:pt x="139037" y="2226469"/>
                              <a:pt x="149169" y="2236666"/>
                              <a:pt x="161421" y="2243667"/>
                            </a:cubicBezTo>
                            <a:cubicBezTo>
                              <a:pt x="169170" y="2248095"/>
                              <a:pt x="178109" y="2250198"/>
                              <a:pt x="186821" y="2252134"/>
                            </a:cubicBezTo>
                            <a:cubicBezTo>
                              <a:pt x="224816" y="2260577"/>
                              <a:pt x="277150" y="2264992"/>
                              <a:pt x="313821" y="2269067"/>
                            </a:cubicBezTo>
                            <a:cubicBezTo>
                              <a:pt x="343324" y="2283818"/>
                              <a:pt x="357593" y="2292125"/>
                              <a:pt x="390021" y="2302934"/>
                            </a:cubicBezTo>
                            <a:cubicBezTo>
                              <a:pt x="401060" y="2306614"/>
                              <a:pt x="412742" y="2308056"/>
                              <a:pt x="423887" y="2311400"/>
                            </a:cubicBezTo>
                            <a:cubicBezTo>
                              <a:pt x="440984" y="2316529"/>
                              <a:pt x="474687" y="2328334"/>
                              <a:pt x="474687" y="2328334"/>
                            </a:cubicBezTo>
                            <a:cubicBezTo>
                              <a:pt x="491620" y="2345267"/>
                              <a:pt x="516593" y="2356899"/>
                              <a:pt x="525487" y="2379134"/>
                            </a:cubicBezTo>
                            <a:lnTo>
                              <a:pt x="559354" y="2463800"/>
                            </a:lnTo>
                            <a:cubicBezTo>
                              <a:pt x="572868" y="2612450"/>
                              <a:pt x="575444" y="2585265"/>
                              <a:pt x="550887" y="2794000"/>
                            </a:cubicBezTo>
                            <a:cubicBezTo>
                              <a:pt x="548801" y="2811727"/>
                              <a:pt x="539598" y="2827867"/>
                              <a:pt x="533954" y="2844800"/>
                            </a:cubicBezTo>
                            <a:lnTo>
                              <a:pt x="525487" y="2870200"/>
                            </a:lnTo>
                            <a:cubicBezTo>
                              <a:pt x="522665" y="2878667"/>
                              <a:pt x="523332" y="2889289"/>
                              <a:pt x="517021" y="2895600"/>
                            </a:cubicBezTo>
                            <a:lnTo>
                              <a:pt x="500087" y="2912534"/>
                            </a:lnTo>
                            <a:cubicBezTo>
                              <a:pt x="478692" y="2976721"/>
                              <a:pt x="483154" y="2945485"/>
                              <a:pt x="483154" y="3005667"/>
                            </a:cubicBezTo>
                          </a:path>
                        </a:pathLst>
                      </a:custGeom>
                      <a:grpFill/>
                      <a:ln w="254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grpSp>
      </p:grpSp>
      <p:sp>
        <p:nvSpPr>
          <p:cNvPr id="103" name="Rectangle 102">
            <a:extLst>
              <a:ext uri="{FF2B5EF4-FFF2-40B4-BE49-F238E27FC236}">
                <a16:creationId xmlns:a16="http://schemas.microsoft.com/office/drawing/2014/main" id="{E3515B8F-9BA4-C70F-DFCA-0E8FB9EDBB30}"/>
              </a:ext>
            </a:extLst>
          </p:cNvPr>
          <p:cNvSpPr/>
          <p:nvPr/>
        </p:nvSpPr>
        <p:spPr>
          <a:xfrm>
            <a:off x="400050" y="4250087"/>
            <a:ext cx="914400" cy="914400"/>
          </a:xfrm>
          <a:prstGeom prst="rect">
            <a:avLst/>
          </a:prstGeom>
          <a:solidFill>
            <a:schemeClr val="bg2">
              <a:lumMod val="50000"/>
            </a:schemeClr>
          </a:solidFill>
          <a:ln w="127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9" name="Rectangle 118">
            <a:extLst>
              <a:ext uri="{FF2B5EF4-FFF2-40B4-BE49-F238E27FC236}">
                <a16:creationId xmlns:a16="http://schemas.microsoft.com/office/drawing/2014/main" id="{A8E7B952-35EB-AAD5-9BEF-72D9FA89F48C}"/>
              </a:ext>
            </a:extLst>
          </p:cNvPr>
          <p:cNvSpPr/>
          <p:nvPr/>
        </p:nvSpPr>
        <p:spPr>
          <a:xfrm>
            <a:off x="463632" y="4320592"/>
            <a:ext cx="365760" cy="773390"/>
          </a:xfrm>
          <a:prstGeom prst="rect">
            <a:avLst/>
          </a:prstGeom>
          <a:solidFill>
            <a:schemeClr val="bg2">
              <a:lumMod val="50000"/>
            </a:schemeClr>
          </a:solidFill>
          <a:ln w="127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21" name="Group 120">
            <a:extLst>
              <a:ext uri="{FF2B5EF4-FFF2-40B4-BE49-F238E27FC236}">
                <a16:creationId xmlns:a16="http://schemas.microsoft.com/office/drawing/2014/main" id="{684D72EC-AD22-364F-BEB3-2D0AE8523FB5}"/>
              </a:ext>
            </a:extLst>
          </p:cNvPr>
          <p:cNvGrpSpPr/>
          <p:nvPr/>
        </p:nvGrpSpPr>
        <p:grpSpPr>
          <a:xfrm>
            <a:off x="523652" y="4378971"/>
            <a:ext cx="245720" cy="283892"/>
            <a:chOff x="-359388" y="1619249"/>
            <a:chExt cx="264842" cy="283892"/>
          </a:xfrm>
          <a:solidFill>
            <a:srgbClr val="76B900"/>
          </a:solidFill>
        </p:grpSpPr>
        <p:sp>
          <p:nvSpPr>
            <p:cNvPr id="127" name="Rectangle 126">
              <a:extLst>
                <a:ext uri="{FF2B5EF4-FFF2-40B4-BE49-F238E27FC236}">
                  <a16:creationId xmlns:a16="http://schemas.microsoft.com/office/drawing/2014/main" id="{CE02C10C-6C3B-DBD4-03B4-70E937D4A1EF}"/>
                </a:ext>
              </a:extLst>
            </p:cNvPr>
            <p:cNvSpPr/>
            <p:nvPr/>
          </p:nvSpPr>
          <p:spPr>
            <a:xfrm>
              <a:off x="-359388" y="1619249"/>
              <a:ext cx="264842" cy="283892"/>
            </a:xfrm>
            <a:prstGeom prst="rect">
              <a:avLst/>
            </a:prstGeom>
            <a:grpFill/>
            <a:ln w="254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28" name="Group 127">
              <a:extLst>
                <a:ext uri="{FF2B5EF4-FFF2-40B4-BE49-F238E27FC236}">
                  <a16:creationId xmlns:a16="http://schemas.microsoft.com/office/drawing/2014/main" id="{74E3693E-0D47-CA69-D4B2-4957C746E3F8}"/>
                </a:ext>
              </a:extLst>
            </p:cNvPr>
            <p:cNvGrpSpPr/>
            <p:nvPr/>
          </p:nvGrpSpPr>
          <p:grpSpPr>
            <a:xfrm>
              <a:off x="-309137" y="1666198"/>
              <a:ext cx="164339" cy="189995"/>
              <a:chOff x="222584" y="658748"/>
              <a:chExt cx="164339" cy="228600"/>
            </a:xfrm>
            <a:grpFill/>
          </p:grpSpPr>
          <p:sp>
            <p:nvSpPr>
              <p:cNvPr id="129" name="Freeform: Shape 128">
                <a:extLst>
                  <a:ext uri="{FF2B5EF4-FFF2-40B4-BE49-F238E27FC236}">
                    <a16:creationId xmlns:a16="http://schemas.microsoft.com/office/drawing/2014/main" id="{91DF4E75-785E-D061-B4BC-68A3A7A0D302}"/>
                  </a:ext>
                </a:extLst>
              </p:cNvPr>
              <p:cNvSpPr/>
              <p:nvPr/>
            </p:nvSpPr>
            <p:spPr>
              <a:xfrm>
                <a:off x="222584" y="658748"/>
                <a:ext cx="45720" cy="228600"/>
              </a:xfrm>
              <a:custGeom>
                <a:avLst/>
                <a:gdLst>
                  <a:gd name="connsiteX0" fmla="*/ 474687 w 610487"/>
                  <a:gd name="connsiteY0" fmla="*/ 0 h 3005667"/>
                  <a:gd name="connsiteX1" fmla="*/ 356154 w 610487"/>
                  <a:gd name="connsiteY1" fmla="*/ 50800 h 3005667"/>
                  <a:gd name="connsiteX2" fmla="*/ 305354 w 610487"/>
                  <a:gd name="connsiteY2" fmla="*/ 76200 h 3005667"/>
                  <a:gd name="connsiteX3" fmla="*/ 246087 w 610487"/>
                  <a:gd name="connsiteY3" fmla="*/ 101600 h 3005667"/>
                  <a:gd name="connsiteX4" fmla="*/ 144487 w 610487"/>
                  <a:gd name="connsiteY4" fmla="*/ 143934 h 3005667"/>
                  <a:gd name="connsiteX5" fmla="*/ 110621 w 610487"/>
                  <a:gd name="connsiteY5" fmla="*/ 169334 h 3005667"/>
                  <a:gd name="connsiteX6" fmla="*/ 51354 w 610487"/>
                  <a:gd name="connsiteY6" fmla="*/ 270934 h 3005667"/>
                  <a:gd name="connsiteX7" fmla="*/ 9021 w 610487"/>
                  <a:gd name="connsiteY7" fmla="*/ 431800 h 3005667"/>
                  <a:gd name="connsiteX8" fmla="*/ 25954 w 610487"/>
                  <a:gd name="connsiteY8" fmla="*/ 516467 h 3005667"/>
                  <a:gd name="connsiteX9" fmla="*/ 110621 w 610487"/>
                  <a:gd name="connsiteY9" fmla="*/ 584200 h 3005667"/>
                  <a:gd name="connsiteX10" fmla="*/ 229154 w 610487"/>
                  <a:gd name="connsiteY10" fmla="*/ 643467 h 3005667"/>
                  <a:gd name="connsiteX11" fmla="*/ 279954 w 610487"/>
                  <a:gd name="connsiteY11" fmla="*/ 685800 h 3005667"/>
                  <a:gd name="connsiteX12" fmla="*/ 330754 w 610487"/>
                  <a:gd name="connsiteY12" fmla="*/ 736600 h 3005667"/>
                  <a:gd name="connsiteX13" fmla="*/ 373087 w 610487"/>
                  <a:gd name="connsiteY13" fmla="*/ 787400 h 3005667"/>
                  <a:gd name="connsiteX14" fmla="*/ 398487 w 610487"/>
                  <a:gd name="connsiteY14" fmla="*/ 795867 h 3005667"/>
                  <a:gd name="connsiteX15" fmla="*/ 457754 w 610487"/>
                  <a:gd name="connsiteY15" fmla="*/ 812800 h 3005667"/>
                  <a:gd name="connsiteX16" fmla="*/ 508554 w 610487"/>
                  <a:gd name="connsiteY16" fmla="*/ 855134 h 3005667"/>
                  <a:gd name="connsiteX17" fmla="*/ 559354 w 610487"/>
                  <a:gd name="connsiteY17" fmla="*/ 905934 h 3005667"/>
                  <a:gd name="connsiteX18" fmla="*/ 584754 w 610487"/>
                  <a:gd name="connsiteY18" fmla="*/ 931334 h 3005667"/>
                  <a:gd name="connsiteX19" fmla="*/ 601687 w 610487"/>
                  <a:gd name="connsiteY19" fmla="*/ 982134 h 3005667"/>
                  <a:gd name="connsiteX20" fmla="*/ 593221 w 610487"/>
                  <a:gd name="connsiteY20" fmla="*/ 1193800 h 3005667"/>
                  <a:gd name="connsiteX21" fmla="*/ 559354 w 610487"/>
                  <a:gd name="connsiteY21" fmla="*/ 1244600 h 3005667"/>
                  <a:gd name="connsiteX22" fmla="*/ 491621 w 610487"/>
                  <a:gd name="connsiteY22" fmla="*/ 1363134 h 3005667"/>
                  <a:gd name="connsiteX23" fmla="*/ 432354 w 610487"/>
                  <a:gd name="connsiteY23" fmla="*/ 1490134 h 3005667"/>
                  <a:gd name="connsiteX24" fmla="*/ 406954 w 610487"/>
                  <a:gd name="connsiteY24" fmla="*/ 1515534 h 3005667"/>
                  <a:gd name="connsiteX25" fmla="*/ 356154 w 610487"/>
                  <a:gd name="connsiteY25" fmla="*/ 1566334 h 3005667"/>
                  <a:gd name="connsiteX26" fmla="*/ 330754 w 610487"/>
                  <a:gd name="connsiteY26" fmla="*/ 1591734 h 3005667"/>
                  <a:gd name="connsiteX27" fmla="*/ 229154 w 610487"/>
                  <a:gd name="connsiteY27" fmla="*/ 1617134 h 3005667"/>
                  <a:gd name="connsiteX28" fmla="*/ 34421 w 610487"/>
                  <a:gd name="connsiteY28" fmla="*/ 1659467 h 3005667"/>
                  <a:gd name="connsiteX29" fmla="*/ 17487 w 610487"/>
                  <a:gd name="connsiteY29" fmla="*/ 1701800 h 3005667"/>
                  <a:gd name="connsiteX30" fmla="*/ 17487 w 610487"/>
                  <a:gd name="connsiteY30" fmla="*/ 2065867 h 3005667"/>
                  <a:gd name="connsiteX31" fmla="*/ 51354 w 610487"/>
                  <a:gd name="connsiteY31" fmla="*/ 2099734 h 3005667"/>
                  <a:gd name="connsiteX32" fmla="*/ 102154 w 610487"/>
                  <a:gd name="connsiteY32" fmla="*/ 2201334 h 3005667"/>
                  <a:gd name="connsiteX33" fmla="*/ 127554 w 610487"/>
                  <a:gd name="connsiteY33" fmla="*/ 2218267 h 3005667"/>
                  <a:gd name="connsiteX34" fmla="*/ 161421 w 610487"/>
                  <a:gd name="connsiteY34" fmla="*/ 2243667 h 3005667"/>
                  <a:gd name="connsiteX35" fmla="*/ 186821 w 610487"/>
                  <a:gd name="connsiteY35" fmla="*/ 2252134 h 3005667"/>
                  <a:gd name="connsiteX36" fmla="*/ 313821 w 610487"/>
                  <a:gd name="connsiteY36" fmla="*/ 2269067 h 3005667"/>
                  <a:gd name="connsiteX37" fmla="*/ 390021 w 610487"/>
                  <a:gd name="connsiteY37" fmla="*/ 2302934 h 3005667"/>
                  <a:gd name="connsiteX38" fmla="*/ 423887 w 610487"/>
                  <a:gd name="connsiteY38" fmla="*/ 2311400 h 3005667"/>
                  <a:gd name="connsiteX39" fmla="*/ 474687 w 610487"/>
                  <a:gd name="connsiteY39" fmla="*/ 2328334 h 3005667"/>
                  <a:gd name="connsiteX40" fmla="*/ 525487 w 610487"/>
                  <a:gd name="connsiteY40" fmla="*/ 2379134 h 3005667"/>
                  <a:gd name="connsiteX41" fmla="*/ 559354 w 610487"/>
                  <a:gd name="connsiteY41" fmla="*/ 2463800 h 3005667"/>
                  <a:gd name="connsiteX42" fmla="*/ 550887 w 610487"/>
                  <a:gd name="connsiteY42" fmla="*/ 2794000 h 3005667"/>
                  <a:gd name="connsiteX43" fmla="*/ 533954 w 610487"/>
                  <a:gd name="connsiteY43" fmla="*/ 2844800 h 3005667"/>
                  <a:gd name="connsiteX44" fmla="*/ 525487 w 610487"/>
                  <a:gd name="connsiteY44" fmla="*/ 2870200 h 3005667"/>
                  <a:gd name="connsiteX45" fmla="*/ 517021 w 610487"/>
                  <a:gd name="connsiteY45" fmla="*/ 2895600 h 3005667"/>
                  <a:gd name="connsiteX46" fmla="*/ 500087 w 610487"/>
                  <a:gd name="connsiteY46" fmla="*/ 2912534 h 3005667"/>
                  <a:gd name="connsiteX47" fmla="*/ 483154 w 610487"/>
                  <a:gd name="connsiteY47" fmla="*/ 3005667 h 3005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610487" h="3005667">
                    <a:moveTo>
                      <a:pt x="474687" y="0"/>
                    </a:moveTo>
                    <a:cubicBezTo>
                      <a:pt x="435176" y="16933"/>
                      <a:pt x="394602" y="31576"/>
                      <a:pt x="356154" y="50800"/>
                    </a:cubicBezTo>
                    <a:cubicBezTo>
                      <a:pt x="339221" y="59267"/>
                      <a:pt x="322544" y="68266"/>
                      <a:pt x="305354" y="76200"/>
                    </a:cubicBezTo>
                    <a:cubicBezTo>
                      <a:pt x="285839" y="85207"/>
                      <a:pt x="265564" y="92511"/>
                      <a:pt x="246087" y="101600"/>
                    </a:cubicBezTo>
                    <a:cubicBezTo>
                      <a:pt x="155922" y="143677"/>
                      <a:pt x="208386" y="127959"/>
                      <a:pt x="144487" y="143934"/>
                    </a:cubicBezTo>
                    <a:cubicBezTo>
                      <a:pt x="133198" y="152401"/>
                      <a:pt x="118966" y="157955"/>
                      <a:pt x="110621" y="169334"/>
                    </a:cubicBezTo>
                    <a:cubicBezTo>
                      <a:pt x="87435" y="200951"/>
                      <a:pt x="67145" y="235047"/>
                      <a:pt x="51354" y="270934"/>
                    </a:cubicBezTo>
                    <a:cubicBezTo>
                      <a:pt x="22640" y="336192"/>
                      <a:pt x="19235" y="370513"/>
                      <a:pt x="9021" y="431800"/>
                    </a:cubicBezTo>
                    <a:cubicBezTo>
                      <a:pt x="14665" y="460022"/>
                      <a:pt x="14617" y="490013"/>
                      <a:pt x="25954" y="516467"/>
                    </a:cubicBezTo>
                    <a:cubicBezTo>
                      <a:pt x="34843" y="537207"/>
                      <a:pt x="96722" y="576556"/>
                      <a:pt x="110621" y="584200"/>
                    </a:cubicBezTo>
                    <a:cubicBezTo>
                      <a:pt x="149328" y="605489"/>
                      <a:pt x="229154" y="643467"/>
                      <a:pt x="229154" y="643467"/>
                    </a:cubicBezTo>
                    <a:cubicBezTo>
                      <a:pt x="267934" y="701638"/>
                      <a:pt x="218571" y="636694"/>
                      <a:pt x="279954" y="685800"/>
                    </a:cubicBezTo>
                    <a:cubicBezTo>
                      <a:pt x="298654" y="700760"/>
                      <a:pt x="317471" y="716674"/>
                      <a:pt x="330754" y="736600"/>
                    </a:cubicBezTo>
                    <a:cubicBezTo>
                      <a:pt x="343249" y="755343"/>
                      <a:pt x="353529" y="774361"/>
                      <a:pt x="373087" y="787400"/>
                    </a:cubicBezTo>
                    <a:cubicBezTo>
                      <a:pt x="380513" y="792351"/>
                      <a:pt x="389939" y="793303"/>
                      <a:pt x="398487" y="795867"/>
                    </a:cubicBezTo>
                    <a:cubicBezTo>
                      <a:pt x="418167" y="801771"/>
                      <a:pt x="437998" y="807156"/>
                      <a:pt x="457754" y="812800"/>
                    </a:cubicBezTo>
                    <a:cubicBezTo>
                      <a:pt x="496533" y="870970"/>
                      <a:pt x="447172" y="806028"/>
                      <a:pt x="508554" y="855134"/>
                    </a:cubicBezTo>
                    <a:cubicBezTo>
                      <a:pt x="527254" y="870094"/>
                      <a:pt x="542421" y="889001"/>
                      <a:pt x="559354" y="905934"/>
                    </a:cubicBezTo>
                    <a:lnTo>
                      <a:pt x="584754" y="931334"/>
                    </a:lnTo>
                    <a:cubicBezTo>
                      <a:pt x="590398" y="948267"/>
                      <a:pt x="597947" y="964681"/>
                      <a:pt x="601687" y="982134"/>
                    </a:cubicBezTo>
                    <a:cubicBezTo>
                      <a:pt x="616750" y="1052426"/>
                      <a:pt x="611531" y="1123610"/>
                      <a:pt x="593221" y="1193800"/>
                    </a:cubicBezTo>
                    <a:cubicBezTo>
                      <a:pt x="588084" y="1213492"/>
                      <a:pt x="569825" y="1227149"/>
                      <a:pt x="559354" y="1244600"/>
                    </a:cubicBezTo>
                    <a:cubicBezTo>
                      <a:pt x="535941" y="1283622"/>
                      <a:pt x="512671" y="1322788"/>
                      <a:pt x="491621" y="1363134"/>
                    </a:cubicBezTo>
                    <a:cubicBezTo>
                      <a:pt x="483473" y="1378751"/>
                      <a:pt x="447430" y="1467520"/>
                      <a:pt x="432354" y="1490134"/>
                    </a:cubicBezTo>
                    <a:cubicBezTo>
                      <a:pt x="425712" y="1500097"/>
                      <a:pt x="414746" y="1506443"/>
                      <a:pt x="406954" y="1515534"/>
                    </a:cubicBezTo>
                    <a:cubicBezTo>
                      <a:pt x="333944" y="1600712"/>
                      <a:pt x="423225" y="1510441"/>
                      <a:pt x="356154" y="1566334"/>
                    </a:cubicBezTo>
                    <a:cubicBezTo>
                      <a:pt x="346956" y="1573999"/>
                      <a:pt x="340908" y="1585388"/>
                      <a:pt x="330754" y="1591734"/>
                    </a:cubicBezTo>
                    <a:cubicBezTo>
                      <a:pt x="296831" y="1612936"/>
                      <a:pt x="268093" y="1610644"/>
                      <a:pt x="229154" y="1617134"/>
                    </a:cubicBezTo>
                    <a:cubicBezTo>
                      <a:pt x="77143" y="1642469"/>
                      <a:pt x="127959" y="1628288"/>
                      <a:pt x="34421" y="1659467"/>
                    </a:cubicBezTo>
                    <a:cubicBezTo>
                      <a:pt x="28776" y="1673578"/>
                      <a:pt x="19986" y="1686809"/>
                      <a:pt x="17487" y="1701800"/>
                    </a:cubicBezTo>
                    <a:cubicBezTo>
                      <a:pt x="-2775" y="1823371"/>
                      <a:pt x="-8696" y="1943678"/>
                      <a:pt x="17487" y="2065867"/>
                    </a:cubicBezTo>
                    <a:cubicBezTo>
                      <a:pt x="20832" y="2081478"/>
                      <a:pt x="40065" y="2088445"/>
                      <a:pt x="51354" y="2099734"/>
                    </a:cubicBezTo>
                    <a:cubicBezTo>
                      <a:pt x="62828" y="2126507"/>
                      <a:pt x="81322" y="2177030"/>
                      <a:pt x="102154" y="2201334"/>
                    </a:cubicBezTo>
                    <a:cubicBezTo>
                      <a:pt x="108776" y="2209060"/>
                      <a:pt x="119274" y="2212353"/>
                      <a:pt x="127554" y="2218267"/>
                    </a:cubicBezTo>
                    <a:cubicBezTo>
                      <a:pt x="139037" y="2226469"/>
                      <a:pt x="149169" y="2236666"/>
                      <a:pt x="161421" y="2243667"/>
                    </a:cubicBezTo>
                    <a:cubicBezTo>
                      <a:pt x="169170" y="2248095"/>
                      <a:pt x="178109" y="2250198"/>
                      <a:pt x="186821" y="2252134"/>
                    </a:cubicBezTo>
                    <a:cubicBezTo>
                      <a:pt x="224816" y="2260577"/>
                      <a:pt x="277150" y="2264992"/>
                      <a:pt x="313821" y="2269067"/>
                    </a:cubicBezTo>
                    <a:cubicBezTo>
                      <a:pt x="343324" y="2283818"/>
                      <a:pt x="357593" y="2292125"/>
                      <a:pt x="390021" y="2302934"/>
                    </a:cubicBezTo>
                    <a:cubicBezTo>
                      <a:pt x="401060" y="2306614"/>
                      <a:pt x="412742" y="2308056"/>
                      <a:pt x="423887" y="2311400"/>
                    </a:cubicBezTo>
                    <a:cubicBezTo>
                      <a:pt x="440984" y="2316529"/>
                      <a:pt x="474687" y="2328334"/>
                      <a:pt x="474687" y="2328334"/>
                    </a:cubicBezTo>
                    <a:cubicBezTo>
                      <a:pt x="491620" y="2345267"/>
                      <a:pt x="516593" y="2356899"/>
                      <a:pt x="525487" y="2379134"/>
                    </a:cubicBezTo>
                    <a:lnTo>
                      <a:pt x="559354" y="2463800"/>
                    </a:lnTo>
                    <a:cubicBezTo>
                      <a:pt x="572868" y="2612450"/>
                      <a:pt x="575444" y="2585265"/>
                      <a:pt x="550887" y="2794000"/>
                    </a:cubicBezTo>
                    <a:cubicBezTo>
                      <a:pt x="548801" y="2811727"/>
                      <a:pt x="539598" y="2827867"/>
                      <a:pt x="533954" y="2844800"/>
                    </a:cubicBezTo>
                    <a:lnTo>
                      <a:pt x="525487" y="2870200"/>
                    </a:lnTo>
                    <a:cubicBezTo>
                      <a:pt x="522665" y="2878667"/>
                      <a:pt x="523332" y="2889289"/>
                      <a:pt x="517021" y="2895600"/>
                    </a:cubicBezTo>
                    <a:lnTo>
                      <a:pt x="500087" y="2912534"/>
                    </a:lnTo>
                    <a:cubicBezTo>
                      <a:pt x="478692" y="2976721"/>
                      <a:pt x="483154" y="2945485"/>
                      <a:pt x="483154" y="3005667"/>
                    </a:cubicBezTo>
                  </a:path>
                </a:pathLst>
              </a:custGeom>
              <a:grpFill/>
              <a:ln w="254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Freeform: Shape 129">
                <a:extLst>
                  <a:ext uri="{FF2B5EF4-FFF2-40B4-BE49-F238E27FC236}">
                    <a16:creationId xmlns:a16="http://schemas.microsoft.com/office/drawing/2014/main" id="{F8C9A427-AB76-C206-E589-5CEC98124A8C}"/>
                  </a:ext>
                </a:extLst>
              </p:cNvPr>
              <p:cNvSpPr/>
              <p:nvPr/>
            </p:nvSpPr>
            <p:spPr>
              <a:xfrm>
                <a:off x="341203" y="658748"/>
                <a:ext cx="45720" cy="228600"/>
              </a:xfrm>
              <a:custGeom>
                <a:avLst/>
                <a:gdLst>
                  <a:gd name="connsiteX0" fmla="*/ 474687 w 610487"/>
                  <a:gd name="connsiteY0" fmla="*/ 0 h 3005667"/>
                  <a:gd name="connsiteX1" fmla="*/ 356154 w 610487"/>
                  <a:gd name="connsiteY1" fmla="*/ 50800 h 3005667"/>
                  <a:gd name="connsiteX2" fmla="*/ 305354 w 610487"/>
                  <a:gd name="connsiteY2" fmla="*/ 76200 h 3005667"/>
                  <a:gd name="connsiteX3" fmla="*/ 246087 w 610487"/>
                  <a:gd name="connsiteY3" fmla="*/ 101600 h 3005667"/>
                  <a:gd name="connsiteX4" fmla="*/ 144487 w 610487"/>
                  <a:gd name="connsiteY4" fmla="*/ 143934 h 3005667"/>
                  <a:gd name="connsiteX5" fmla="*/ 110621 w 610487"/>
                  <a:gd name="connsiteY5" fmla="*/ 169334 h 3005667"/>
                  <a:gd name="connsiteX6" fmla="*/ 51354 w 610487"/>
                  <a:gd name="connsiteY6" fmla="*/ 270934 h 3005667"/>
                  <a:gd name="connsiteX7" fmla="*/ 9021 w 610487"/>
                  <a:gd name="connsiteY7" fmla="*/ 431800 h 3005667"/>
                  <a:gd name="connsiteX8" fmla="*/ 25954 w 610487"/>
                  <a:gd name="connsiteY8" fmla="*/ 516467 h 3005667"/>
                  <a:gd name="connsiteX9" fmla="*/ 110621 w 610487"/>
                  <a:gd name="connsiteY9" fmla="*/ 584200 h 3005667"/>
                  <a:gd name="connsiteX10" fmla="*/ 229154 w 610487"/>
                  <a:gd name="connsiteY10" fmla="*/ 643467 h 3005667"/>
                  <a:gd name="connsiteX11" fmla="*/ 279954 w 610487"/>
                  <a:gd name="connsiteY11" fmla="*/ 685800 h 3005667"/>
                  <a:gd name="connsiteX12" fmla="*/ 330754 w 610487"/>
                  <a:gd name="connsiteY12" fmla="*/ 736600 h 3005667"/>
                  <a:gd name="connsiteX13" fmla="*/ 373087 w 610487"/>
                  <a:gd name="connsiteY13" fmla="*/ 787400 h 3005667"/>
                  <a:gd name="connsiteX14" fmla="*/ 398487 w 610487"/>
                  <a:gd name="connsiteY14" fmla="*/ 795867 h 3005667"/>
                  <a:gd name="connsiteX15" fmla="*/ 457754 w 610487"/>
                  <a:gd name="connsiteY15" fmla="*/ 812800 h 3005667"/>
                  <a:gd name="connsiteX16" fmla="*/ 508554 w 610487"/>
                  <a:gd name="connsiteY16" fmla="*/ 855134 h 3005667"/>
                  <a:gd name="connsiteX17" fmla="*/ 559354 w 610487"/>
                  <a:gd name="connsiteY17" fmla="*/ 905934 h 3005667"/>
                  <a:gd name="connsiteX18" fmla="*/ 584754 w 610487"/>
                  <a:gd name="connsiteY18" fmla="*/ 931334 h 3005667"/>
                  <a:gd name="connsiteX19" fmla="*/ 601687 w 610487"/>
                  <a:gd name="connsiteY19" fmla="*/ 982134 h 3005667"/>
                  <a:gd name="connsiteX20" fmla="*/ 593221 w 610487"/>
                  <a:gd name="connsiteY20" fmla="*/ 1193800 h 3005667"/>
                  <a:gd name="connsiteX21" fmla="*/ 559354 w 610487"/>
                  <a:gd name="connsiteY21" fmla="*/ 1244600 h 3005667"/>
                  <a:gd name="connsiteX22" fmla="*/ 491621 w 610487"/>
                  <a:gd name="connsiteY22" fmla="*/ 1363134 h 3005667"/>
                  <a:gd name="connsiteX23" fmla="*/ 432354 w 610487"/>
                  <a:gd name="connsiteY23" fmla="*/ 1490134 h 3005667"/>
                  <a:gd name="connsiteX24" fmla="*/ 406954 w 610487"/>
                  <a:gd name="connsiteY24" fmla="*/ 1515534 h 3005667"/>
                  <a:gd name="connsiteX25" fmla="*/ 356154 w 610487"/>
                  <a:gd name="connsiteY25" fmla="*/ 1566334 h 3005667"/>
                  <a:gd name="connsiteX26" fmla="*/ 330754 w 610487"/>
                  <a:gd name="connsiteY26" fmla="*/ 1591734 h 3005667"/>
                  <a:gd name="connsiteX27" fmla="*/ 229154 w 610487"/>
                  <a:gd name="connsiteY27" fmla="*/ 1617134 h 3005667"/>
                  <a:gd name="connsiteX28" fmla="*/ 34421 w 610487"/>
                  <a:gd name="connsiteY28" fmla="*/ 1659467 h 3005667"/>
                  <a:gd name="connsiteX29" fmla="*/ 17487 w 610487"/>
                  <a:gd name="connsiteY29" fmla="*/ 1701800 h 3005667"/>
                  <a:gd name="connsiteX30" fmla="*/ 17487 w 610487"/>
                  <a:gd name="connsiteY30" fmla="*/ 2065867 h 3005667"/>
                  <a:gd name="connsiteX31" fmla="*/ 51354 w 610487"/>
                  <a:gd name="connsiteY31" fmla="*/ 2099734 h 3005667"/>
                  <a:gd name="connsiteX32" fmla="*/ 102154 w 610487"/>
                  <a:gd name="connsiteY32" fmla="*/ 2201334 h 3005667"/>
                  <a:gd name="connsiteX33" fmla="*/ 127554 w 610487"/>
                  <a:gd name="connsiteY33" fmla="*/ 2218267 h 3005667"/>
                  <a:gd name="connsiteX34" fmla="*/ 161421 w 610487"/>
                  <a:gd name="connsiteY34" fmla="*/ 2243667 h 3005667"/>
                  <a:gd name="connsiteX35" fmla="*/ 186821 w 610487"/>
                  <a:gd name="connsiteY35" fmla="*/ 2252134 h 3005667"/>
                  <a:gd name="connsiteX36" fmla="*/ 313821 w 610487"/>
                  <a:gd name="connsiteY36" fmla="*/ 2269067 h 3005667"/>
                  <a:gd name="connsiteX37" fmla="*/ 390021 w 610487"/>
                  <a:gd name="connsiteY37" fmla="*/ 2302934 h 3005667"/>
                  <a:gd name="connsiteX38" fmla="*/ 423887 w 610487"/>
                  <a:gd name="connsiteY38" fmla="*/ 2311400 h 3005667"/>
                  <a:gd name="connsiteX39" fmla="*/ 474687 w 610487"/>
                  <a:gd name="connsiteY39" fmla="*/ 2328334 h 3005667"/>
                  <a:gd name="connsiteX40" fmla="*/ 525487 w 610487"/>
                  <a:gd name="connsiteY40" fmla="*/ 2379134 h 3005667"/>
                  <a:gd name="connsiteX41" fmla="*/ 559354 w 610487"/>
                  <a:gd name="connsiteY41" fmla="*/ 2463800 h 3005667"/>
                  <a:gd name="connsiteX42" fmla="*/ 550887 w 610487"/>
                  <a:gd name="connsiteY42" fmla="*/ 2794000 h 3005667"/>
                  <a:gd name="connsiteX43" fmla="*/ 533954 w 610487"/>
                  <a:gd name="connsiteY43" fmla="*/ 2844800 h 3005667"/>
                  <a:gd name="connsiteX44" fmla="*/ 525487 w 610487"/>
                  <a:gd name="connsiteY44" fmla="*/ 2870200 h 3005667"/>
                  <a:gd name="connsiteX45" fmla="*/ 517021 w 610487"/>
                  <a:gd name="connsiteY45" fmla="*/ 2895600 h 3005667"/>
                  <a:gd name="connsiteX46" fmla="*/ 500087 w 610487"/>
                  <a:gd name="connsiteY46" fmla="*/ 2912534 h 3005667"/>
                  <a:gd name="connsiteX47" fmla="*/ 483154 w 610487"/>
                  <a:gd name="connsiteY47" fmla="*/ 3005667 h 3005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610487" h="3005667">
                    <a:moveTo>
                      <a:pt x="474687" y="0"/>
                    </a:moveTo>
                    <a:cubicBezTo>
                      <a:pt x="435176" y="16933"/>
                      <a:pt x="394602" y="31576"/>
                      <a:pt x="356154" y="50800"/>
                    </a:cubicBezTo>
                    <a:cubicBezTo>
                      <a:pt x="339221" y="59267"/>
                      <a:pt x="322544" y="68266"/>
                      <a:pt x="305354" y="76200"/>
                    </a:cubicBezTo>
                    <a:cubicBezTo>
                      <a:pt x="285839" y="85207"/>
                      <a:pt x="265564" y="92511"/>
                      <a:pt x="246087" y="101600"/>
                    </a:cubicBezTo>
                    <a:cubicBezTo>
                      <a:pt x="155922" y="143677"/>
                      <a:pt x="208386" y="127959"/>
                      <a:pt x="144487" y="143934"/>
                    </a:cubicBezTo>
                    <a:cubicBezTo>
                      <a:pt x="133198" y="152401"/>
                      <a:pt x="118966" y="157955"/>
                      <a:pt x="110621" y="169334"/>
                    </a:cubicBezTo>
                    <a:cubicBezTo>
                      <a:pt x="87435" y="200951"/>
                      <a:pt x="67145" y="235047"/>
                      <a:pt x="51354" y="270934"/>
                    </a:cubicBezTo>
                    <a:cubicBezTo>
                      <a:pt x="22640" y="336192"/>
                      <a:pt x="19235" y="370513"/>
                      <a:pt x="9021" y="431800"/>
                    </a:cubicBezTo>
                    <a:cubicBezTo>
                      <a:pt x="14665" y="460022"/>
                      <a:pt x="14617" y="490013"/>
                      <a:pt x="25954" y="516467"/>
                    </a:cubicBezTo>
                    <a:cubicBezTo>
                      <a:pt x="34843" y="537207"/>
                      <a:pt x="96722" y="576556"/>
                      <a:pt x="110621" y="584200"/>
                    </a:cubicBezTo>
                    <a:cubicBezTo>
                      <a:pt x="149328" y="605489"/>
                      <a:pt x="229154" y="643467"/>
                      <a:pt x="229154" y="643467"/>
                    </a:cubicBezTo>
                    <a:cubicBezTo>
                      <a:pt x="267934" y="701638"/>
                      <a:pt x="218571" y="636694"/>
                      <a:pt x="279954" y="685800"/>
                    </a:cubicBezTo>
                    <a:cubicBezTo>
                      <a:pt x="298654" y="700760"/>
                      <a:pt x="317471" y="716674"/>
                      <a:pt x="330754" y="736600"/>
                    </a:cubicBezTo>
                    <a:cubicBezTo>
                      <a:pt x="343249" y="755343"/>
                      <a:pt x="353529" y="774361"/>
                      <a:pt x="373087" y="787400"/>
                    </a:cubicBezTo>
                    <a:cubicBezTo>
                      <a:pt x="380513" y="792351"/>
                      <a:pt x="389939" y="793303"/>
                      <a:pt x="398487" y="795867"/>
                    </a:cubicBezTo>
                    <a:cubicBezTo>
                      <a:pt x="418167" y="801771"/>
                      <a:pt x="437998" y="807156"/>
                      <a:pt x="457754" y="812800"/>
                    </a:cubicBezTo>
                    <a:cubicBezTo>
                      <a:pt x="496533" y="870970"/>
                      <a:pt x="447172" y="806028"/>
                      <a:pt x="508554" y="855134"/>
                    </a:cubicBezTo>
                    <a:cubicBezTo>
                      <a:pt x="527254" y="870094"/>
                      <a:pt x="542421" y="889001"/>
                      <a:pt x="559354" y="905934"/>
                    </a:cubicBezTo>
                    <a:lnTo>
                      <a:pt x="584754" y="931334"/>
                    </a:lnTo>
                    <a:cubicBezTo>
                      <a:pt x="590398" y="948267"/>
                      <a:pt x="597947" y="964681"/>
                      <a:pt x="601687" y="982134"/>
                    </a:cubicBezTo>
                    <a:cubicBezTo>
                      <a:pt x="616750" y="1052426"/>
                      <a:pt x="611531" y="1123610"/>
                      <a:pt x="593221" y="1193800"/>
                    </a:cubicBezTo>
                    <a:cubicBezTo>
                      <a:pt x="588084" y="1213492"/>
                      <a:pt x="569825" y="1227149"/>
                      <a:pt x="559354" y="1244600"/>
                    </a:cubicBezTo>
                    <a:cubicBezTo>
                      <a:pt x="535941" y="1283622"/>
                      <a:pt x="512671" y="1322788"/>
                      <a:pt x="491621" y="1363134"/>
                    </a:cubicBezTo>
                    <a:cubicBezTo>
                      <a:pt x="483473" y="1378751"/>
                      <a:pt x="447430" y="1467520"/>
                      <a:pt x="432354" y="1490134"/>
                    </a:cubicBezTo>
                    <a:cubicBezTo>
                      <a:pt x="425712" y="1500097"/>
                      <a:pt x="414746" y="1506443"/>
                      <a:pt x="406954" y="1515534"/>
                    </a:cubicBezTo>
                    <a:cubicBezTo>
                      <a:pt x="333944" y="1600712"/>
                      <a:pt x="423225" y="1510441"/>
                      <a:pt x="356154" y="1566334"/>
                    </a:cubicBezTo>
                    <a:cubicBezTo>
                      <a:pt x="346956" y="1573999"/>
                      <a:pt x="340908" y="1585388"/>
                      <a:pt x="330754" y="1591734"/>
                    </a:cubicBezTo>
                    <a:cubicBezTo>
                      <a:pt x="296831" y="1612936"/>
                      <a:pt x="268093" y="1610644"/>
                      <a:pt x="229154" y="1617134"/>
                    </a:cubicBezTo>
                    <a:cubicBezTo>
                      <a:pt x="77143" y="1642469"/>
                      <a:pt x="127959" y="1628288"/>
                      <a:pt x="34421" y="1659467"/>
                    </a:cubicBezTo>
                    <a:cubicBezTo>
                      <a:pt x="28776" y="1673578"/>
                      <a:pt x="19986" y="1686809"/>
                      <a:pt x="17487" y="1701800"/>
                    </a:cubicBezTo>
                    <a:cubicBezTo>
                      <a:pt x="-2775" y="1823371"/>
                      <a:pt x="-8696" y="1943678"/>
                      <a:pt x="17487" y="2065867"/>
                    </a:cubicBezTo>
                    <a:cubicBezTo>
                      <a:pt x="20832" y="2081478"/>
                      <a:pt x="40065" y="2088445"/>
                      <a:pt x="51354" y="2099734"/>
                    </a:cubicBezTo>
                    <a:cubicBezTo>
                      <a:pt x="62828" y="2126507"/>
                      <a:pt x="81322" y="2177030"/>
                      <a:pt x="102154" y="2201334"/>
                    </a:cubicBezTo>
                    <a:cubicBezTo>
                      <a:pt x="108776" y="2209060"/>
                      <a:pt x="119274" y="2212353"/>
                      <a:pt x="127554" y="2218267"/>
                    </a:cubicBezTo>
                    <a:cubicBezTo>
                      <a:pt x="139037" y="2226469"/>
                      <a:pt x="149169" y="2236666"/>
                      <a:pt x="161421" y="2243667"/>
                    </a:cubicBezTo>
                    <a:cubicBezTo>
                      <a:pt x="169170" y="2248095"/>
                      <a:pt x="178109" y="2250198"/>
                      <a:pt x="186821" y="2252134"/>
                    </a:cubicBezTo>
                    <a:cubicBezTo>
                      <a:pt x="224816" y="2260577"/>
                      <a:pt x="277150" y="2264992"/>
                      <a:pt x="313821" y="2269067"/>
                    </a:cubicBezTo>
                    <a:cubicBezTo>
                      <a:pt x="343324" y="2283818"/>
                      <a:pt x="357593" y="2292125"/>
                      <a:pt x="390021" y="2302934"/>
                    </a:cubicBezTo>
                    <a:cubicBezTo>
                      <a:pt x="401060" y="2306614"/>
                      <a:pt x="412742" y="2308056"/>
                      <a:pt x="423887" y="2311400"/>
                    </a:cubicBezTo>
                    <a:cubicBezTo>
                      <a:pt x="440984" y="2316529"/>
                      <a:pt x="474687" y="2328334"/>
                      <a:pt x="474687" y="2328334"/>
                    </a:cubicBezTo>
                    <a:cubicBezTo>
                      <a:pt x="491620" y="2345267"/>
                      <a:pt x="516593" y="2356899"/>
                      <a:pt x="525487" y="2379134"/>
                    </a:cubicBezTo>
                    <a:lnTo>
                      <a:pt x="559354" y="2463800"/>
                    </a:lnTo>
                    <a:cubicBezTo>
                      <a:pt x="572868" y="2612450"/>
                      <a:pt x="575444" y="2585265"/>
                      <a:pt x="550887" y="2794000"/>
                    </a:cubicBezTo>
                    <a:cubicBezTo>
                      <a:pt x="548801" y="2811727"/>
                      <a:pt x="539598" y="2827867"/>
                      <a:pt x="533954" y="2844800"/>
                    </a:cubicBezTo>
                    <a:lnTo>
                      <a:pt x="525487" y="2870200"/>
                    </a:lnTo>
                    <a:cubicBezTo>
                      <a:pt x="522665" y="2878667"/>
                      <a:pt x="523332" y="2889289"/>
                      <a:pt x="517021" y="2895600"/>
                    </a:cubicBezTo>
                    <a:lnTo>
                      <a:pt x="500087" y="2912534"/>
                    </a:lnTo>
                    <a:cubicBezTo>
                      <a:pt x="478692" y="2976721"/>
                      <a:pt x="483154" y="2945485"/>
                      <a:pt x="483154" y="3005667"/>
                    </a:cubicBezTo>
                  </a:path>
                </a:pathLst>
              </a:custGeom>
              <a:grpFill/>
              <a:ln w="254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22" name="Group 121">
            <a:extLst>
              <a:ext uri="{FF2B5EF4-FFF2-40B4-BE49-F238E27FC236}">
                <a16:creationId xmlns:a16="http://schemas.microsoft.com/office/drawing/2014/main" id="{C50AF2CA-B72C-3EED-E388-D689CC10F755}"/>
              </a:ext>
            </a:extLst>
          </p:cNvPr>
          <p:cNvGrpSpPr/>
          <p:nvPr/>
        </p:nvGrpSpPr>
        <p:grpSpPr>
          <a:xfrm>
            <a:off x="523652" y="4744595"/>
            <a:ext cx="245720" cy="283892"/>
            <a:chOff x="-359388" y="1619249"/>
            <a:chExt cx="264842" cy="283892"/>
          </a:xfrm>
          <a:solidFill>
            <a:schemeClr val="bg2">
              <a:lumMod val="50000"/>
            </a:schemeClr>
          </a:solidFill>
        </p:grpSpPr>
        <p:sp>
          <p:nvSpPr>
            <p:cNvPr id="123" name="Rectangle 122">
              <a:extLst>
                <a:ext uri="{FF2B5EF4-FFF2-40B4-BE49-F238E27FC236}">
                  <a16:creationId xmlns:a16="http://schemas.microsoft.com/office/drawing/2014/main" id="{7C6DD726-3E61-AA55-F20F-8B2080E1B925}"/>
                </a:ext>
              </a:extLst>
            </p:cNvPr>
            <p:cNvSpPr/>
            <p:nvPr/>
          </p:nvSpPr>
          <p:spPr>
            <a:xfrm>
              <a:off x="-359388" y="1619249"/>
              <a:ext cx="264842" cy="283892"/>
            </a:xfrm>
            <a:prstGeom prst="rect">
              <a:avLst/>
            </a:prstGeom>
            <a:grpFill/>
            <a:ln w="127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24" name="Group 123">
              <a:extLst>
                <a:ext uri="{FF2B5EF4-FFF2-40B4-BE49-F238E27FC236}">
                  <a16:creationId xmlns:a16="http://schemas.microsoft.com/office/drawing/2014/main" id="{AB7979CF-7449-D2E5-14E8-1643815D0098}"/>
                </a:ext>
              </a:extLst>
            </p:cNvPr>
            <p:cNvGrpSpPr/>
            <p:nvPr/>
          </p:nvGrpSpPr>
          <p:grpSpPr>
            <a:xfrm>
              <a:off x="-309137" y="1666198"/>
              <a:ext cx="164339" cy="189995"/>
              <a:chOff x="222584" y="658748"/>
              <a:chExt cx="164339" cy="228600"/>
            </a:xfrm>
            <a:grpFill/>
          </p:grpSpPr>
          <p:sp>
            <p:nvSpPr>
              <p:cNvPr id="125" name="Freeform: Shape 124">
                <a:extLst>
                  <a:ext uri="{FF2B5EF4-FFF2-40B4-BE49-F238E27FC236}">
                    <a16:creationId xmlns:a16="http://schemas.microsoft.com/office/drawing/2014/main" id="{625FC659-D648-7EC1-293F-7F6DE7D8B33B}"/>
                  </a:ext>
                </a:extLst>
              </p:cNvPr>
              <p:cNvSpPr/>
              <p:nvPr/>
            </p:nvSpPr>
            <p:spPr>
              <a:xfrm>
                <a:off x="222584" y="658748"/>
                <a:ext cx="45720" cy="228600"/>
              </a:xfrm>
              <a:custGeom>
                <a:avLst/>
                <a:gdLst>
                  <a:gd name="connsiteX0" fmla="*/ 474687 w 610487"/>
                  <a:gd name="connsiteY0" fmla="*/ 0 h 3005667"/>
                  <a:gd name="connsiteX1" fmla="*/ 356154 w 610487"/>
                  <a:gd name="connsiteY1" fmla="*/ 50800 h 3005667"/>
                  <a:gd name="connsiteX2" fmla="*/ 305354 w 610487"/>
                  <a:gd name="connsiteY2" fmla="*/ 76200 h 3005667"/>
                  <a:gd name="connsiteX3" fmla="*/ 246087 w 610487"/>
                  <a:gd name="connsiteY3" fmla="*/ 101600 h 3005667"/>
                  <a:gd name="connsiteX4" fmla="*/ 144487 w 610487"/>
                  <a:gd name="connsiteY4" fmla="*/ 143934 h 3005667"/>
                  <a:gd name="connsiteX5" fmla="*/ 110621 w 610487"/>
                  <a:gd name="connsiteY5" fmla="*/ 169334 h 3005667"/>
                  <a:gd name="connsiteX6" fmla="*/ 51354 w 610487"/>
                  <a:gd name="connsiteY6" fmla="*/ 270934 h 3005667"/>
                  <a:gd name="connsiteX7" fmla="*/ 9021 w 610487"/>
                  <a:gd name="connsiteY7" fmla="*/ 431800 h 3005667"/>
                  <a:gd name="connsiteX8" fmla="*/ 25954 w 610487"/>
                  <a:gd name="connsiteY8" fmla="*/ 516467 h 3005667"/>
                  <a:gd name="connsiteX9" fmla="*/ 110621 w 610487"/>
                  <a:gd name="connsiteY9" fmla="*/ 584200 h 3005667"/>
                  <a:gd name="connsiteX10" fmla="*/ 229154 w 610487"/>
                  <a:gd name="connsiteY10" fmla="*/ 643467 h 3005667"/>
                  <a:gd name="connsiteX11" fmla="*/ 279954 w 610487"/>
                  <a:gd name="connsiteY11" fmla="*/ 685800 h 3005667"/>
                  <a:gd name="connsiteX12" fmla="*/ 330754 w 610487"/>
                  <a:gd name="connsiteY12" fmla="*/ 736600 h 3005667"/>
                  <a:gd name="connsiteX13" fmla="*/ 373087 w 610487"/>
                  <a:gd name="connsiteY13" fmla="*/ 787400 h 3005667"/>
                  <a:gd name="connsiteX14" fmla="*/ 398487 w 610487"/>
                  <a:gd name="connsiteY14" fmla="*/ 795867 h 3005667"/>
                  <a:gd name="connsiteX15" fmla="*/ 457754 w 610487"/>
                  <a:gd name="connsiteY15" fmla="*/ 812800 h 3005667"/>
                  <a:gd name="connsiteX16" fmla="*/ 508554 w 610487"/>
                  <a:gd name="connsiteY16" fmla="*/ 855134 h 3005667"/>
                  <a:gd name="connsiteX17" fmla="*/ 559354 w 610487"/>
                  <a:gd name="connsiteY17" fmla="*/ 905934 h 3005667"/>
                  <a:gd name="connsiteX18" fmla="*/ 584754 w 610487"/>
                  <a:gd name="connsiteY18" fmla="*/ 931334 h 3005667"/>
                  <a:gd name="connsiteX19" fmla="*/ 601687 w 610487"/>
                  <a:gd name="connsiteY19" fmla="*/ 982134 h 3005667"/>
                  <a:gd name="connsiteX20" fmla="*/ 593221 w 610487"/>
                  <a:gd name="connsiteY20" fmla="*/ 1193800 h 3005667"/>
                  <a:gd name="connsiteX21" fmla="*/ 559354 w 610487"/>
                  <a:gd name="connsiteY21" fmla="*/ 1244600 h 3005667"/>
                  <a:gd name="connsiteX22" fmla="*/ 491621 w 610487"/>
                  <a:gd name="connsiteY22" fmla="*/ 1363134 h 3005667"/>
                  <a:gd name="connsiteX23" fmla="*/ 432354 w 610487"/>
                  <a:gd name="connsiteY23" fmla="*/ 1490134 h 3005667"/>
                  <a:gd name="connsiteX24" fmla="*/ 406954 w 610487"/>
                  <a:gd name="connsiteY24" fmla="*/ 1515534 h 3005667"/>
                  <a:gd name="connsiteX25" fmla="*/ 356154 w 610487"/>
                  <a:gd name="connsiteY25" fmla="*/ 1566334 h 3005667"/>
                  <a:gd name="connsiteX26" fmla="*/ 330754 w 610487"/>
                  <a:gd name="connsiteY26" fmla="*/ 1591734 h 3005667"/>
                  <a:gd name="connsiteX27" fmla="*/ 229154 w 610487"/>
                  <a:gd name="connsiteY27" fmla="*/ 1617134 h 3005667"/>
                  <a:gd name="connsiteX28" fmla="*/ 34421 w 610487"/>
                  <a:gd name="connsiteY28" fmla="*/ 1659467 h 3005667"/>
                  <a:gd name="connsiteX29" fmla="*/ 17487 w 610487"/>
                  <a:gd name="connsiteY29" fmla="*/ 1701800 h 3005667"/>
                  <a:gd name="connsiteX30" fmla="*/ 17487 w 610487"/>
                  <a:gd name="connsiteY30" fmla="*/ 2065867 h 3005667"/>
                  <a:gd name="connsiteX31" fmla="*/ 51354 w 610487"/>
                  <a:gd name="connsiteY31" fmla="*/ 2099734 h 3005667"/>
                  <a:gd name="connsiteX32" fmla="*/ 102154 w 610487"/>
                  <a:gd name="connsiteY32" fmla="*/ 2201334 h 3005667"/>
                  <a:gd name="connsiteX33" fmla="*/ 127554 w 610487"/>
                  <a:gd name="connsiteY33" fmla="*/ 2218267 h 3005667"/>
                  <a:gd name="connsiteX34" fmla="*/ 161421 w 610487"/>
                  <a:gd name="connsiteY34" fmla="*/ 2243667 h 3005667"/>
                  <a:gd name="connsiteX35" fmla="*/ 186821 w 610487"/>
                  <a:gd name="connsiteY35" fmla="*/ 2252134 h 3005667"/>
                  <a:gd name="connsiteX36" fmla="*/ 313821 w 610487"/>
                  <a:gd name="connsiteY36" fmla="*/ 2269067 h 3005667"/>
                  <a:gd name="connsiteX37" fmla="*/ 390021 w 610487"/>
                  <a:gd name="connsiteY37" fmla="*/ 2302934 h 3005667"/>
                  <a:gd name="connsiteX38" fmla="*/ 423887 w 610487"/>
                  <a:gd name="connsiteY38" fmla="*/ 2311400 h 3005667"/>
                  <a:gd name="connsiteX39" fmla="*/ 474687 w 610487"/>
                  <a:gd name="connsiteY39" fmla="*/ 2328334 h 3005667"/>
                  <a:gd name="connsiteX40" fmla="*/ 525487 w 610487"/>
                  <a:gd name="connsiteY40" fmla="*/ 2379134 h 3005667"/>
                  <a:gd name="connsiteX41" fmla="*/ 559354 w 610487"/>
                  <a:gd name="connsiteY41" fmla="*/ 2463800 h 3005667"/>
                  <a:gd name="connsiteX42" fmla="*/ 550887 w 610487"/>
                  <a:gd name="connsiteY42" fmla="*/ 2794000 h 3005667"/>
                  <a:gd name="connsiteX43" fmla="*/ 533954 w 610487"/>
                  <a:gd name="connsiteY43" fmla="*/ 2844800 h 3005667"/>
                  <a:gd name="connsiteX44" fmla="*/ 525487 w 610487"/>
                  <a:gd name="connsiteY44" fmla="*/ 2870200 h 3005667"/>
                  <a:gd name="connsiteX45" fmla="*/ 517021 w 610487"/>
                  <a:gd name="connsiteY45" fmla="*/ 2895600 h 3005667"/>
                  <a:gd name="connsiteX46" fmla="*/ 500087 w 610487"/>
                  <a:gd name="connsiteY46" fmla="*/ 2912534 h 3005667"/>
                  <a:gd name="connsiteX47" fmla="*/ 483154 w 610487"/>
                  <a:gd name="connsiteY47" fmla="*/ 3005667 h 3005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610487" h="3005667">
                    <a:moveTo>
                      <a:pt x="474687" y="0"/>
                    </a:moveTo>
                    <a:cubicBezTo>
                      <a:pt x="435176" y="16933"/>
                      <a:pt x="394602" y="31576"/>
                      <a:pt x="356154" y="50800"/>
                    </a:cubicBezTo>
                    <a:cubicBezTo>
                      <a:pt x="339221" y="59267"/>
                      <a:pt x="322544" y="68266"/>
                      <a:pt x="305354" y="76200"/>
                    </a:cubicBezTo>
                    <a:cubicBezTo>
                      <a:pt x="285839" y="85207"/>
                      <a:pt x="265564" y="92511"/>
                      <a:pt x="246087" y="101600"/>
                    </a:cubicBezTo>
                    <a:cubicBezTo>
                      <a:pt x="155922" y="143677"/>
                      <a:pt x="208386" y="127959"/>
                      <a:pt x="144487" y="143934"/>
                    </a:cubicBezTo>
                    <a:cubicBezTo>
                      <a:pt x="133198" y="152401"/>
                      <a:pt x="118966" y="157955"/>
                      <a:pt x="110621" y="169334"/>
                    </a:cubicBezTo>
                    <a:cubicBezTo>
                      <a:pt x="87435" y="200951"/>
                      <a:pt x="67145" y="235047"/>
                      <a:pt x="51354" y="270934"/>
                    </a:cubicBezTo>
                    <a:cubicBezTo>
                      <a:pt x="22640" y="336192"/>
                      <a:pt x="19235" y="370513"/>
                      <a:pt x="9021" y="431800"/>
                    </a:cubicBezTo>
                    <a:cubicBezTo>
                      <a:pt x="14665" y="460022"/>
                      <a:pt x="14617" y="490013"/>
                      <a:pt x="25954" y="516467"/>
                    </a:cubicBezTo>
                    <a:cubicBezTo>
                      <a:pt x="34843" y="537207"/>
                      <a:pt x="96722" y="576556"/>
                      <a:pt x="110621" y="584200"/>
                    </a:cubicBezTo>
                    <a:cubicBezTo>
                      <a:pt x="149328" y="605489"/>
                      <a:pt x="229154" y="643467"/>
                      <a:pt x="229154" y="643467"/>
                    </a:cubicBezTo>
                    <a:cubicBezTo>
                      <a:pt x="267934" y="701638"/>
                      <a:pt x="218571" y="636694"/>
                      <a:pt x="279954" y="685800"/>
                    </a:cubicBezTo>
                    <a:cubicBezTo>
                      <a:pt x="298654" y="700760"/>
                      <a:pt x="317471" y="716674"/>
                      <a:pt x="330754" y="736600"/>
                    </a:cubicBezTo>
                    <a:cubicBezTo>
                      <a:pt x="343249" y="755343"/>
                      <a:pt x="353529" y="774361"/>
                      <a:pt x="373087" y="787400"/>
                    </a:cubicBezTo>
                    <a:cubicBezTo>
                      <a:pt x="380513" y="792351"/>
                      <a:pt x="389939" y="793303"/>
                      <a:pt x="398487" y="795867"/>
                    </a:cubicBezTo>
                    <a:cubicBezTo>
                      <a:pt x="418167" y="801771"/>
                      <a:pt x="437998" y="807156"/>
                      <a:pt x="457754" y="812800"/>
                    </a:cubicBezTo>
                    <a:cubicBezTo>
                      <a:pt x="496533" y="870970"/>
                      <a:pt x="447172" y="806028"/>
                      <a:pt x="508554" y="855134"/>
                    </a:cubicBezTo>
                    <a:cubicBezTo>
                      <a:pt x="527254" y="870094"/>
                      <a:pt x="542421" y="889001"/>
                      <a:pt x="559354" y="905934"/>
                    </a:cubicBezTo>
                    <a:lnTo>
                      <a:pt x="584754" y="931334"/>
                    </a:lnTo>
                    <a:cubicBezTo>
                      <a:pt x="590398" y="948267"/>
                      <a:pt x="597947" y="964681"/>
                      <a:pt x="601687" y="982134"/>
                    </a:cubicBezTo>
                    <a:cubicBezTo>
                      <a:pt x="616750" y="1052426"/>
                      <a:pt x="611531" y="1123610"/>
                      <a:pt x="593221" y="1193800"/>
                    </a:cubicBezTo>
                    <a:cubicBezTo>
                      <a:pt x="588084" y="1213492"/>
                      <a:pt x="569825" y="1227149"/>
                      <a:pt x="559354" y="1244600"/>
                    </a:cubicBezTo>
                    <a:cubicBezTo>
                      <a:pt x="535941" y="1283622"/>
                      <a:pt x="512671" y="1322788"/>
                      <a:pt x="491621" y="1363134"/>
                    </a:cubicBezTo>
                    <a:cubicBezTo>
                      <a:pt x="483473" y="1378751"/>
                      <a:pt x="447430" y="1467520"/>
                      <a:pt x="432354" y="1490134"/>
                    </a:cubicBezTo>
                    <a:cubicBezTo>
                      <a:pt x="425712" y="1500097"/>
                      <a:pt x="414746" y="1506443"/>
                      <a:pt x="406954" y="1515534"/>
                    </a:cubicBezTo>
                    <a:cubicBezTo>
                      <a:pt x="333944" y="1600712"/>
                      <a:pt x="423225" y="1510441"/>
                      <a:pt x="356154" y="1566334"/>
                    </a:cubicBezTo>
                    <a:cubicBezTo>
                      <a:pt x="346956" y="1573999"/>
                      <a:pt x="340908" y="1585388"/>
                      <a:pt x="330754" y="1591734"/>
                    </a:cubicBezTo>
                    <a:cubicBezTo>
                      <a:pt x="296831" y="1612936"/>
                      <a:pt x="268093" y="1610644"/>
                      <a:pt x="229154" y="1617134"/>
                    </a:cubicBezTo>
                    <a:cubicBezTo>
                      <a:pt x="77143" y="1642469"/>
                      <a:pt x="127959" y="1628288"/>
                      <a:pt x="34421" y="1659467"/>
                    </a:cubicBezTo>
                    <a:cubicBezTo>
                      <a:pt x="28776" y="1673578"/>
                      <a:pt x="19986" y="1686809"/>
                      <a:pt x="17487" y="1701800"/>
                    </a:cubicBezTo>
                    <a:cubicBezTo>
                      <a:pt x="-2775" y="1823371"/>
                      <a:pt x="-8696" y="1943678"/>
                      <a:pt x="17487" y="2065867"/>
                    </a:cubicBezTo>
                    <a:cubicBezTo>
                      <a:pt x="20832" y="2081478"/>
                      <a:pt x="40065" y="2088445"/>
                      <a:pt x="51354" y="2099734"/>
                    </a:cubicBezTo>
                    <a:cubicBezTo>
                      <a:pt x="62828" y="2126507"/>
                      <a:pt x="81322" y="2177030"/>
                      <a:pt x="102154" y="2201334"/>
                    </a:cubicBezTo>
                    <a:cubicBezTo>
                      <a:pt x="108776" y="2209060"/>
                      <a:pt x="119274" y="2212353"/>
                      <a:pt x="127554" y="2218267"/>
                    </a:cubicBezTo>
                    <a:cubicBezTo>
                      <a:pt x="139037" y="2226469"/>
                      <a:pt x="149169" y="2236666"/>
                      <a:pt x="161421" y="2243667"/>
                    </a:cubicBezTo>
                    <a:cubicBezTo>
                      <a:pt x="169170" y="2248095"/>
                      <a:pt x="178109" y="2250198"/>
                      <a:pt x="186821" y="2252134"/>
                    </a:cubicBezTo>
                    <a:cubicBezTo>
                      <a:pt x="224816" y="2260577"/>
                      <a:pt x="277150" y="2264992"/>
                      <a:pt x="313821" y="2269067"/>
                    </a:cubicBezTo>
                    <a:cubicBezTo>
                      <a:pt x="343324" y="2283818"/>
                      <a:pt x="357593" y="2292125"/>
                      <a:pt x="390021" y="2302934"/>
                    </a:cubicBezTo>
                    <a:cubicBezTo>
                      <a:pt x="401060" y="2306614"/>
                      <a:pt x="412742" y="2308056"/>
                      <a:pt x="423887" y="2311400"/>
                    </a:cubicBezTo>
                    <a:cubicBezTo>
                      <a:pt x="440984" y="2316529"/>
                      <a:pt x="474687" y="2328334"/>
                      <a:pt x="474687" y="2328334"/>
                    </a:cubicBezTo>
                    <a:cubicBezTo>
                      <a:pt x="491620" y="2345267"/>
                      <a:pt x="516593" y="2356899"/>
                      <a:pt x="525487" y="2379134"/>
                    </a:cubicBezTo>
                    <a:lnTo>
                      <a:pt x="559354" y="2463800"/>
                    </a:lnTo>
                    <a:cubicBezTo>
                      <a:pt x="572868" y="2612450"/>
                      <a:pt x="575444" y="2585265"/>
                      <a:pt x="550887" y="2794000"/>
                    </a:cubicBezTo>
                    <a:cubicBezTo>
                      <a:pt x="548801" y="2811727"/>
                      <a:pt x="539598" y="2827867"/>
                      <a:pt x="533954" y="2844800"/>
                    </a:cubicBezTo>
                    <a:lnTo>
                      <a:pt x="525487" y="2870200"/>
                    </a:lnTo>
                    <a:cubicBezTo>
                      <a:pt x="522665" y="2878667"/>
                      <a:pt x="523332" y="2889289"/>
                      <a:pt x="517021" y="2895600"/>
                    </a:cubicBezTo>
                    <a:lnTo>
                      <a:pt x="500087" y="2912534"/>
                    </a:lnTo>
                    <a:cubicBezTo>
                      <a:pt x="478692" y="2976721"/>
                      <a:pt x="483154" y="2945485"/>
                      <a:pt x="483154" y="3005667"/>
                    </a:cubicBezTo>
                  </a:path>
                </a:pathLst>
              </a:custGeom>
              <a:grpFill/>
              <a:ln w="127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Freeform: Shape 125">
                <a:extLst>
                  <a:ext uri="{FF2B5EF4-FFF2-40B4-BE49-F238E27FC236}">
                    <a16:creationId xmlns:a16="http://schemas.microsoft.com/office/drawing/2014/main" id="{E30ED5A6-F0C4-D7F4-3EE8-8D870A5A8DDF}"/>
                  </a:ext>
                </a:extLst>
              </p:cNvPr>
              <p:cNvSpPr/>
              <p:nvPr/>
            </p:nvSpPr>
            <p:spPr>
              <a:xfrm>
                <a:off x="341203" y="658748"/>
                <a:ext cx="45720" cy="228600"/>
              </a:xfrm>
              <a:custGeom>
                <a:avLst/>
                <a:gdLst>
                  <a:gd name="connsiteX0" fmla="*/ 474687 w 610487"/>
                  <a:gd name="connsiteY0" fmla="*/ 0 h 3005667"/>
                  <a:gd name="connsiteX1" fmla="*/ 356154 w 610487"/>
                  <a:gd name="connsiteY1" fmla="*/ 50800 h 3005667"/>
                  <a:gd name="connsiteX2" fmla="*/ 305354 w 610487"/>
                  <a:gd name="connsiteY2" fmla="*/ 76200 h 3005667"/>
                  <a:gd name="connsiteX3" fmla="*/ 246087 w 610487"/>
                  <a:gd name="connsiteY3" fmla="*/ 101600 h 3005667"/>
                  <a:gd name="connsiteX4" fmla="*/ 144487 w 610487"/>
                  <a:gd name="connsiteY4" fmla="*/ 143934 h 3005667"/>
                  <a:gd name="connsiteX5" fmla="*/ 110621 w 610487"/>
                  <a:gd name="connsiteY5" fmla="*/ 169334 h 3005667"/>
                  <a:gd name="connsiteX6" fmla="*/ 51354 w 610487"/>
                  <a:gd name="connsiteY6" fmla="*/ 270934 h 3005667"/>
                  <a:gd name="connsiteX7" fmla="*/ 9021 w 610487"/>
                  <a:gd name="connsiteY7" fmla="*/ 431800 h 3005667"/>
                  <a:gd name="connsiteX8" fmla="*/ 25954 w 610487"/>
                  <a:gd name="connsiteY8" fmla="*/ 516467 h 3005667"/>
                  <a:gd name="connsiteX9" fmla="*/ 110621 w 610487"/>
                  <a:gd name="connsiteY9" fmla="*/ 584200 h 3005667"/>
                  <a:gd name="connsiteX10" fmla="*/ 229154 w 610487"/>
                  <a:gd name="connsiteY10" fmla="*/ 643467 h 3005667"/>
                  <a:gd name="connsiteX11" fmla="*/ 279954 w 610487"/>
                  <a:gd name="connsiteY11" fmla="*/ 685800 h 3005667"/>
                  <a:gd name="connsiteX12" fmla="*/ 330754 w 610487"/>
                  <a:gd name="connsiteY12" fmla="*/ 736600 h 3005667"/>
                  <a:gd name="connsiteX13" fmla="*/ 373087 w 610487"/>
                  <a:gd name="connsiteY13" fmla="*/ 787400 h 3005667"/>
                  <a:gd name="connsiteX14" fmla="*/ 398487 w 610487"/>
                  <a:gd name="connsiteY14" fmla="*/ 795867 h 3005667"/>
                  <a:gd name="connsiteX15" fmla="*/ 457754 w 610487"/>
                  <a:gd name="connsiteY15" fmla="*/ 812800 h 3005667"/>
                  <a:gd name="connsiteX16" fmla="*/ 508554 w 610487"/>
                  <a:gd name="connsiteY16" fmla="*/ 855134 h 3005667"/>
                  <a:gd name="connsiteX17" fmla="*/ 559354 w 610487"/>
                  <a:gd name="connsiteY17" fmla="*/ 905934 h 3005667"/>
                  <a:gd name="connsiteX18" fmla="*/ 584754 w 610487"/>
                  <a:gd name="connsiteY18" fmla="*/ 931334 h 3005667"/>
                  <a:gd name="connsiteX19" fmla="*/ 601687 w 610487"/>
                  <a:gd name="connsiteY19" fmla="*/ 982134 h 3005667"/>
                  <a:gd name="connsiteX20" fmla="*/ 593221 w 610487"/>
                  <a:gd name="connsiteY20" fmla="*/ 1193800 h 3005667"/>
                  <a:gd name="connsiteX21" fmla="*/ 559354 w 610487"/>
                  <a:gd name="connsiteY21" fmla="*/ 1244600 h 3005667"/>
                  <a:gd name="connsiteX22" fmla="*/ 491621 w 610487"/>
                  <a:gd name="connsiteY22" fmla="*/ 1363134 h 3005667"/>
                  <a:gd name="connsiteX23" fmla="*/ 432354 w 610487"/>
                  <a:gd name="connsiteY23" fmla="*/ 1490134 h 3005667"/>
                  <a:gd name="connsiteX24" fmla="*/ 406954 w 610487"/>
                  <a:gd name="connsiteY24" fmla="*/ 1515534 h 3005667"/>
                  <a:gd name="connsiteX25" fmla="*/ 356154 w 610487"/>
                  <a:gd name="connsiteY25" fmla="*/ 1566334 h 3005667"/>
                  <a:gd name="connsiteX26" fmla="*/ 330754 w 610487"/>
                  <a:gd name="connsiteY26" fmla="*/ 1591734 h 3005667"/>
                  <a:gd name="connsiteX27" fmla="*/ 229154 w 610487"/>
                  <a:gd name="connsiteY27" fmla="*/ 1617134 h 3005667"/>
                  <a:gd name="connsiteX28" fmla="*/ 34421 w 610487"/>
                  <a:gd name="connsiteY28" fmla="*/ 1659467 h 3005667"/>
                  <a:gd name="connsiteX29" fmla="*/ 17487 w 610487"/>
                  <a:gd name="connsiteY29" fmla="*/ 1701800 h 3005667"/>
                  <a:gd name="connsiteX30" fmla="*/ 17487 w 610487"/>
                  <a:gd name="connsiteY30" fmla="*/ 2065867 h 3005667"/>
                  <a:gd name="connsiteX31" fmla="*/ 51354 w 610487"/>
                  <a:gd name="connsiteY31" fmla="*/ 2099734 h 3005667"/>
                  <a:gd name="connsiteX32" fmla="*/ 102154 w 610487"/>
                  <a:gd name="connsiteY32" fmla="*/ 2201334 h 3005667"/>
                  <a:gd name="connsiteX33" fmla="*/ 127554 w 610487"/>
                  <a:gd name="connsiteY33" fmla="*/ 2218267 h 3005667"/>
                  <a:gd name="connsiteX34" fmla="*/ 161421 w 610487"/>
                  <a:gd name="connsiteY34" fmla="*/ 2243667 h 3005667"/>
                  <a:gd name="connsiteX35" fmla="*/ 186821 w 610487"/>
                  <a:gd name="connsiteY35" fmla="*/ 2252134 h 3005667"/>
                  <a:gd name="connsiteX36" fmla="*/ 313821 w 610487"/>
                  <a:gd name="connsiteY36" fmla="*/ 2269067 h 3005667"/>
                  <a:gd name="connsiteX37" fmla="*/ 390021 w 610487"/>
                  <a:gd name="connsiteY37" fmla="*/ 2302934 h 3005667"/>
                  <a:gd name="connsiteX38" fmla="*/ 423887 w 610487"/>
                  <a:gd name="connsiteY38" fmla="*/ 2311400 h 3005667"/>
                  <a:gd name="connsiteX39" fmla="*/ 474687 w 610487"/>
                  <a:gd name="connsiteY39" fmla="*/ 2328334 h 3005667"/>
                  <a:gd name="connsiteX40" fmla="*/ 525487 w 610487"/>
                  <a:gd name="connsiteY40" fmla="*/ 2379134 h 3005667"/>
                  <a:gd name="connsiteX41" fmla="*/ 559354 w 610487"/>
                  <a:gd name="connsiteY41" fmla="*/ 2463800 h 3005667"/>
                  <a:gd name="connsiteX42" fmla="*/ 550887 w 610487"/>
                  <a:gd name="connsiteY42" fmla="*/ 2794000 h 3005667"/>
                  <a:gd name="connsiteX43" fmla="*/ 533954 w 610487"/>
                  <a:gd name="connsiteY43" fmla="*/ 2844800 h 3005667"/>
                  <a:gd name="connsiteX44" fmla="*/ 525487 w 610487"/>
                  <a:gd name="connsiteY44" fmla="*/ 2870200 h 3005667"/>
                  <a:gd name="connsiteX45" fmla="*/ 517021 w 610487"/>
                  <a:gd name="connsiteY45" fmla="*/ 2895600 h 3005667"/>
                  <a:gd name="connsiteX46" fmla="*/ 500087 w 610487"/>
                  <a:gd name="connsiteY46" fmla="*/ 2912534 h 3005667"/>
                  <a:gd name="connsiteX47" fmla="*/ 483154 w 610487"/>
                  <a:gd name="connsiteY47" fmla="*/ 3005667 h 3005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610487" h="3005667">
                    <a:moveTo>
                      <a:pt x="474687" y="0"/>
                    </a:moveTo>
                    <a:cubicBezTo>
                      <a:pt x="435176" y="16933"/>
                      <a:pt x="394602" y="31576"/>
                      <a:pt x="356154" y="50800"/>
                    </a:cubicBezTo>
                    <a:cubicBezTo>
                      <a:pt x="339221" y="59267"/>
                      <a:pt x="322544" y="68266"/>
                      <a:pt x="305354" y="76200"/>
                    </a:cubicBezTo>
                    <a:cubicBezTo>
                      <a:pt x="285839" y="85207"/>
                      <a:pt x="265564" y="92511"/>
                      <a:pt x="246087" y="101600"/>
                    </a:cubicBezTo>
                    <a:cubicBezTo>
                      <a:pt x="155922" y="143677"/>
                      <a:pt x="208386" y="127959"/>
                      <a:pt x="144487" y="143934"/>
                    </a:cubicBezTo>
                    <a:cubicBezTo>
                      <a:pt x="133198" y="152401"/>
                      <a:pt x="118966" y="157955"/>
                      <a:pt x="110621" y="169334"/>
                    </a:cubicBezTo>
                    <a:cubicBezTo>
                      <a:pt x="87435" y="200951"/>
                      <a:pt x="67145" y="235047"/>
                      <a:pt x="51354" y="270934"/>
                    </a:cubicBezTo>
                    <a:cubicBezTo>
                      <a:pt x="22640" y="336192"/>
                      <a:pt x="19235" y="370513"/>
                      <a:pt x="9021" y="431800"/>
                    </a:cubicBezTo>
                    <a:cubicBezTo>
                      <a:pt x="14665" y="460022"/>
                      <a:pt x="14617" y="490013"/>
                      <a:pt x="25954" y="516467"/>
                    </a:cubicBezTo>
                    <a:cubicBezTo>
                      <a:pt x="34843" y="537207"/>
                      <a:pt x="96722" y="576556"/>
                      <a:pt x="110621" y="584200"/>
                    </a:cubicBezTo>
                    <a:cubicBezTo>
                      <a:pt x="149328" y="605489"/>
                      <a:pt x="229154" y="643467"/>
                      <a:pt x="229154" y="643467"/>
                    </a:cubicBezTo>
                    <a:cubicBezTo>
                      <a:pt x="267934" y="701638"/>
                      <a:pt x="218571" y="636694"/>
                      <a:pt x="279954" y="685800"/>
                    </a:cubicBezTo>
                    <a:cubicBezTo>
                      <a:pt x="298654" y="700760"/>
                      <a:pt x="317471" y="716674"/>
                      <a:pt x="330754" y="736600"/>
                    </a:cubicBezTo>
                    <a:cubicBezTo>
                      <a:pt x="343249" y="755343"/>
                      <a:pt x="353529" y="774361"/>
                      <a:pt x="373087" y="787400"/>
                    </a:cubicBezTo>
                    <a:cubicBezTo>
                      <a:pt x="380513" y="792351"/>
                      <a:pt x="389939" y="793303"/>
                      <a:pt x="398487" y="795867"/>
                    </a:cubicBezTo>
                    <a:cubicBezTo>
                      <a:pt x="418167" y="801771"/>
                      <a:pt x="437998" y="807156"/>
                      <a:pt x="457754" y="812800"/>
                    </a:cubicBezTo>
                    <a:cubicBezTo>
                      <a:pt x="496533" y="870970"/>
                      <a:pt x="447172" y="806028"/>
                      <a:pt x="508554" y="855134"/>
                    </a:cubicBezTo>
                    <a:cubicBezTo>
                      <a:pt x="527254" y="870094"/>
                      <a:pt x="542421" y="889001"/>
                      <a:pt x="559354" y="905934"/>
                    </a:cubicBezTo>
                    <a:lnTo>
                      <a:pt x="584754" y="931334"/>
                    </a:lnTo>
                    <a:cubicBezTo>
                      <a:pt x="590398" y="948267"/>
                      <a:pt x="597947" y="964681"/>
                      <a:pt x="601687" y="982134"/>
                    </a:cubicBezTo>
                    <a:cubicBezTo>
                      <a:pt x="616750" y="1052426"/>
                      <a:pt x="611531" y="1123610"/>
                      <a:pt x="593221" y="1193800"/>
                    </a:cubicBezTo>
                    <a:cubicBezTo>
                      <a:pt x="588084" y="1213492"/>
                      <a:pt x="569825" y="1227149"/>
                      <a:pt x="559354" y="1244600"/>
                    </a:cubicBezTo>
                    <a:cubicBezTo>
                      <a:pt x="535941" y="1283622"/>
                      <a:pt x="512671" y="1322788"/>
                      <a:pt x="491621" y="1363134"/>
                    </a:cubicBezTo>
                    <a:cubicBezTo>
                      <a:pt x="483473" y="1378751"/>
                      <a:pt x="447430" y="1467520"/>
                      <a:pt x="432354" y="1490134"/>
                    </a:cubicBezTo>
                    <a:cubicBezTo>
                      <a:pt x="425712" y="1500097"/>
                      <a:pt x="414746" y="1506443"/>
                      <a:pt x="406954" y="1515534"/>
                    </a:cubicBezTo>
                    <a:cubicBezTo>
                      <a:pt x="333944" y="1600712"/>
                      <a:pt x="423225" y="1510441"/>
                      <a:pt x="356154" y="1566334"/>
                    </a:cubicBezTo>
                    <a:cubicBezTo>
                      <a:pt x="346956" y="1573999"/>
                      <a:pt x="340908" y="1585388"/>
                      <a:pt x="330754" y="1591734"/>
                    </a:cubicBezTo>
                    <a:cubicBezTo>
                      <a:pt x="296831" y="1612936"/>
                      <a:pt x="268093" y="1610644"/>
                      <a:pt x="229154" y="1617134"/>
                    </a:cubicBezTo>
                    <a:cubicBezTo>
                      <a:pt x="77143" y="1642469"/>
                      <a:pt x="127959" y="1628288"/>
                      <a:pt x="34421" y="1659467"/>
                    </a:cubicBezTo>
                    <a:cubicBezTo>
                      <a:pt x="28776" y="1673578"/>
                      <a:pt x="19986" y="1686809"/>
                      <a:pt x="17487" y="1701800"/>
                    </a:cubicBezTo>
                    <a:cubicBezTo>
                      <a:pt x="-2775" y="1823371"/>
                      <a:pt x="-8696" y="1943678"/>
                      <a:pt x="17487" y="2065867"/>
                    </a:cubicBezTo>
                    <a:cubicBezTo>
                      <a:pt x="20832" y="2081478"/>
                      <a:pt x="40065" y="2088445"/>
                      <a:pt x="51354" y="2099734"/>
                    </a:cubicBezTo>
                    <a:cubicBezTo>
                      <a:pt x="62828" y="2126507"/>
                      <a:pt x="81322" y="2177030"/>
                      <a:pt x="102154" y="2201334"/>
                    </a:cubicBezTo>
                    <a:cubicBezTo>
                      <a:pt x="108776" y="2209060"/>
                      <a:pt x="119274" y="2212353"/>
                      <a:pt x="127554" y="2218267"/>
                    </a:cubicBezTo>
                    <a:cubicBezTo>
                      <a:pt x="139037" y="2226469"/>
                      <a:pt x="149169" y="2236666"/>
                      <a:pt x="161421" y="2243667"/>
                    </a:cubicBezTo>
                    <a:cubicBezTo>
                      <a:pt x="169170" y="2248095"/>
                      <a:pt x="178109" y="2250198"/>
                      <a:pt x="186821" y="2252134"/>
                    </a:cubicBezTo>
                    <a:cubicBezTo>
                      <a:pt x="224816" y="2260577"/>
                      <a:pt x="277150" y="2264992"/>
                      <a:pt x="313821" y="2269067"/>
                    </a:cubicBezTo>
                    <a:cubicBezTo>
                      <a:pt x="343324" y="2283818"/>
                      <a:pt x="357593" y="2292125"/>
                      <a:pt x="390021" y="2302934"/>
                    </a:cubicBezTo>
                    <a:cubicBezTo>
                      <a:pt x="401060" y="2306614"/>
                      <a:pt x="412742" y="2308056"/>
                      <a:pt x="423887" y="2311400"/>
                    </a:cubicBezTo>
                    <a:cubicBezTo>
                      <a:pt x="440984" y="2316529"/>
                      <a:pt x="474687" y="2328334"/>
                      <a:pt x="474687" y="2328334"/>
                    </a:cubicBezTo>
                    <a:cubicBezTo>
                      <a:pt x="491620" y="2345267"/>
                      <a:pt x="516593" y="2356899"/>
                      <a:pt x="525487" y="2379134"/>
                    </a:cubicBezTo>
                    <a:lnTo>
                      <a:pt x="559354" y="2463800"/>
                    </a:lnTo>
                    <a:cubicBezTo>
                      <a:pt x="572868" y="2612450"/>
                      <a:pt x="575444" y="2585265"/>
                      <a:pt x="550887" y="2794000"/>
                    </a:cubicBezTo>
                    <a:cubicBezTo>
                      <a:pt x="548801" y="2811727"/>
                      <a:pt x="539598" y="2827867"/>
                      <a:pt x="533954" y="2844800"/>
                    </a:cubicBezTo>
                    <a:lnTo>
                      <a:pt x="525487" y="2870200"/>
                    </a:lnTo>
                    <a:cubicBezTo>
                      <a:pt x="522665" y="2878667"/>
                      <a:pt x="523332" y="2889289"/>
                      <a:pt x="517021" y="2895600"/>
                    </a:cubicBezTo>
                    <a:lnTo>
                      <a:pt x="500087" y="2912534"/>
                    </a:lnTo>
                    <a:cubicBezTo>
                      <a:pt x="478692" y="2976721"/>
                      <a:pt x="483154" y="2945485"/>
                      <a:pt x="483154" y="3005667"/>
                    </a:cubicBezTo>
                  </a:path>
                </a:pathLst>
              </a:custGeom>
              <a:grpFill/>
              <a:ln w="127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06" name="Group 105">
            <a:extLst>
              <a:ext uri="{FF2B5EF4-FFF2-40B4-BE49-F238E27FC236}">
                <a16:creationId xmlns:a16="http://schemas.microsoft.com/office/drawing/2014/main" id="{6FF3E24D-6603-1657-B613-1B7001892EB9}"/>
              </a:ext>
            </a:extLst>
          </p:cNvPr>
          <p:cNvGrpSpPr/>
          <p:nvPr/>
        </p:nvGrpSpPr>
        <p:grpSpPr>
          <a:xfrm>
            <a:off x="885108" y="4320592"/>
            <a:ext cx="365760" cy="773390"/>
            <a:chOff x="-637726" y="382148"/>
            <a:chExt cx="365760" cy="773390"/>
          </a:xfrm>
          <a:solidFill>
            <a:schemeClr val="bg2">
              <a:lumMod val="50000"/>
            </a:schemeClr>
          </a:solidFill>
        </p:grpSpPr>
        <p:sp>
          <p:nvSpPr>
            <p:cNvPr id="107" name="Rectangle 106">
              <a:extLst>
                <a:ext uri="{FF2B5EF4-FFF2-40B4-BE49-F238E27FC236}">
                  <a16:creationId xmlns:a16="http://schemas.microsoft.com/office/drawing/2014/main" id="{1A9D60F2-8AE2-2F2A-B85A-E282F098D394}"/>
                </a:ext>
              </a:extLst>
            </p:cNvPr>
            <p:cNvSpPr/>
            <p:nvPr/>
          </p:nvSpPr>
          <p:spPr>
            <a:xfrm>
              <a:off x="-637726" y="382148"/>
              <a:ext cx="365760" cy="773390"/>
            </a:xfrm>
            <a:prstGeom prst="rect">
              <a:avLst/>
            </a:prstGeom>
            <a:grpFill/>
            <a:ln w="127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08" name="Group 107">
              <a:extLst>
                <a:ext uri="{FF2B5EF4-FFF2-40B4-BE49-F238E27FC236}">
                  <a16:creationId xmlns:a16="http://schemas.microsoft.com/office/drawing/2014/main" id="{79F03F8A-4CAE-FCFA-DA0F-5F551CD80F22}"/>
                </a:ext>
              </a:extLst>
            </p:cNvPr>
            <p:cNvGrpSpPr/>
            <p:nvPr/>
          </p:nvGrpSpPr>
          <p:grpSpPr>
            <a:xfrm>
              <a:off x="-577706" y="440527"/>
              <a:ext cx="245720" cy="649516"/>
              <a:chOff x="-359388" y="1619249"/>
              <a:chExt cx="264842" cy="649516"/>
            </a:xfrm>
            <a:grpFill/>
          </p:grpSpPr>
          <p:grpSp>
            <p:nvGrpSpPr>
              <p:cNvPr id="109" name="Group 108">
                <a:extLst>
                  <a:ext uri="{FF2B5EF4-FFF2-40B4-BE49-F238E27FC236}">
                    <a16:creationId xmlns:a16="http://schemas.microsoft.com/office/drawing/2014/main" id="{703E0E85-F80D-FFE7-A718-5BAC1E17A61B}"/>
                  </a:ext>
                </a:extLst>
              </p:cNvPr>
              <p:cNvGrpSpPr/>
              <p:nvPr/>
            </p:nvGrpSpPr>
            <p:grpSpPr>
              <a:xfrm>
                <a:off x="-359388" y="1619249"/>
                <a:ext cx="264842" cy="283892"/>
                <a:chOff x="-359388" y="1619249"/>
                <a:chExt cx="264842" cy="283892"/>
              </a:xfrm>
              <a:grpFill/>
            </p:grpSpPr>
            <p:sp>
              <p:nvSpPr>
                <p:cNvPr id="115" name="Rectangle 114">
                  <a:extLst>
                    <a:ext uri="{FF2B5EF4-FFF2-40B4-BE49-F238E27FC236}">
                      <a16:creationId xmlns:a16="http://schemas.microsoft.com/office/drawing/2014/main" id="{92866100-A1F6-9477-2C26-BBFFFC841DCA}"/>
                    </a:ext>
                  </a:extLst>
                </p:cNvPr>
                <p:cNvSpPr/>
                <p:nvPr/>
              </p:nvSpPr>
              <p:spPr>
                <a:xfrm>
                  <a:off x="-359388" y="1619249"/>
                  <a:ext cx="264842" cy="283892"/>
                </a:xfrm>
                <a:prstGeom prst="rect">
                  <a:avLst/>
                </a:prstGeom>
                <a:grpFill/>
                <a:ln w="127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16" name="Group 115">
                  <a:extLst>
                    <a:ext uri="{FF2B5EF4-FFF2-40B4-BE49-F238E27FC236}">
                      <a16:creationId xmlns:a16="http://schemas.microsoft.com/office/drawing/2014/main" id="{8C445733-AC6F-E158-5F50-786E28BA1C77}"/>
                    </a:ext>
                  </a:extLst>
                </p:cNvPr>
                <p:cNvGrpSpPr/>
                <p:nvPr/>
              </p:nvGrpSpPr>
              <p:grpSpPr>
                <a:xfrm>
                  <a:off x="-309137" y="1666198"/>
                  <a:ext cx="164339" cy="189995"/>
                  <a:chOff x="222584" y="658748"/>
                  <a:chExt cx="164339" cy="228600"/>
                </a:xfrm>
                <a:grpFill/>
              </p:grpSpPr>
              <p:sp>
                <p:nvSpPr>
                  <p:cNvPr id="117" name="Freeform: Shape 116">
                    <a:extLst>
                      <a:ext uri="{FF2B5EF4-FFF2-40B4-BE49-F238E27FC236}">
                        <a16:creationId xmlns:a16="http://schemas.microsoft.com/office/drawing/2014/main" id="{52789978-220E-87FE-4515-A3BB42AF7CEE}"/>
                      </a:ext>
                    </a:extLst>
                  </p:cNvPr>
                  <p:cNvSpPr/>
                  <p:nvPr/>
                </p:nvSpPr>
                <p:spPr>
                  <a:xfrm>
                    <a:off x="222584" y="658748"/>
                    <a:ext cx="45720" cy="228600"/>
                  </a:xfrm>
                  <a:custGeom>
                    <a:avLst/>
                    <a:gdLst>
                      <a:gd name="connsiteX0" fmla="*/ 474687 w 610487"/>
                      <a:gd name="connsiteY0" fmla="*/ 0 h 3005667"/>
                      <a:gd name="connsiteX1" fmla="*/ 356154 w 610487"/>
                      <a:gd name="connsiteY1" fmla="*/ 50800 h 3005667"/>
                      <a:gd name="connsiteX2" fmla="*/ 305354 w 610487"/>
                      <a:gd name="connsiteY2" fmla="*/ 76200 h 3005667"/>
                      <a:gd name="connsiteX3" fmla="*/ 246087 w 610487"/>
                      <a:gd name="connsiteY3" fmla="*/ 101600 h 3005667"/>
                      <a:gd name="connsiteX4" fmla="*/ 144487 w 610487"/>
                      <a:gd name="connsiteY4" fmla="*/ 143934 h 3005667"/>
                      <a:gd name="connsiteX5" fmla="*/ 110621 w 610487"/>
                      <a:gd name="connsiteY5" fmla="*/ 169334 h 3005667"/>
                      <a:gd name="connsiteX6" fmla="*/ 51354 w 610487"/>
                      <a:gd name="connsiteY6" fmla="*/ 270934 h 3005667"/>
                      <a:gd name="connsiteX7" fmla="*/ 9021 w 610487"/>
                      <a:gd name="connsiteY7" fmla="*/ 431800 h 3005667"/>
                      <a:gd name="connsiteX8" fmla="*/ 25954 w 610487"/>
                      <a:gd name="connsiteY8" fmla="*/ 516467 h 3005667"/>
                      <a:gd name="connsiteX9" fmla="*/ 110621 w 610487"/>
                      <a:gd name="connsiteY9" fmla="*/ 584200 h 3005667"/>
                      <a:gd name="connsiteX10" fmla="*/ 229154 w 610487"/>
                      <a:gd name="connsiteY10" fmla="*/ 643467 h 3005667"/>
                      <a:gd name="connsiteX11" fmla="*/ 279954 w 610487"/>
                      <a:gd name="connsiteY11" fmla="*/ 685800 h 3005667"/>
                      <a:gd name="connsiteX12" fmla="*/ 330754 w 610487"/>
                      <a:gd name="connsiteY12" fmla="*/ 736600 h 3005667"/>
                      <a:gd name="connsiteX13" fmla="*/ 373087 w 610487"/>
                      <a:gd name="connsiteY13" fmla="*/ 787400 h 3005667"/>
                      <a:gd name="connsiteX14" fmla="*/ 398487 w 610487"/>
                      <a:gd name="connsiteY14" fmla="*/ 795867 h 3005667"/>
                      <a:gd name="connsiteX15" fmla="*/ 457754 w 610487"/>
                      <a:gd name="connsiteY15" fmla="*/ 812800 h 3005667"/>
                      <a:gd name="connsiteX16" fmla="*/ 508554 w 610487"/>
                      <a:gd name="connsiteY16" fmla="*/ 855134 h 3005667"/>
                      <a:gd name="connsiteX17" fmla="*/ 559354 w 610487"/>
                      <a:gd name="connsiteY17" fmla="*/ 905934 h 3005667"/>
                      <a:gd name="connsiteX18" fmla="*/ 584754 w 610487"/>
                      <a:gd name="connsiteY18" fmla="*/ 931334 h 3005667"/>
                      <a:gd name="connsiteX19" fmla="*/ 601687 w 610487"/>
                      <a:gd name="connsiteY19" fmla="*/ 982134 h 3005667"/>
                      <a:gd name="connsiteX20" fmla="*/ 593221 w 610487"/>
                      <a:gd name="connsiteY20" fmla="*/ 1193800 h 3005667"/>
                      <a:gd name="connsiteX21" fmla="*/ 559354 w 610487"/>
                      <a:gd name="connsiteY21" fmla="*/ 1244600 h 3005667"/>
                      <a:gd name="connsiteX22" fmla="*/ 491621 w 610487"/>
                      <a:gd name="connsiteY22" fmla="*/ 1363134 h 3005667"/>
                      <a:gd name="connsiteX23" fmla="*/ 432354 w 610487"/>
                      <a:gd name="connsiteY23" fmla="*/ 1490134 h 3005667"/>
                      <a:gd name="connsiteX24" fmla="*/ 406954 w 610487"/>
                      <a:gd name="connsiteY24" fmla="*/ 1515534 h 3005667"/>
                      <a:gd name="connsiteX25" fmla="*/ 356154 w 610487"/>
                      <a:gd name="connsiteY25" fmla="*/ 1566334 h 3005667"/>
                      <a:gd name="connsiteX26" fmla="*/ 330754 w 610487"/>
                      <a:gd name="connsiteY26" fmla="*/ 1591734 h 3005667"/>
                      <a:gd name="connsiteX27" fmla="*/ 229154 w 610487"/>
                      <a:gd name="connsiteY27" fmla="*/ 1617134 h 3005667"/>
                      <a:gd name="connsiteX28" fmla="*/ 34421 w 610487"/>
                      <a:gd name="connsiteY28" fmla="*/ 1659467 h 3005667"/>
                      <a:gd name="connsiteX29" fmla="*/ 17487 w 610487"/>
                      <a:gd name="connsiteY29" fmla="*/ 1701800 h 3005667"/>
                      <a:gd name="connsiteX30" fmla="*/ 17487 w 610487"/>
                      <a:gd name="connsiteY30" fmla="*/ 2065867 h 3005667"/>
                      <a:gd name="connsiteX31" fmla="*/ 51354 w 610487"/>
                      <a:gd name="connsiteY31" fmla="*/ 2099734 h 3005667"/>
                      <a:gd name="connsiteX32" fmla="*/ 102154 w 610487"/>
                      <a:gd name="connsiteY32" fmla="*/ 2201334 h 3005667"/>
                      <a:gd name="connsiteX33" fmla="*/ 127554 w 610487"/>
                      <a:gd name="connsiteY33" fmla="*/ 2218267 h 3005667"/>
                      <a:gd name="connsiteX34" fmla="*/ 161421 w 610487"/>
                      <a:gd name="connsiteY34" fmla="*/ 2243667 h 3005667"/>
                      <a:gd name="connsiteX35" fmla="*/ 186821 w 610487"/>
                      <a:gd name="connsiteY35" fmla="*/ 2252134 h 3005667"/>
                      <a:gd name="connsiteX36" fmla="*/ 313821 w 610487"/>
                      <a:gd name="connsiteY36" fmla="*/ 2269067 h 3005667"/>
                      <a:gd name="connsiteX37" fmla="*/ 390021 w 610487"/>
                      <a:gd name="connsiteY37" fmla="*/ 2302934 h 3005667"/>
                      <a:gd name="connsiteX38" fmla="*/ 423887 w 610487"/>
                      <a:gd name="connsiteY38" fmla="*/ 2311400 h 3005667"/>
                      <a:gd name="connsiteX39" fmla="*/ 474687 w 610487"/>
                      <a:gd name="connsiteY39" fmla="*/ 2328334 h 3005667"/>
                      <a:gd name="connsiteX40" fmla="*/ 525487 w 610487"/>
                      <a:gd name="connsiteY40" fmla="*/ 2379134 h 3005667"/>
                      <a:gd name="connsiteX41" fmla="*/ 559354 w 610487"/>
                      <a:gd name="connsiteY41" fmla="*/ 2463800 h 3005667"/>
                      <a:gd name="connsiteX42" fmla="*/ 550887 w 610487"/>
                      <a:gd name="connsiteY42" fmla="*/ 2794000 h 3005667"/>
                      <a:gd name="connsiteX43" fmla="*/ 533954 w 610487"/>
                      <a:gd name="connsiteY43" fmla="*/ 2844800 h 3005667"/>
                      <a:gd name="connsiteX44" fmla="*/ 525487 w 610487"/>
                      <a:gd name="connsiteY44" fmla="*/ 2870200 h 3005667"/>
                      <a:gd name="connsiteX45" fmla="*/ 517021 w 610487"/>
                      <a:gd name="connsiteY45" fmla="*/ 2895600 h 3005667"/>
                      <a:gd name="connsiteX46" fmla="*/ 500087 w 610487"/>
                      <a:gd name="connsiteY46" fmla="*/ 2912534 h 3005667"/>
                      <a:gd name="connsiteX47" fmla="*/ 483154 w 610487"/>
                      <a:gd name="connsiteY47" fmla="*/ 3005667 h 3005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610487" h="3005667">
                        <a:moveTo>
                          <a:pt x="474687" y="0"/>
                        </a:moveTo>
                        <a:cubicBezTo>
                          <a:pt x="435176" y="16933"/>
                          <a:pt x="394602" y="31576"/>
                          <a:pt x="356154" y="50800"/>
                        </a:cubicBezTo>
                        <a:cubicBezTo>
                          <a:pt x="339221" y="59267"/>
                          <a:pt x="322544" y="68266"/>
                          <a:pt x="305354" y="76200"/>
                        </a:cubicBezTo>
                        <a:cubicBezTo>
                          <a:pt x="285839" y="85207"/>
                          <a:pt x="265564" y="92511"/>
                          <a:pt x="246087" y="101600"/>
                        </a:cubicBezTo>
                        <a:cubicBezTo>
                          <a:pt x="155922" y="143677"/>
                          <a:pt x="208386" y="127959"/>
                          <a:pt x="144487" y="143934"/>
                        </a:cubicBezTo>
                        <a:cubicBezTo>
                          <a:pt x="133198" y="152401"/>
                          <a:pt x="118966" y="157955"/>
                          <a:pt x="110621" y="169334"/>
                        </a:cubicBezTo>
                        <a:cubicBezTo>
                          <a:pt x="87435" y="200951"/>
                          <a:pt x="67145" y="235047"/>
                          <a:pt x="51354" y="270934"/>
                        </a:cubicBezTo>
                        <a:cubicBezTo>
                          <a:pt x="22640" y="336192"/>
                          <a:pt x="19235" y="370513"/>
                          <a:pt x="9021" y="431800"/>
                        </a:cubicBezTo>
                        <a:cubicBezTo>
                          <a:pt x="14665" y="460022"/>
                          <a:pt x="14617" y="490013"/>
                          <a:pt x="25954" y="516467"/>
                        </a:cubicBezTo>
                        <a:cubicBezTo>
                          <a:pt x="34843" y="537207"/>
                          <a:pt x="96722" y="576556"/>
                          <a:pt x="110621" y="584200"/>
                        </a:cubicBezTo>
                        <a:cubicBezTo>
                          <a:pt x="149328" y="605489"/>
                          <a:pt x="229154" y="643467"/>
                          <a:pt x="229154" y="643467"/>
                        </a:cubicBezTo>
                        <a:cubicBezTo>
                          <a:pt x="267934" y="701638"/>
                          <a:pt x="218571" y="636694"/>
                          <a:pt x="279954" y="685800"/>
                        </a:cubicBezTo>
                        <a:cubicBezTo>
                          <a:pt x="298654" y="700760"/>
                          <a:pt x="317471" y="716674"/>
                          <a:pt x="330754" y="736600"/>
                        </a:cubicBezTo>
                        <a:cubicBezTo>
                          <a:pt x="343249" y="755343"/>
                          <a:pt x="353529" y="774361"/>
                          <a:pt x="373087" y="787400"/>
                        </a:cubicBezTo>
                        <a:cubicBezTo>
                          <a:pt x="380513" y="792351"/>
                          <a:pt x="389939" y="793303"/>
                          <a:pt x="398487" y="795867"/>
                        </a:cubicBezTo>
                        <a:cubicBezTo>
                          <a:pt x="418167" y="801771"/>
                          <a:pt x="437998" y="807156"/>
                          <a:pt x="457754" y="812800"/>
                        </a:cubicBezTo>
                        <a:cubicBezTo>
                          <a:pt x="496533" y="870970"/>
                          <a:pt x="447172" y="806028"/>
                          <a:pt x="508554" y="855134"/>
                        </a:cubicBezTo>
                        <a:cubicBezTo>
                          <a:pt x="527254" y="870094"/>
                          <a:pt x="542421" y="889001"/>
                          <a:pt x="559354" y="905934"/>
                        </a:cubicBezTo>
                        <a:lnTo>
                          <a:pt x="584754" y="931334"/>
                        </a:lnTo>
                        <a:cubicBezTo>
                          <a:pt x="590398" y="948267"/>
                          <a:pt x="597947" y="964681"/>
                          <a:pt x="601687" y="982134"/>
                        </a:cubicBezTo>
                        <a:cubicBezTo>
                          <a:pt x="616750" y="1052426"/>
                          <a:pt x="611531" y="1123610"/>
                          <a:pt x="593221" y="1193800"/>
                        </a:cubicBezTo>
                        <a:cubicBezTo>
                          <a:pt x="588084" y="1213492"/>
                          <a:pt x="569825" y="1227149"/>
                          <a:pt x="559354" y="1244600"/>
                        </a:cubicBezTo>
                        <a:cubicBezTo>
                          <a:pt x="535941" y="1283622"/>
                          <a:pt x="512671" y="1322788"/>
                          <a:pt x="491621" y="1363134"/>
                        </a:cubicBezTo>
                        <a:cubicBezTo>
                          <a:pt x="483473" y="1378751"/>
                          <a:pt x="447430" y="1467520"/>
                          <a:pt x="432354" y="1490134"/>
                        </a:cubicBezTo>
                        <a:cubicBezTo>
                          <a:pt x="425712" y="1500097"/>
                          <a:pt x="414746" y="1506443"/>
                          <a:pt x="406954" y="1515534"/>
                        </a:cubicBezTo>
                        <a:cubicBezTo>
                          <a:pt x="333944" y="1600712"/>
                          <a:pt x="423225" y="1510441"/>
                          <a:pt x="356154" y="1566334"/>
                        </a:cubicBezTo>
                        <a:cubicBezTo>
                          <a:pt x="346956" y="1573999"/>
                          <a:pt x="340908" y="1585388"/>
                          <a:pt x="330754" y="1591734"/>
                        </a:cubicBezTo>
                        <a:cubicBezTo>
                          <a:pt x="296831" y="1612936"/>
                          <a:pt x="268093" y="1610644"/>
                          <a:pt x="229154" y="1617134"/>
                        </a:cubicBezTo>
                        <a:cubicBezTo>
                          <a:pt x="77143" y="1642469"/>
                          <a:pt x="127959" y="1628288"/>
                          <a:pt x="34421" y="1659467"/>
                        </a:cubicBezTo>
                        <a:cubicBezTo>
                          <a:pt x="28776" y="1673578"/>
                          <a:pt x="19986" y="1686809"/>
                          <a:pt x="17487" y="1701800"/>
                        </a:cubicBezTo>
                        <a:cubicBezTo>
                          <a:pt x="-2775" y="1823371"/>
                          <a:pt x="-8696" y="1943678"/>
                          <a:pt x="17487" y="2065867"/>
                        </a:cubicBezTo>
                        <a:cubicBezTo>
                          <a:pt x="20832" y="2081478"/>
                          <a:pt x="40065" y="2088445"/>
                          <a:pt x="51354" y="2099734"/>
                        </a:cubicBezTo>
                        <a:cubicBezTo>
                          <a:pt x="62828" y="2126507"/>
                          <a:pt x="81322" y="2177030"/>
                          <a:pt x="102154" y="2201334"/>
                        </a:cubicBezTo>
                        <a:cubicBezTo>
                          <a:pt x="108776" y="2209060"/>
                          <a:pt x="119274" y="2212353"/>
                          <a:pt x="127554" y="2218267"/>
                        </a:cubicBezTo>
                        <a:cubicBezTo>
                          <a:pt x="139037" y="2226469"/>
                          <a:pt x="149169" y="2236666"/>
                          <a:pt x="161421" y="2243667"/>
                        </a:cubicBezTo>
                        <a:cubicBezTo>
                          <a:pt x="169170" y="2248095"/>
                          <a:pt x="178109" y="2250198"/>
                          <a:pt x="186821" y="2252134"/>
                        </a:cubicBezTo>
                        <a:cubicBezTo>
                          <a:pt x="224816" y="2260577"/>
                          <a:pt x="277150" y="2264992"/>
                          <a:pt x="313821" y="2269067"/>
                        </a:cubicBezTo>
                        <a:cubicBezTo>
                          <a:pt x="343324" y="2283818"/>
                          <a:pt x="357593" y="2292125"/>
                          <a:pt x="390021" y="2302934"/>
                        </a:cubicBezTo>
                        <a:cubicBezTo>
                          <a:pt x="401060" y="2306614"/>
                          <a:pt x="412742" y="2308056"/>
                          <a:pt x="423887" y="2311400"/>
                        </a:cubicBezTo>
                        <a:cubicBezTo>
                          <a:pt x="440984" y="2316529"/>
                          <a:pt x="474687" y="2328334"/>
                          <a:pt x="474687" y="2328334"/>
                        </a:cubicBezTo>
                        <a:cubicBezTo>
                          <a:pt x="491620" y="2345267"/>
                          <a:pt x="516593" y="2356899"/>
                          <a:pt x="525487" y="2379134"/>
                        </a:cubicBezTo>
                        <a:lnTo>
                          <a:pt x="559354" y="2463800"/>
                        </a:lnTo>
                        <a:cubicBezTo>
                          <a:pt x="572868" y="2612450"/>
                          <a:pt x="575444" y="2585265"/>
                          <a:pt x="550887" y="2794000"/>
                        </a:cubicBezTo>
                        <a:cubicBezTo>
                          <a:pt x="548801" y="2811727"/>
                          <a:pt x="539598" y="2827867"/>
                          <a:pt x="533954" y="2844800"/>
                        </a:cubicBezTo>
                        <a:lnTo>
                          <a:pt x="525487" y="2870200"/>
                        </a:lnTo>
                        <a:cubicBezTo>
                          <a:pt x="522665" y="2878667"/>
                          <a:pt x="523332" y="2889289"/>
                          <a:pt x="517021" y="2895600"/>
                        </a:cubicBezTo>
                        <a:lnTo>
                          <a:pt x="500087" y="2912534"/>
                        </a:lnTo>
                        <a:cubicBezTo>
                          <a:pt x="478692" y="2976721"/>
                          <a:pt x="483154" y="2945485"/>
                          <a:pt x="483154" y="3005667"/>
                        </a:cubicBezTo>
                      </a:path>
                    </a:pathLst>
                  </a:custGeom>
                  <a:grpFill/>
                  <a:ln w="127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Freeform: Shape 117">
                    <a:extLst>
                      <a:ext uri="{FF2B5EF4-FFF2-40B4-BE49-F238E27FC236}">
                        <a16:creationId xmlns:a16="http://schemas.microsoft.com/office/drawing/2014/main" id="{1D32171A-2BCF-A147-8371-8162B3613F3A}"/>
                      </a:ext>
                    </a:extLst>
                  </p:cNvPr>
                  <p:cNvSpPr/>
                  <p:nvPr/>
                </p:nvSpPr>
                <p:spPr>
                  <a:xfrm>
                    <a:off x="341203" y="658748"/>
                    <a:ext cx="45720" cy="228600"/>
                  </a:xfrm>
                  <a:custGeom>
                    <a:avLst/>
                    <a:gdLst>
                      <a:gd name="connsiteX0" fmla="*/ 474687 w 610487"/>
                      <a:gd name="connsiteY0" fmla="*/ 0 h 3005667"/>
                      <a:gd name="connsiteX1" fmla="*/ 356154 w 610487"/>
                      <a:gd name="connsiteY1" fmla="*/ 50800 h 3005667"/>
                      <a:gd name="connsiteX2" fmla="*/ 305354 w 610487"/>
                      <a:gd name="connsiteY2" fmla="*/ 76200 h 3005667"/>
                      <a:gd name="connsiteX3" fmla="*/ 246087 w 610487"/>
                      <a:gd name="connsiteY3" fmla="*/ 101600 h 3005667"/>
                      <a:gd name="connsiteX4" fmla="*/ 144487 w 610487"/>
                      <a:gd name="connsiteY4" fmla="*/ 143934 h 3005667"/>
                      <a:gd name="connsiteX5" fmla="*/ 110621 w 610487"/>
                      <a:gd name="connsiteY5" fmla="*/ 169334 h 3005667"/>
                      <a:gd name="connsiteX6" fmla="*/ 51354 w 610487"/>
                      <a:gd name="connsiteY6" fmla="*/ 270934 h 3005667"/>
                      <a:gd name="connsiteX7" fmla="*/ 9021 w 610487"/>
                      <a:gd name="connsiteY7" fmla="*/ 431800 h 3005667"/>
                      <a:gd name="connsiteX8" fmla="*/ 25954 w 610487"/>
                      <a:gd name="connsiteY8" fmla="*/ 516467 h 3005667"/>
                      <a:gd name="connsiteX9" fmla="*/ 110621 w 610487"/>
                      <a:gd name="connsiteY9" fmla="*/ 584200 h 3005667"/>
                      <a:gd name="connsiteX10" fmla="*/ 229154 w 610487"/>
                      <a:gd name="connsiteY10" fmla="*/ 643467 h 3005667"/>
                      <a:gd name="connsiteX11" fmla="*/ 279954 w 610487"/>
                      <a:gd name="connsiteY11" fmla="*/ 685800 h 3005667"/>
                      <a:gd name="connsiteX12" fmla="*/ 330754 w 610487"/>
                      <a:gd name="connsiteY12" fmla="*/ 736600 h 3005667"/>
                      <a:gd name="connsiteX13" fmla="*/ 373087 w 610487"/>
                      <a:gd name="connsiteY13" fmla="*/ 787400 h 3005667"/>
                      <a:gd name="connsiteX14" fmla="*/ 398487 w 610487"/>
                      <a:gd name="connsiteY14" fmla="*/ 795867 h 3005667"/>
                      <a:gd name="connsiteX15" fmla="*/ 457754 w 610487"/>
                      <a:gd name="connsiteY15" fmla="*/ 812800 h 3005667"/>
                      <a:gd name="connsiteX16" fmla="*/ 508554 w 610487"/>
                      <a:gd name="connsiteY16" fmla="*/ 855134 h 3005667"/>
                      <a:gd name="connsiteX17" fmla="*/ 559354 w 610487"/>
                      <a:gd name="connsiteY17" fmla="*/ 905934 h 3005667"/>
                      <a:gd name="connsiteX18" fmla="*/ 584754 w 610487"/>
                      <a:gd name="connsiteY18" fmla="*/ 931334 h 3005667"/>
                      <a:gd name="connsiteX19" fmla="*/ 601687 w 610487"/>
                      <a:gd name="connsiteY19" fmla="*/ 982134 h 3005667"/>
                      <a:gd name="connsiteX20" fmla="*/ 593221 w 610487"/>
                      <a:gd name="connsiteY20" fmla="*/ 1193800 h 3005667"/>
                      <a:gd name="connsiteX21" fmla="*/ 559354 w 610487"/>
                      <a:gd name="connsiteY21" fmla="*/ 1244600 h 3005667"/>
                      <a:gd name="connsiteX22" fmla="*/ 491621 w 610487"/>
                      <a:gd name="connsiteY22" fmla="*/ 1363134 h 3005667"/>
                      <a:gd name="connsiteX23" fmla="*/ 432354 w 610487"/>
                      <a:gd name="connsiteY23" fmla="*/ 1490134 h 3005667"/>
                      <a:gd name="connsiteX24" fmla="*/ 406954 w 610487"/>
                      <a:gd name="connsiteY24" fmla="*/ 1515534 h 3005667"/>
                      <a:gd name="connsiteX25" fmla="*/ 356154 w 610487"/>
                      <a:gd name="connsiteY25" fmla="*/ 1566334 h 3005667"/>
                      <a:gd name="connsiteX26" fmla="*/ 330754 w 610487"/>
                      <a:gd name="connsiteY26" fmla="*/ 1591734 h 3005667"/>
                      <a:gd name="connsiteX27" fmla="*/ 229154 w 610487"/>
                      <a:gd name="connsiteY27" fmla="*/ 1617134 h 3005667"/>
                      <a:gd name="connsiteX28" fmla="*/ 34421 w 610487"/>
                      <a:gd name="connsiteY28" fmla="*/ 1659467 h 3005667"/>
                      <a:gd name="connsiteX29" fmla="*/ 17487 w 610487"/>
                      <a:gd name="connsiteY29" fmla="*/ 1701800 h 3005667"/>
                      <a:gd name="connsiteX30" fmla="*/ 17487 w 610487"/>
                      <a:gd name="connsiteY30" fmla="*/ 2065867 h 3005667"/>
                      <a:gd name="connsiteX31" fmla="*/ 51354 w 610487"/>
                      <a:gd name="connsiteY31" fmla="*/ 2099734 h 3005667"/>
                      <a:gd name="connsiteX32" fmla="*/ 102154 w 610487"/>
                      <a:gd name="connsiteY32" fmla="*/ 2201334 h 3005667"/>
                      <a:gd name="connsiteX33" fmla="*/ 127554 w 610487"/>
                      <a:gd name="connsiteY33" fmla="*/ 2218267 h 3005667"/>
                      <a:gd name="connsiteX34" fmla="*/ 161421 w 610487"/>
                      <a:gd name="connsiteY34" fmla="*/ 2243667 h 3005667"/>
                      <a:gd name="connsiteX35" fmla="*/ 186821 w 610487"/>
                      <a:gd name="connsiteY35" fmla="*/ 2252134 h 3005667"/>
                      <a:gd name="connsiteX36" fmla="*/ 313821 w 610487"/>
                      <a:gd name="connsiteY36" fmla="*/ 2269067 h 3005667"/>
                      <a:gd name="connsiteX37" fmla="*/ 390021 w 610487"/>
                      <a:gd name="connsiteY37" fmla="*/ 2302934 h 3005667"/>
                      <a:gd name="connsiteX38" fmla="*/ 423887 w 610487"/>
                      <a:gd name="connsiteY38" fmla="*/ 2311400 h 3005667"/>
                      <a:gd name="connsiteX39" fmla="*/ 474687 w 610487"/>
                      <a:gd name="connsiteY39" fmla="*/ 2328334 h 3005667"/>
                      <a:gd name="connsiteX40" fmla="*/ 525487 w 610487"/>
                      <a:gd name="connsiteY40" fmla="*/ 2379134 h 3005667"/>
                      <a:gd name="connsiteX41" fmla="*/ 559354 w 610487"/>
                      <a:gd name="connsiteY41" fmla="*/ 2463800 h 3005667"/>
                      <a:gd name="connsiteX42" fmla="*/ 550887 w 610487"/>
                      <a:gd name="connsiteY42" fmla="*/ 2794000 h 3005667"/>
                      <a:gd name="connsiteX43" fmla="*/ 533954 w 610487"/>
                      <a:gd name="connsiteY43" fmla="*/ 2844800 h 3005667"/>
                      <a:gd name="connsiteX44" fmla="*/ 525487 w 610487"/>
                      <a:gd name="connsiteY44" fmla="*/ 2870200 h 3005667"/>
                      <a:gd name="connsiteX45" fmla="*/ 517021 w 610487"/>
                      <a:gd name="connsiteY45" fmla="*/ 2895600 h 3005667"/>
                      <a:gd name="connsiteX46" fmla="*/ 500087 w 610487"/>
                      <a:gd name="connsiteY46" fmla="*/ 2912534 h 3005667"/>
                      <a:gd name="connsiteX47" fmla="*/ 483154 w 610487"/>
                      <a:gd name="connsiteY47" fmla="*/ 3005667 h 3005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610487" h="3005667">
                        <a:moveTo>
                          <a:pt x="474687" y="0"/>
                        </a:moveTo>
                        <a:cubicBezTo>
                          <a:pt x="435176" y="16933"/>
                          <a:pt x="394602" y="31576"/>
                          <a:pt x="356154" y="50800"/>
                        </a:cubicBezTo>
                        <a:cubicBezTo>
                          <a:pt x="339221" y="59267"/>
                          <a:pt x="322544" y="68266"/>
                          <a:pt x="305354" y="76200"/>
                        </a:cubicBezTo>
                        <a:cubicBezTo>
                          <a:pt x="285839" y="85207"/>
                          <a:pt x="265564" y="92511"/>
                          <a:pt x="246087" y="101600"/>
                        </a:cubicBezTo>
                        <a:cubicBezTo>
                          <a:pt x="155922" y="143677"/>
                          <a:pt x="208386" y="127959"/>
                          <a:pt x="144487" y="143934"/>
                        </a:cubicBezTo>
                        <a:cubicBezTo>
                          <a:pt x="133198" y="152401"/>
                          <a:pt x="118966" y="157955"/>
                          <a:pt x="110621" y="169334"/>
                        </a:cubicBezTo>
                        <a:cubicBezTo>
                          <a:pt x="87435" y="200951"/>
                          <a:pt x="67145" y="235047"/>
                          <a:pt x="51354" y="270934"/>
                        </a:cubicBezTo>
                        <a:cubicBezTo>
                          <a:pt x="22640" y="336192"/>
                          <a:pt x="19235" y="370513"/>
                          <a:pt x="9021" y="431800"/>
                        </a:cubicBezTo>
                        <a:cubicBezTo>
                          <a:pt x="14665" y="460022"/>
                          <a:pt x="14617" y="490013"/>
                          <a:pt x="25954" y="516467"/>
                        </a:cubicBezTo>
                        <a:cubicBezTo>
                          <a:pt x="34843" y="537207"/>
                          <a:pt x="96722" y="576556"/>
                          <a:pt x="110621" y="584200"/>
                        </a:cubicBezTo>
                        <a:cubicBezTo>
                          <a:pt x="149328" y="605489"/>
                          <a:pt x="229154" y="643467"/>
                          <a:pt x="229154" y="643467"/>
                        </a:cubicBezTo>
                        <a:cubicBezTo>
                          <a:pt x="267934" y="701638"/>
                          <a:pt x="218571" y="636694"/>
                          <a:pt x="279954" y="685800"/>
                        </a:cubicBezTo>
                        <a:cubicBezTo>
                          <a:pt x="298654" y="700760"/>
                          <a:pt x="317471" y="716674"/>
                          <a:pt x="330754" y="736600"/>
                        </a:cubicBezTo>
                        <a:cubicBezTo>
                          <a:pt x="343249" y="755343"/>
                          <a:pt x="353529" y="774361"/>
                          <a:pt x="373087" y="787400"/>
                        </a:cubicBezTo>
                        <a:cubicBezTo>
                          <a:pt x="380513" y="792351"/>
                          <a:pt x="389939" y="793303"/>
                          <a:pt x="398487" y="795867"/>
                        </a:cubicBezTo>
                        <a:cubicBezTo>
                          <a:pt x="418167" y="801771"/>
                          <a:pt x="437998" y="807156"/>
                          <a:pt x="457754" y="812800"/>
                        </a:cubicBezTo>
                        <a:cubicBezTo>
                          <a:pt x="496533" y="870970"/>
                          <a:pt x="447172" y="806028"/>
                          <a:pt x="508554" y="855134"/>
                        </a:cubicBezTo>
                        <a:cubicBezTo>
                          <a:pt x="527254" y="870094"/>
                          <a:pt x="542421" y="889001"/>
                          <a:pt x="559354" y="905934"/>
                        </a:cubicBezTo>
                        <a:lnTo>
                          <a:pt x="584754" y="931334"/>
                        </a:lnTo>
                        <a:cubicBezTo>
                          <a:pt x="590398" y="948267"/>
                          <a:pt x="597947" y="964681"/>
                          <a:pt x="601687" y="982134"/>
                        </a:cubicBezTo>
                        <a:cubicBezTo>
                          <a:pt x="616750" y="1052426"/>
                          <a:pt x="611531" y="1123610"/>
                          <a:pt x="593221" y="1193800"/>
                        </a:cubicBezTo>
                        <a:cubicBezTo>
                          <a:pt x="588084" y="1213492"/>
                          <a:pt x="569825" y="1227149"/>
                          <a:pt x="559354" y="1244600"/>
                        </a:cubicBezTo>
                        <a:cubicBezTo>
                          <a:pt x="535941" y="1283622"/>
                          <a:pt x="512671" y="1322788"/>
                          <a:pt x="491621" y="1363134"/>
                        </a:cubicBezTo>
                        <a:cubicBezTo>
                          <a:pt x="483473" y="1378751"/>
                          <a:pt x="447430" y="1467520"/>
                          <a:pt x="432354" y="1490134"/>
                        </a:cubicBezTo>
                        <a:cubicBezTo>
                          <a:pt x="425712" y="1500097"/>
                          <a:pt x="414746" y="1506443"/>
                          <a:pt x="406954" y="1515534"/>
                        </a:cubicBezTo>
                        <a:cubicBezTo>
                          <a:pt x="333944" y="1600712"/>
                          <a:pt x="423225" y="1510441"/>
                          <a:pt x="356154" y="1566334"/>
                        </a:cubicBezTo>
                        <a:cubicBezTo>
                          <a:pt x="346956" y="1573999"/>
                          <a:pt x="340908" y="1585388"/>
                          <a:pt x="330754" y="1591734"/>
                        </a:cubicBezTo>
                        <a:cubicBezTo>
                          <a:pt x="296831" y="1612936"/>
                          <a:pt x="268093" y="1610644"/>
                          <a:pt x="229154" y="1617134"/>
                        </a:cubicBezTo>
                        <a:cubicBezTo>
                          <a:pt x="77143" y="1642469"/>
                          <a:pt x="127959" y="1628288"/>
                          <a:pt x="34421" y="1659467"/>
                        </a:cubicBezTo>
                        <a:cubicBezTo>
                          <a:pt x="28776" y="1673578"/>
                          <a:pt x="19986" y="1686809"/>
                          <a:pt x="17487" y="1701800"/>
                        </a:cubicBezTo>
                        <a:cubicBezTo>
                          <a:pt x="-2775" y="1823371"/>
                          <a:pt x="-8696" y="1943678"/>
                          <a:pt x="17487" y="2065867"/>
                        </a:cubicBezTo>
                        <a:cubicBezTo>
                          <a:pt x="20832" y="2081478"/>
                          <a:pt x="40065" y="2088445"/>
                          <a:pt x="51354" y="2099734"/>
                        </a:cubicBezTo>
                        <a:cubicBezTo>
                          <a:pt x="62828" y="2126507"/>
                          <a:pt x="81322" y="2177030"/>
                          <a:pt x="102154" y="2201334"/>
                        </a:cubicBezTo>
                        <a:cubicBezTo>
                          <a:pt x="108776" y="2209060"/>
                          <a:pt x="119274" y="2212353"/>
                          <a:pt x="127554" y="2218267"/>
                        </a:cubicBezTo>
                        <a:cubicBezTo>
                          <a:pt x="139037" y="2226469"/>
                          <a:pt x="149169" y="2236666"/>
                          <a:pt x="161421" y="2243667"/>
                        </a:cubicBezTo>
                        <a:cubicBezTo>
                          <a:pt x="169170" y="2248095"/>
                          <a:pt x="178109" y="2250198"/>
                          <a:pt x="186821" y="2252134"/>
                        </a:cubicBezTo>
                        <a:cubicBezTo>
                          <a:pt x="224816" y="2260577"/>
                          <a:pt x="277150" y="2264992"/>
                          <a:pt x="313821" y="2269067"/>
                        </a:cubicBezTo>
                        <a:cubicBezTo>
                          <a:pt x="343324" y="2283818"/>
                          <a:pt x="357593" y="2292125"/>
                          <a:pt x="390021" y="2302934"/>
                        </a:cubicBezTo>
                        <a:cubicBezTo>
                          <a:pt x="401060" y="2306614"/>
                          <a:pt x="412742" y="2308056"/>
                          <a:pt x="423887" y="2311400"/>
                        </a:cubicBezTo>
                        <a:cubicBezTo>
                          <a:pt x="440984" y="2316529"/>
                          <a:pt x="474687" y="2328334"/>
                          <a:pt x="474687" y="2328334"/>
                        </a:cubicBezTo>
                        <a:cubicBezTo>
                          <a:pt x="491620" y="2345267"/>
                          <a:pt x="516593" y="2356899"/>
                          <a:pt x="525487" y="2379134"/>
                        </a:cubicBezTo>
                        <a:lnTo>
                          <a:pt x="559354" y="2463800"/>
                        </a:lnTo>
                        <a:cubicBezTo>
                          <a:pt x="572868" y="2612450"/>
                          <a:pt x="575444" y="2585265"/>
                          <a:pt x="550887" y="2794000"/>
                        </a:cubicBezTo>
                        <a:cubicBezTo>
                          <a:pt x="548801" y="2811727"/>
                          <a:pt x="539598" y="2827867"/>
                          <a:pt x="533954" y="2844800"/>
                        </a:cubicBezTo>
                        <a:lnTo>
                          <a:pt x="525487" y="2870200"/>
                        </a:lnTo>
                        <a:cubicBezTo>
                          <a:pt x="522665" y="2878667"/>
                          <a:pt x="523332" y="2889289"/>
                          <a:pt x="517021" y="2895600"/>
                        </a:cubicBezTo>
                        <a:lnTo>
                          <a:pt x="500087" y="2912534"/>
                        </a:lnTo>
                        <a:cubicBezTo>
                          <a:pt x="478692" y="2976721"/>
                          <a:pt x="483154" y="2945485"/>
                          <a:pt x="483154" y="3005667"/>
                        </a:cubicBezTo>
                      </a:path>
                    </a:pathLst>
                  </a:custGeom>
                  <a:grpFill/>
                  <a:ln w="127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10" name="Group 109">
                <a:extLst>
                  <a:ext uri="{FF2B5EF4-FFF2-40B4-BE49-F238E27FC236}">
                    <a16:creationId xmlns:a16="http://schemas.microsoft.com/office/drawing/2014/main" id="{8BED8D70-DEDC-E3FE-4890-19A13822FA34}"/>
                  </a:ext>
                </a:extLst>
              </p:cNvPr>
              <p:cNvGrpSpPr/>
              <p:nvPr/>
            </p:nvGrpSpPr>
            <p:grpSpPr>
              <a:xfrm>
                <a:off x="-359388" y="1984873"/>
                <a:ext cx="264842" cy="283892"/>
                <a:chOff x="-359388" y="1619249"/>
                <a:chExt cx="264842" cy="283892"/>
              </a:xfrm>
              <a:grpFill/>
            </p:grpSpPr>
            <p:sp>
              <p:nvSpPr>
                <p:cNvPr id="111" name="Rectangle 110">
                  <a:extLst>
                    <a:ext uri="{FF2B5EF4-FFF2-40B4-BE49-F238E27FC236}">
                      <a16:creationId xmlns:a16="http://schemas.microsoft.com/office/drawing/2014/main" id="{8626E738-E05D-88B6-29F3-AFBBAE51624D}"/>
                    </a:ext>
                  </a:extLst>
                </p:cNvPr>
                <p:cNvSpPr/>
                <p:nvPr/>
              </p:nvSpPr>
              <p:spPr>
                <a:xfrm>
                  <a:off x="-359388" y="1619249"/>
                  <a:ext cx="264842" cy="283892"/>
                </a:xfrm>
                <a:prstGeom prst="rect">
                  <a:avLst/>
                </a:prstGeom>
                <a:grpFill/>
                <a:ln w="127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12" name="Group 111">
                  <a:extLst>
                    <a:ext uri="{FF2B5EF4-FFF2-40B4-BE49-F238E27FC236}">
                      <a16:creationId xmlns:a16="http://schemas.microsoft.com/office/drawing/2014/main" id="{01B79D3E-2AF4-4BA8-7731-481A13E877D7}"/>
                    </a:ext>
                  </a:extLst>
                </p:cNvPr>
                <p:cNvGrpSpPr/>
                <p:nvPr/>
              </p:nvGrpSpPr>
              <p:grpSpPr>
                <a:xfrm>
                  <a:off x="-309137" y="1666198"/>
                  <a:ext cx="164339" cy="189995"/>
                  <a:chOff x="222584" y="658748"/>
                  <a:chExt cx="164339" cy="228600"/>
                </a:xfrm>
                <a:grpFill/>
              </p:grpSpPr>
              <p:sp>
                <p:nvSpPr>
                  <p:cNvPr id="113" name="Freeform: Shape 112">
                    <a:extLst>
                      <a:ext uri="{FF2B5EF4-FFF2-40B4-BE49-F238E27FC236}">
                        <a16:creationId xmlns:a16="http://schemas.microsoft.com/office/drawing/2014/main" id="{E8867314-CE91-9198-7174-2657157EF2B8}"/>
                      </a:ext>
                    </a:extLst>
                  </p:cNvPr>
                  <p:cNvSpPr/>
                  <p:nvPr/>
                </p:nvSpPr>
                <p:spPr>
                  <a:xfrm>
                    <a:off x="222584" y="658748"/>
                    <a:ext cx="45720" cy="228600"/>
                  </a:xfrm>
                  <a:custGeom>
                    <a:avLst/>
                    <a:gdLst>
                      <a:gd name="connsiteX0" fmla="*/ 474687 w 610487"/>
                      <a:gd name="connsiteY0" fmla="*/ 0 h 3005667"/>
                      <a:gd name="connsiteX1" fmla="*/ 356154 w 610487"/>
                      <a:gd name="connsiteY1" fmla="*/ 50800 h 3005667"/>
                      <a:gd name="connsiteX2" fmla="*/ 305354 w 610487"/>
                      <a:gd name="connsiteY2" fmla="*/ 76200 h 3005667"/>
                      <a:gd name="connsiteX3" fmla="*/ 246087 w 610487"/>
                      <a:gd name="connsiteY3" fmla="*/ 101600 h 3005667"/>
                      <a:gd name="connsiteX4" fmla="*/ 144487 w 610487"/>
                      <a:gd name="connsiteY4" fmla="*/ 143934 h 3005667"/>
                      <a:gd name="connsiteX5" fmla="*/ 110621 w 610487"/>
                      <a:gd name="connsiteY5" fmla="*/ 169334 h 3005667"/>
                      <a:gd name="connsiteX6" fmla="*/ 51354 w 610487"/>
                      <a:gd name="connsiteY6" fmla="*/ 270934 h 3005667"/>
                      <a:gd name="connsiteX7" fmla="*/ 9021 w 610487"/>
                      <a:gd name="connsiteY7" fmla="*/ 431800 h 3005667"/>
                      <a:gd name="connsiteX8" fmla="*/ 25954 w 610487"/>
                      <a:gd name="connsiteY8" fmla="*/ 516467 h 3005667"/>
                      <a:gd name="connsiteX9" fmla="*/ 110621 w 610487"/>
                      <a:gd name="connsiteY9" fmla="*/ 584200 h 3005667"/>
                      <a:gd name="connsiteX10" fmla="*/ 229154 w 610487"/>
                      <a:gd name="connsiteY10" fmla="*/ 643467 h 3005667"/>
                      <a:gd name="connsiteX11" fmla="*/ 279954 w 610487"/>
                      <a:gd name="connsiteY11" fmla="*/ 685800 h 3005667"/>
                      <a:gd name="connsiteX12" fmla="*/ 330754 w 610487"/>
                      <a:gd name="connsiteY12" fmla="*/ 736600 h 3005667"/>
                      <a:gd name="connsiteX13" fmla="*/ 373087 w 610487"/>
                      <a:gd name="connsiteY13" fmla="*/ 787400 h 3005667"/>
                      <a:gd name="connsiteX14" fmla="*/ 398487 w 610487"/>
                      <a:gd name="connsiteY14" fmla="*/ 795867 h 3005667"/>
                      <a:gd name="connsiteX15" fmla="*/ 457754 w 610487"/>
                      <a:gd name="connsiteY15" fmla="*/ 812800 h 3005667"/>
                      <a:gd name="connsiteX16" fmla="*/ 508554 w 610487"/>
                      <a:gd name="connsiteY16" fmla="*/ 855134 h 3005667"/>
                      <a:gd name="connsiteX17" fmla="*/ 559354 w 610487"/>
                      <a:gd name="connsiteY17" fmla="*/ 905934 h 3005667"/>
                      <a:gd name="connsiteX18" fmla="*/ 584754 w 610487"/>
                      <a:gd name="connsiteY18" fmla="*/ 931334 h 3005667"/>
                      <a:gd name="connsiteX19" fmla="*/ 601687 w 610487"/>
                      <a:gd name="connsiteY19" fmla="*/ 982134 h 3005667"/>
                      <a:gd name="connsiteX20" fmla="*/ 593221 w 610487"/>
                      <a:gd name="connsiteY20" fmla="*/ 1193800 h 3005667"/>
                      <a:gd name="connsiteX21" fmla="*/ 559354 w 610487"/>
                      <a:gd name="connsiteY21" fmla="*/ 1244600 h 3005667"/>
                      <a:gd name="connsiteX22" fmla="*/ 491621 w 610487"/>
                      <a:gd name="connsiteY22" fmla="*/ 1363134 h 3005667"/>
                      <a:gd name="connsiteX23" fmla="*/ 432354 w 610487"/>
                      <a:gd name="connsiteY23" fmla="*/ 1490134 h 3005667"/>
                      <a:gd name="connsiteX24" fmla="*/ 406954 w 610487"/>
                      <a:gd name="connsiteY24" fmla="*/ 1515534 h 3005667"/>
                      <a:gd name="connsiteX25" fmla="*/ 356154 w 610487"/>
                      <a:gd name="connsiteY25" fmla="*/ 1566334 h 3005667"/>
                      <a:gd name="connsiteX26" fmla="*/ 330754 w 610487"/>
                      <a:gd name="connsiteY26" fmla="*/ 1591734 h 3005667"/>
                      <a:gd name="connsiteX27" fmla="*/ 229154 w 610487"/>
                      <a:gd name="connsiteY27" fmla="*/ 1617134 h 3005667"/>
                      <a:gd name="connsiteX28" fmla="*/ 34421 w 610487"/>
                      <a:gd name="connsiteY28" fmla="*/ 1659467 h 3005667"/>
                      <a:gd name="connsiteX29" fmla="*/ 17487 w 610487"/>
                      <a:gd name="connsiteY29" fmla="*/ 1701800 h 3005667"/>
                      <a:gd name="connsiteX30" fmla="*/ 17487 w 610487"/>
                      <a:gd name="connsiteY30" fmla="*/ 2065867 h 3005667"/>
                      <a:gd name="connsiteX31" fmla="*/ 51354 w 610487"/>
                      <a:gd name="connsiteY31" fmla="*/ 2099734 h 3005667"/>
                      <a:gd name="connsiteX32" fmla="*/ 102154 w 610487"/>
                      <a:gd name="connsiteY32" fmla="*/ 2201334 h 3005667"/>
                      <a:gd name="connsiteX33" fmla="*/ 127554 w 610487"/>
                      <a:gd name="connsiteY33" fmla="*/ 2218267 h 3005667"/>
                      <a:gd name="connsiteX34" fmla="*/ 161421 w 610487"/>
                      <a:gd name="connsiteY34" fmla="*/ 2243667 h 3005667"/>
                      <a:gd name="connsiteX35" fmla="*/ 186821 w 610487"/>
                      <a:gd name="connsiteY35" fmla="*/ 2252134 h 3005667"/>
                      <a:gd name="connsiteX36" fmla="*/ 313821 w 610487"/>
                      <a:gd name="connsiteY36" fmla="*/ 2269067 h 3005667"/>
                      <a:gd name="connsiteX37" fmla="*/ 390021 w 610487"/>
                      <a:gd name="connsiteY37" fmla="*/ 2302934 h 3005667"/>
                      <a:gd name="connsiteX38" fmla="*/ 423887 w 610487"/>
                      <a:gd name="connsiteY38" fmla="*/ 2311400 h 3005667"/>
                      <a:gd name="connsiteX39" fmla="*/ 474687 w 610487"/>
                      <a:gd name="connsiteY39" fmla="*/ 2328334 h 3005667"/>
                      <a:gd name="connsiteX40" fmla="*/ 525487 w 610487"/>
                      <a:gd name="connsiteY40" fmla="*/ 2379134 h 3005667"/>
                      <a:gd name="connsiteX41" fmla="*/ 559354 w 610487"/>
                      <a:gd name="connsiteY41" fmla="*/ 2463800 h 3005667"/>
                      <a:gd name="connsiteX42" fmla="*/ 550887 w 610487"/>
                      <a:gd name="connsiteY42" fmla="*/ 2794000 h 3005667"/>
                      <a:gd name="connsiteX43" fmla="*/ 533954 w 610487"/>
                      <a:gd name="connsiteY43" fmla="*/ 2844800 h 3005667"/>
                      <a:gd name="connsiteX44" fmla="*/ 525487 w 610487"/>
                      <a:gd name="connsiteY44" fmla="*/ 2870200 h 3005667"/>
                      <a:gd name="connsiteX45" fmla="*/ 517021 w 610487"/>
                      <a:gd name="connsiteY45" fmla="*/ 2895600 h 3005667"/>
                      <a:gd name="connsiteX46" fmla="*/ 500087 w 610487"/>
                      <a:gd name="connsiteY46" fmla="*/ 2912534 h 3005667"/>
                      <a:gd name="connsiteX47" fmla="*/ 483154 w 610487"/>
                      <a:gd name="connsiteY47" fmla="*/ 3005667 h 3005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610487" h="3005667">
                        <a:moveTo>
                          <a:pt x="474687" y="0"/>
                        </a:moveTo>
                        <a:cubicBezTo>
                          <a:pt x="435176" y="16933"/>
                          <a:pt x="394602" y="31576"/>
                          <a:pt x="356154" y="50800"/>
                        </a:cubicBezTo>
                        <a:cubicBezTo>
                          <a:pt x="339221" y="59267"/>
                          <a:pt x="322544" y="68266"/>
                          <a:pt x="305354" y="76200"/>
                        </a:cubicBezTo>
                        <a:cubicBezTo>
                          <a:pt x="285839" y="85207"/>
                          <a:pt x="265564" y="92511"/>
                          <a:pt x="246087" y="101600"/>
                        </a:cubicBezTo>
                        <a:cubicBezTo>
                          <a:pt x="155922" y="143677"/>
                          <a:pt x="208386" y="127959"/>
                          <a:pt x="144487" y="143934"/>
                        </a:cubicBezTo>
                        <a:cubicBezTo>
                          <a:pt x="133198" y="152401"/>
                          <a:pt x="118966" y="157955"/>
                          <a:pt x="110621" y="169334"/>
                        </a:cubicBezTo>
                        <a:cubicBezTo>
                          <a:pt x="87435" y="200951"/>
                          <a:pt x="67145" y="235047"/>
                          <a:pt x="51354" y="270934"/>
                        </a:cubicBezTo>
                        <a:cubicBezTo>
                          <a:pt x="22640" y="336192"/>
                          <a:pt x="19235" y="370513"/>
                          <a:pt x="9021" y="431800"/>
                        </a:cubicBezTo>
                        <a:cubicBezTo>
                          <a:pt x="14665" y="460022"/>
                          <a:pt x="14617" y="490013"/>
                          <a:pt x="25954" y="516467"/>
                        </a:cubicBezTo>
                        <a:cubicBezTo>
                          <a:pt x="34843" y="537207"/>
                          <a:pt x="96722" y="576556"/>
                          <a:pt x="110621" y="584200"/>
                        </a:cubicBezTo>
                        <a:cubicBezTo>
                          <a:pt x="149328" y="605489"/>
                          <a:pt x="229154" y="643467"/>
                          <a:pt x="229154" y="643467"/>
                        </a:cubicBezTo>
                        <a:cubicBezTo>
                          <a:pt x="267934" y="701638"/>
                          <a:pt x="218571" y="636694"/>
                          <a:pt x="279954" y="685800"/>
                        </a:cubicBezTo>
                        <a:cubicBezTo>
                          <a:pt x="298654" y="700760"/>
                          <a:pt x="317471" y="716674"/>
                          <a:pt x="330754" y="736600"/>
                        </a:cubicBezTo>
                        <a:cubicBezTo>
                          <a:pt x="343249" y="755343"/>
                          <a:pt x="353529" y="774361"/>
                          <a:pt x="373087" y="787400"/>
                        </a:cubicBezTo>
                        <a:cubicBezTo>
                          <a:pt x="380513" y="792351"/>
                          <a:pt x="389939" y="793303"/>
                          <a:pt x="398487" y="795867"/>
                        </a:cubicBezTo>
                        <a:cubicBezTo>
                          <a:pt x="418167" y="801771"/>
                          <a:pt x="437998" y="807156"/>
                          <a:pt x="457754" y="812800"/>
                        </a:cubicBezTo>
                        <a:cubicBezTo>
                          <a:pt x="496533" y="870970"/>
                          <a:pt x="447172" y="806028"/>
                          <a:pt x="508554" y="855134"/>
                        </a:cubicBezTo>
                        <a:cubicBezTo>
                          <a:pt x="527254" y="870094"/>
                          <a:pt x="542421" y="889001"/>
                          <a:pt x="559354" y="905934"/>
                        </a:cubicBezTo>
                        <a:lnTo>
                          <a:pt x="584754" y="931334"/>
                        </a:lnTo>
                        <a:cubicBezTo>
                          <a:pt x="590398" y="948267"/>
                          <a:pt x="597947" y="964681"/>
                          <a:pt x="601687" y="982134"/>
                        </a:cubicBezTo>
                        <a:cubicBezTo>
                          <a:pt x="616750" y="1052426"/>
                          <a:pt x="611531" y="1123610"/>
                          <a:pt x="593221" y="1193800"/>
                        </a:cubicBezTo>
                        <a:cubicBezTo>
                          <a:pt x="588084" y="1213492"/>
                          <a:pt x="569825" y="1227149"/>
                          <a:pt x="559354" y="1244600"/>
                        </a:cubicBezTo>
                        <a:cubicBezTo>
                          <a:pt x="535941" y="1283622"/>
                          <a:pt x="512671" y="1322788"/>
                          <a:pt x="491621" y="1363134"/>
                        </a:cubicBezTo>
                        <a:cubicBezTo>
                          <a:pt x="483473" y="1378751"/>
                          <a:pt x="447430" y="1467520"/>
                          <a:pt x="432354" y="1490134"/>
                        </a:cubicBezTo>
                        <a:cubicBezTo>
                          <a:pt x="425712" y="1500097"/>
                          <a:pt x="414746" y="1506443"/>
                          <a:pt x="406954" y="1515534"/>
                        </a:cubicBezTo>
                        <a:cubicBezTo>
                          <a:pt x="333944" y="1600712"/>
                          <a:pt x="423225" y="1510441"/>
                          <a:pt x="356154" y="1566334"/>
                        </a:cubicBezTo>
                        <a:cubicBezTo>
                          <a:pt x="346956" y="1573999"/>
                          <a:pt x="340908" y="1585388"/>
                          <a:pt x="330754" y="1591734"/>
                        </a:cubicBezTo>
                        <a:cubicBezTo>
                          <a:pt x="296831" y="1612936"/>
                          <a:pt x="268093" y="1610644"/>
                          <a:pt x="229154" y="1617134"/>
                        </a:cubicBezTo>
                        <a:cubicBezTo>
                          <a:pt x="77143" y="1642469"/>
                          <a:pt x="127959" y="1628288"/>
                          <a:pt x="34421" y="1659467"/>
                        </a:cubicBezTo>
                        <a:cubicBezTo>
                          <a:pt x="28776" y="1673578"/>
                          <a:pt x="19986" y="1686809"/>
                          <a:pt x="17487" y="1701800"/>
                        </a:cubicBezTo>
                        <a:cubicBezTo>
                          <a:pt x="-2775" y="1823371"/>
                          <a:pt x="-8696" y="1943678"/>
                          <a:pt x="17487" y="2065867"/>
                        </a:cubicBezTo>
                        <a:cubicBezTo>
                          <a:pt x="20832" y="2081478"/>
                          <a:pt x="40065" y="2088445"/>
                          <a:pt x="51354" y="2099734"/>
                        </a:cubicBezTo>
                        <a:cubicBezTo>
                          <a:pt x="62828" y="2126507"/>
                          <a:pt x="81322" y="2177030"/>
                          <a:pt x="102154" y="2201334"/>
                        </a:cubicBezTo>
                        <a:cubicBezTo>
                          <a:pt x="108776" y="2209060"/>
                          <a:pt x="119274" y="2212353"/>
                          <a:pt x="127554" y="2218267"/>
                        </a:cubicBezTo>
                        <a:cubicBezTo>
                          <a:pt x="139037" y="2226469"/>
                          <a:pt x="149169" y="2236666"/>
                          <a:pt x="161421" y="2243667"/>
                        </a:cubicBezTo>
                        <a:cubicBezTo>
                          <a:pt x="169170" y="2248095"/>
                          <a:pt x="178109" y="2250198"/>
                          <a:pt x="186821" y="2252134"/>
                        </a:cubicBezTo>
                        <a:cubicBezTo>
                          <a:pt x="224816" y="2260577"/>
                          <a:pt x="277150" y="2264992"/>
                          <a:pt x="313821" y="2269067"/>
                        </a:cubicBezTo>
                        <a:cubicBezTo>
                          <a:pt x="343324" y="2283818"/>
                          <a:pt x="357593" y="2292125"/>
                          <a:pt x="390021" y="2302934"/>
                        </a:cubicBezTo>
                        <a:cubicBezTo>
                          <a:pt x="401060" y="2306614"/>
                          <a:pt x="412742" y="2308056"/>
                          <a:pt x="423887" y="2311400"/>
                        </a:cubicBezTo>
                        <a:cubicBezTo>
                          <a:pt x="440984" y="2316529"/>
                          <a:pt x="474687" y="2328334"/>
                          <a:pt x="474687" y="2328334"/>
                        </a:cubicBezTo>
                        <a:cubicBezTo>
                          <a:pt x="491620" y="2345267"/>
                          <a:pt x="516593" y="2356899"/>
                          <a:pt x="525487" y="2379134"/>
                        </a:cubicBezTo>
                        <a:lnTo>
                          <a:pt x="559354" y="2463800"/>
                        </a:lnTo>
                        <a:cubicBezTo>
                          <a:pt x="572868" y="2612450"/>
                          <a:pt x="575444" y="2585265"/>
                          <a:pt x="550887" y="2794000"/>
                        </a:cubicBezTo>
                        <a:cubicBezTo>
                          <a:pt x="548801" y="2811727"/>
                          <a:pt x="539598" y="2827867"/>
                          <a:pt x="533954" y="2844800"/>
                        </a:cubicBezTo>
                        <a:lnTo>
                          <a:pt x="525487" y="2870200"/>
                        </a:lnTo>
                        <a:cubicBezTo>
                          <a:pt x="522665" y="2878667"/>
                          <a:pt x="523332" y="2889289"/>
                          <a:pt x="517021" y="2895600"/>
                        </a:cubicBezTo>
                        <a:lnTo>
                          <a:pt x="500087" y="2912534"/>
                        </a:lnTo>
                        <a:cubicBezTo>
                          <a:pt x="478692" y="2976721"/>
                          <a:pt x="483154" y="2945485"/>
                          <a:pt x="483154" y="3005667"/>
                        </a:cubicBezTo>
                      </a:path>
                    </a:pathLst>
                  </a:custGeom>
                  <a:grpFill/>
                  <a:ln w="127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Freeform: Shape 113">
                    <a:extLst>
                      <a:ext uri="{FF2B5EF4-FFF2-40B4-BE49-F238E27FC236}">
                        <a16:creationId xmlns:a16="http://schemas.microsoft.com/office/drawing/2014/main" id="{061B96BB-8336-64B7-CBB0-E074113ED37A}"/>
                      </a:ext>
                    </a:extLst>
                  </p:cNvPr>
                  <p:cNvSpPr/>
                  <p:nvPr/>
                </p:nvSpPr>
                <p:spPr>
                  <a:xfrm>
                    <a:off x="341203" y="658748"/>
                    <a:ext cx="45720" cy="228600"/>
                  </a:xfrm>
                  <a:custGeom>
                    <a:avLst/>
                    <a:gdLst>
                      <a:gd name="connsiteX0" fmla="*/ 474687 w 610487"/>
                      <a:gd name="connsiteY0" fmla="*/ 0 h 3005667"/>
                      <a:gd name="connsiteX1" fmla="*/ 356154 w 610487"/>
                      <a:gd name="connsiteY1" fmla="*/ 50800 h 3005667"/>
                      <a:gd name="connsiteX2" fmla="*/ 305354 w 610487"/>
                      <a:gd name="connsiteY2" fmla="*/ 76200 h 3005667"/>
                      <a:gd name="connsiteX3" fmla="*/ 246087 w 610487"/>
                      <a:gd name="connsiteY3" fmla="*/ 101600 h 3005667"/>
                      <a:gd name="connsiteX4" fmla="*/ 144487 w 610487"/>
                      <a:gd name="connsiteY4" fmla="*/ 143934 h 3005667"/>
                      <a:gd name="connsiteX5" fmla="*/ 110621 w 610487"/>
                      <a:gd name="connsiteY5" fmla="*/ 169334 h 3005667"/>
                      <a:gd name="connsiteX6" fmla="*/ 51354 w 610487"/>
                      <a:gd name="connsiteY6" fmla="*/ 270934 h 3005667"/>
                      <a:gd name="connsiteX7" fmla="*/ 9021 w 610487"/>
                      <a:gd name="connsiteY7" fmla="*/ 431800 h 3005667"/>
                      <a:gd name="connsiteX8" fmla="*/ 25954 w 610487"/>
                      <a:gd name="connsiteY8" fmla="*/ 516467 h 3005667"/>
                      <a:gd name="connsiteX9" fmla="*/ 110621 w 610487"/>
                      <a:gd name="connsiteY9" fmla="*/ 584200 h 3005667"/>
                      <a:gd name="connsiteX10" fmla="*/ 229154 w 610487"/>
                      <a:gd name="connsiteY10" fmla="*/ 643467 h 3005667"/>
                      <a:gd name="connsiteX11" fmla="*/ 279954 w 610487"/>
                      <a:gd name="connsiteY11" fmla="*/ 685800 h 3005667"/>
                      <a:gd name="connsiteX12" fmla="*/ 330754 w 610487"/>
                      <a:gd name="connsiteY12" fmla="*/ 736600 h 3005667"/>
                      <a:gd name="connsiteX13" fmla="*/ 373087 w 610487"/>
                      <a:gd name="connsiteY13" fmla="*/ 787400 h 3005667"/>
                      <a:gd name="connsiteX14" fmla="*/ 398487 w 610487"/>
                      <a:gd name="connsiteY14" fmla="*/ 795867 h 3005667"/>
                      <a:gd name="connsiteX15" fmla="*/ 457754 w 610487"/>
                      <a:gd name="connsiteY15" fmla="*/ 812800 h 3005667"/>
                      <a:gd name="connsiteX16" fmla="*/ 508554 w 610487"/>
                      <a:gd name="connsiteY16" fmla="*/ 855134 h 3005667"/>
                      <a:gd name="connsiteX17" fmla="*/ 559354 w 610487"/>
                      <a:gd name="connsiteY17" fmla="*/ 905934 h 3005667"/>
                      <a:gd name="connsiteX18" fmla="*/ 584754 w 610487"/>
                      <a:gd name="connsiteY18" fmla="*/ 931334 h 3005667"/>
                      <a:gd name="connsiteX19" fmla="*/ 601687 w 610487"/>
                      <a:gd name="connsiteY19" fmla="*/ 982134 h 3005667"/>
                      <a:gd name="connsiteX20" fmla="*/ 593221 w 610487"/>
                      <a:gd name="connsiteY20" fmla="*/ 1193800 h 3005667"/>
                      <a:gd name="connsiteX21" fmla="*/ 559354 w 610487"/>
                      <a:gd name="connsiteY21" fmla="*/ 1244600 h 3005667"/>
                      <a:gd name="connsiteX22" fmla="*/ 491621 w 610487"/>
                      <a:gd name="connsiteY22" fmla="*/ 1363134 h 3005667"/>
                      <a:gd name="connsiteX23" fmla="*/ 432354 w 610487"/>
                      <a:gd name="connsiteY23" fmla="*/ 1490134 h 3005667"/>
                      <a:gd name="connsiteX24" fmla="*/ 406954 w 610487"/>
                      <a:gd name="connsiteY24" fmla="*/ 1515534 h 3005667"/>
                      <a:gd name="connsiteX25" fmla="*/ 356154 w 610487"/>
                      <a:gd name="connsiteY25" fmla="*/ 1566334 h 3005667"/>
                      <a:gd name="connsiteX26" fmla="*/ 330754 w 610487"/>
                      <a:gd name="connsiteY26" fmla="*/ 1591734 h 3005667"/>
                      <a:gd name="connsiteX27" fmla="*/ 229154 w 610487"/>
                      <a:gd name="connsiteY27" fmla="*/ 1617134 h 3005667"/>
                      <a:gd name="connsiteX28" fmla="*/ 34421 w 610487"/>
                      <a:gd name="connsiteY28" fmla="*/ 1659467 h 3005667"/>
                      <a:gd name="connsiteX29" fmla="*/ 17487 w 610487"/>
                      <a:gd name="connsiteY29" fmla="*/ 1701800 h 3005667"/>
                      <a:gd name="connsiteX30" fmla="*/ 17487 w 610487"/>
                      <a:gd name="connsiteY30" fmla="*/ 2065867 h 3005667"/>
                      <a:gd name="connsiteX31" fmla="*/ 51354 w 610487"/>
                      <a:gd name="connsiteY31" fmla="*/ 2099734 h 3005667"/>
                      <a:gd name="connsiteX32" fmla="*/ 102154 w 610487"/>
                      <a:gd name="connsiteY32" fmla="*/ 2201334 h 3005667"/>
                      <a:gd name="connsiteX33" fmla="*/ 127554 w 610487"/>
                      <a:gd name="connsiteY33" fmla="*/ 2218267 h 3005667"/>
                      <a:gd name="connsiteX34" fmla="*/ 161421 w 610487"/>
                      <a:gd name="connsiteY34" fmla="*/ 2243667 h 3005667"/>
                      <a:gd name="connsiteX35" fmla="*/ 186821 w 610487"/>
                      <a:gd name="connsiteY35" fmla="*/ 2252134 h 3005667"/>
                      <a:gd name="connsiteX36" fmla="*/ 313821 w 610487"/>
                      <a:gd name="connsiteY36" fmla="*/ 2269067 h 3005667"/>
                      <a:gd name="connsiteX37" fmla="*/ 390021 w 610487"/>
                      <a:gd name="connsiteY37" fmla="*/ 2302934 h 3005667"/>
                      <a:gd name="connsiteX38" fmla="*/ 423887 w 610487"/>
                      <a:gd name="connsiteY38" fmla="*/ 2311400 h 3005667"/>
                      <a:gd name="connsiteX39" fmla="*/ 474687 w 610487"/>
                      <a:gd name="connsiteY39" fmla="*/ 2328334 h 3005667"/>
                      <a:gd name="connsiteX40" fmla="*/ 525487 w 610487"/>
                      <a:gd name="connsiteY40" fmla="*/ 2379134 h 3005667"/>
                      <a:gd name="connsiteX41" fmla="*/ 559354 w 610487"/>
                      <a:gd name="connsiteY41" fmla="*/ 2463800 h 3005667"/>
                      <a:gd name="connsiteX42" fmla="*/ 550887 w 610487"/>
                      <a:gd name="connsiteY42" fmla="*/ 2794000 h 3005667"/>
                      <a:gd name="connsiteX43" fmla="*/ 533954 w 610487"/>
                      <a:gd name="connsiteY43" fmla="*/ 2844800 h 3005667"/>
                      <a:gd name="connsiteX44" fmla="*/ 525487 w 610487"/>
                      <a:gd name="connsiteY44" fmla="*/ 2870200 h 3005667"/>
                      <a:gd name="connsiteX45" fmla="*/ 517021 w 610487"/>
                      <a:gd name="connsiteY45" fmla="*/ 2895600 h 3005667"/>
                      <a:gd name="connsiteX46" fmla="*/ 500087 w 610487"/>
                      <a:gd name="connsiteY46" fmla="*/ 2912534 h 3005667"/>
                      <a:gd name="connsiteX47" fmla="*/ 483154 w 610487"/>
                      <a:gd name="connsiteY47" fmla="*/ 3005667 h 3005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610487" h="3005667">
                        <a:moveTo>
                          <a:pt x="474687" y="0"/>
                        </a:moveTo>
                        <a:cubicBezTo>
                          <a:pt x="435176" y="16933"/>
                          <a:pt x="394602" y="31576"/>
                          <a:pt x="356154" y="50800"/>
                        </a:cubicBezTo>
                        <a:cubicBezTo>
                          <a:pt x="339221" y="59267"/>
                          <a:pt x="322544" y="68266"/>
                          <a:pt x="305354" y="76200"/>
                        </a:cubicBezTo>
                        <a:cubicBezTo>
                          <a:pt x="285839" y="85207"/>
                          <a:pt x="265564" y="92511"/>
                          <a:pt x="246087" y="101600"/>
                        </a:cubicBezTo>
                        <a:cubicBezTo>
                          <a:pt x="155922" y="143677"/>
                          <a:pt x="208386" y="127959"/>
                          <a:pt x="144487" y="143934"/>
                        </a:cubicBezTo>
                        <a:cubicBezTo>
                          <a:pt x="133198" y="152401"/>
                          <a:pt x="118966" y="157955"/>
                          <a:pt x="110621" y="169334"/>
                        </a:cubicBezTo>
                        <a:cubicBezTo>
                          <a:pt x="87435" y="200951"/>
                          <a:pt x="67145" y="235047"/>
                          <a:pt x="51354" y="270934"/>
                        </a:cubicBezTo>
                        <a:cubicBezTo>
                          <a:pt x="22640" y="336192"/>
                          <a:pt x="19235" y="370513"/>
                          <a:pt x="9021" y="431800"/>
                        </a:cubicBezTo>
                        <a:cubicBezTo>
                          <a:pt x="14665" y="460022"/>
                          <a:pt x="14617" y="490013"/>
                          <a:pt x="25954" y="516467"/>
                        </a:cubicBezTo>
                        <a:cubicBezTo>
                          <a:pt x="34843" y="537207"/>
                          <a:pt x="96722" y="576556"/>
                          <a:pt x="110621" y="584200"/>
                        </a:cubicBezTo>
                        <a:cubicBezTo>
                          <a:pt x="149328" y="605489"/>
                          <a:pt x="229154" y="643467"/>
                          <a:pt x="229154" y="643467"/>
                        </a:cubicBezTo>
                        <a:cubicBezTo>
                          <a:pt x="267934" y="701638"/>
                          <a:pt x="218571" y="636694"/>
                          <a:pt x="279954" y="685800"/>
                        </a:cubicBezTo>
                        <a:cubicBezTo>
                          <a:pt x="298654" y="700760"/>
                          <a:pt x="317471" y="716674"/>
                          <a:pt x="330754" y="736600"/>
                        </a:cubicBezTo>
                        <a:cubicBezTo>
                          <a:pt x="343249" y="755343"/>
                          <a:pt x="353529" y="774361"/>
                          <a:pt x="373087" y="787400"/>
                        </a:cubicBezTo>
                        <a:cubicBezTo>
                          <a:pt x="380513" y="792351"/>
                          <a:pt x="389939" y="793303"/>
                          <a:pt x="398487" y="795867"/>
                        </a:cubicBezTo>
                        <a:cubicBezTo>
                          <a:pt x="418167" y="801771"/>
                          <a:pt x="437998" y="807156"/>
                          <a:pt x="457754" y="812800"/>
                        </a:cubicBezTo>
                        <a:cubicBezTo>
                          <a:pt x="496533" y="870970"/>
                          <a:pt x="447172" y="806028"/>
                          <a:pt x="508554" y="855134"/>
                        </a:cubicBezTo>
                        <a:cubicBezTo>
                          <a:pt x="527254" y="870094"/>
                          <a:pt x="542421" y="889001"/>
                          <a:pt x="559354" y="905934"/>
                        </a:cubicBezTo>
                        <a:lnTo>
                          <a:pt x="584754" y="931334"/>
                        </a:lnTo>
                        <a:cubicBezTo>
                          <a:pt x="590398" y="948267"/>
                          <a:pt x="597947" y="964681"/>
                          <a:pt x="601687" y="982134"/>
                        </a:cubicBezTo>
                        <a:cubicBezTo>
                          <a:pt x="616750" y="1052426"/>
                          <a:pt x="611531" y="1123610"/>
                          <a:pt x="593221" y="1193800"/>
                        </a:cubicBezTo>
                        <a:cubicBezTo>
                          <a:pt x="588084" y="1213492"/>
                          <a:pt x="569825" y="1227149"/>
                          <a:pt x="559354" y="1244600"/>
                        </a:cubicBezTo>
                        <a:cubicBezTo>
                          <a:pt x="535941" y="1283622"/>
                          <a:pt x="512671" y="1322788"/>
                          <a:pt x="491621" y="1363134"/>
                        </a:cubicBezTo>
                        <a:cubicBezTo>
                          <a:pt x="483473" y="1378751"/>
                          <a:pt x="447430" y="1467520"/>
                          <a:pt x="432354" y="1490134"/>
                        </a:cubicBezTo>
                        <a:cubicBezTo>
                          <a:pt x="425712" y="1500097"/>
                          <a:pt x="414746" y="1506443"/>
                          <a:pt x="406954" y="1515534"/>
                        </a:cubicBezTo>
                        <a:cubicBezTo>
                          <a:pt x="333944" y="1600712"/>
                          <a:pt x="423225" y="1510441"/>
                          <a:pt x="356154" y="1566334"/>
                        </a:cubicBezTo>
                        <a:cubicBezTo>
                          <a:pt x="346956" y="1573999"/>
                          <a:pt x="340908" y="1585388"/>
                          <a:pt x="330754" y="1591734"/>
                        </a:cubicBezTo>
                        <a:cubicBezTo>
                          <a:pt x="296831" y="1612936"/>
                          <a:pt x="268093" y="1610644"/>
                          <a:pt x="229154" y="1617134"/>
                        </a:cubicBezTo>
                        <a:cubicBezTo>
                          <a:pt x="77143" y="1642469"/>
                          <a:pt x="127959" y="1628288"/>
                          <a:pt x="34421" y="1659467"/>
                        </a:cubicBezTo>
                        <a:cubicBezTo>
                          <a:pt x="28776" y="1673578"/>
                          <a:pt x="19986" y="1686809"/>
                          <a:pt x="17487" y="1701800"/>
                        </a:cubicBezTo>
                        <a:cubicBezTo>
                          <a:pt x="-2775" y="1823371"/>
                          <a:pt x="-8696" y="1943678"/>
                          <a:pt x="17487" y="2065867"/>
                        </a:cubicBezTo>
                        <a:cubicBezTo>
                          <a:pt x="20832" y="2081478"/>
                          <a:pt x="40065" y="2088445"/>
                          <a:pt x="51354" y="2099734"/>
                        </a:cubicBezTo>
                        <a:cubicBezTo>
                          <a:pt x="62828" y="2126507"/>
                          <a:pt x="81322" y="2177030"/>
                          <a:pt x="102154" y="2201334"/>
                        </a:cubicBezTo>
                        <a:cubicBezTo>
                          <a:pt x="108776" y="2209060"/>
                          <a:pt x="119274" y="2212353"/>
                          <a:pt x="127554" y="2218267"/>
                        </a:cubicBezTo>
                        <a:cubicBezTo>
                          <a:pt x="139037" y="2226469"/>
                          <a:pt x="149169" y="2236666"/>
                          <a:pt x="161421" y="2243667"/>
                        </a:cubicBezTo>
                        <a:cubicBezTo>
                          <a:pt x="169170" y="2248095"/>
                          <a:pt x="178109" y="2250198"/>
                          <a:pt x="186821" y="2252134"/>
                        </a:cubicBezTo>
                        <a:cubicBezTo>
                          <a:pt x="224816" y="2260577"/>
                          <a:pt x="277150" y="2264992"/>
                          <a:pt x="313821" y="2269067"/>
                        </a:cubicBezTo>
                        <a:cubicBezTo>
                          <a:pt x="343324" y="2283818"/>
                          <a:pt x="357593" y="2292125"/>
                          <a:pt x="390021" y="2302934"/>
                        </a:cubicBezTo>
                        <a:cubicBezTo>
                          <a:pt x="401060" y="2306614"/>
                          <a:pt x="412742" y="2308056"/>
                          <a:pt x="423887" y="2311400"/>
                        </a:cubicBezTo>
                        <a:cubicBezTo>
                          <a:pt x="440984" y="2316529"/>
                          <a:pt x="474687" y="2328334"/>
                          <a:pt x="474687" y="2328334"/>
                        </a:cubicBezTo>
                        <a:cubicBezTo>
                          <a:pt x="491620" y="2345267"/>
                          <a:pt x="516593" y="2356899"/>
                          <a:pt x="525487" y="2379134"/>
                        </a:cubicBezTo>
                        <a:lnTo>
                          <a:pt x="559354" y="2463800"/>
                        </a:lnTo>
                        <a:cubicBezTo>
                          <a:pt x="572868" y="2612450"/>
                          <a:pt x="575444" y="2585265"/>
                          <a:pt x="550887" y="2794000"/>
                        </a:cubicBezTo>
                        <a:cubicBezTo>
                          <a:pt x="548801" y="2811727"/>
                          <a:pt x="539598" y="2827867"/>
                          <a:pt x="533954" y="2844800"/>
                        </a:cubicBezTo>
                        <a:lnTo>
                          <a:pt x="525487" y="2870200"/>
                        </a:lnTo>
                        <a:cubicBezTo>
                          <a:pt x="522665" y="2878667"/>
                          <a:pt x="523332" y="2889289"/>
                          <a:pt x="517021" y="2895600"/>
                        </a:cubicBezTo>
                        <a:lnTo>
                          <a:pt x="500087" y="2912534"/>
                        </a:lnTo>
                        <a:cubicBezTo>
                          <a:pt x="478692" y="2976721"/>
                          <a:pt x="483154" y="2945485"/>
                          <a:pt x="483154" y="3005667"/>
                        </a:cubicBezTo>
                      </a:path>
                    </a:pathLst>
                  </a:custGeom>
                  <a:grpFill/>
                  <a:ln w="127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sp>
        <p:nvSpPr>
          <p:cNvPr id="132" name="Rectangle 131">
            <a:extLst>
              <a:ext uri="{FF2B5EF4-FFF2-40B4-BE49-F238E27FC236}">
                <a16:creationId xmlns:a16="http://schemas.microsoft.com/office/drawing/2014/main" id="{09269C8B-2585-1C53-7820-821BACA23348}"/>
              </a:ext>
            </a:extLst>
          </p:cNvPr>
          <p:cNvSpPr/>
          <p:nvPr/>
        </p:nvSpPr>
        <p:spPr>
          <a:xfrm>
            <a:off x="5698421" y="2415212"/>
            <a:ext cx="914400" cy="914400"/>
          </a:xfrm>
          <a:prstGeom prst="rect">
            <a:avLst/>
          </a:prstGeom>
          <a:solidFill>
            <a:schemeClr val="bg2">
              <a:lumMod val="50000"/>
            </a:schemeClr>
          </a:solidFill>
          <a:ln w="127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34" name="Group 133">
            <a:extLst>
              <a:ext uri="{FF2B5EF4-FFF2-40B4-BE49-F238E27FC236}">
                <a16:creationId xmlns:a16="http://schemas.microsoft.com/office/drawing/2014/main" id="{72DBD6D2-A463-E0FB-EDDF-79E4527D266B}"/>
              </a:ext>
            </a:extLst>
          </p:cNvPr>
          <p:cNvGrpSpPr/>
          <p:nvPr/>
        </p:nvGrpSpPr>
        <p:grpSpPr>
          <a:xfrm>
            <a:off x="5762003" y="2485717"/>
            <a:ext cx="365760" cy="773390"/>
            <a:chOff x="-637726" y="382148"/>
            <a:chExt cx="365760" cy="773390"/>
          </a:xfrm>
          <a:solidFill>
            <a:srgbClr val="76B900"/>
          </a:solidFill>
        </p:grpSpPr>
        <p:sp>
          <p:nvSpPr>
            <p:cNvPr id="148" name="Rectangle 147">
              <a:extLst>
                <a:ext uri="{FF2B5EF4-FFF2-40B4-BE49-F238E27FC236}">
                  <a16:creationId xmlns:a16="http://schemas.microsoft.com/office/drawing/2014/main" id="{A9B3CF88-56CD-36CC-577D-341A3AF76A18}"/>
                </a:ext>
              </a:extLst>
            </p:cNvPr>
            <p:cNvSpPr/>
            <p:nvPr/>
          </p:nvSpPr>
          <p:spPr>
            <a:xfrm>
              <a:off x="-637726" y="382148"/>
              <a:ext cx="365760" cy="773390"/>
            </a:xfrm>
            <a:prstGeom prst="rect">
              <a:avLst/>
            </a:prstGeom>
            <a:grpFill/>
            <a:ln w="254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49" name="Group 148">
              <a:extLst>
                <a:ext uri="{FF2B5EF4-FFF2-40B4-BE49-F238E27FC236}">
                  <a16:creationId xmlns:a16="http://schemas.microsoft.com/office/drawing/2014/main" id="{83BAA439-85DB-9D87-6ECF-B88740794126}"/>
                </a:ext>
              </a:extLst>
            </p:cNvPr>
            <p:cNvGrpSpPr/>
            <p:nvPr/>
          </p:nvGrpSpPr>
          <p:grpSpPr>
            <a:xfrm>
              <a:off x="-577706" y="440527"/>
              <a:ext cx="245720" cy="649516"/>
              <a:chOff x="-359388" y="1619249"/>
              <a:chExt cx="264842" cy="649516"/>
            </a:xfrm>
            <a:grpFill/>
          </p:grpSpPr>
          <p:grpSp>
            <p:nvGrpSpPr>
              <p:cNvPr id="150" name="Group 149">
                <a:extLst>
                  <a:ext uri="{FF2B5EF4-FFF2-40B4-BE49-F238E27FC236}">
                    <a16:creationId xmlns:a16="http://schemas.microsoft.com/office/drawing/2014/main" id="{3DFF9F0F-EA58-2CA0-4D44-FA856DB65359}"/>
                  </a:ext>
                </a:extLst>
              </p:cNvPr>
              <p:cNvGrpSpPr/>
              <p:nvPr/>
            </p:nvGrpSpPr>
            <p:grpSpPr>
              <a:xfrm>
                <a:off x="-359388" y="1619249"/>
                <a:ext cx="264842" cy="283892"/>
                <a:chOff x="-359388" y="1619249"/>
                <a:chExt cx="264842" cy="283892"/>
              </a:xfrm>
              <a:grpFill/>
            </p:grpSpPr>
            <p:sp>
              <p:nvSpPr>
                <p:cNvPr id="156" name="Rectangle 155">
                  <a:extLst>
                    <a:ext uri="{FF2B5EF4-FFF2-40B4-BE49-F238E27FC236}">
                      <a16:creationId xmlns:a16="http://schemas.microsoft.com/office/drawing/2014/main" id="{03DA9962-4DAB-9787-AEFD-59408A10EF28}"/>
                    </a:ext>
                  </a:extLst>
                </p:cNvPr>
                <p:cNvSpPr/>
                <p:nvPr/>
              </p:nvSpPr>
              <p:spPr>
                <a:xfrm>
                  <a:off x="-359388" y="1619249"/>
                  <a:ext cx="264842" cy="283892"/>
                </a:xfrm>
                <a:prstGeom prst="rect">
                  <a:avLst/>
                </a:prstGeom>
                <a:grpFill/>
                <a:ln w="254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57" name="Group 156">
                  <a:extLst>
                    <a:ext uri="{FF2B5EF4-FFF2-40B4-BE49-F238E27FC236}">
                      <a16:creationId xmlns:a16="http://schemas.microsoft.com/office/drawing/2014/main" id="{1D186AED-8386-1A52-6B27-11E1FB9CC9AC}"/>
                    </a:ext>
                  </a:extLst>
                </p:cNvPr>
                <p:cNvGrpSpPr/>
                <p:nvPr/>
              </p:nvGrpSpPr>
              <p:grpSpPr>
                <a:xfrm>
                  <a:off x="-309137" y="1666198"/>
                  <a:ext cx="164339" cy="189995"/>
                  <a:chOff x="222584" y="658748"/>
                  <a:chExt cx="164339" cy="228600"/>
                </a:xfrm>
                <a:grpFill/>
              </p:grpSpPr>
              <p:sp>
                <p:nvSpPr>
                  <p:cNvPr id="158" name="Freeform: Shape 157">
                    <a:extLst>
                      <a:ext uri="{FF2B5EF4-FFF2-40B4-BE49-F238E27FC236}">
                        <a16:creationId xmlns:a16="http://schemas.microsoft.com/office/drawing/2014/main" id="{F1464ED1-18B4-094E-18A5-C397FEAE5083}"/>
                      </a:ext>
                    </a:extLst>
                  </p:cNvPr>
                  <p:cNvSpPr/>
                  <p:nvPr/>
                </p:nvSpPr>
                <p:spPr>
                  <a:xfrm>
                    <a:off x="222584" y="658748"/>
                    <a:ext cx="45720" cy="228600"/>
                  </a:xfrm>
                  <a:custGeom>
                    <a:avLst/>
                    <a:gdLst>
                      <a:gd name="connsiteX0" fmla="*/ 474687 w 610487"/>
                      <a:gd name="connsiteY0" fmla="*/ 0 h 3005667"/>
                      <a:gd name="connsiteX1" fmla="*/ 356154 w 610487"/>
                      <a:gd name="connsiteY1" fmla="*/ 50800 h 3005667"/>
                      <a:gd name="connsiteX2" fmla="*/ 305354 w 610487"/>
                      <a:gd name="connsiteY2" fmla="*/ 76200 h 3005667"/>
                      <a:gd name="connsiteX3" fmla="*/ 246087 w 610487"/>
                      <a:gd name="connsiteY3" fmla="*/ 101600 h 3005667"/>
                      <a:gd name="connsiteX4" fmla="*/ 144487 w 610487"/>
                      <a:gd name="connsiteY4" fmla="*/ 143934 h 3005667"/>
                      <a:gd name="connsiteX5" fmla="*/ 110621 w 610487"/>
                      <a:gd name="connsiteY5" fmla="*/ 169334 h 3005667"/>
                      <a:gd name="connsiteX6" fmla="*/ 51354 w 610487"/>
                      <a:gd name="connsiteY6" fmla="*/ 270934 h 3005667"/>
                      <a:gd name="connsiteX7" fmla="*/ 9021 w 610487"/>
                      <a:gd name="connsiteY7" fmla="*/ 431800 h 3005667"/>
                      <a:gd name="connsiteX8" fmla="*/ 25954 w 610487"/>
                      <a:gd name="connsiteY8" fmla="*/ 516467 h 3005667"/>
                      <a:gd name="connsiteX9" fmla="*/ 110621 w 610487"/>
                      <a:gd name="connsiteY9" fmla="*/ 584200 h 3005667"/>
                      <a:gd name="connsiteX10" fmla="*/ 229154 w 610487"/>
                      <a:gd name="connsiteY10" fmla="*/ 643467 h 3005667"/>
                      <a:gd name="connsiteX11" fmla="*/ 279954 w 610487"/>
                      <a:gd name="connsiteY11" fmla="*/ 685800 h 3005667"/>
                      <a:gd name="connsiteX12" fmla="*/ 330754 w 610487"/>
                      <a:gd name="connsiteY12" fmla="*/ 736600 h 3005667"/>
                      <a:gd name="connsiteX13" fmla="*/ 373087 w 610487"/>
                      <a:gd name="connsiteY13" fmla="*/ 787400 h 3005667"/>
                      <a:gd name="connsiteX14" fmla="*/ 398487 w 610487"/>
                      <a:gd name="connsiteY14" fmla="*/ 795867 h 3005667"/>
                      <a:gd name="connsiteX15" fmla="*/ 457754 w 610487"/>
                      <a:gd name="connsiteY15" fmla="*/ 812800 h 3005667"/>
                      <a:gd name="connsiteX16" fmla="*/ 508554 w 610487"/>
                      <a:gd name="connsiteY16" fmla="*/ 855134 h 3005667"/>
                      <a:gd name="connsiteX17" fmla="*/ 559354 w 610487"/>
                      <a:gd name="connsiteY17" fmla="*/ 905934 h 3005667"/>
                      <a:gd name="connsiteX18" fmla="*/ 584754 w 610487"/>
                      <a:gd name="connsiteY18" fmla="*/ 931334 h 3005667"/>
                      <a:gd name="connsiteX19" fmla="*/ 601687 w 610487"/>
                      <a:gd name="connsiteY19" fmla="*/ 982134 h 3005667"/>
                      <a:gd name="connsiteX20" fmla="*/ 593221 w 610487"/>
                      <a:gd name="connsiteY20" fmla="*/ 1193800 h 3005667"/>
                      <a:gd name="connsiteX21" fmla="*/ 559354 w 610487"/>
                      <a:gd name="connsiteY21" fmla="*/ 1244600 h 3005667"/>
                      <a:gd name="connsiteX22" fmla="*/ 491621 w 610487"/>
                      <a:gd name="connsiteY22" fmla="*/ 1363134 h 3005667"/>
                      <a:gd name="connsiteX23" fmla="*/ 432354 w 610487"/>
                      <a:gd name="connsiteY23" fmla="*/ 1490134 h 3005667"/>
                      <a:gd name="connsiteX24" fmla="*/ 406954 w 610487"/>
                      <a:gd name="connsiteY24" fmla="*/ 1515534 h 3005667"/>
                      <a:gd name="connsiteX25" fmla="*/ 356154 w 610487"/>
                      <a:gd name="connsiteY25" fmla="*/ 1566334 h 3005667"/>
                      <a:gd name="connsiteX26" fmla="*/ 330754 w 610487"/>
                      <a:gd name="connsiteY26" fmla="*/ 1591734 h 3005667"/>
                      <a:gd name="connsiteX27" fmla="*/ 229154 w 610487"/>
                      <a:gd name="connsiteY27" fmla="*/ 1617134 h 3005667"/>
                      <a:gd name="connsiteX28" fmla="*/ 34421 w 610487"/>
                      <a:gd name="connsiteY28" fmla="*/ 1659467 h 3005667"/>
                      <a:gd name="connsiteX29" fmla="*/ 17487 w 610487"/>
                      <a:gd name="connsiteY29" fmla="*/ 1701800 h 3005667"/>
                      <a:gd name="connsiteX30" fmla="*/ 17487 w 610487"/>
                      <a:gd name="connsiteY30" fmla="*/ 2065867 h 3005667"/>
                      <a:gd name="connsiteX31" fmla="*/ 51354 w 610487"/>
                      <a:gd name="connsiteY31" fmla="*/ 2099734 h 3005667"/>
                      <a:gd name="connsiteX32" fmla="*/ 102154 w 610487"/>
                      <a:gd name="connsiteY32" fmla="*/ 2201334 h 3005667"/>
                      <a:gd name="connsiteX33" fmla="*/ 127554 w 610487"/>
                      <a:gd name="connsiteY33" fmla="*/ 2218267 h 3005667"/>
                      <a:gd name="connsiteX34" fmla="*/ 161421 w 610487"/>
                      <a:gd name="connsiteY34" fmla="*/ 2243667 h 3005667"/>
                      <a:gd name="connsiteX35" fmla="*/ 186821 w 610487"/>
                      <a:gd name="connsiteY35" fmla="*/ 2252134 h 3005667"/>
                      <a:gd name="connsiteX36" fmla="*/ 313821 w 610487"/>
                      <a:gd name="connsiteY36" fmla="*/ 2269067 h 3005667"/>
                      <a:gd name="connsiteX37" fmla="*/ 390021 w 610487"/>
                      <a:gd name="connsiteY37" fmla="*/ 2302934 h 3005667"/>
                      <a:gd name="connsiteX38" fmla="*/ 423887 w 610487"/>
                      <a:gd name="connsiteY38" fmla="*/ 2311400 h 3005667"/>
                      <a:gd name="connsiteX39" fmla="*/ 474687 w 610487"/>
                      <a:gd name="connsiteY39" fmla="*/ 2328334 h 3005667"/>
                      <a:gd name="connsiteX40" fmla="*/ 525487 w 610487"/>
                      <a:gd name="connsiteY40" fmla="*/ 2379134 h 3005667"/>
                      <a:gd name="connsiteX41" fmla="*/ 559354 w 610487"/>
                      <a:gd name="connsiteY41" fmla="*/ 2463800 h 3005667"/>
                      <a:gd name="connsiteX42" fmla="*/ 550887 w 610487"/>
                      <a:gd name="connsiteY42" fmla="*/ 2794000 h 3005667"/>
                      <a:gd name="connsiteX43" fmla="*/ 533954 w 610487"/>
                      <a:gd name="connsiteY43" fmla="*/ 2844800 h 3005667"/>
                      <a:gd name="connsiteX44" fmla="*/ 525487 w 610487"/>
                      <a:gd name="connsiteY44" fmla="*/ 2870200 h 3005667"/>
                      <a:gd name="connsiteX45" fmla="*/ 517021 w 610487"/>
                      <a:gd name="connsiteY45" fmla="*/ 2895600 h 3005667"/>
                      <a:gd name="connsiteX46" fmla="*/ 500087 w 610487"/>
                      <a:gd name="connsiteY46" fmla="*/ 2912534 h 3005667"/>
                      <a:gd name="connsiteX47" fmla="*/ 483154 w 610487"/>
                      <a:gd name="connsiteY47" fmla="*/ 3005667 h 3005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610487" h="3005667">
                        <a:moveTo>
                          <a:pt x="474687" y="0"/>
                        </a:moveTo>
                        <a:cubicBezTo>
                          <a:pt x="435176" y="16933"/>
                          <a:pt x="394602" y="31576"/>
                          <a:pt x="356154" y="50800"/>
                        </a:cubicBezTo>
                        <a:cubicBezTo>
                          <a:pt x="339221" y="59267"/>
                          <a:pt x="322544" y="68266"/>
                          <a:pt x="305354" y="76200"/>
                        </a:cubicBezTo>
                        <a:cubicBezTo>
                          <a:pt x="285839" y="85207"/>
                          <a:pt x="265564" y="92511"/>
                          <a:pt x="246087" y="101600"/>
                        </a:cubicBezTo>
                        <a:cubicBezTo>
                          <a:pt x="155922" y="143677"/>
                          <a:pt x="208386" y="127959"/>
                          <a:pt x="144487" y="143934"/>
                        </a:cubicBezTo>
                        <a:cubicBezTo>
                          <a:pt x="133198" y="152401"/>
                          <a:pt x="118966" y="157955"/>
                          <a:pt x="110621" y="169334"/>
                        </a:cubicBezTo>
                        <a:cubicBezTo>
                          <a:pt x="87435" y="200951"/>
                          <a:pt x="67145" y="235047"/>
                          <a:pt x="51354" y="270934"/>
                        </a:cubicBezTo>
                        <a:cubicBezTo>
                          <a:pt x="22640" y="336192"/>
                          <a:pt x="19235" y="370513"/>
                          <a:pt x="9021" y="431800"/>
                        </a:cubicBezTo>
                        <a:cubicBezTo>
                          <a:pt x="14665" y="460022"/>
                          <a:pt x="14617" y="490013"/>
                          <a:pt x="25954" y="516467"/>
                        </a:cubicBezTo>
                        <a:cubicBezTo>
                          <a:pt x="34843" y="537207"/>
                          <a:pt x="96722" y="576556"/>
                          <a:pt x="110621" y="584200"/>
                        </a:cubicBezTo>
                        <a:cubicBezTo>
                          <a:pt x="149328" y="605489"/>
                          <a:pt x="229154" y="643467"/>
                          <a:pt x="229154" y="643467"/>
                        </a:cubicBezTo>
                        <a:cubicBezTo>
                          <a:pt x="267934" y="701638"/>
                          <a:pt x="218571" y="636694"/>
                          <a:pt x="279954" y="685800"/>
                        </a:cubicBezTo>
                        <a:cubicBezTo>
                          <a:pt x="298654" y="700760"/>
                          <a:pt x="317471" y="716674"/>
                          <a:pt x="330754" y="736600"/>
                        </a:cubicBezTo>
                        <a:cubicBezTo>
                          <a:pt x="343249" y="755343"/>
                          <a:pt x="353529" y="774361"/>
                          <a:pt x="373087" y="787400"/>
                        </a:cubicBezTo>
                        <a:cubicBezTo>
                          <a:pt x="380513" y="792351"/>
                          <a:pt x="389939" y="793303"/>
                          <a:pt x="398487" y="795867"/>
                        </a:cubicBezTo>
                        <a:cubicBezTo>
                          <a:pt x="418167" y="801771"/>
                          <a:pt x="437998" y="807156"/>
                          <a:pt x="457754" y="812800"/>
                        </a:cubicBezTo>
                        <a:cubicBezTo>
                          <a:pt x="496533" y="870970"/>
                          <a:pt x="447172" y="806028"/>
                          <a:pt x="508554" y="855134"/>
                        </a:cubicBezTo>
                        <a:cubicBezTo>
                          <a:pt x="527254" y="870094"/>
                          <a:pt x="542421" y="889001"/>
                          <a:pt x="559354" y="905934"/>
                        </a:cubicBezTo>
                        <a:lnTo>
                          <a:pt x="584754" y="931334"/>
                        </a:lnTo>
                        <a:cubicBezTo>
                          <a:pt x="590398" y="948267"/>
                          <a:pt x="597947" y="964681"/>
                          <a:pt x="601687" y="982134"/>
                        </a:cubicBezTo>
                        <a:cubicBezTo>
                          <a:pt x="616750" y="1052426"/>
                          <a:pt x="611531" y="1123610"/>
                          <a:pt x="593221" y="1193800"/>
                        </a:cubicBezTo>
                        <a:cubicBezTo>
                          <a:pt x="588084" y="1213492"/>
                          <a:pt x="569825" y="1227149"/>
                          <a:pt x="559354" y="1244600"/>
                        </a:cubicBezTo>
                        <a:cubicBezTo>
                          <a:pt x="535941" y="1283622"/>
                          <a:pt x="512671" y="1322788"/>
                          <a:pt x="491621" y="1363134"/>
                        </a:cubicBezTo>
                        <a:cubicBezTo>
                          <a:pt x="483473" y="1378751"/>
                          <a:pt x="447430" y="1467520"/>
                          <a:pt x="432354" y="1490134"/>
                        </a:cubicBezTo>
                        <a:cubicBezTo>
                          <a:pt x="425712" y="1500097"/>
                          <a:pt x="414746" y="1506443"/>
                          <a:pt x="406954" y="1515534"/>
                        </a:cubicBezTo>
                        <a:cubicBezTo>
                          <a:pt x="333944" y="1600712"/>
                          <a:pt x="423225" y="1510441"/>
                          <a:pt x="356154" y="1566334"/>
                        </a:cubicBezTo>
                        <a:cubicBezTo>
                          <a:pt x="346956" y="1573999"/>
                          <a:pt x="340908" y="1585388"/>
                          <a:pt x="330754" y="1591734"/>
                        </a:cubicBezTo>
                        <a:cubicBezTo>
                          <a:pt x="296831" y="1612936"/>
                          <a:pt x="268093" y="1610644"/>
                          <a:pt x="229154" y="1617134"/>
                        </a:cubicBezTo>
                        <a:cubicBezTo>
                          <a:pt x="77143" y="1642469"/>
                          <a:pt x="127959" y="1628288"/>
                          <a:pt x="34421" y="1659467"/>
                        </a:cubicBezTo>
                        <a:cubicBezTo>
                          <a:pt x="28776" y="1673578"/>
                          <a:pt x="19986" y="1686809"/>
                          <a:pt x="17487" y="1701800"/>
                        </a:cubicBezTo>
                        <a:cubicBezTo>
                          <a:pt x="-2775" y="1823371"/>
                          <a:pt x="-8696" y="1943678"/>
                          <a:pt x="17487" y="2065867"/>
                        </a:cubicBezTo>
                        <a:cubicBezTo>
                          <a:pt x="20832" y="2081478"/>
                          <a:pt x="40065" y="2088445"/>
                          <a:pt x="51354" y="2099734"/>
                        </a:cubicBezTo>
                        <a:cubicBezTo>
                          <a:pt x="62828" y="2126507"/>
                          <a:pt x="81322" y="2177030"/>
                          <a:pt x="102154" y="2201334"/>
                        </a:cubicBezTo>
                        <a:cubicBezTo>
                          <a:pt x="108776" y="2209060"/>
                          <a:pt x="119274" y="2212353"/>
                          <a:pt x="127554" y="2218267"/>
                        </a:cubicBezTo>
                        <a:cubicBezTo>
                          <a:pt x="139037" y="2226469"/>
                          <a:pt x="149169" y="2236666"/>
                          <a:pt x="161421" y="2243667"/>
                        </a:cubicBezTo>
                        <a:cubicBezTo>
                          <a:pt x="169170" y="2248095"/>
                          <a:pt x="178109" y="2250198"/>
                          <a:pt x="186821" y="2252134"/>
                        </a:cubicBezTo>
                        <a:cubicBezTo>
                          <a:pt x="224816" y="2260577"/>
                          <a:pt x="277150" y="2264992"/>
                          <a:pt x="313821" y="2269067"/>
                        </a:cubicBezTo>
                        <a:cubicBezTo>
                          <a:pt x="343324" y="2283818"/>
                          <a:pt x="357593" y="2292125"/>
                          <a:pt x="390021" y="2302934"/>
                        </a:cubicBezTo>
                        <a:cubicBezTo>
                          <a:pt x="401060" y="2306614"/>
                          <a:pt x="412742" y="2308056"/>
                          <a:pt x="423887" y="2311400"/>
                        </a:cubicBezTo>
                        <a:cubicBezTo>
                          <a:pt x="440984" y="2316529"/>
                          <a:pt x="474687" y="2328334"/>
                          <a:pt x="474687" y="2328334"/>
                        </a:cubicBezTo>
                        <a:cubicBezTo>
                          <a:pt x="491620" y="2345267"/>
                          <a:pt x="516593" y="2356899"/>
                          <a:pt x="525487" y="2379134"/>
                        </a:cubicBezTo>
                        <a:lnTo>
                          <a:pt x="559354" y="2463800"/>
                        </a:lnTo>
                        <a:cubicBezTo>
                          <a:pt x="572868" y="2612450"/>
                          <a:pt x="575444" y="2585265"/>
                          <a:pt x="550887" y="2794000"/>
                        </a:cubicBezTo>
                        <a:cubicBezTo>
                          <a:pt x="548801" y="2811727"/>
                          <a:pt x="539598" y="2827867"/>
                          <a:pt x="533954" y="2844800"/>
                        </a:cubicBezTo>
                        <a:lnTo>
                          <a:pt x="525487" y="2870200"/>
                        </a:lnTo>
                        <a:cubicBezTo>
                          <a:pt x="522665" y="2878667"/>
                          <a:pt x="523332" y="2889289"/>
                          <a:pt x="517021" y="2895600"/>
                        </a:cubicBezTo>
                        <a:lnTo>
                          <a:pt x="500087" y="2912534"/>
                        </a:lnTo>
                        <a:cubicBezTo>
                          <a:pt x="478692" y="2976721"/>
                          <a:pt x="483154" y="2945485"/>
                          <a:pt x="483154" y="3005667"/>
                        </a:cubicBezTo>
                      </a:path>
                    </a:pathLst>
                  </a:custGeom>
                  <a:grpFill/>
                  <a:ln w="254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Freeform: Shape 158">
                    <a:extLst>
                      <a:ext uri="{FF2B5EF4-FFF2-40B4-BE49-F238E27FC236}">
                        <a16:creationId xmlns:a16="http://schemas.microsoft.com/office/drawing/2014/main" id="{75BDCF2A-2DCF-209D-8DF0-E43E24276D43}"/>
                      </a:ext>
                    </a:extLst>
                  </p:cNvPr>
                  <p:cNvSpPr/>
                  <p:nvPr/>
                </p:nvSpPr>
                <p:spPr>
                  <a:xfrm>
                    <a:off x="341203" y="658748"/>
                    <a:ext cx="45720" cy="228600"/>
                  </a:xfrm>
                  <a:custGeom>
                    <a:avLst/>
                    <a:gdLst>
                      <a:gd name="connsiteX0" fmla="*/ 474687 w 610487"/>
                      <a:gd name="connsiteY0" fmla="*/ 0 h 3005667"/>
                      <a:gd name="connsiteX1" fmla="*/ 356154 w 610487"/>
                      <a:gd name="connsiteY1" fmla="*/ 50800 h 3005667"/>
                      <a:gd name="connsiteX2" fmla="*/ 305354 w 610487"/>
                      <a:gd name="connsiteY2" fmla="*/ 76200 h 3005667"/>
                      <a:gd name="connsiteX3" fmla="*/ 246087 w 610487"/>
                      <a:gd name="connsiteY3" fmla="*/ 101600 h 3005667"/>
                      <a:gd name="connsiteX4" fmla="*/ 144487 w 610487"/>
                      <a:gd name="connsiteY4" fmla="*/ 143934 h 3005667"/>
                      <a:gd name="connsiteX5" fmla="*/ 110621 w 610487"/>
                      <a:gd name="connsiteY5" fmla="*/ 169334 h 3005667"/>
                      <a:gd name="connsiteX6" fmla="*/ 51354 w 610487"/>
                      <a:gd name="connsiteY6" fmla="*/ 270934 h 3005667"/>
                      <a:gd name="connsiteX7" fmla="*/ 9021 w 610487"/>
                      <a:gd name="connsiteY7" fmla="*/ 431800 h 3005667"/>
                      <a:gd name="connsiteX8" fmla="*/ 25954 w 610487"/>
                      <a:gd name="connsiteY8" fmla="*/ 516467 h 3005667"/>
                      <a:gd name="connsiteX9" fmla="*/ 110621 w 610487"/>
                      <a:gd name="connsiteY9" fmla="*/ 584200 h 3005667"/>
                      <a:gd name="connsiteX10" fmla="*/ 229154 w 610487"/>
                      <a:gd name="connsiteY10" fmla="*/ 643467 h 3005667"/>
                      <a:gd name="connsiteX11" fmla="*/ 279954 w 610487"/>
                      <a:gd name="connsiteY11" fmla="*/ 685800 h 3005667"/>
                      <a:gd name="connsiteX12" fmla="*/ 330754 w 610487"/>
                      <a:gd name="connsiteY12" fmla="*/ 736600 h 3005667"/>
                      <a:gd name="connsiteX13" fmla="*/ 373087 w 610487"/>
                      <a:gd name="connsiteY13" fmla="*/ 787400 h 3005667"/>
                      <a:gd name="connsiteX14" fmla="*/ 398487 w 610487"/>
                      <a:gd name="connsiteY14" fmla="*/ 795867 h 3005667"/>
                      <a:gd name="connsiteX15" fmla="*/ 457754 w 610487"/>
                      <a:gd name="connsiteY15" fmla="*/ 812800 h 3005667"/>
                      <a:gd name="connsiteX16" fmla="*/ 508554 w 610487"/>
                      <a:gd name="connsiteY16" fmla="*/ 855134 h 3005667"/>
                      <a:gd name="connsiteX17" fmla="*/ 559354 w 610487"/>
                      <a:gd name="connsiteY17" fmla="*/ 905934 h 3005667"/>
                      <a:gd name="connsiteX18" fmla="*/ 584754 w 610487"/>
                      <a:gd name="connsiteY18" fmla="*/ 931334 h 3005667"/>
                      <a:gd name="connsiteX19" fmla="*/ 601687 w 610487"/>
                      <a:gd name="connsiteY19" fmla="*/ 982134 h 3005667"/>
                      <a:gd name="connsiteX20" fmla="*/ 593221 w 610487"/>
                      <a:gd name="connsiteY20" fmla="*/ 1193800 h 3005667"/>
                      <a:gd name="connsiteX21" fmla="*/ 559354 w 610487"/>
                      <a:gd name="connsiteY21" fmla="*/ 1244600 h 3005667"/>
                      <a:gd name="connsiteX22" fmla="*/ 491621 w 610487"/>
                      <a:gd name="connsiteY22" fmla="*/ 1363134 h 3005667"/>
                      <a:gd name="connsiteX23" fmla="*/ 432354 w 610487"/>
                      <a:gd name="connsiteY23" fmla="*/ 1490134 h 3005667"/>
                      <a:gd name="connsiteX24" fmla="*/ 406954 w 610487"/>
                      <a:gd name="connsiteY24" fmla="*/ 1515534 h 3005667"/>
                      <a:gd name="connsiteX25" fmla="*/ 356154 w 610487"/>
                      <a:gd name="connsiteY25" fmla="*/ 1566334 h 3005667"/>
                      <a:gd name="connsiteX26" fmla="*/ 330754 w 610487"/>
                      <a:gd name="connsiteY26" fmla="*/ 1591734 h 3005667"/>
                      <a:gd name="connsiteX27" fmla="*/ 229154 w 610487"/>
                      <a:gd name="connsiteY27" fmla="*/ 1617134 h 3005667"/>
                      <a:gd name="connsiteX28" fmla="*/ 34421 w 610487"/>
                      <a:gd name="connsiteY28" fmla="*/ 1659467 h 3005667"/>
                      <a:gd name="connsiteX29" fmla="*/ 17487 w 610487"/>
                      <a:gd name="connsiteY29" fmla="*/ 1701800 h 3005667"/>
                      <a:gd name="connsiteX30" fmla="*/ 17487 w 610487"/>
                      <a:gd name="connsiteY30" fmla="*/ 2065867 h 3005667"/>
                      <a:gd name="connsiteX31" fmla="*/ 51354 w 610487"/>
                      <a:gd name="connsiteY31" fmla="*/ 2099734 h 3005667"/>
                      <a:gd name="connsiteX32" fmla="*/ 102154 w 610487"/>
                      <a:gd name="connsiteY32" fmla="*/ 2201334 h 3005667"/>
                      <a:gd name="connsiteX33" fmla="*/ 127554 w 610487"/>
                      <a:gd name="connsiteY33" fmla="*/ 2218267 h 3005667"/>
                      <a:gd name="connsiteX34" fmla="*/ 161421 w 610487"/>
                      <a:gd name="connsiteY34" fmla="*/ 2243667 h 3005667"/>
                      <a:gd name="connsiteX35" fmla="*/ 186821 w 610487"/>
                      <a:gd name="connsiteY35" fmla="*/ 2252134 h 3005667"/>
                      <a:gd name="connsiteX36" fmla="*/ 313821 w 610487"/>
                      <a:gd name="connsiteY36" fmla="*/ 2269067 h 3005667"/>
                      <a:gd name="connsiteX37" fmla="*/ 390021 w 610487"/>
                      <a:gd name="connsiteY37" fmla="*/ 2302934 h 3005667"/>
                      <a:gd name="connsiteX38" fmla="*/ 423887 w 610487"/>
                      <a:gd name="connsiteY38" fmla="*/ 2311400 h 3005667"/>
                      <a:gd name="connsiteX39" fmla="*/ 474687 w 610487"/>
                      <a:gd name="connsiteY39" fmla="*/ 2328334 h 3005667"/>
                      <a:gd name="connsiteX40" fmla="*/ 525487 w 610487"/>
                      <a:gd name="connsiteY40" fmla="*/ 2379134 h 3005667"/>
                      <a:gd name="connsiteX41" fmla="*/ 559354 w 610487"/>
                      <a:gd name="connsiteY41" fmla="*/ 2463800 h 3005667"/>
                      <a:gd name="connsiteX42" fmla="*/ 550887 w 610487"/>
                      <a:gd name="connsiteY42" fmla="*/ 2794000 h 3005667"/>
                      <a:gd name="connsiteX43" fmla="*/ 533954 w 610487"/>
                      <a:gd name="connsiteY43" fmla="*/ 2844800 h 3005667"/>
                      <a:gd name="connsiteX44" fmla="*/ 525487 w 610487"/>
                      <a:gd name="connsiteY44" fmla="*/ 2870200 h 3005667"/>
                      <a:gd name="connsiteX45" fmla="*/ 517021 w 610487"/>
                      <a:gd name="connsiteY45" fmla="*/ 2895600 h 3005667"/>
                      <a:gd name="connsiteX46" fmla="*/ 500087 w 610487"/>
                      <a:gd name="connsiteY46" fmla="*/ 2912534 h 3005667"/>
                      <a:gd name="connsiteX47" fmla="*/ 483154 w 610487"/>
                      <a:gd name="connsiteY47" fmla="*/ 3005667 h 3005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610487" h="3005667">
                        <a:moveTo>
                          <a:pt x="474687" y="0"/>
                        </a:moveTo>
                        <a:cubicBezTo>
                          <a:pt x="435176" y="16933"/>
                          <a:pt x="394602" y="31576"/>
                          <a:pt x="356154" y="50800"/>
                        </a:cubicBezTo>
                        <a:cubicBezTo>
                          <a:pt x="339221" y="59267"/>
                          <a:pt x="322544" y="68266"/>
                          <a:pt x="305354" y="76200"/>
                        </a:cubicBezTo>
                        <a:cubicBezTo>
                          <a:pt x="285839" y="85207"/>
                          <a:pt x="265564" y="92511"/>
                          <a:pt x="246087" y="101600"/>
                        </a:cubicBezTo>
                        <a:cubicBezTo>
                          <a:pt x="155922" y="143677"/>
                          <a:pt x="208386" y="127959"/>
                          <a:pt x="144487" y="143934"/>
                        </a:cubicBezTo>
                        <a:cubicBezTo>
                          <a:pt x="133198" y="152401"/>
                          <a:pt x="118966" y="157955"/>
                          <a:pt x="110621" y="169334"/>
                        </a:cubicBezTo>
                        <a:cubicBezTo>
                          <a:pt x="87435" y="200951"/>
                          <a:pt x="67145" y="235047"/>
                          <a:pt x="51354" y="270934"/>
                        </a:cubicBezTo>
                        <a:cubicBezTo>
                          <a:pt x="22640" y="336192"/>
                          <a:pt x="19235" y="370513"/>
                          <a:pt x="9021" y="431800"/>
                        </a:cubicBezTo>
                        <a:cubicBezTo>
                          <a:pt x="14665" y="460022"/>
                          <a:pt x="14617" y="490013"/>
                          <a:pt x="25954" y="516467"/>
                        </a:cubicBezTo>
                        <a:cubicBezTo>
                          <a:pt x="34843" y="537207"/>
                          <a:pt x="96722" y="576556"/>
                          <a:pt x="110621" y="584200"/>
                        </a:cubicBezTo>
                        <a:cubicBezTo>
                          <a:pt x="149328" y="605489"/>
                          <a:pt x="229154" y="643467"/>
                          <a:pt x="229154" y="643467"/>
                        </a:cubicBezTo>
                        <a:cubicBezTo>
                          <a:pt x="267934" y="701638"/>
                          <a:pt x="218571" y="636694"/>
                          <a:pt x="279954" y="685800"/>
                        </a:cubicBezTo>
                        <a:cubicBezTo>
                          <a:pt x="298654" y="700760"/>
                          <a:pt x="317471" y="716674"/>
                          <a:pt x="330754" y="736600"/>
                        </a:cubicBezTo>
                        <a:cubicBezTo>
                          <a:pt x="343249" y="755343"/>
                          <a:pt x="353529" y="774361"/>
                          <a:pt x="373087" y="787400"/>
                        </a:cubicBezTo>
                        <a:cubicBezTo>
                          <a:pt x="380513" y="792351"/>
                          <a:pt x="389939" y="793303"/>
                          <a:pt x="398487" y="795867"/>
                        </a:cubicBezTo>
                        <a:cubicBezTo>
                          <a:pt x="418167" y="801771"/>
                          <a:pt x="437998" y="807156"/>
                          <a:pt x="457754" y="812800"/>
                        </a:cubicBezTo>
                        <a:cubicBezTo>
                          <a:pt x="496533" y="870970"/>
                          <a:pt x="447172" y="806028"/>
                          <a:pt x="508554" y="855134"/>
                        </a:cubicBezTo>
                        <a:cubicBezTo>
                          <a:pt x="527254" y="870094"/>
                          <a:pt x="542421" y="889001"/>
                          <a:pt x="559354" y="905934"/>
                        </a:cubicBezTo>
                        <a:lnTo>
                          <a:pt x="584754" y="931334"/>
                        </a:lnTo>
                        <a:cubicBezTo>
                          <a:pt x="590398" y="948267"/>
                          <a:pt x="597947" y="964681"/>
                          <a:pt x="601687" y="982134"/>
                        </a:cubicBezTo>
                        <a:cubicBezTo>
                          <a:pt x="616750" y="1052426"/>
                          <a:pt x="611531" y="1123610"/>
                          <a:pt x="593221" y="1193800"/>
                        </a:cubicBezTo>
                        <a:cubicBezTo>
                          <a:pt x="588084" y="1213492"/>
                          <a:pt x="569825" y="1227149"/>
                          <a:pt x="559354" y="1244600"/>
                        </a:cubicBezTo>
                        <a:cubicBezTo>
                          <a:pt x="535941" y="1283622"/>
                          <a:pt x="512671" y="1322788"/>
                          <a:pt x="491621" y="1363134"/>
                        </a:cubicBezTo>
                        <a:cubicBezTo>
                          <a:pt x="483473" y="1378751"/>
                          <a:pt x="447430" y="1467520"/>
                          <a:pt x="432354" y="1490134"/>
                        </a:cubicBezTo>
                        <a:cubicBezTo>
                          <a:pt x="425712" y="1500097"/>
                          <a:pt x="414746" y="1506443"/>
                          <a:pt x="406954" y="1515534"/>
                        </a:cubicBezTo>
                        <a:cubicBezTo>
                          <a:pt x="333944" y="1600712"/>
                          <a:pt x="423225" y="1510441"/>
                          <a:pt x="356154" y="1566334"/>
                        </a:cubicBezTo>
                        <a:cubicBezTo>
                          <a:pt x="346956" y="1573999"/>
                          <a:pt x="340908" y="1585388"/>
                          <a:pt x="330754" y="1591734"/>
                        </a:cubicBezTo>
                        <a:cubicBezTo>
                          <a:pt x="296831" y="1612936"/>
                          <a:pt x="268093" y="1610644"/>
                          <a:pt x="229154" y="1617134"/>
                        </a:cubicBezTo>
                        <a:cubicBezTo>
                          <a:pt x="77143" y="1642469"/>
                          <a:pt x="127959" y="1628288"/>
                          <a:pt x="34421" y="1659467"/>
                        </a:cubicBezTo>
                        <a:cubicBezTo>
                          <a:pt x="28776" y="1673578"/>
                          <a:pt x="19986" y="1686809"/>
                          <a:pt x="17487" y="1701800"/>
                        </a:cubicBezTo>
                        <a:cubicBezTo>
                          <a:pt x="-2775" y="1823371"/>
                          <a:pt x="-8696" y="1943678"/>
                          <a:pt x="17487" y="2065867"/>
                        </a:cubicBezTo>
                        <a:cubicBezTo>
                          <a:pt x="20832" y="2081478"/>
                          <a:pt x="40065" y="2088445"/>
                          <a:pt x="51354" y="2099734"/>
                        </a:cubicBezTo>
                        <a:cubicBezTo>
                          <a:pt x="62828" y="2126507"/>
                          <a:pt x="81322" y="2177030"/>
                          <a:pt x="102154" y="2201334"/>
                        </a:cubicBezTo>
                        <a:cubicBezTo>
                          <a:pt x="108776" y="2209060"/>
                          <a:pt x="119274" y="2212353"/>
                          <a:pt x="127554" y="2218267"/>
                        </a:cubicBezTo>
                        <a:cubicBezTo>
                          <a:pt x="139037" y="2226469"/>
                          <a:pt x="149169" y="2236666"/>
                          <a:pt x="161421" y="2243667"/>
                        </a:cubicBezTo>
                        <a:cubicBezTo>
                          <a:pt x="169170" y="2248095"/>
                          <a:pt x="178109" y="2250198"/>
                          <a:pt x="186821" y="2252134"/>
                        </a:cubicBezTo>
                        <a:cubicBezTo>
                          <a:pt x="224816" y="2260577"/>
                          <a:pt x="277150" y="2264992"/>
                          <a:pt x="313821" y="2269067"/>
                        </a:cubicBezTo>
                        <a:cubicBezTo>
                          <a:pt x="343324" y="2283818"/>
                          <a:pt x="357593" y="2292125"/>
                          <a:pt x="390021" y="2302934"/>
                        </a:cubicBezTo>
                        <a:cubicBezTo>
                          <a:pt x="401060" y="2306614"/>
                          <a:pt x="412742" y="2308056"/>
                          <a:pt x="423887" y="2311400"/>
                        </a:cubicBezTo>
                        <a:cubicBezTo>
                          <a:pt x="440984" y="2316529"/>
                          <a:pt x="474687" y="2328334"/>
                          <a:pt x="474687" y="2328334"/>
                        </a:cubicBezTo>
                        <a:cubicBezTo>
                          <a:pt x="491620" y="2345267"/>
                          <a:pt x="516593" y="2356899"/>
                          <a:pt x="525487" y="2379134"/>
                        </a:cubicBezTo>
                        <a:lnTo>
                          <a:pt x="559354" y="2463800"/>
                        </a:lnTo>
                        <a:cubicBezTo>
                          <a:pt x="572868" y="2612450"/>
                          <a:pt x="575444" y="2585265"/>
                          <a:pt x="550887" y="2794000"/>
                        </a:cubicBezTo>
                        <a:cubicBezTo>
                          <a:pt x="548801" y="2811727"/>
                          <a:pt x="539598" y="2827867"/>
                          <a:pt x="533954" y="2844800"/>
                        </a:cubicBezTo>
                        <a:lnTo>
                          <a:pt x="525487" y="2870200"/>
                        </a:lnTo>
                        <a:cubicBezTo>
                          <a:pt x="522665" y="2878667"/>
                          <a:pt x="523332" y="2889289"/>
                          <a:pt x="517021" y="2895600"/>
                        </a:cubicBezTo>
                        <a:lnTo>
                          <a:pt x="500087" y="2912534"/>
                        </a:lnTo>
                        <a:cubicBezTo>
                          <a:pt x="478692" y="2976721"/>
                          <a:pt x="483154" y="2945485"/>
                          <a:pt x="483154" y="3005667"/>
                        </a:cubicBezTo>
                      </a:path>
                    </a:pathLst>
                  </a:custGeom>
                  <a:grpFill/>
                  <a:ln w="254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51" name="Group 150">
                <a:extLst>
                  <a:ext uri="{FF2B5EF4-FFF2-40B4-BE49-F238E27FC236}">
                    <a16:creationId xmlns:a16="http://schemas.microsoft.com/office/drawing/2014/main" id="{08DEF0C2-606C-26CD-9634-5A1C26970B60}"/>
                  </a:ext>
                </a:extLst>
              </p:cNvPr>
              <p:cNvGrpSpPr/>
              <p:nvPr/>
            </p:nvGrpSpPr>
            <p:grpSpPr>
              <a:xfrm>
                <a:off x="-359388" y="1984873"/>
                <a:ext cx="264842" cy="283892"/>
                <a:chOff x="-359388" y="1619249"/>
                <a:chExt cx="264842" cy="283892"/>
              </a:xfrm>
              <a:grpFill/>
            </p:grpSpPr>
            <p:sp>
              <p:nvSpPr>
                <p:cNvPr id="152" name="Rectangle 151">
                  <a:extLst>
                    <a:ext uri="{FF2B5EF4-FFF2-40B4-BE49-F238E27FC236}">
                      <a16:creationId xmlns:a16="http://schemas.microsoft.com/office/drawing/2014/main" id="{7DFEEF67-CA19-69D9-5B4E-CCD4177FDCE6}"/>
                    </a:ext>
                  </a:extLst>
                </p:cNvPr>
                <p:cNvSpPr/>
                <p:nvPr/>
              </p:nvSpPr>
              <p:spPr>
                <a:xfrm>
                  <a:off x="-359388" y="1619249"/>
                  <a:ext cx="264842" cy="283892"/>
                </a:xfrm>
                <a:prstGeom prst="rect">
                  <a:avLst/>
                </a:prstGeom>
                <a:grpFill/>
                <a:ln w="254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53" name="Group 152">
                  <a:extLst>
                    <a:ext uri="{FF2B5EF4-FFF2-40B4-BE49-F238E27FC236}">
                      <a16:creationId xmlns:a16="http://schemas.microsoft.com/office/drawing/2014/main" id="{0F6C4FCE-CB2D-4694-1928-33C1E43FCE42}"/>
                    </a:ext>
                  </a:extLst>
                </p:cNvPr>
                <p:cNvGrpSpPr/>
                <p:nvPr/>
              </p:nvGrpSpPr>
              <p:grpSpPr>
                <a:xfrm>
                  <a:off x="-309137" y="1666198"/>
                  <a:ext cx="164339" cy="189995"/>
                  <a:chOff x="222584" y="658748"/>
                  <a:chExt cx="164339" cy="228600"/>
                </a:xfrm>
                <a:grpFill/>
              </p:grpSpPr>
              <p:sp>
                <p:nvSpPr>
                  <p:cNvPr id="154" name="Freeform: Shape 153">
                    <a:extLst>
                      <a:ext uri="{FF2B5EF4-FFF2-40B4-BE49-F238E27FC236}">
                        <a16:creationId xmlns:a16="http://schemas.microsoft.com/office/drawing/2014/main" id="{0346D162-186B-40A6-4B45-8CACD41C8CEF}"/>
                      </a:ext>
                    </a:extLst>
                  </p:cNvPr>
                  <p:cNvSpPr/>
                  <p:nvPr/>
                </p:nvSpPr>
                <p:spPr>
                  <a:xfrm>
                    <a:off x="222584" y="658748"/>
                    <a:ext cx="45720" cy="228600"/>
                  </a:xfrm>
                  <a:custGeom>
                    <a:avLst/>
                    <a:gdLst>
                      <a:gd name="connsiteX0" fmla="*/ 474687 w 610487"/>
                      <a:gd name="connsiteY0" fmla="*/ 0 h 3005667"/>
                      <a:gd name="connsiteX1" fmla="*/ 356154 w 610487"/>
                      <a:gd name="connsiteY1" fmla="*/ 50800 h 3005667"/>
                      <a:gd name="connsiteX2" fmla="*/ 305354 w 610487"/>
                      <a:gd name="connsiteY2" fmla="*/ 76200 h 3005667"/>
                      <a:gd name="connsiteX3" fmla="*/ 246087 w 610487"/>
                      <a:gd name="connsiteY3" fmla="*/ 101600 h 3005667"/>
                      <a:gd name="connsiteX4" fmla="*/ 144487 w 610487"/>
                      <a:gd name="connsiteY4" fmla="*/ 143934 h 3005667"/>
                      <a:gd name="connsiteX5" fmla="*/ 110621 w 610487"/>
                      <a:gd name="connsiteY5" fmla="*/ 169334 h 3005667"/>
                      <a:gd name="connsiteX6" fmla="*/ 51354 w 610487"/>
                      <a:gd name="connsiteY6" fmla="*/ 270934 h 3005667"/>
                      <a:gd name="connsiteX7" fmla="*/ 9021 w 610487"/>
                      <a:gd name="connsiteY7" fmla="*/ 431800 h 3005667"/>
                      <a:gd name="connsiteX8" fmla="*/ 25954 w 610487"/>
                      <a:gd name="connsiteY8" fmla="*/ 516467 h 3005667"/>
                      <a:gd name="connsiteX9" fmla="*/ 110621 w 610487"/>
                      <a:gd name="connsiteY9" fmla="*/ 584200 h 3005667"/>
                      <a:gd name="connsiteX10" fmla="*/ 229154 w 610487"/>
                      <a:gd name="connsiteY10" fmla="*/ 643467 h 3005667"/>
                      <a:gd name="connsiteX11" fmla="*/ 279954 w 610487"/>
                      <a:gd name="connsiteY11" fmla="*/ 685800 h 3005667"/>
                      <a:gd name="connsiteX12" fmla="*/ 330754 w 610487"/>
                      <a:gd name="connsiteY12" fmla="*/ 736600 h 3005667"/>
                      <a:gd name="connsiteX13" fmla="*/ 373087 w 610487"/>
                      <a:gd name="connsiteY13" fmla="*/ 787400 h 3005667"/>
                      <a:gd name="connsiteX14" fmla="*/ 398487 w 610487"/>
                      <a:gd name="connsiteY14" fmla="*/ 795867 h 3005667"/>
                      <a:gd name="connsiteX15" fmla="*/ 457754 w 610487"/>
                      <a:gd name="connsiteY15" fmla="*/ 812800 h 3005667"/>
                      <a:gd name="connsiteX16" fmla="*/ 508554 w 610487"/>
                      <a:gd name="connsiteY16" fmla="*/ 855134 h 3005667"/>
                      <a:gd name="connsiteX17" fmla="*/ 559354 w 610487"/>
                      <a:gd name="connsiteY17" fmla="*/ 905934 h 3005667"/>
                      <a:gd name="connsiteX18" fmla="*/ 584754 w 610487"/>
                      <a:gd name="connsiteY18" fmla="*/ 931334 h 3005667"/>
                      <a:gd name="connsiteX19" fmla="*/ 601687 w 610487"/>
                      <a:gd name="connsiteY19" fmla="*/ 982134 h 3005667"/>
                      <a:gd name="connsiteX20" fmla="*/ 593221 w 610487"/>
                      <a:gd name="connsiteY20" fmla="*/ 1193800 h 3005667"/>
                      <a:gd name="connsiteX21" fmla="*/ 559354 w 610487"/>
                      <a:gd name="connsiteY21" fmla="*/ 1244600 h 3005667"/>
                      <a:gd name="connsiteX22" fmla="*/ 491621 w 610487"/>
                      <a:gd name="connsiteY22" fmla="*/ 1363134 h 3005667"/>
                      <a:gd name="connsiteX23" fmla="*/ 432354 w 610487"/>
                      <a:gd name="connsiteY23" fmla="*/ 1490134 h 3005667"/>
                      <a:gd name="connsiteX24" fmla="*/ 406954 w 610487"/>
                      <a:gd name="connsiteY24" fmla="*/ 1515534 h 3005667"/>
                      <a:gd name="connsiteX25" fmla="*/ 356154 w 610487"/>
                      <a:gd name="connsiteY25" fmla="*/ 1566334 h 3005667"/>
                      <a:gd name="connsiteX26" fmla="*/ 330754 w 610487"/>
                      <a:gd name="connsiteY26" fmla="*/ 1591734 h 3005667"/>
                      <a:gd name="connsiteX27" fmla="*/ 229154 w 610487"/>
                      <a:gd name="connsiteY27" fmla="*/ 1617134 h 3005667"/>
                      <a:gd name="connsiteX28" fmla="*/ 34421 w 610487"/>
                      <a:gd name="connsiteY28" fmla="*/ 1659467 h 3005667"/>
                      <a:gd name="connsiteX29" fmla="*/ 17487 w 610487"/>
                      <a:gd name="connsiteY29" fmla="*/ 1701800 h 3005667"/>
                      <a:gd name="connsiteX30" fmla="*/ 17487 w 610487"/>
                      <a:gd name="connsiteY30" fmla="*/ 2065867 h 3005667"/>
                      <a:gd name="connsiteX31" fmla="*/ 51354 w 610487"/>
                      <a:gd name="connsiteY31" fmla="*/ 2099734 h 3005667"/>
                      <a:gd name="connsiteX32" fmla="*/ 102154 w 610487"/>
                      <a:gd name="connsiteY32" fmla="*/ 2201334 h 3005667"/>
                      <a:gd name="connsiteX33" fmla="*/ 127554 w 610487"/>
                      <a:gd name="connsiteY33" fmla="*/ 2218267 h 3005667"/>
                      <a:gd name="connsiteX34" fmla="*/ 161421 w 610487"/>
                      <a:gd name="connsiteY34" fmla="*/ 2243667 h 3005667"/>
                      <a:gd name="connsiteX35" fmla="*/ 186821 w 610487"/>
                      <a:gd name="connsiteY35" fmla="*/ 2252134 h 3005667"/>
                      <a:gd name="connsiteX36" fmla="*/ 313821 w 610487"/>
                      <a:gd name="connsiteY36" fmla="*/ 2269067 h 3005667"/>
                      <a:gd name="connsiteX37" fmla="*/ 390021 w 610487"/>
                      <a:gd name="connsiteY37" fmla="*/ 2302934 h 3005667"/>
                      <a:gd name="connsiteX38" fmla="*/ 423887 w 610487"/>
                      <a:gd name="connsiteY38" fmla="*/ 2311400 h 3005667"/>
                      <a:gd name="connsiteX39" fmla="*/ 474687 w 610487"/>
                      <a:gd name="connsiteY39" fmla="*/ 2328334 h 3005667"/>
                      <a:gd name="connsiteX40" fmla="*/ 525487 w 610487"/>
                      <a:gd name="connsiteY40" fmla="*/ 2379134 h 3005667"/>
                      <a:gd name="connsiteX41" fmla="*/ 559354 w 610487"/>
                      <a:gd name="connsiteY41" fmla="*/ 2463800 h 3005667"/>
                      <a:gd name="connsiteX42" fmla="*/ 550887 w 610487"/>
                      <a:gd name="connsiteY42" fmla="*/ 2794000 h 3005667"/>
                      <a:gd name="connsiteX43" fmla="*/ 533954 w 610487"/>
                      <a:gd name="connsiteY43" fmla="*/ 2844800 h 3005667"/>
                      <a:gd name="connsiteX44" fmla="*/ 525487 w 610487"/>
                      <a:gd name="connsiteY44" fmla="*/ 2870200 h 3005667"/>
                      <a:gd name="connsiteX45" fmla="*/ 517021 w 610487"/>
                      <a:gd name="connsiteY45" fmla="*/ 2895600 h 3005667"/>
                      <a:gd name="connsiteX46" fmla="*/ 500087 w 610487"/>
                      <a:gd name="connsiteY46" fmla="*/ 2912534 h 3005667"/>
                      <a:gd name="connsiteX47" fmla="*/ 483154 w 610487"/>
                      <a:gd name="connsiteY47" fmla="*/ 3005667 h 3005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610487" h="3005667">
                        <a:moveTo>
                          <a:pt x="474687" y="0"/>
                        </a:moveTo>
                        <a:cubicBezTo>
                          <a:pt x="435176" y="16933"/>
                          <a:pt x="394602" y="31576"/>
                          <a:pt x="356154" y="50800"/>
                        </a:cubicBezTo>
                        <a:cubicBezTo>
                          <a:pt x="339221" y="59267"/>
                          <a:pt x="322544" y="68266"/>
                          <a:pt x="305354" y="76200"/>
                        </a:cubicBezTo>
                        <a:cubicBezTo>
                          <a:pt x="285839" y="85207"/>
                          <a:pt x="265564" y="92511"/>
                          <a:pt x="246087" y="101600"/>
                        </a:cubicBezTo>
                        <a:cubicBezTo>
                          <a:pt x="155922" y="143677"/>
                          <a:pt x="208386" y="127959"/>
                          <a:pt x="144487" y="143934"/>
                        </a:cubicBezTo>
                        <a:cubicBezTo>
                          <a:pt x="133198" y="152401"/>
                          <a:pt x="118966" y="157955"/>
                          <a:pt x="110621" y="169334"/>
                        </a:cubicBezTo>
                        <a:cubicBezTo>
                          <a:pt x="87435" y="200951"/>
                          <a:pt x="67145" y="235047"/>
                          <a:pt x="51354" y="270934"/>
                        </a:cubicBezTo>
                        <a:cubicBezTo>
                          <a:pt x="22640" y="336192"/>
                          <a:pt x="19235" y="370513"/>
                          <a:pt x="9021" y="431800"/>
                        </a:cubicBezTo>
                        <a:cubicBezTo>
                          <a:pt x="14665" y="460022"/>
                          <a:pt x="14617" y="490013"/>
                          <a:pt x="25954" y="516467"/>
                        </a:cubicBezTo>
                        <a:cubicBezTo>
                          <a:pt x="34843" y="537207"/>
                          <a:pt x="96722" y="576556"/>
                          <a:pt x="110621" y="584200"/>
                        </a:cubicBezTo>
                        <a:cubicBezTo>
                          <a:pt x="149328" y="605489"/>
                          <a:pt x="229154" y="643467"/>
                          <a:pt x="229154" y="643467"/>
                        </a:cubicBezTo>
                        <a:cubicBezTo>
                          <a:pt x="267934" y="701638"/>
                          <a:pt x="218571" y="636694"/>
                          <a:pt x="279954" y="685800"/>
                        </a:cubicBezTo>
                        <a:cubicBezTo>
                          <a:pt x="298654" y="700760"/>
                          <a:pt x="317471" y="716674"/>
                          <a:pt x="330754" y="736600"/>
                        </a:cubicBezTo>
                        <a:cubicBezTo>
                          <a:pt x="343249" y="755343"/>
                          <a:pt x="353529" y="774361"/>
                          <a:pt x="373087" y="787400"/>
                        </a:cubicBezTo>
                        <a:cubicBezTo>
                          <a:pt x="380513" y="792351"/>
                          <a:pt x="389939" y="793303"/>
                          <a:pt x="398487" y="795867"/>
                        </a:cubicBezTo>
                        <a:cubicBezTo>
                          <a:pt x="418167" y="801771"/>
                          <a:pt x="437998" y="807156"/>
                          <a:pt x="457754" y="812800"/>
                        </a:cubicBezTo>
                        <a:cubicBezTo>
                          <a:pt x="496533" y="870970"/>
                          <a:pt x="447172" y="806028"/>
                          <a:pt x="508554" y="855134"/>
                        </a:cubicBezTo>
                        <a:cubicBezTo>
                          <a:pt x="527254" y="870094"/>
                          <a:pt x="542421" y="889001"/>
                          <a:pt x="559354" y="905934"/>
                        </a:cubicBezTo>
                        <a:lnTo>
                          <a:pt x="584754" y="931334"/>
                        </a:lnTo>
                        <a:cubicBezTo>
                          <a:pt x="590398" y="948267"/>
                          <a:pt x="597947" y="964681"/>
                          <a:pt x="601687" y="982134"/>
                        </a:cubicBezTo>
                        <a:cubicBezTo>
                          <a:pt x="616750" y="1052426"/>
                          <a:pt x="611531" y="1123610"/>
                          <a:pt x="593221" y="1193800"/>
                        </a:cubicBezTo>
                        <a:cubicBezTo>
                          <a:pt x="588084" y="1213492"/>
                          <a:pt x="569825" y="1227149"/>
                          <a:pt x="559354" y="1244600"/>
                        </a:cubicBezTo>
                        <a:cubicBezTo>
                          <a:pt x="535941" y="1283622"/>
                          <a:pt x="512671" y="1322788"/>
                          <a:pt x="491621" y="1363134"/>
                        </a:cubicBezTo>
                        <a:cubicBezTo>
                          <a:pt x="483473" y="1378751"/>
                          <a:pt x="447430" y="1467520"/>
                          <a:pt x="432354" y="1490134"/>
                        </a:cubicBezTo>
                        <a:cubicBezTo>
                          <a:pt x="425712" y="1500097"/>
                          <a:pt x="414746" y="1506443"/>
                          <a:pt x="406954" y="1515534"/>
                        </a:cubicBezTo>
                        <a:cubicBezTo>
                          <a:pt x="333944" y="1600712"/>
                          <a:pt x="423225" y="1510441"/>
                          <a:pt x="356154" y="1566334"/>
                        </a:cubicBezTo>
                        <a:cubicBezTo>
                          <a:pt x="346956" y="1573999"/>
                          <a:pt x="340908" y="1585388"/>
                          <a:pt x="330754" y="1591734"/>
                        </a:cubicBezTo>
                        <a:cubicBezTo>
                          <a:pt x="296831" y="1612936"/>
                          <a:pt x="268093" y="1610644"/>
                          <a:pt x="229154" y="1617134"/>
                        </a:cubicBezTo>
                        <a:cubicBezTo>
                          <a:pt x="77143" y="1642469"/>
                          <a:pt x="127959" y="1628288"/>
                          <a:pt x="34421" y="1659467"/>
                        </a:cubicBezTo>
                        <a:cubicBezTo>
                          <a:pt x="28776" y="1673578"/>
                          <a:pt x="19986" y="1686809"/>
                          <a:pt x="17487" y="1701800"/>
                        </a:cubicBezTo>
                        <a:cubicBezTo>
                          <a:pt x="-2775" y="1823371"/>
                          <a:pt x="-8696" y="1943678"/>
                          <a:pt x="17487" y="2065867"/>
                        </a:cubicBezTo>
                        <a:cubicBezTo>
                          <a:pt x="20832" y="2081478"/>
                          <a:pt x="40065" y="2088445"/>
                          <a:pt x="51354" y="2099734"/>
                        </a:cubicBezTo>
                        <a:cubicBezTo>
                          <a:pt x="62828" y="2126507"/>
                          <a:pt x="81322" y="2177030"/>
                          <a:pt x="102154" y="2201334"/>
                        </a:cubicBezTo>
                        <a:cubicBezTo>
                          <a:pt x="108776" y="2209060"/>
                          <a:pt x="119274" y="2212353"/>
                          <a:pt x="127554" y="2218267"/>
                        </a:cubicBezTo>
                        <a:cubicBezTo>
                          <a:pt x="139037" y="2226469"/>
                          <a:pt x="149169" y="2236666"/>
                          <a:pt x="161421" y="2243667"/>
                        </a:cubicBezTo>
                        <a:cubicBezTo>
                          <a:pt x="169170" y="2248095"/>
                          <a:pt x="178109" y="2250198"/>
                          <a:pt x="186821" y="2252134"/>
                        </a:cubicBezTo>
                        <a:cubicBezTo>
                          <a:pt x="224816" y="2260577"/>
                          <a:pt x="277150" y="2264992"/>
                          <a:pt x="313821" y="2269067"/>
                        </a:cubicBezTo>
                        <a:cubicBezTo>
                          <a:pt x="343324" y="2283818"/>
                          <a:pt x="357593" y="2292125"/>
                          <a:pt x="390021" y="2302934"/>
                        </a:cubicBezTo>
                        <a:cubicBezTo>
                          <a:pt x="401060" y="2306614"/>
                          <a:pt x="412742" y="2308056"/>
                          <a:pt x="423887" y="2311400"/>
                        </a:cubicBezTo>
                        <a:cubicBezTo>
                          <a:pt x="440984" y="2316529"/>
                          <a:pt x="474687" y="2328334"/>
                          <a:pt x="474687" y="2328334"/>
                        </a:cubicBezTo>
                        <a:cubicBezTo>
                          <a:pt x="491620" y="2345267"/>
                          <a:pt x="516593" y="2356899"/>
                          <a:pt x="525487" y="2379134"/>
                        </a:cubicBezTo>
                        <a:lnTo>
                          <a:pt x="559354" y="2463800"/>
                        </a:lnTo>
                        <a:cubicBezTo>
                          <a:pt x="572868" y="2612450"/>
                          <a:pt x="575444" y="2585265"/>
                          <a:pt x="550887" y="2794000"/>
                        </a:cubicBezTo>
                        <a:cubicBezTo>
                          <a:pt x="548801" y="2811727"/>
                          <a:pt x="539598" y="2827867"/>
                          <a:pt x="533954" y="2844800"/>
                        </a:cubicBezTo>
                        <a:lnTo>
                          <a:pt x="525487" y="2870200"/>
                        </a:lnTo>
                        <a:cubicBezTo>
                          <a:pt x="522665" y="2878667"/>
                          <a:pt x="523332" y="2889289"/>
                          <a:pt x="517021" y="2895600"/>
                        </a:cubicBezTo>
                        <a:lnTo>
                          <a:pt x="500087" y="2912534"/>
                        </a:lnTo>
                        <a:cubicBezTo>
                          <a:pt x="478692" y="2976721"/>
                          <a:pt x="483154" y="2945485"/>
                          <a:pt x="483154" y="3005667"/>
                        </a:cubicBezTo>
                      </a:path>
                    </a:pathLst>
                  </a:custGeom>
                  <a:grpFill/>
                  <a:ln w="254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Freeform: Shape 154">
                    <a:extLst>
                      <a:ext uri="{FF2B5EF4-FFF2-40B4-BE49-F238E27FC236}">
                        <a16:creationId xmlns:a16="http://schemas.microsoft.com/office/drawing/2014/main" id="{53B67BD9-D3B1-B692-CD02-A534C865BB35}"/>
                      </a:ext>
                    </a:extLst>
                  </p:cNvPr>
                  <p:cNvSpPr/>
                  <p:nvPr/>
                </p:nvSpPr>
                <p:spPr>
                  <a:xfrm>
                    <a:off x="341203" y="658748"/>
                    <a:ext cx="45720" cy="228600"/>
                  </a:xfrm>
                  <a:custGeom>
                    <a:avLst/>
                    <a:gdLst>
                      <a:gd name="connsiteX0" fmla="*/ 474687 w 610487"/>
                      <a:gd name="connsiteY0" fmla="*/ 0 h 3005667"/>
                      <a:gd name="connsiteX1" fmla="*/ 356154 w 610487"/>
                      <a:gd name="connsiteY1" fmla="*/ 50800 h 3005667"/>
                      <a:gd name="connsiteX2" fmla="*/ 305354 w 610487"/>
                      <a:gd name="connsiteY2" fmla="*/ 76200 h 3005667"/>
                      <a:gd name="connsiteX3" fmla="*/ 246087 w 610487"/>
                      <a:gd name="connsiteY3" fmla="*/ 101600 h 3005667"/>
                      <a:gd name="connsiteX4" fmla="*/ 144487 w 610487"/>
                      <a:gd name="connsiteY4" fmla="*/ 143934 h 3005667"/>
                      <a:gd name="connsiteX5" fmla="*/ 110621 w 610487"/>
                      <a:gd name="connsiteY5" fmla="*/ 169334 h 3005667"/>
                      <a:gd name="connsiteX6" fmla="*/ 51354 w 610487"/>
                      <a:gd name="connsiteY6" fmla="*/ 270934 h 3005667"/>
                      <a:gd name="connsiteX7" fmla="*/ 9021 w 610487"/>
                      <a:gd name="connsiteY7" fmla="*/ 431800 h 3005667"/>
                      <a:gd name="connsiteX8" fmla="*/ 25954 w 610487"/>
                      <a:gd name="connsiteY8" fmla="*/ 516467 h 3005667"/>
                      <a:gd name="connsiteX9" fmla="*/ 110621 w 610487"/>
                      <a:gd name="connsiteY9" fmla="*/ 584200 h 3005667"/>
                      <a:gd name="connsiteX10" fmla="*/ 229154 w 610487"/>
                      <a:gd name="connsiteY10" fmla="*/ 643467 h 3005667"/>
                      <a:gd name="connsiteX11" fmla="*/ 279954 w 610487"/>
                      <a:gd name="connsiteY11" fmla="*/ 685800 h 3005667"/>
                      <a:gd name="connsiteX12" fmla="*/ 330754 w 610487"/>
                      <a:gd name="connsiteY12" fmla="*/ 736600 h 3005667"/>
                      <a:gd name="connsiteX13" fmla="*/ 373087 w 610487"/>
                      <a:gd name="connsiteY13" fmla="*/ 787400 h 3005667"/>
                      <a:gd name="connsiteX14" fmla="*/ 398487 w 610487"/>
                      <a:gd name="connsiteY14" fmla="*/ 795867 h 3005667"/>
                      <a:gd name="connsiteX15" fmla="*/ 457754 w 610487"/>
                      <a:gd name="connsiteY15" fmla="*/ 812800 h 3005667"/>
                      <a:gd name="connsiteX16" fmla="*/ 508554 w 610487"/>
                      <a:gd name="connsiteY16" fmla="*/ 855134 h 3005667"/>
                      <a:gd name="connsiteX17" fmla="*/ 559354 w 610487"/>
                      <a:gd name="connsiteY17" fmla="*/ 905934 h 3005667"/>
                      <a:gd name="connsiteX18" fmla="*/ 584754 w 610487"/>
                      <a:gd name="connsiteY18" fmla="*/ 931334 h 3005667"/>
                      <a:gd name="connsiteX19" fmla="*/ 601687 w 610487"/>
                      <a:gd name="connsiteY19" fmla="*/ 982134 h 3005667"/>
                      <a:gd name="connsiteX20" fmla="*/ 593221 w 610487"/>
                      <a:gd name="connsiteY20" fmla="*/ 1193800 h 3005667"/>
                      <a:gd name="connsiteX21" fmla="*/ 559354 w 610487"/>
                      <a:gd name="connsiteY21" fmla="*/ 1244600 h 3005667"/>
                      <a:gd name="connsiteX22" fmla="*/ 491621 w 610487"/>
                      <a:gd name="connsiteY22" fmla="*/ 1363134 h 3005667"/>
                      <a:gd name="connsiteX23" fmla="*/ 432354 w 610487"/>
                      <a:gd name="connsiteY23" fmla="*/ 1490134 h 3005667"/>
                      <a:gd name="connsiteX24" fmla="*/ 406954 w 610487"/>
                      <a:gd name="connsiteY24" fmla="*/ 1515534 h 3005667"/>
                      <a:gd name="connsiteX25" fmla="*/ 356154 w 610487"/>
                      <a:gd name="connsiteY25" fmla="*/ 1566334 h 3005667"/>
                      <a:gd name="connsiteX26" fmla="*/ 330754 w 610487"/>
                      <a:gd name="connsiteY26" fmla="*/ 1591734 h 3005667"/>
                      <a:gd name="connsiteX27" fmla="*/ 229154 w 610487"/>
                      <a:gd name="connsiteY27" fmla="*/ 1617134 h 3005667"/>
                      <a:gd name="connsiteX28" fmla="*/ 34421 w 610487"/>
                      <a:gd name="connsiteY28" fmla="*/ 1659467 h 3005667"/>
                      <a:gd name="connsiteX29" fmla="*/ 17487 w 610487"/>
                      <a:gd name="connsiteY29" fmla="*/ 1701800 h 3005667"/>
                      <a:gd name="connsiteX30" fmla="*/ 17487 w 610487"/>
                      <a:gd name="connsiteY30" fmla="*/ 2065867 h 3005667"/>
                      <a:gd name="connsiteX31" fmla="*/ 51354 w 610487"/>
                      <a:gd name="connsiteY31" fmla="*/ 2099734 h 3005667"/>
                      <a:gd name="connsiteX32" fmla="*/ 102154 w 610487"/>
                      <a:gd name="connsiteY32" fmla="*/ 2201334 h 3005667"/>
                      <a:gd name="connsiteX33" fmla="*/ 127554 w 610487"/>
                      <a:gd name="connsiteY33" fmla="*/ 2218267 h 3005667"/>
                      <a:gd name="connsiteX34" fmla="*/ 161421 w 610487"/>
                      <a:gd name="connsiteY34" fmla="*/ 2243667 h 3005667"/>
                      <a:gd name="connsiteX35" fmla="*/ 186821 w 610487"/>
                      <a:gd name="connsiteY35" fmla="*/ 2252134 h 3005667"/>
                      <a:gd name="connsiteX36" fmla="*/ 313821 w 610487"/>
                      <a:gd name="connsiteY36" fmla="*/ 2269067 h 3005667"/>
                      <a:gd name="connsiteX37" fmla="*/ 390021 w 610487"/>
                      <a:gd name="connsiteY37" fmla="*/ 2302934 h 3005667"/>
                      <a:gd name="connsiteX38" fmla="*/ 423887 w 610487"/>
                      <a:gd name="connsiteY38" fmla="*/ 2311400 h 3005667"/>
                      <a:gd name="connsiteX39" fmla="*/ 474687 w 610487"/>
                      <a:gd name="connsiteY39" fmla="*/ 2328334 h 3005667"/>
                      <a:gd name="connsiteX40" fmla="*/ 525487 w 610487"/>
                      <a:gd name="connsiteY40" fmla="*/ 2379134 h 3005667"/>
                      <a:gd name="connsiteX41" fmla="*/ 559354 w 610487"/>
                      <a:gd name="connsiteY41" fmla="*/ 2463800 h 3005667"/>
                      <a:gd name="connsiteX42" fmla="*/ 550887 w 610487"/>
                      <a:gd name="connsiteY42" fmla="*/ 2794000 h 3005667"/>
                      <a:gd name="connsiteX43" fmla="*/ 533954 w 610487"/>
                      <a:gd name="connsiteY43" fmla="*/ 2844800 h 3005667"/>
                      <a:gd name="connsiteX44" fmla="*/ 525487 w 610487"/>
                      <a:gd name="connsiteY44" fmla="*/ 2870200 h 3005667"/>
                      <a:gd name="connsiteX45" fmla="*/ 517021 w 610487"/>
                      <a:gd name="connsiteY45" fmla="*/ 2895600 h 3005667"/>
                      <a:gd name="connsiteX46" fmla="*/ 500087 w 610487"/>
                      <a:gd name="connsiteY46" fmla="*/ 2912534 h 3005667"/>
                      <a:gd name="connsiteX47" fmla="*/ 483154 w 610487"/>
                      <a:gd name="connsiteY47" fmla="*/ 3005667 h 3005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610487" h="3005667">
                        <a:moveTo>
                          <a:pt x="474687" y="0"/>
                        </a:moveTo>
                        <a:cubicBezTo>
                          <a:pt x="435176" y="16933"/>
                          <a:pt x="394602" y="31576"/>
                          <a:pt x="356154" y="50800"/>
                        </a:cubicBezTo>
                        <a:cubicBezTo>
                          <a:pt x="339221" y="59267"/>
                          <a:pt x="322544" y="68266"/>
                          <a:pt x="305354" y="76200"/>
                        </a:cubicBezTo>
                        <a:cubicBezTo>
                          <a:pt x="285839" y="85207"/>
                          <a:pt x="265564" y="92511"/>
                          <a:pt x="246087" y="101600"/>
                        </a:cubicBezTo>
                        <a:cubicBezTo>
                          <a:pt x="155922" y="143677"/>
                          <a:pt x="208386" y="127959"/>
                          <a:pt x="144487" y="143934"/>
                        </a:cubicBezTo>
                        <a:cubicBezTo>
                          <a:pt x="133198" y="152401"/>
                          <a:pt x="118966" y="157955"/>
                          <a:pt x="110621" y="169334"/>
                        </a:cubicBezTo>
                        <a:cubicBezTo>
                          <a:pt x="87435" y="200951"/>
                          <a:pt x="67145" y="235047"/>
                          <a:pt x="51354" y="270934"/>
                        </a:cubicBezTo>
                        <a:cubicBezTo>
                          <a:pt x="22640" y="336192"/>
                          <a:pt x="19235" y="370513"/>
                          <a:pt x="9021" y="431800"/>
                        </a:cubicBezTo>
                        <a:cubicBezTo>
                          <a:pt x="14665" y="460022"/>
                          <a:pt x="14617" y="490013"/>
                          <a:pt x="25954" y="516467"/>
                        </a:cubicBezTo>
                        <a:cubicBezTo>
                          <a:pt x="34843" y="537207"/>
                          <a:pt x="96722" y="576556"/>
                          <a:pt x="110621" y="584200"/>
                        </a:cubicBezTo>
                        <a:cubicBezTo>
                          <a:pt x="149328" y="605489"/>
                          <a:pt x="229154" y="643467"/>
                          <a:pt x="229154" y="643467"/>
                        </a:cubicBezTo>
                        <a:cubicBezTo>
                          <a:pt x="267934" y="701638"/>
                          <a:pt x="218571" y="636694"/>
                          <a:pt x="279954" y="685800"/>
                        </a:cubicBezTo>
                        <a:cubicBezTo>
                          <a:pt x="298654" y="700760"/>
                          <a:pt x="317471" y="716674"/>
                          <a:pt x="330754" y="736600"/>
                        </a:cubicBezTo>
                        <a:cubicBezTo>
                          <a:pt x="343249" y="755343"/>
                          <a:pt x="353529" y="774361"/>
                          <a:pt x="373087" y="787400"/>
                        </a:cubicBezTo>
                        <a:cubicBezTo>
                          <a:pt x="380513" y="792351"/>
                          <a:pt x="389939" y="793303"/>
                          <a:pt x="398487" y="795867"/>
                        </a:cubicBezTo>
                        <a:cubicBezTo>
                          <a:pt x="418167" y="801771"/>
                          <a:pt x="437998" y="807156"/>
                          <a:pt x="457754" y="812800"/>
                        </a:cubicBezTo>
                        <a:cubicBezTo>
                          <a:pt x="496533" y="870970"/>
                          <a:pt x="447172" y="806028"/>
                          <a:pt x="508554" y="855134"/>
                        </a:cubicBezTo>
                        <a:cubicBezTo>
                          <a:pt x="527254" y="870094"/>
                          <a:pt x="542421" y="889001"/>
                          <a:pt x="559354" y="905934"/>
                        </a:cubicBezTo>
                        <a:lnTo>
                          <a:pt x="584754" y="931334"/>
                        </a:lnTo>
                        <a:cubicBezTo>
                          <a:pt x="590398" y="948267"/>
                          <a:pt x="597947" y="964681"/>
                          <a:pt x="601687" y="982134"/>
                        </a:cubicBezTo>
                        <a:cubicBezTo>
                          <a:pt x="616750" y="1052426"/>
                          <a:pt x="611531" y="1123610"/>
                          <a:pt x="593221" y="1193800"/>
                        </a:cubicBezTo>
                        <a:cubicBezTo>
                          <a:pt x="588084" y="1213492"/>
                          <a:pt x="569825" y="1227149"/>
                          <a:pt x="559354" y="1244600"/>
                        </a:cubicBezTo>
                        <a:cubicBezTo>
                          <a:pt x="535941" y="1283622"/>
                          <a:pt x="512671" y="1322788"/>
                          <a:pt x="491621" y="1363134"/>
                        </a:cubicBezTo>
                        <a:cubicBezTo>
                          <a:pt x="483473" y="1378751"/>
                          <a:pt x="447430" y="1467520"/>
                          <a:pt x="432354" y="1490134"/>
                        </a:cubicBezTo>
                        <a:cubicBezTo>
                          <a:pt x="425712" y="1500097"/>
                          <a:pt x="414746" y="1506443"/>
                          <a:pt x="406954" y="1515534"/>
                        </a:cubicBezTo>
                        <a:cubicBezTo>
                          <a:pt x="333944" y="1600712"/>
                          <a:pt x="423225" y="1510441"/>
                          <a:pt x="356154" y="1566334"/>
                        </a:cubicBezTo>
                        <a:cubicBezTo>
                          <a:pt x="346956" y="1573999"/>
                          <a:pt x="340908" y="1585388"/>
                          <a:pt x="330754" y="1591734"/>
                        </a:cubicBezTo>
                        <a:cubicBezTo>
                          <a:pt x="296831" y="1612936"/>
                          <a:pt x="268093" y="1610644"/>
                          <a:pt x="229154" y="1617134"/>
                        </a:cubicBezTo>
                        <a:cubicBezTo>
                          <a:pt x="77143" y="1642469"/>
                          <a:pt x="127959" y="1628288"/>
                          <a:pt x="34421" y="1659467"/>
                        </a:cubicBezTo>
                        <a:cubicBezTo>
                          <a:pt x="28776" y="1673578"/>
                          <a:pt x="19986" y="1686809"/>
                          <a:pt x="17487" y="1701800"/>
                        </a:cubicBezTo>
                        <a:cubicBezTo>
                          <a:pt x="-2775" y="1823371"/>
                          <a:pt x="-8696" y="1943678"/>
                          <a:pt x="17487" y="2065867"/>
                        </a:cubicBezTo>
                        <a:cubicBezTo>
                          <a:pt x="20832" y="2081478"/>
                          <a:pt x="40065" y="2088445"/>
                          <a:pt x="51354" y="2099734"/>
                        </a:cubicBezTo>
                        <a:cubicBezTo>
                          <a:pt x="62828" y="2126507"/>
                          <a:pt x="81322" y="2177030"/>
                          <a:pt x="102154" y="2201334"/>
                        </a:cubicBezTo>
                        <a:cubicBezTo>
                          <a:pt x="108776" y="2209060"/>
                          <a:pt x="119274" y="2212353"/>
                          <a:pt x="127554" y="2218267"/>
                        </a:cubicBezTo>
                        <a:cubicBezTo>
                          <a:pt x="139037" y="2226469"/>
                          <a:pt x="149169" y="2236666"/>
                          <a:pt x="161421" y="2243667"/>
                        </a:cubicBezTo>
                        <a:cubicBezTo>
                          <a:pt x="169170" y="2248095"/>
                          <a:pt x="178109" y="2250198"/>
                          <a:pt x="186821" y="2252134"/>
                        </a:cubicBezTo>
                        <a:cubicBezTo>
                          <a:pt x="224816" y="2260577"/>
                          <a:pt x="277150" y="2264992"/>
                          <a:pt x="313821" y="2269067"/>
                        </a:cubicBezTo>
                        <a:cubicBezTo>
                          <a:pt x="343324" y="2283818"/>
                          <a:pt x="357593" y="2292125"/>
                          <a:pt x="390021" y="2302934"/>
                        </a:cubicBezTo>
                        <a:cubicBezTo>
                          <a:pt x="401060" y="2306614"/>
                          <a:pt x="412742" y="2308056"/>
                          <a:pt x="423887" y="2311400"/>
                        </a:cubicBezTo>
                        <a:cubicBezTo>
                          <a:pt x="440984" y="2316529"/>
                          <a:pt x="474687" y="2328334"/>
                          <a:pt x="474687" y="2328334"/>
                        </a:cubicBezTo>
                        <a:cubicBezTo>
                          <a:pt x="491620" y="2345267"/>
                          <a:pt x="516593" y="2356899"/>
                          <a:pt x="525487" y="2379134"/>
                        </a:cubicBezTo>
                        <a:lnTo>
                          <a:pt x="559354" y="2463800"/>
                        </a:lnTo>
                        <a:cubicBezTo>
                          <a:pt x="572868" y="2612450"/>
                          <a:pt x="575444" y="2585265"/>
                          <a:pt x="550887" y="2794000"/>
                        </a:cubicBezTo>
                        <a:cubicBezTo>
                          <a:pt x="548801" y="2811727"/>
                          <a:pt x="539598" y="2827867"/>
                          <a:pt x="533954" y="2844800"/>
                        </a:cubicBezTo>
                        <a:lnTo>
                          <a:pt x="525487" y="2870200"/>
                        </a:lnTo>
                        <a:cubicBezTo>
                          <a:pt x="522665" y="2878667"/>
                          <a:pt x="523332" y="2889289"/>
                          <a:pt x="517021" y="2895600"/>
                        </a:cubicBezTo>
                        <a:lnTo>
                          <a:pt x="500087" y="2912534"/>
                        </a:lnTo>
                        <a:cubicBezTo>
                          <a:pt x="478692" y="2976721"/>
                          <a:pt x="483154" y="2945485"/>
                          <a:pt x="483154" y="3005667"/>
                        </a:cubicBezTo>
                      </a:path>
                    </a:pathLst>
                  </a:custGeom>
                  <a:grpFill/>
                  <a:ln w="254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grpSp>
        <p:nvGrpSpPr>
          <p:cNvPr id="135" name="Group 134">
            <a:extLst>
              <a:ext uri="{FF2B5EF4-FFF2-40B4-BE49-F238E27FC236}">
                <a16:creationId xmlns:a16="http://schemas.microsoft.com/office/drawing/2014/main" id="{34D0565E-CCC9-4B09-FF5A-C193BE35630B}"/>
              </a:ext>
            </a:extLst>
          </p:cNvPr>
          <p:cNvGrpSpPr/>
          <p:nvPr/>
        </p:nvGrpSpPr>
        <p:grpSpPr>
          <a:xfrm>
            <a:off x="6183479" y="2485717"/>
            <a:ext cx="365760" cy="773390"/>
            <a:chOff x="-637726" y="382148"/>
            <a:chExt cx="365760" cy="773390"/>
          </a:xfrm>
          <a:solidFill>
            <a:schemeClr val="bg2">
              <a:lumMod val="50000"/>
            </a:schemeClr>
          </a:solidFill>
        </p:grpSpPr>
        <p:sp>
          <p:nvSpPr>
            <p:cNvPr id="136" name="Rectangle 135">
              <a:extLst>
                <a:ext uri="{FF2B5EF4-FFF2-40B4-BE49-F238E27FC236}">
                  <a16:creationId xmlns:a16="http://schemas.microsoft.com/office/drawing/2014/main" id="{E888E36F-4007-F3C0-CA50-D2D835AFE13C}"/>
                </a:ext>
              </a:extLst>
            </p:cNvPr>
            <p:cNvSpPr/>
            <p:nvPr/>
          </p:nvSpPr>
          <p:spPr>
            <a:xfrm>
              <a:off x="-637726" y="382148"/>
              <a:ext cx="365760" cy="773390"/>
            </a:xfrm>
            <a:prstGeom prst="rect">
              <a:avLst/>
            </a:prstGeom>
            <a:grpFill/>
            <a:ln w="127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37" name="Group 136">
              <a:extLst>
                <a:ext uri="{FF2B5EF4-FFF2-40B4-BE49-F238E27FC236}">
                  <a16:creationId xmlns:a16="http://schemas.microsoft.com/office/drawing/2014/main" id="{BC47F09C-49CC-8CB2-D9F2-BFEA4E17EC9B}"/>
                </a:ext>
              </a:extLst>
            </p:cNvPr>
            <p:cNvGrpSpPr/>
            <p:nvPr/>
          </p:nvGrpSpPr>
          <p:grpSpPr>
            <a:xfrm>
              <a:off x="-577706" y="440527"/>
              <a:ext cx="245720" cy="649516"/>
              <a:chOff x="-359388" y="1619249"/>
              <a:chExt cx="264842" cy="649516"/>
            </a:xfrm>
            <a:grpFill/>
          </p:grpSpPr>
          <p:grpSp>
            <p:nvGrpSpPr>
              <p:cNvPr id="138" name="Group 137">
                <a:extLst>
                  <a:ext uri="{FF2B5EF4-FFF2-40B4-BE49-F238E27FC236}">
                    <a16:creationId xmlns:a16="http://schemas.microsoft.com/office/drawing/2014/main" id="{F6382A71-641C-17C9-F8A9-458A2C3760D0}"/>
                  </a:ext>
                </a:extLst>
              </p:cNvPr>
              <p:cNvGrpSpPr/>
              <p:nvPr/>
            </p:nvGrpSpPr>
            <p:grpSpPr>
              <a:xfrm>
                <a:off x="-359388" y="1619249"/>
                <a:ext cx="264842" cy="283892"/>
                <a:chOff x="-359388" y="1619249"/>
                <a:chExt cx="264842" cy="283892"/>
              </a:xfrm>
              <a:grpFill/>
            </p:grpSpPr>
            <p:sp>
              <p:nvSpPr>
                <p:cNvPr id="144" name="Rectangle 143">
                  <a:extLst>
                    <a:ext uri="{FF2B5EF4-FFF2-40B4-BE49-F238E27FC236}">
                      <a16:creationId xmlns:a16="http://schemas.microsoft.com/office/drawing/2014/main" id="{4EC5EA5F-7E20-0BBB-0910-25F5B2BBA44A}"/>
                    </a:ext>
                  </a:extLst>
                </p:cNvPr>
                <p:cNvSpPr/>
                <p:nvPr/>
              </p:nvSpPr>
              <p:spPr>
                <a:xfrm>
                  <a:off x="-359388" y="1619249"/>
                  <a:ext cx="264842" cy="283892"/>
                </a:xfrm>
                <a:prstGeom prst="rect">
                  <a:avLst/>
                </a:prstGeom>
                <a:grpFill/>
                <a:ln w="127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45" name="Group 144">
                  <a:extLst>
                    <a:ext uri="{FF2B5EF4-FFF2-40B4-BE49-F238E27FC236}">
                      <a16:creationId xmlns:a16="http://schemas.microsoft.com/office/drawing/2014/main" id="{76F91BCD-46FA-7F0A-45CA-86D385EEF492}"/>
                    </a:ext>
                  </a:extLst>
                </p:cNvPr>
                <p:cNvGrpSpPr/>
                <p:nvPr/>
              </p:nvGrpSpPr>
              <p:grpSpPr>
                <a:xfrm>
                  <a:off x="-309137" y="1666198"/>
                  <a:ext cx="164339" cy="189995"/>
                  <a:chOff x="222584" y="658748"/>
                  <a:chExt cx="164339" cy="228600"/>
                </a:xfrm>
                <a:grpFill/>
              </p:grpSpPr>
              <p:sp>
                <p:nvSpPr>
                  <p:cNvPr id="146" name="Freeform: Shape 145">
                    <a:extLst>
                      <a:ext uri="{FF2B5EF4-FFF2-40B4-BE49-F238E27FC236}">
                        <a16:creationId xmlns:a16="http://schemas.microsoft.com/office/drawing/2014/main" id="{7CC4D34E-3543-C470-FF8D-4B466B9DCD5F}"/>
                      </a:ext>
                    </a:extLst>
                  </p:cNvPr>
                  <p:cNvSpPr/>
                  <p:nvPr/>
                </p:nvSpPr>
                <p:spPr>
                  <a:xfrm>
                    <a:off x="222584" y="658748"/>
                    <a:ext cx="45720" cy="228600"/>
                  </a:xfrm>
                  <a:custGeom>
                    <a:avLst/>
                    <a:gdLst>
                      <a:gd name="connsiteX0" fmla="*/ 474687 w 610487"/>
                      <a:gd name="connsiteY0" fmla="*/ 0 h 3005667"/>
                      <a:gd name="connsiteX1" fmla="*/ 356154 w 610487"/>
                      <a:gd name="connsiteY1" fmla="*/ 50800 h 3005667"/>
                      <a:gd name="connsiteX2" fmla="*/ 305354 w 610487"/>
                      <a:gd name="connsiteY2" fmla="*/ 76200 h 3005667"/>
                      <a:gd name="connsiteX3" fmla="*/ 246087 w 610487"/>
                      <a:gd name="connsiteY3" fmla="*/ 101600 h 3005667"/>
                      <a:gd name="connsiteX4" fmla="*/ 144487 w 610487"/>
                      <a:gd name="connsiteY4" fmla="*/ 143934 h 3005667"/>
                      <a:gd name="connsiteX5" fmla="*/ 110621 w 610487"/>
                      <a:gd name="connsiteY5" fmla="*/ 169334 h 3005667"/>
                      <a:gd name="connsiteX6" fmla="*/ 51354 w 610487"/>
                      <a:gd name="connsiteY6" fmla="*/ 270934 h 3005667"/>
                      <a:gd name="connsiteX7" fmla="*/ 9021 w 610487"/>
                      <a:gd name="connsiteY7" fmla="*/ 431800 h 3005667"/>
                      <a:gd name="connsiteX8" fmla="*/ 25954 w 610487"/>
                      <a:gd name="connsiteY8" fmla="*/ 516467 h 3005667"/>
                      <a:gd name="connsiteX9" fmla="*/ 110621 w 610487"/>
                      <a:gd name="connsiteY9" fmla="*/ 584200 h 3005667"/>
                      <a:gd name="connsiteX10" fmla="*/ 229154 w 610487"/>
                      <a:gd name="connsiteY10" fmla="*/ 643467 h 3005667"/>
                      <a:gd name="connsiteX11" fmla="*/ 279954 w 610487"/>
                      <a:gd name="connsiteY11" fmla="*/ 685800 h 3005667"/>
                      <a:gd name="connsiteX12" fmla="*/ 330754 w 610487"/>
                      <a:gd name="connsiteY12" fmla="*/ 736600 h 3005667"/>
                      <a:gd name="connsiteX13" fmla="*/ 373087 w 610487"/>
                      <a:gd name="connsiteY13" fmla="*/ 787400 h 3005667"/>
                      <a:gd name="connsiteX14" fmla="*/ 398487 w 610487"/>
                      <a:gd name="connsiteY14" fmla="*/ 795867 h 3005667"/>
                      <a:gd name="connsiteX15" fmla="*/ 457754 w 610487"/>
                      <a:gd name="connsiteY15" fmla="*/ 812800 h 3005667"/>
                      <a:gd name="connsiteX16" fmla="*/ 508554 w 610487"/>
                      <a:gd name="connsiteY16" fmla="*/ 855134 h 3005667"/>
                      <a:gd name="connsiteX17" fmla="*/ 559354 w 610487"/>
                      <a:gd name="connsiteY17" fmla="*/ 905934 h 3005667"/>
                      <a:gd name="connsiteX18" fmla="*/ 584754 w 610487"/>
                      <a:gd name="connsiteY18" fmla="*/ 931334 h 3005667"/>
                      <a:gd name="connsiteX19" fmla="*/ 601687 w 610487"/>
                      <a:gd name="connsiteY19" fmla="*/ 982134 h 3005667"/>
                      <a:gd name="connsiteX20" fmla="*/ 593221 w 610487"/>
                      <a:gd name="connsiteY20" fmla="*/ 1193800 h 3005667"/>
                      <a:gd name="connsiteX21" fmla="*/ 559354 w 610487"/>
                      <a:gd name="connsiteY21" fmla="*/ 1244600 h 3005667"/>
                      <a:gd name="connsiteX22" fmla="*/ 491621 w 610487"/>
                      <a:gd name="connsiteY22" fmla="*/ 1363134 h 3005667"/>
                      <a:gd name="connsiteX23" fmla="*/ 432354 w 610487"/>
                      <a:gd name="connsiteY23" fmla="*/ 1490134 h 3005667"/>
                      <a:gd name="connsiteX24" fmla="*/ 406954 w 610487"/>
                      <a:gd name="connsiteY24" fmla="*/ 1515534 h 3005667"/>
                      <a:gd name="connsiteX25" fmla="*/ 356154 w 610487"/>
                      <a:gd name="connsiteY25" fmla="*/ 1566334 h 3005667"/>
                      <a:gd name="connsiteX26" fmla="*/ 330754 w 610487"/>
                      <a:gd name="connsiteY26" fmla="*/ 1591734 h 3005667"/>
                      <a:gd name="connsiteX27" fmla="*/ 229154 w 610487"/>
                      <a:gd name="connsiteY27" fmla="*/ 1617134 h 3005667"/>
                      <a:gd name="connsiteX28" fmla="*/ 34421 w 610487"/>
                      <a:gd name="connsiteY28" fmla="*/ 1659467 h 3005667"/>
                      <a:gd name="connsiteX29" fmla="*/ 17487 w 610487"/>
                      <a:gd name="connsiteY29" fmla="*/ 1701800 h 3005667"/>
                      <a:gd name="connsiteX30" fmla="*/ 17487 w 610487"/>
                      <a:gd name="connsiteY30" fmla="*/ 2065867 h 3005667"/>
                      <a:gd name="connsiteX31" fmla="*/ 51354 w 610487"/>
                      <a:gd name="connsiteY31" fmla="*/ 2099734 h 3005667"/>
                      <a:gd name="connsiteX32" fmla="*/ 102154 w 610487"/>
                      <a:gd name="connsiteY32" fmla="*/ 2201334 h 3005667"/>
                      <a:gd name="connsiteX33" fmla="*/ 127554 w 610487"/>
                      <a:gd name="connsiteY33" fmla="*/ 2218267 h 3005667"/>
                      <a:gd name="connsiteX34" fmla="*/ 161421 w 610487"/>
                      <a:gd name="connsiteY34" fmla="*/ 2243667 h 3005667"/>
                      <a:gd name="connsiteX35" fmla="*/ 186821 w 610487"/>
                      <a:gd name="connsiteY35" fmla="*/ 2252134 h 3005667"/>
                      <a:gd name="connsiteX36" fmla="*/ 313821 w 610487"/>
                      <a:gd name="connsiteY36" fmla="*/ 2269067 h 3005667"/>
                      <a:gd name="connsiteX37" fmla="*/ 390021 w 610487"/>
                      <a:gd name="connsiteY37" fmla="*/ 2302934 h 3005667"/>
                      <a:gd name="connsiteX38" fmla="*/ 423887 w 610487"/>
                      <a:gd name="connsiteY38" fmla="*/ 2311400 h 3005667"/>
                      <a:gd name="connsiteX39" fmla="*/ 474687 w 610487"/>
                      <a:gd name="connsiteY39" fmla="*/ 2328334 h 3005667"/>
                      <a:gd name="connsiteX40" fmla="*/ 525487 w 610487"/>
                      <a:gd name="connsiteY40" fmla="*/ 2379134 h 3005667"/>
                      <a:gd name="connsiteX41" fmla="*/ 559354 w 610487"/>
                      <a:gd name="connsiteY41" fmla="*/ 2463800 h 3005667"/>
                      <a:gd name="connsiteX42" fmla="*/ 550887 w 610487"/>
                      <a:gd name="connsiteY42" fmla="*/ 2794000 h 3005667"/>
                      <a:gd name="connsiteX43" fmla="*/ 533954 w 610487"/>
                      <a:gd name="connsiteY43" fmla="*/ 2844800 h 3005667"/>
                      <a:gd name="connsiteX44" fmla="*/ 525487 w 610487"/>
                      <a:gd name="connsiteY44" fmla="*/ 2870200 h 3005667"/>
                      <a:gd name="connsiteX45" fmla="*/ 517021 w 610487"/>
                      <a:gd name="connsiteY45" fmla="*/ 2895600 h 3005667"/>
                      <a:gd name="connsiteX46" fmla="*/ 500087 w 610487"/>
                      <a:gd name="connsiteY46" fmla="*/ 2912534 h 3005667"/>
                      <a:gd name="connsiteX47" fmla="*/ 483154 w 610487"/>
                      <a:gd name="connsiteY47" fmla="*/ 3005667 h 3005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610487" h="3005667">
                        <a:moveTo>
                          <a:pt x="474687" y="0"/>
                        </a:moveTo>
                        <a:cubicBezTo>
                          <a:pt x="435176" y="16933"/>
                          <a:pt x="394602" y="31576"/>
                          <a:pt x="356154" y="50800"/>
                        </a:cubicBezTo>
                        <a:cubicBezTo>
                          <a:pt x="339221" y="59267"/>
                          <a:pt x="322544" y="68266"/>
                          <a:pt x="305354" y="76200"/>
                        </a:cubicBezTo>
                        <a:cubicBezTo>
                          <a:pt x="285839" y="85207"/>
                          <a:pt x="265564" y="92511"/>
                          <a:pt x="246087" y="101600"/>
                        </a:cubicBezTo>
                        <a:cubicBezTo>
                          <a:pt x="155922" y="143677"/>
                          <a:pt x="208386" y="127959"/>
                          <a:pt x="144487" y="143934"/>
                        </a:cubicBezTo>
                        <a:cubicBezTo>
                          <a:pt x="133198" y="152401"/>
                          <a:pt x="118966" y="157955"/>
                          <a:pt x="110621" y="169334"/>
                        </a:cubicBezTo>
                        <a:cubicBezTo>
                          <a:pt x="87435" y="200951"/>
                          <a:pt x="67145" y="235047"/>
                          <a:pt x="51354" y="270934"/>
                        </a:cubicBezTo>
                        <a:cubicBezTo>
                          <a:pt x="22640" y="336192"/>
                          <a:pt x="19235" y="370513"/>
                          <a:pt x="9021" y="431800"/>
                        </a:cubicBezTo>
                        <a:cubicBezTo>
                          <a:pt x="14665" y="460022"/>
                          <a:pt x="14617" y="490013"/>
                          <a:pt x="25954" y="516467"/>
                        </a:cubicBezTo>
                        <a:cubicBezTo>
                          <a:pt x="34843" y="537207"/>
                          <a:pt x="96722" y="576556"/>
                          <a:pt x="110621" y="584200"/>
                        </a:cubicBezTo>
                        <a:cubicBezTo>
                          <a:pt x="149328" y="605489"/>
                          <a:pt x="229154" y="643467"/>
                          <a:pt x="229154" y="643467"/>
                        </a:cubicBezTo>
                        <a:cubicBezTo>
                          <a:pt x="267934" y="701638"/>
                          <a:pt x="218571" y="636694"/>
                          <a:pt x="279954" y="685800"/>
                        </a:cubicBezTo>
                        <a:cubicBezTo>
                          <a:pt x="298654" y="700760"/>
                          <a:pt x="317471" y="716674"/>
                          <a:pt x="330754" y="736600"/>
                        </a:cubicBezTo>
                        <a:cubicBezTo>
                          <a:pt x="343249" y="755343"/>
                          <a:pt x="353529" y="774361"/>
                          <a:pt x="373087" y="787400"/>
                        </a:cubicBezTo>
                        <a:cubicBezTo>
                          <a:pt x="380513" y="792351"/>
                          <a:pt x="389939" y="793303"/>
                          <a:pt x="398487" y="795867"/>
                        </a:cubicBezTo>
                        <a:cubicBezTo>
                          <a:pt x="418167" y="801771"/>
                          <a:pt x="437998" y="807156"/>
                          <a:pt x="457754" y="812800"/>
                        </a:cubicBezTo>
                        <a:cubicBezTo>
                          <a:pt x="496533" y="870970"/>
                          <a:pt x="447172" y="806028"/>
                          <a:pt x="508554" y="855134"/>
                        </a:cubicBezTo>
                        <a:cubicBezTo>
                          <a:pt x="527254" y="870094"/>
                          <a:pt x="542421" y="889001"/>
                          <a:pt x="559354" y="905934"/>
                        </a:cubicBezTo>
                        <a:lnTo>
                          <a:pt x="584754" y="931334"/>
                        </a:lnTo>
                        <a:cubicBezTo>
                          <a:pt x="590398" y="948267"/>
                          <a:pt x="597947" y="964681"/>
                          <a:pt x="601687" y="982134"/>
                        </a:cubicBezTo>
                        <a:cubicBezTo>
                          <a:pt x="616750" y="1052426"/>
                          <a:pt x="611531" y="1123610"/>
                          <a:pt x="593221" y="1193800"/>
                        </a:cubicBezTo>
                        <a:cubicBezTo>
                          <a:pt x="588084" y="1213492"/>
                          <a:pt x="569825" y="1227149"/>
                          <a:pt x="559354" y="1244600"/>
                        </a:cubicBezTo>
                        <a:cubicBezTo>
                          <a:pt x="535941" y="1283622"/>
                          <a:pt x="512671" y="1322788"/>
                          <a:pt x="491621" y="1363134"/>
                        </a:cubicBezTo>
                        <a:cubicBezTo>
                          <a:pt x="483473" y="1378751"/>
                          <a:pt x="447430" y="1467520"/>
                          <a:pt x="432354" y="1490134"/>
                        </a:cubicBezTo>
                        <a:cubicBezTo>
                          <a:pt x="425712" y="1500097"/>
                          <a:pt x="414746" y="1506443"/>
                          <a:pt x="406954" y="1515534"/>
                        </a:cubicBezTo>
                        <a:cubicBezTo>
                          <a:pt x="333944" y="1600712"/>
                          <a:pt x="423225" y="1510441"/>
                          <a:pt x="356154" y="1566334"/>
                        </a:cubicBezTo>
                        <a:cubicBezTo>
                          <a:pt x="346956" y="1573999"/>
                          <a:pt x="340908" y="1585388"/>
                          <a:pt x="330754" y="1591734"/>
                        </a:cubicBezTo>
                        <a:cubicBezTo>
                          <a:pt x="296831" y="1612936"/>
                          <a:pt x="268093" y="1610644"/>
                          <a:pt x="229154" y="1617134"/>
                        </a:cubicBezTo>
                        <a:cubicBezTo>
                          <a:pt x="77143" y="1642469"/>
                          <a:pt x="127959" y="1628288"/>
                          <a:pt x="34421" y="1659467"/>
                        </a:cubicBezTo>
                        <a:cubicBezTo>
                          <a:pt x="28776" y="1673578"/>
                          <a:pt x="19986" y="1686809"/>
                          <a:pt x="17487" y="1701800"/>
                        </a:cubicBezTo>
                        <a:cubicBezTo>
                          <a:pt x="-2775" y="1823371"/>
                          <a:pt x="-8696" y="1943678"/>
                          <a:pt x="17487" y="2065867"/>
                        </a:cubicBezTo>
                        <a:cubicBezTo>
                          <a:pt x="20832" y="2081478"/>
                          <a:pt x="40065" y="2088445"/>
                          <a:pt x="51354" y="2099734"/>
                        </a:cubicBezTo>
                        <a:cubicBezTo>
                          <a:pt x="62828" y="2126507"/>
                          <a:pt x="81322" y="2177030"/>
                          <a:pt x="102154" y="2201334"/>
                        </a:cubicBezTo>
                        <a:cubicBezTo>
                          <a:pt x="108776" y="2209060"/>
                          <a:pt x="119274" y="2212353"/>
                          <a:pt x="127554" y="2218267"/>
                        </a:cubicBezTo>
                        <a:cubicBezTo>
                          <a:pt x="139037" y="2226469"/>
                          <a:pt x="149169" y="2236666"/>
                          <a:pt x="161421" y="2243667"/>
                        </a:cubicBezTo>
                        <a:cubicBezTo>
                          <a:pt x="169170" y="2248095"/>
                          <a:pt x="178109" y="2250198"/>
                          <a:pt x="186821" y="2252134"/>
                        </a:cubicBezTo>
                        <a:cubicBezTo>
                          <a:pt x="224816" y="2260577"/>
                          <a:pt x="277150" y="2264992"/>
                          <a:pt x="313821" y="2269067"/>
                        </a:cubicBezTo>
                        <a:cubicBezTo>
                          <a:pt x="343324" y="2283818"/>
                          <a:pt x="357593" y="2292125"/>
                          <a:pt x="390021" y="2302934"/>
                        </a:cubicBezTo>
                        <a:cubicBezTo>
                          <a:pt x="401060" y="2306614"/>
                          <a:pt x="412742" y="2308056"/>
                          <a:pt x="423887" y="2311400"/>
                        </a:cubicBezTo>
                        <a:cubicBezTo>
                          <a:pt x="440984" y="2316529"/>
                          <a:pt x="474687" y="2328334"/>
                          <a:pt x="474687" y="2328334"/>
                        </a:cubicBezTo>
                        <a:cubicBezTo>
                          <a:pt x="491620" y="2345267"/>
                          <a:pt x="516593" y="2356899"/>
                          <a:pt x="525487" y="2379134"/>
                        </a:cubicBezTo>
                        <a:lnTo>
                          <a:pt x="559354" y="2463800"/>
                        </a:lnTo>
                        <a:cubicBezTo>
                          <a:pt x="572868" y="2612450"/>
                          <a:pt x="575444" y="2585265"/>
                          <a:pt x="550887" y="2794000"/>
                        </a:cubicBezTo>
                        <a:cubicBezTo>
                          <a:pt x="548801" y="2811727"/>
                          <a:pt x="539598" y="2827867"/>
                          <a:pt x="533954" y="2844800"/>
                        </a:cubicBezTo>
                        <a:lnTo>
                          <a:pt x="525487" y="2870200"/>
                        </a:lnTo>
                        <a:cubicBezTo>
                          <a:pt x="522665" y="2878667"/>
                          <a:pt x="523332" y="2889289"/>
                          <a:pt x="517021" y="2895600"/>
                        </a:cubicBezTo>
                        <a:lnTo>
                          <a:pt x="500087" y="2912534"/>
                        </a:lnTo>
                        <a:cubicBezTo>
                          <a:pt x="478692" y="2976721"/>
                          <a:pt x="483154" y="2945485"/>
                          <a:pt x="483154" y="3005667"/>
                        </a:cubicBezTo>
                      </a:path>
                    </a:pathLst>
                  </a:custGeom>
                  <a:grpFill/>
                  <a:ln w="127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Freeform: Shape 146">
                    <a:extLst>
                      <a:ext uri="{FF2B5EF4-FFF2-40B4-BE49-F238E27FC236}">
                        <a16:creationId xmlns:a16="http://schemas.microsoft.com/office/drawing/2014/main" id="{A53A4387-5DA6-767C-139A-F0C000DF01BE}"/>
                      </a:ext>
                    </a:extLst>
                  </p:cNvPr>
                  <p:cNvSpPr/>
                  <p:nvPr/>
                </p:nvSpPr>
                <p:spPr>
                  <a:xfrm>
                    <a:off x="341203" y="658748"/>
                    <a:ext cx="45720" cy="228600"/>
                  </a:xfrm>
                  <a:custGeom>
                    <a:avLst/>
                    <a:gdLst>
                      <a:gd name="connsiteX0" fmla="*/ 474687 w 610487"/>
                      <a:gd name="connsiteY0" fmla="*/ 0 h 3005667"/>
                      <a:gd name="connsiteX1" fmla="*/ 356154 w 610487"/>
                      <a:gd name="connsiteY1" fmla="*/ 50800 h 3005667"/>
                      <a:gd name="connsiteX2" fmla="*/ 305354 w 610487"/>
                      <a:gd name="connsiteY2" fmla="*/ 76200 h 3005667"/>
                      <a:gd name="connsiteX3" fmla="*/ 246087 w 610487"/>
                      <a:gd name="connsiteY3" fmla="*/ 101600 h 3005667"/>
                      <a:gd name="connsiteX4" fmla="*/ 144487 w 610487"/>
                      <a:gd name="connsiteY4" fmla="*/ 143934 h 3005667"/>
                      <a:gd name="connsiteX5" fmla="*/ 110621 w 610487"/>
                      <a:gd name="connsiteY5" fmla="*/ 169334 h 3005667"/>
                      <a:gd name="connsiteX6" fmla="*/ 51354 w 610487"/>
                      <a:gd name="connsiteY6" fmla="*/ 270934 h 3005667"/>
                      <a:gd name="connsiteX7" fmla="*/ 9021 w 610487"/>
                      <a:gd name="connsiteY7" fmla="*/ 431800 h 3005667"/>
                      <a:gd name="connsiteX8" fmla="*/ 25954 w 610487"/>
                      <a:gd name="connsiteY8" fmla="*/ 516467 h 3005667"/>
                      <a:gd name="connsiteX9" fmla="*/ 110621 w 610487"/>
                      <a:gd name="connsiteY9" fmla="*/ 584200 h 3005667"/>
                      <a:gd name="connsiteX10" fmla="*/ 229154 w 610487"/>
                      <a:gd name="connsiteY10" fmla="*/ 643467 h 3005667"/>
                      <a:gd name="connsiteX11" fmla="*/ 279954 w 610487"/>
                      <a:gd name="connsiteY11" fmla="*/ 685800 h 3005667"/>
                      <a:gd name="connsiteX12" fmla="*/ 330754 w 610487"/>
                      <a:gd name="connsiteY12" fmla="*/ 736600 h 3005667"/>
                      <a:gd name="connsiteX13" fmla="*/ 373087 w 610487"/>
                      <a:gd name="connsiteY13" fmla="*/ 787400 h 3005667"/>
                      <a:gd name="connsiteX14" fmla="*/ 398487 w 610487"/>
                      <a:gd name="connsiteY14" fmla="*/ 795867 h 3005667"/>
                      <a:gd name="connsiteX15" fmla="*/ 457754 w 610487"/>
                      <a:gd name="connsiteY15" fmla="*/ 812800 h 3005667"/>
                      <a:gd name="connsiteX16" fmla="*/ 508554 w 610487"/>
                      <a:gd name="connsiteY16" fmla="*/ 855134 h 3005667"/>
                      <a:gd name="connsiteX17" fmla="*/ 559354 w 610487"/>
                      <a:gd name="connsiteY17" fmla="*/ 905934 h 3005667"/>
                      <a:gd name="connsiteX18" fmla="*/ 584754 w 610487"/>
                      <a:gd name="connsiteY18" fmla="*/ 931334 h 3005667"/>
                      <a:gd name="connsiteX19" fmla="*/ 601687 w 610487"/>
                      <a:gd name="connsiteY19" fmla="*/ 982134 h 3005667"/>
                      <a:gd name="connsiteX20" fmla="*/ 593221 w 610487"/>
                      <a:gd name="connsiteY20" fmla="*/ 1193800 h 3005667"/>
                      <a:gd name="connsiteX21" fmla="*/ 559354 w 610487"/>
                      <a:gd name="connsiteY21" fmla="*/ 1244600 h 3005667"/>
                      <a:gd name="connsiteX22" fmla="*/ 491621 w 610487"/>
                      <a:gd name="connsiteY22" fmla="*/ 1363134 h 3005667"/>
                      <a:gd name="connsiteX23" fmla="*/ 432354 w 610487"/>
                      <a:gd name="connsiteY23" fmla="*/ 1490134 h 3005667"/>
                      <a:gd name="connsiteX24" fmla="*/ 406954 w 610487"/>
                      <a:gd name="connsiteY24" fmla="*/ 1515534 h 3005667"/>
                      <a:gd name="connsiteX25" fmla="*/ 356154 w 610487"/>
                      <a:gd name="connsiteY25" fmla="*/ 1566334 h 3005667"/>
                      <a:gd name="connsiteX26" fmla="*/ 330754 w 610487"/>
                      <a:gd name="connsiteY26" fmla="*/ 1591734 h 3005667"/>
                      <a:gd name="connsiteX27" fmla="*/ 229154 w 610487"/>
                      <a:gd name="connsiteY27" fmla="*/ 1617134 h 3005667"/>
                      <a:gd name="connsiteX28" fmla="*/ 34421 w 610487"/>
                      <a:gd name="connsiteY28" fmla="*/ 1659467 h 3005667"/>
                      <a:gd name="connsiteX29" fmla="*/ 17487 w 610487"/>
                      <a:gd name="connsiteY29" fmla="*/ 1701800 h 3005667"/>
                      <a:gd name="connsiteX30" fmla="*/ 17487 w 610487"/>
                      <a:gd name="connsiteY30" fmla="*/ 2065867 h 3005667"/>
                      <a:gd name="connsiteX31" fmla="*/ 51354 w 610487"/>
                      <a:gd name="connsiteY31" fmla="*/ 2099734 h 3005667"/>
                      <a:gd name="connsiteX32" fmla="*/ 102154 w 610487"/>
                      <a:gd name="connsiteY32" fmla="*/ 2201334 h 3005667"/>
                      <a:gd name="connsiteX33" fmla="*/ 127554 w 610487"/>
                      <a:gd name="connsiteY33" fmla="*/ 2218267 h 3005667"/>
                      <a:gd name="connsiteX34" fmla="*/ 161421 w 610487"/>
                      <a:gd name="connsiteY34" fmla="*/ 2243667 h 3005667"/>
                      <a:gd name="connsiteX35" fmla="*/ 186821 w 610487"/>
                      <a:gd name="connsiteY35" fmla="*/ 2252134 h 3005667"/>
                      <a:gd name="connsiteX36" fmla="*/ 313821 w 610487"/>
                      <a:gd name="connsiteY36" fmla="*/ 2269067 h 3005667"/>
                      <a:gd name="connsiteX37" fmla="*/ 390021 w 610487"/>
                      <a:gd name="connsiteY37" fmla="*/ 2302934 h 3005667"/>
                      <a:gd name="connsiteX38" fmla="*/ 423887 w 610487"/>
                      <a:gd name="connsiteY38" fmla="*/ 2311400 h 3005667"/>
                      <a:gd name="connsiteX39" fmla="*/ 474687 w 610487"/>
                      <a:gd name="connsiteY39" fmla="*/ 2328334 h 3005667"/>
                      <a:gd name="connsiteX40" fmla="*/ 525487 w 610487"/>
                      <a:gd name="connsiteY40" fmla="*/ 2379134 h 3005667"/>
                      <a:gd name="connsiteX41" fmla="*/ 559354 w 610487"/>
                      <a:gd name="connsiteY41" fmla="*/ 2463800 h 3005667"/>
                      <a:gd name="connsiteX42" fmla="*/ 550887 w 610487"/>
                      <a:gd name="connsiteY42" fmla="*/ 2794000 h 3005667"/>
                      <a:gd name="connsiteX43" fmla="*/ 533954 w 610487"/>
                      <a:gd name="connsiteY43" fmla="*/ 2844800 h 3005667"/>
                      <a:gd name="connsiteX44" fmla="*/ 525487 w 610487"/>
                      <a:gd name="connsiteY44" fmla="*/ 2870200 h 3005667"/>
                      <a:gd name="connsiteX45" fmla="*/ 517021 w 610487"/>
                      <a:gd name="connsiteY45" fmla="*/ 2895600 h 3005667"/>
                      <a:gd name="connsiteX46" fmla="*/ 500087 w 610487"/>
                      <a:gd name="connsiteY46" fmla="*/ 2912534 h 3005667"/>
                      <a:gd name="connsiteX47" fmla="*/ 483154 w 610487"/>
                      <a:gd name="connsiteY47" fmla="*/ 3005667 h 3005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610487" h="3005667">
                        <a:moveTo>
                          <a:pt x="474687" y="0"/>
                        </a:moveTo>
                        <a:cubicBezTo>
                          <a:pt x="435176" y="16933"/>
                          <a:pt x="394602" y="31576"/>
                          <a:pt x="356154" y="50800"/>
                        </a:cubicBezTo>
                        <a:cubicBezTo>
                          <a:pt x="339221" y="59267"/>
                          <a:pt x="322544" y="68266"/>
                          <a:pt x="305354" y="76200"/>
                        </a:cubicBezTo>
                        <a:cubicBezTo>
                          <a:pt x="285839" y="85207"/>
                          <a:pt x="265564" y="92511"/>
                          <a:pt x="246087" y="101600"/>
                        </a:cubicBezTo>
                        <a:cubicBezTo>
                          <a:pt x="155922" y="143677"/>
                          <a:pt x="208386" y="127959"/>
                          <a:pt x="144487" y="143934"/>
                        </a:cubicBezTo>
                        <a:cubicBezTo>
                          <a:pt x="133198" y="152401"/>
                          <a:pt x="118966" y="157955"/>
                          <a:pt x="110621" y="169334"/>
                        </a:cubicBezTo>
                        <a:cubicBezTo>
                          <a:pt x="87435" y="200951"/>
                          <a:pt x="67145" y="235047"/>
                          <a:pt x="51354" y="270934"/>
                        </a:cubicBezTo>
                        <a:cubicBezTo>
                          <a:pt x="22640" y="336192"/>
                          <a:pt x="19235" y="370513"/>
                          <a:pt x="9021" y="431800"/>
                        </a:cubicBezTo>
                        <a:cubicBezTo>
                          <a:pt x="14665" y="460022"/>
                          <a:pt x="14617" y="490013"/>
                          <a:pt x="25954" y="516467"/>
                        </a:cubicBezTo>
                        <a:cubicBezTo>
                          <a:pt x="34843" y="537207"/>
                          <a:pt x="96722" y="576556"/>
                          <a:pt x="110621" y="584200"/>
                        </a:cubicBezTo>
                        <a:cubicBezTo>
                          <a:pt x="149328" y="605489"/>
                          <a:pt x="229154" y="643467"/>
                          <a:pt x="229154" y="643467"/>
                        </a:cubicBezTo>
                        <a:cubicBezTo>
                          <a:pt x="267934" y="701638"/>
                          <a:pt x="218571" y="636694"/>
                          <a:pt x="279954" y="685800"/>
                        </a:cubicBezTo>
                        <a:cubicBezTo>
                          <a:pt x="298654" y="700760"/>
                          <a:pt x="317471" y="716674"/>
                          <a:pt x="330754" y="736600"/>
                        </a:cubicBezTo>
                        <a:cubicBezTo>
                          <a:pt x="343249" y="755343"/>
                          <a:pt x="353529" y="774361"/>
                          <a:pt x="373087" y="787400"/>
                        </a:cubicBezTo>
                        <a:cubicBezTo>
                          <a:pt x="380513" y="792351"/>
                          <a:pt x="389939" y="793303"/>
                          <a:pt x="398487" y="795867"/>
                        </a:cubicBezTo>
                        <a:cubicBezTo>
                          <a:pt x="418167" y="801771"/>
                          <a:pt x="437998" y="807156"/>
                          <a:pt x="457754" y="812800"/>
                        </a:cubicBezTo>
                        <a:cubicBezTo>
                          <a:pt x="496533" y="870970"/>
                          <a:pt x="447172" y="806028"/>
                          <a:pt x="508554" y="855134"/>
                        </a:cubicBezTo>
                        <a:cubicBezTo>
                          <a:pt x="527254" y="870094"/>
                          <a:pt x="542421" y="889001"/>
                          <a:pt x="559354" y="905934"/>
                        </a:cubicBezTo>
                        <a:lnTo>
                          <a:pt x="584754" y="931334"/>
                        </a:lnTo>
                        <a:cubicBezTo>
                          <a:pt x="590398" y="948267"/>
                          <a:pt x="597947" y="964681"/>
                          <a:pt x="601687" y="982134"/>
                        </a:cubicBezTo>
                        <a:cubicBezTo>
                          <a:pt x="616750" y="1052426"/>
                          <a:pt x="611531" y="1123610"/>
                          <a:pt x="593221" y="1193800"/>
                        </a:cubicBezTo>
                        <a:cubicBezTo>
                          <a:pt x="588084" y="1213492"/>
                          <a:pt x="569825" y="1227149"/>
                          <a:pt x="559354" y="1244600"/>
                        </a:cubicBezTo>
                        <a:cubicBezTo>
                          <a:pt x="535941" y="1283622"/>
                          <a:pt x="512671" y="1322788"/>
                          <a:pt x="491621" y="1363134"/>
                        </a:cubicBezTo>
                        <a:cubicBezTo>
                          <a:pt x="483473" y="1378751"/>
                          <a:pt x="447430" y="1467520"/>
                          <a:pt x="432354" y="1490134"/>
                        </a:cubicBezTo>
                        <a:cubicBezTo>
                          <a:pt x="425712" y="1500097"/>
                          <a:pt x="414746" y="1506443"/>
                          <a:pt x="406954" y="1515534"/>
                        </a:cubicBezTo>
                        <a:cubicBezTo>
                          <a:pt x="333944" y="1600712"/>
                          <a:pt x="423225" y="1510441"/>
                          <a:pt x="356154" y="1566334"/>
                        </a:cubicBezTo>
                        <a:cubicBezTo>
                          <a:pt x="346956" y="1573999"/>
                          <a:pt x="340908" y="1585388"/>
                          <a:pt x="330754" y="1591734"/>
                        </a:cubicBezTo>
                        <a:cubicBezTo>
                          <a:pt x="296831" y="1612936"/>
                          <a:pt x="268093" y="1610644"/>
                          <a:pt x="229154" y="1617134"/>
                        </a:cubicBezTo>
                        <a:cubicBezTo>
                          <a:pt x="77143" y="1642469"/>
                          <a:pt x="127959" y="1628288"/>
                          <a:pt x="34421" y="1659467"/>
                        </a:cubicBezTo>
                        <a:cubicBezTo>
                          <a:pt x="28776" y="1673578"/>
                          <a:pt x="19986" y="1686809"/>
                          <a:pt x="17487" y="1701800"/>
                        </a:cubicBezTo>
                        <a:cubicBezTo>
                          <a:pt x="-2775" y="1823371"/>
                          <a:pt x="-8696" y="1943678"/>
                          <a:pt x="17487" y="2065867"/>
                        </a:cubicBezTo>
                        <a:cubicBezTo>
                          <a:pt x="20832" y="2081478"/>
                          <a:pt x="40065" y="2088445"/>
                          <a:pt x="51354" y="2099734"/>
                        </a:cubicBezTo>
                        <a:cubicBezTo>
                          <a:pt x="62828" y="2126507"/>
                          <a:pt x="81322" y="2177030"/>
                          <a:pt x="102154" y="2201334"/>
                        </a:cubicBezTo>
                        <a:cubicBezTo>
                          <a:pt x="108776" y="2209060"/>
                          <a:pt x="119274" y="2212353"/>
                          <a:pt x="127554" y="2218267"/>
                        </a:cubicBezTo>
                        <a:cubicBezTo>
                          <a:pt x="139037" y="2226469"/>
                          <a:pt x="149169" y="2236666"/>
                          <a:pt x="161421" y="2243667"/>
                        </a:cubicBezTo>
                        <a:cubicBezTo>
                          <a:pt x="169170" y="2248095"/>
                          <a:pt x="178109" y="2250198"/>
                          <a:pt x="186821" y="2252134"/>
                        </a:cubicBezTo>
                        <a:cubicBezTo>
                          <a:pt x="224816" y="2260577"/>
                          <a:pt x="277150" y="2264992"/>
                          <a:pt x="313821" y="2269067"/>
                        </a:cubicBezTo>
                        <a:cubicBezTo>
                          <a:pt x="343324" y="2283818"/>
                          <a:pt x="357593" y="2292125"/>
                          <a:pt x="390021" y="2302934"/>
                        </a:cubicBezTo>
                        <a:cubicBezTo>
                          <a:pt x="401060" y="2306614"/>
                          <a:pt x="412742" y="2308056"/>
                          <a:pt x="423887" y="2311400"/>
                        </a:cubicBezTo>
                        <a:cubicBezTo>
                          <a:pt x="440984" y="2316529"/>
                          <a:pt x="474687" y="2328334"/>
                          <a:pt x="474687" y="2328334"/>
                        </a:cubicBezTo>
                        <a:cubicBezTo>
                          <a:pt x="491620" y="2345267"/>
                          <a:pt x="516593" y="2356899"/>
                          <a:pt x="525487" y="2379134"/>
                        </a:cubicBezTo>
                        <a:lnTo>
                          <a:pt x="559354" y="2463800"/>
                        </a:lnTo>
                        <a:cubicBezTo>
                          <a:pt x="572868" y="2612450"/>
                          <a:pt x="575444" y="2585265"/>
                          <a:pt x="550887" y="2794000"/>
                        </a:cubicBezTo>
                        <a:cubicBezTo>
                          <a:pt x="548801" y="2811727"/>
                          <a:pt x="539598" y="2827867"/>
                          <a:pt x="533954" y="2844800"/>
                        </a:cubicBezTo>
                        <a:lnTo>
                          <a:pt x="525487" y="2870200"/>
                        </a:lnTo>
                        <a:cubicBezTo>
                          <a:pt x="522665" y="2878667"/>
                          <a:pt x="523332" y="2889289"/>
                          <a:pt x="517021" y="2895600"/>
                        </a:cubicBezTo>
                        <a:lnTo>
                          <a:pt x="500087" y="2912534"/>
                        </a:lnTo>
                        <a:cubicBezTo>
                          <a:pt x="478692" y="2976721"/>
                          <a:pt x="483154" y="2945485"/>
                          <a:pt x="483154" y="3005667"/>
                        </a:cubicBezTo>
                      </a:path>
                    </a:pathLst>
                  </a:custGeom>
                  <a:grpFill/>
                  <a:ln w="127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39" name="Group 138">
                <a:extLst>
                  <a:ext uri="{FF2B5EF4-FFF2-40B4-BE49-F238E27FC236}">
                    <a16:creationId xmlns:a16="http://schemas.microsoft.com/office/drawing/2014/main" id="{3EF3EE91-5240-052C-8652-54FB00364AED}"/>
                  </a:ext>
                </a:extLst>
              </p:cNvPr>
              <p:cNvGrpSpPr/>
              <p:nvPr/>
            </p:nvGrpSpPr>
            <p:grpSpPr>
              <a:xfrm>
                <a:off x="-359388" y="1984873"/>
                <a:ext cx="264842" cy="283892"/>
                <a:chOff x="-359388" y="1619249"/>
                <a:chExt cx="264842" cy="283892"/>
              </a:xfrm>
              <a:grpFill/>
            </p:grpSpPr>
            <p:sp>
              <p:nvSpPr>
                <p:cNvPr id="140" name="Rectangle 139">
                  <a:extLst>
                    <a:ext uri="{FF2B5EF4-FFF2-40B4-BE49-F238E27FC236}">
                      <a16:creationId xmlns:a16="http://schemas.microsoft.com/office/drawing/2014/main" id="{86B20AE8-9817-D627-A28D-8848F3D6C675}"/>
                    </a:ext>
                  </a:extLst>
                </p:cNvPr>
                <p:cNvSpPr/>
                <p:nvPr/>
              </p:nvSpPr>
              <p:spPr>
                <a:xfrm>
                  <a:off x="-359388" y="1619249"/>
                  <a:ext cx="264842" cy="283892"/>
                </a:xfrm>
                <a:prstGeom prst="rect">
                  <a:avLst/>
                </a:prstGeom>
                <a:grpFill/>
                <a:ln w="127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41" name="Group 140">
                  <a:extLst>
                    <a:ext uri="{FF2B5EF4-FFF2-40B4-BE49-F238E27FC236}">
                      <a16:creationId xmlns:a16="http://schemas.microsoft.com/office/drawing/2014/main" id="{CB17CF3A-87E5-F9C7-586B-AEA0D5B966F7}"/>
                    </a:ext>
                  </a:extLst>
                </p:cNvPr>
                <p:cNvGrpSpPr/>
                <p:nvPr/>
              </p:nvGrpSpPr>
              <p:grpSpPr>
                <a:xfrm>
                  <a:off x="-309137" y="1666198"/>
                  <a:ext cx="164339" cy="189995"/>
                  <a:chOff x="222584" y="658748"/>
                  <a:chExt cx="164339" cy="228600"/>
                </a:xfrm>
                <a:grpFill/>
              </p:grpSpPr>
              <p:sp>
                <p:nvSpPr>
                  <p:cNvPr id="142" name="Freeform: Shape 141">
                    <a:extLst>
                      <a:ext uri="{FF2B5EF4-FFF2-40B4-BE49-F238E27FC236}">
                        <a16:creationId xmlns:a16="http://schemas.microsoft.com/office/drawing/2014/main" id="{2727BABA-DA68-287D-39B0-64F09C00019D}"/>
                      </a:ext>
                    </a:extLst>
                  </p:cNvPr>
                  <p:cNvSpPr/>
                  <p:nvPr/>
                </p:nvSpPr>
                <p:spPr>
                  <a:xfrm>
                    <a:off x="222584" y="658748"/>
                    <a:ext cx="45720" cy="228600"/>
                  </a:xfrm>
                  <a:custGeom>
                    <a:avLst/>
                    <a:gdLst>
                      <a:gd name="connsiteX0" fmla="*/ 474687 w 610487"/>
                      <a:gd name="connsiteY0" fmla="*/ 0 h 3005667"/>
                      <a:gd name="connsiteX1" fmla="*/ 356154 w 610487"/>
                      <a:gd name="connsiteY1" fmla="*/ 50800 h 3005667"/>
                      <a:gd name="connsiteX2" fmla="*/ 305354 w 610487"/>
                      <a:gd name="connsiteY2" fmla="*/ 76200 h 3005667"/>
                      <a:gd name="connsiteX3" fmla="*/ 246087 w 610487"/>
                      <a:gd name="connsiteY3" fmla="*/ 101600 h 3005667"/>
                      <a:gd name="connsiteX4" fmla="*/ 144487 w 610487"/>
                      <a:gd name="connsiteY4" fmla="*/ 143934 h 3005667"/>
                      <a:gd name="connsiteX5" fmla="*/ 110621 w 610487"/>
                      <a:gd name="connsiteY5" fmla="*/ 169334 h 3005667"/>
                      <a:gd name="connsiteX6" fmla="*/ 51354 w 610487"/>
                      <a:gd name="connsiteY6" fmla="*/ 270934 h 3005667"/>
                      <a:gd name="connsiteX7" fmla="*/ 9021 w 610487"/>
                      <a:gd name="connsiteY7" fmla="*/ 431800 h 3005667"/>
                      <a:gd name="connsiteX8" fmla="*/ 25954 w 610487"/>
                      <a:gd name="connsiteY8" fmla="*/ 516467 h 3005667"/>
                      <a:gd name="connsiteX9" fmla="*/ 110621 w 610487"/>
                      <a:gd name="connsiteY9" fmla="*/ 584200 h 3005667"/>
                      <a:gd name="connsiteX10" fmla="*/ 229154 w 610487"/>
                      <a:gd name="connsiteY10" fmla="*/ 643467 h 3005667"/>
                      <a:gd name="connsiteX11" fmla="*/ 279954 w 610487"/>
                      <a:gd name="connsiteY11" fmla="*/ 685800 h 3005667"/>
                      <a:gd name="connsiteX12" fmla="*/ 330754 w 610487"/>
                      <a:gd name="connsiteY12" fmla="*/ 736600 h 3005667"/>
                      <a:gd name="connsiteX13" fmla="*/ 373087 w 610487"/>
                      <a:gd name="connsiteY13" fmla="*/ 787400 h 3005667"/>
                      <a:gd name="connsiteX14" fmla="*/ 398487 w 610487"/>
                      <a:gd name="connsiteY14" fmla="*/ 795867 h 3005667"/>
                      <a:gd name="connsiteX15" fmla="*/ 457754 w 610487"/>
                      <a:gd name="connsiteY15" fmla="*/ 812800 h 3005667"/>
                      <a:gd name="connsiteX16" fmla="*/ 508554 w 610487"/>
                      <a:gd name="connsiteY16" fmla="*/ 855134 h 3005667"/>
                      <a:gd name="connsiteX17" fmla="*/ 559354 w 610487"/>
                      <a:gd name="connsiteY17" fmla="*/ 905934 h 3005667"/>
                      <a:gd name="connsiteX18" fmla="*/ 584754 w 610487"/>
                      <a:gd name="connsiteY18" fmla="*/ 931334 h 3005667"/>
                      <a:gd name="connsiteX19" fmla="*/ 601687 w 610487"/>
                      <a:gd name="connsiteY19" fmla="*/ 982134 h 3005667"/>
                      <a:gd name="connsiteX20" fmla="*/ 593221 w 610487"/>
                      <a:gd name="connsiteY20" fmla="*/ 1193800 h 3005667"/>
                      <a:gd name="connsiteX21" fmla="*/ 559354 w 610487"/>
                      <a:gd name="connsiteY21" fmla="*/ 1244600 h 3005667"/>
                      <a:gd name="connsiteX22" fmla="*/ 491621 w 610487"/>
                      <a:gd name="connsiteY22" fmla="*/ 1363134 h 3005667"/>
                      <a:gd name="connsiteX23" fmla="*/ 432354 w 610487"/>
                      <a:gd name="connsiteY23" fmla="*/ 1490134 h 3005667"/>
                      <a:gd name="connsiteX24" fmla="*/ 406954 w 610487"/>
                      <a:gd name="connsiteY24" fmla="*/ 1515534 h 3005667"/>
                      <a:gd name="connsiteX25" fmla="*/ 356154 w 610487"/>
                      <a:gd name="connsiteY25" fmla="*/ 1566334 h 3005667"/>
                      <a:gd name="connsiteX26" fmla="*/ 330754 w 610487"/>
                      <a:gd name="connsiteY26" fmla="*/ 1591734 h 3005667"/>
                      <a:gd name="connsiteX27" fmla="*/ 229154 w 610487"/>
                      <a:gd name="connsiteY27" fmla="*/ 1617134 h 3005667"/>
                      <a:gd name="connsiteX28" fmla="*/ 34421 w 610487"/>
                      <a:gd name="connsiteY28" fmla="*/ 1659467 h 3005667"/>
                      <a:gd name="connsiteX29" fmla="*/ 17487 w 610487"/>
                      <a:gd name="connsiteY29" fmla="*/ 1701800 h 3005667"/>
                      <a:gd name="connsiteX30" fmla="*/ 17487 w 610487"/>
                      <a:gd name="connsiteY30" fmla="*/ 2065867 h 3005667"/>
                      <a:gd name="connsiteX31" fmla="*/ 51354 w 610487"/>
                      <a:gd name="connsiteY31" fmla="*/ 2099734 h 3005667"/>
                      <a:gd name="connsiteX32" fmla="*/ 102154 w 610487"/>
                      <a:gd name="connsiteY32" fmla="*/ 2201334 h 3005667"/>
                      <a:gd name="connsiteX33" fmla="*/ 127554 w 610487"/>
                      <a:gd name="connsiteY33" fmla="*/ 2218267 h 3005667"/>
                      <a:gd name="connsiteX34" fmla="*/ 161421 w 610487"/>
                      <a:gd name="connsiteY34" fmla="*/ 2243667 h 3005667"/>
                      <a:gd name="connsiteX35" fmla="*/ 186821 w 610487"/>
                      <a:gd name="connsiteY35" fmla="*/ 2252134 h 3005667"/>
                      <a:gd name="connsiteX36" fmla="*/ 313821 w 610487"/>
                      <a:gd name="connsiteY36" fmla="*/ 2269067 h 3005667"/>
                      <a:gd name="connsiteX37" fmla="*/ 390021 w 610487"/>
                      <a:gd name="connsiteY37" fmla="*/ 2302934 h 3005667"/>
                      <a:gd name="connsiteX38" fmla="*/ 423887 w 610487"/>
                      <a:gd name="connsiteY38" fmla="*/ 2311400 h 3005667"/>
                      <a:gd name="connsiteX39" fmla="*/ 474687 w 610487"/>
                      <a:gd name="connsiteY39" fmla="*/ 2328334 h 3005667"/>
                      <a:gd name="connsiteX40" fmla="*/ 525487 w 610487"/>
                      <a:gd name="connsiteY40" fmla="*/ 2379134 h 3005667"/>
                      <a:gd name="connsiteX41" fmla="*/ 559354 w 610487"/>
                      <a:gd name="connsiteY41" fmla="*/ 2463800 h 3005667"/>
                      <a:gd name="connsiteX42" fmla="*/ 550887 w 610487"/>
                      <a:gd name="connsiteY42" fmla="*/ 2794000 h 3005667"/>
                      <a:gd name="connsiteX43" fmla="*/ 533954 w 610487"/>
                      <a:gd name="connsiteY43" fmla="*/ 2844800 h 3005667"/>
                      <a:gd name="connsiteX44" fmla="*/ 525487 w 610487"/>
                      <a:gd name="connsiteY44" fmla="*/ 2870200 h 3005667"/>
                      <a:gd name="connsiteX45" fmla="*/ 517021 w 610487"/>
                      <a:gd name="connsiteY45" fmla="*/ 2895600 h 3005667"/>
                      <a:gd name="connsiteX46" fmla="*/ 500087 w 610487"/>
                      <a:gd name="connsiteY46" fmla="*/ 2912534 h 3005667"/>
                      <a:gd name="connsiteX47" fmla="*/ 483154 w 610487"/>
                      <a:gd name="connsiteY47" fmla="*/ 3005667 h 3005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610487" h="3005667">
                        <a:moveTo>
                          <a:pt x="474687" y="0"/>
                        </a:moveTo>
                        <a:cubicBezTo>
                          <a:pt x="435176" y="16933"/>
                          <a:pt x="394602" y="31576"/>
                          <a:pt x="356154" y="50800"/>
                        </a:cubicBezTo>
                        <a:cubicBezTo>
                          <a:pt x="339221" y="59267"/>
                          <a:pt x="322544" y="68266"/>
                          <a:pt x="305354" y="76200"/>
                        </a:cubicBezTo>
                        <a:cubicBezTo>
                          <a:pt x="285839" y="85207"/>
                          <a:pt x="265564" y="92511"/>
                          <a:pt x="246087" y="101600"/>
                        </a:cubicBezTo>
                        <a:cubicBezTo>
                          <a:pt x="155922" y="143677"/>
                          <a:pt x="208386" y="127959"/>
                          <a:pt x="144487" y="143934"/>
                        </a:cubicBezTo>
                        <a:cubicBezTo>
                          <a:pt x="133198" y="152401"/>
                          <a:pt x="118966" y="157955"/>
                          <a:pt x="110621" y="169334"/>
                        </a:cubicBezTo>
                        <a:cubicBezTo>
                          <a:pt x="87435" y="200951"/>
                          <a:pt x="67145" y="235047"/>
                          <a:pt x="51354" y="270934"/>
                        </a:cubicBezTo>
                        <a:cubicBezTo>
                          <a:pt x="22640" y="336192"/>
                          <a:pt x="19235" y="370513"/>
                          <a:pt x="9021" y="431800"/>
                        </a:cubicBezTo>
                        <a:cubicBezTo>
                          <a:pt x="14665" y="460022"/>
                          <a:pt x="14617" y="490013"/>
                          <a:pt x="25954" y="516467"/>
                        </a:cubicBezTo>
                        <a:cubicBezTo>
                          <a:pt x="34843" y="537207"/>
                          <a:pt x="96722" y="576556"/>
                          <a:pt x="110621" y="584200"/>
                        </a:cubicBezTo>
                        <a:cubicBezTo>
                          <a:pt x="149328" y="605489"/>
                          <a:pt x="229154" y="643467"/>
                          <a:pt x="229154" y="643467"/>
                        </a:cubicBezTo>
                        <a:cubicBezTo>
                          <a:pt x="267934" y="701638"/>
                          <a:pt x="218571" y="636694"/>
                          <a:pt x="279954" y="685800"/>
                        </a:cubicBezTo>
                        <a:cubicBezTo>
                          <a:pt x="298654" y="700760"/>
                          <a:pt x="317471" y="716674"/>
                          <a:pt x="330754" y="736600"/>
                        </a:cubicBezTo>
                        <a:cubicBezTo>
                          <a:pt x="343249" y="755343"/>
                          <a:pt x="353529" y="774361"/>
                          <a:pt x="373087" y="787400"/>
                        </a:cubicBezTo>
                        <a:cubicBezTo>
                          <a:pt x="380513" y="792351"/>
                          <a:pt x="389939" y="793303"/>
                          <a:pt x="398487" y="795867"/>
                        </a:cubicBezTo>
                        <a:cubicBezTo>
                          <a:pt x="418167" y="801771"/>
                          <a:pt x="437998" y="807156"/>
                          <a:pt x="457754" y="812800"/>
                        </a:cubicBezTo>
                        <a:cubicBezTo>
                          <a:pt x="496533" y="870970"/>
                          <a:pt x="447172" y="806028"/>
                          <a:pt x="508554" y="855134"/>
                        </a:cubicBezTo>
                        <a:cubicBezTo>
                          <a:pt x="527254" y="870094"/>
                          <a:pt x="542421" y="889001"/>
                          <a:pt x="559354" y="905934"/>
                        </a:cubicBezTo>
                        <a:lnTo>
                          <a:pt x="584754" y="931334"/>
                        </a:lnTo>
                        <a:cubicBezTo>
                          <a:pt x="590398" y="948267"/>
                          <a:pt x="597947" y="964681"/>
                          <a:pt x="601687" y="982134"/>
                        </a:cubicBezTo>
                        <a:cubicBezTo>
                          <a:pt x="616750" y="1052426"/>
                          <a:pt x="611531" y="1123610"/>
                          <a:pt x="593221" y="1193800"/>
                        </a:cubicBezTo>
                        <a:cubicBezTo>
                          <a:pt x="588084" y="1213492"/>
                          <a:pt x="569825" y="1227149"/>
                          <a:pt x="559354" y="1244600"/>
                        </a:cubicBezTo>
                        <a:cubicBezTo>
                          <a:pt x="535941" y="1283622"/>
                          <a:pt x="512671" y="1322788"/>
                          <a:pt x="491621" y="1363134"/>
                        </a:cubicBezTo>
                        <a:cubicBezTo>
                          <a:pt x="483473" y="1378751"/>
                          <a:pt x="447430" y="1467520"/>
                          <a:pt x="432354" y="1490134"/>
                        </a:cubicBezTo>
                        <a:cubicBezTo>
                          <a:pt x="425712" y="1500097"/>
                          <a:pt x="414746" y="1506443"/>
                          <a:pt x="406954" y="1515534"/>
                        </a:cubicBezTo>
                        <a:cubicBezTo>
                          <a:pt x="333944" y="1600712"/>
                          <a:pt x="423225" y="1510441"/>
                          <a:pt x="356154" y="1566334"/>
                        </a:cubicBezTo>
                        <a:cubicBezTo>
                          <a:pt x="346956" y="1573999"/>
                          <a:pt x="340908" y="1585388"/>
                          <a:pt x="330754" y="1591734"/>
                        </a:cubicBezTo>
                        <a:cubicBezTo>
                          <a:pt x="296831" y="1612936"/>
                          <a:pt x="268093" y="1610644"/>
                          <a:pt x="229154" y="1617134"/>
                        </a:cubicBezTo>
                        <a:cubicBezTo>
                          <a:pt x="77143" y="1642469"/>
                          <a:pt x="127959" y="1628288"/>
                          <a:pt x="34421" y="1659467"/>
                        </a:cubicBezTo>
                        <a:cubicBezTo>
                          <a:pt x="28776" y="1673578"/>
                          <a:pt x="19986" y="1686809"/>
                          <a:pt x="17487" y="1701800"/>
                        </a:cubicBezTo>
                        <a:cubicBezTo>
                          <a:pt x="-2775" y="1823371"/>
                          <a:pt x="-8696" y="1943678"/>
                          <a:pt x="17487" y="2065867"/>
                        </a:cubicBezTo>
                        <a:cubicBezTo>
                          <a:pt x="20832" y="2081478"/>
                          <a:pt x="40065" y="2088445"/>
                          <a:pt x="51354" y="2099734"/>
                        </a:cubicBezTo>
                        <a:cubicBezTo>
                          <a:pt x="62828" y="2126507"/>
                          <a:pt x="81322" y="2177030"/>
                          <a:pt x="102154" y="2201334"/>
                        </a:cubicBezTo>
                        <a:cubicBezTo>
                          <a:pt x="108776" y="2209060"/>
                          <a:pt x="119274" y="2212353"/>
                          <a:pt x="127554" y="2218267"/>
                        </a:cubicBezTo>
                        <a:cubicBezTo>
                          <a:pt x="139037" y="2226469"/>
                          <a:pt x="149169" y="2236666"/>
                          <a:pt x="161421" y="2243667"/>
                        </a:cubicBezTo>
                        <a:cubicBezTo>
                          <a:pt x="169170" y="2248095"/>
                          <a:pt x="178109" y="2250198"/>
                          <a:pt x="186821" y="2252134"/>
                        </a:cubicBezTo>
                        <a:cubicBezTo>
                          <a:pt x="224816" y="2260577"/>
                          <a:pt x="277150" y="2264992"/>
                          <a:pt x="313821" y="2269067"/>
                        </a:cubicBezTo>
                        <a:cubicBezTo>
                          <a:pt x="343324" y="2283818"/>
                          <a:pt x="357593" y="2292125"/>
                          <a:pt x="390021" y="2302934"/>
                        </a:cubicBezTo>
                        <a:cubicBezTo>
                          <a:pt x="401060" y="2306614"/>
                          <a:pt x="412742" y="2308056"/>
                          <a:pt x="423887" y="2311400"/>
                        </a:cubicBezTo>
                        <a:cubicBezTo>
                          <a:pt x="440984" y="2316529"/>
                          <a:pt x="474687" y="2328334"/>
                          <a:pt x="474687" y="2328334"/>
                        </a:cubicBezTo>
                        <a:cubicBezTo>
                          <a:pt x="491620" y="2345267"/>
                          <a:pt x="516593" y="2356899"/>
                          <a:pt x="525487" y="2379134"/>
                        </a:cubicBezTo>
                        <a:lnTo>
                          <a:pt x="559354" y="2463800"/>
                        </a:lnTo>
                        <a:cubicBezTo>
                          <a:pt x="572868" y="2612450"/>
                          <a:pt x="575444" y="2585265"/>
                          <a:pt x="550887" y="2794000"/>
                        </a:cubicBezTo>
                        <a:cubicBezTo>
                          <a:pt x="548801" y="2811727"/>
                          <a:pt x="539598" y="2827867"/>
                          <a:pt x="533954" y="2844800"/>
                        </a:cubicBezTo>
                        <a:lnTo>
                          <a:pt x="525487" y="2870200"/>
                        </a:lnTo>
                        <a:cubicBezTo>
                          <a:pt x="522665" y="2878667"/>
                          <a:pt x="523332" y="2889289"/>
                          <a:pt x="517021" y="2895600"/>
                        </a:cubicBezTo>
                        <a:lnTo>
                          <a:pt x="500087" y="2912534"/>
                        </a:lnTo>
                        <a:cubicBezTo>
                          <a:pt x="478692" y="2976721"/>
                          <a:pt x="483154" y="2945485"/>
                          <a:pt x="483154" y="3005667"/>
                        </a:cubicBezTo>
                      </a:path>
                    </a:pathLst>
                  </a:custGeom>
                  <a:grpFill/>
                  <a:ln w="127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Freeform: Shape 142">
                    <a:extLst>
                      <a:ext uri="{FF2B5EF4-FFF2-40B4-BE49-F238E27FC236}">
                        <a16:creationId xmlns:a16="http://schemas.microsoft.com/office/drawing/2014/main" id="{3F397583-F80A-ACCA-507F-FBE633F96245}"/>
                      </a:ext>
                    </a:extLst>
                  </p:cNvPr>
                  <p:cNvSpPr/>
                  <p:nvPr/>
                </p:nvSpPr>
                <p:spPr>
                  <a:xfrm>
                    <a:off x="341203" y="658748"/>
                    <a:ext cx="45720" cy="228600"/>
                  </a:xfrm>
                  <a:custGeom>
                    <a:avLst/>
                    <a:gdLst>
                      <a:gd name="connsiteX0" fmla="*/ 474687 w 610487"/>
                      <a:gd name="connsiteY0" fmla="*/ 0 h 3005667"/>
                      <a:gd name="connsiteX1" fmla="*/ 356154 w 610487"/>
                      <a:gd name="connsiteY1" fmla="*/ 50800 h 3005667"/>
                      <a:gd name="connsiteX2" fmla="*/ 305354 w 610487"/>
                      <a:gd name="connsiteY2" fmla="*/ 76200 h 3005667"/>
                      <a:gd name="connsiteX3" fmla="*/ 246087 w 610487"/>
                      <a:gd name="connsiteY3" fmla="*/ 101600 h 3005667"/>
                      <a:gd name="connsiteX4" fmla="*/ 144487 w 610487"/>
                      <a:gd name="connsiteY4" fmla="*/ 143934 h 3005667"/>
                      <a:gd name="connsiteX5" fmla="*/ 110621 w 610487"/>
                      <a:gd name="connsiteY5" fmla="*/ 169334 h 3005667"/>
                      <a:gd name="connsiteX6" fmla="*/ 51354 w 610487"/>
                      <a:gd name="connsiteY6" fmla="*/ 270934 h 3005667"/>
                      <a:gd name="connsiteX7" fmla="*/ 9021 w 610487"/>
                      <a:gd name="connsiteY7" fmla="*/ 431800 h 3005667"/>
                      <a:gd name="connsiteX8" fmla="*/ 25954 w 610487"/>
                      <a:gd name="connsiteY8" fmla="*/ 516467 h 3005667"/>
                      <a:gd name="connsiteX9" fmla="*/ 110621 w 610487"/>
                      <a:gd name="connsiteY9" fmla="*/ 584200 h 3005667"/>
                      <a:gd name="connsiteX10" fmla="*/ 229154 w 610487"/>
                      <a:gd name="connsiteY10" fmla="*/ 643467 h 3005667"/>
                      <a:gd name="connsiteX11" fmla="*/ 279954 w 610487"/>
                      <a:gd name="connsiteY11" fmla="*/ 685800 h 3005667"/>
                      <a:gd name="connsiteX12" fmla="*/ 330754 w 610487"/>
                      <a:gd name="connsiteY12" fmla="*/ 736600 h 3005667"/>
                      <a:gd name="connsiteX13" fmla="*/ 373087 w 610487"/>
                      <a:gd name="connsiteY13" fmla="*/ 787400 h 3005667"/>
                      <a:gd name="connsiteX14" fmla="*/ 398487 w 610487"/>
                      <a:gd name="connsiteY14" fmla="*/ 795867 h 3005667"/>
                      <a:gd name="connsiteX15" fmla="*/ 457754 w 610487"/>
                      <a:gd name="connsiteY15" fmla="*/ 812800 h 3005667"/>
                      <a:gd name="connsiteX16" fmla="*/ 508554 w 610487"/>
                      <a:gd name="connsiteY16" fmla="*/ 855134 h 3005667"/>
                      <a:gd name="connsiteX17" fmla="*/ 559354 w 610487"/>
                      <a:gd name="connsiteY17" fmla="*/ 905934 h 3005667"/>
                      <a:gd name="connsiteX18" fmla="*/ 584754 w 610487"/>
                      <a:gd name="connsiteY18" fmla="*/ 931334 h 3005667"/>
                      <a:gd name="connsiteX19" fmla="*/ 601687 w 610487"/>
                      <a:gd name="connsiteY19" fmla="*/ 982134 h 3005667"/>
                      <a:gd name="connsiteX20" fmla="*/ 593221 w 610487"/>
                      <a:gd name="connsiteY20" fmla="*/ 1193800 h 3005667"/>
                      <a:gd name="connsiteX21" fmla="*/ 559354 w 610487"/>
                      <a:gd name="connsiteY21" fmla="*/ 1244600 h 3005667"/>
                      <a:gd name="connsiteX22" fmla="*/ 491621 w 610487"/>
                      <a:gd name="connsiteY22" fmla="*/ 1363134 h 3005667"/>
                      <a:gd name="connsiteX23" fmla="*/ 432354 w 610487"/>
                      <a:gd name="connsiteY23" fmla="*/ 1490134 h 3005667"/>
                      <a:gd name="connsiteX24" fmla="*/ 406954 w 610487"/>
                      <a:gd name="connsiteY24" fmla="*/ 1515534 h 3005667"/>
                      <a:gd name="connsiteX25" fmla="*/ 356154 w 610487"/>
                      <a:gd name="connsiteY25" fmla="*/ 1566334 h 3005667"/>
                      <a:gd name="connsiteX26" fmla="*/ 330754 w 610487"/>
                      <a:gd name="connsiteY26" fmla="*/ 1591734 h 3005667"/>
                      <a:gd name="connsiteX27" fmla="*/ 229154 w 610487"/>
                      <a:gd name="connsiteY27" fmla="*/ 1617134 h 3005667"/>
                      <a:gd name="connsiteX28" fmla="*/ 34421 w 610487"/>
                      <a:gd name="connsiteY28" fmla="*/ 1659467 h 3005667"/>
                      <a:gd name="connsiteX29" fmla="*/ 17487 w 610487"/>
                      <a:gd name="connsiteY29" fmla="*/ 1701800 h 3005667"/>
                      <a:gd name="connsiteX30" fmla="*/ 17487 w 610487"/>
                      <a:gd name="connsiteY30" fmla="*/ 2065867 h 3005667"/>
                      <a:gd name="connsiteX31" fmla="*/ 51354 w 610487"/>
                      <a:gd name="connsiteY31" fmla="*/ 2099734 h 3005667"/>
                      <a:gd name="connsiteX32" fmla="*/ 102154 w 610487"/>
                      <a:gd name="connsiteY32" fmla="*/ 2201334 h 3005667"/>
                      <a:gd name="connsiteX33" fmla="*/ 127554 w 610487"/>
                      <a:gd name="connsiteY33" fmla="*/ 2218267 h 3005667"/>
                      <a:gd name="connsiteX34" fmla="*/ 161421 w 610487"/>
                      <a:gd name="connsiteY34" fmla="*/ 2243667 h 3005667"/>
                      <a:gd name="connsiteX35" fmla="*/ 186821 w 610487"/>
                      <a:gd name="connsiteY35" fmla="*/ 2252134 h 3005667"/>
                      <a:gd name="connsiteX36" fmla="*/ 313821 w 610487"/>
                      <a:gd name="connsiteY36" fmla="*/ 2269067 h 3005667"/>
                      <a:gd name="connsiteX37" fmla="*/ 390021 w 610487"/>
                      <a:gd name="connsiteY37" fmla="*/ 2302934 h 3005667"/>
                      <a:gd name="connsiteX38" fmla="*/ 423887 w 610487"/>
                      <a:gd name="connsiteY38" fmla="*/ 2311400 h 3005667"/>
                      <a:gd name="connsiteX39" fmla="*/ 474687 w 610487"/>
                      <a:gd name="connsiteY39" fmla="*/ 2328334 h 3005667"/>
                      <a:gd name="connsiteX40" fmla="*/ 525487 w 610487"/>
                      <a:gd name="connsiteY40" fmla="*/ 2379134 h 3005667"/>
                      <a:gd name="connsiteX41" fmla="*/ 559354 w 610487"/>
                      <a:gd name="connsiteY41" fmla="*/ 2463800 h 3005667"/>
                      <a:gd name="connsiteX42" fmla="*/ 550887 w 610487"/>
                      <a:gd name="connsiteY42" fmla="*/ 2794000 h 3005667"/>
                      <a:gd name="connsiteX43" fmla="*/ 533954 w 610487"/>
                      <a:gd name="connsiteY43" fmla="*/ 2844800 h 3005667"/>
                      <a:gd name="connsiteX44" fmla="*/ 525487 w 610487"/>
                      <a:gd name="connsiteY44" fmla="*/ 2870200 h 3005667"/>
                      <a:gd name="connsiteX45" fmla="*/ 517021 w 610487"/>
                      <a:gd name="connsiteY45" fmla="*/ 2895600 h 3005667"/>
                      <a:gd name="connsiteX46" fmla="*/ 500087 w 610487"/>
                      <a:gd name="connsiteY46" fmla="*/ 2912534 h 3005667"/>
                      <a:gd name="connsiteX47" fmla="*/ 483154 w 610487"/>
                      <a:gd name="connsiteY47" fmla="*/ 3005667 h 3005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610487" h="3005667">
                        <a:moveTo>
                          <a:pt x="474687" y="0"/>
                        </a:moveTo>
                        <a:cubicBezTo>
                          <a:pt x="435176" y="16933"/>
                          <a:pt x="394602" y="31576"/>
                          <a:pt x="356154" y="50800"/>
                        </a:cubicBezTo>
                        <a:cubicBezTo>
                          <a:pt x="339221" y="59267"/>
                          <a:pt x="322544" y="68266"/>
                          <a:pt x="305354" y="76200"/>
                        </a:cubicBezTo>
                        <a:cubicBezTo>
                          <a:pt x="285839" y="85207"/>
                          <a:pt x="265564" y="92511"/>
                          <a:pt x="246087" y="101600"/>
                        </a:cubicBezTo>
                        <a:cubicBezTo>
                          <a:pt x="155922" y="143677"/>
                          <a:pt x="208386" y="127959"/>
                          <a:pt x="144487" y="143934"/>
                        </a:cubicBezTo>
                        <a:cubicBezTo>
                          <a:pt x="133198" y="152401"/>
                          <a:pt x="118966" y="157955"/>
                          <a:pt x="110621" y="169334"/>
                        </a:cubicBezTo>
                        <a:cubicBezTo>
                          <a:pt x="87435" y="200951"/>
                          <a:pt x="67145" y="235047"/>
                          <a:pt x="51354" y="270934"/>
                        </a:cubicBezTo>
                        <a:cubicBezTo>
                          <a:pt x="22640" y="336192"/>
                          <a:pt x="19235" y="370513"/>
                          <a:pt x="9021" y="431800"/>
                        </a:cubicBezTo>
                        <a:cubicBezTo>
                          <a:pt x="14665" y="460022"/>
                          <a:pt x="14617" y="490013"/>
                          <a:pt x="25954" y="516467"/>
                        </a:cubicBezTo>
                        <a:cubicBezTo>
                          <a:pt x="34843" y="537207"/>
                          <a:pt x="96722" y="576556"/>
                          <a:pt x="110621" y="584200"/>
                        </a:cubicBezTo>
                        <a:cubicBezTo>
                          <a:pt x="149328" y="605489"/>
                          <a:pt x="229154" y="643467"/>
                          <a:pt x="229154" y="643467"/>
                        </a:cubicBezTo>
                        <a:cubicBezTo>
                          <a:pt x="267934" y="701638"/>
                          <a:pt x="218571" y="636694"/>
                          <a:pt x="279954" y="685800"/>
                        </a:cubicBezTo>
                        <a:cubicBezTo>
                          <a:pt x="298654" y="700760"/>
                          <a:pt x="317471" y="716674"/>
                          <a:pt x="330754" y="736600"/>
                        </a:cubicBezTo>
                        <a:cubicBezTo>
                          <a:pt x="343249" y="755343"/>
                          <a:pt x="353529" y="774361"/>
                          <a:pt x="373087" y="787400"/>
                        </a:cubicBezTo>
                        <a:cubicBezTo>
                          <a:pt x="380513" y="792351"/>
                          <a:pt x="389939" y="793303"/>
                          <a:pt x="398487" y="795867"/>
                        </a:cubicBezTo>
                        <a:cubicBezTo>
                          <a:pt x="418167" y="801771"/>
                          <a:pt x="437998" y="807156"/>
                          <a:pt x="457754" y="812800"/>
                        </a:cubicBezTo>
                        <a:cubicBezTo>
                          <a:pt x="496533" y="870970"/>
                          <a:pt x="447172" y="806028"/>
                          <a:pt x="508554" y="855134"/>
                        </a:cubicBezTo>
                        <a:cubicBezTo>
                          <a:pt x="527254" y="870094"/>
                          <a:pt x="542421" y="889001"/>
                          <a:pt x="559354" y="905934"/>
                        </a:cubicBezTo>
                        <a:lnTo>
                          <a:pt x="584754" y="931334"/>
                        </a:lnTo>
                        <a:cubicBezTo>
                          <a:pt x="590398" y="948267"/>
                          <a:pt x="597947" y="964681"/>
                          <a:pt x="601687" y="982134"/>
                        </a:cubicBezTo>
                        <a:cubicBezTo>
                          <a:pt x="616750" y="1052426"/>
                          <a:pt x="611531" y="1123610"/>
                          <a:pt x="593221" y="1193800"/>
                        </a:cubicBezTo>
                        <a:cubicBezTo>
                          <a:pt x="588084" y="1213492"/>
                          <a:pt x="569825" y="1227149"/>
                          <a:pt x="559354" y="1244600"/>
                        </a:cubicBezTo>
                        <a:cubicBezTo>
                          <a:pt x="535941" y="1283622"/>
                          <a:pt x="512671" y="1322788"/>
                          <a:pt x="491621" y="1363134"/>
                        </a:cubicBezTo>
                        <a:cubicBezTo>
                          <a:pt x="483473" y="1378751"/>
                          <a:pt x="447430" y="1467520"/>
                          <a:pt x="432354" y="1490134"/>
                        </a:cubicBezTo>
                        <a:cubicBezTo>
                          <a:pt x="425712" y="1500097"/>
                          <a:pt x="414746" y="1506443"/>
                          <a:pt x="406954" y="1515534"/>
                        </a:cubicBezTo>
                        <a:cubicBezTo>
                          <a:pt x="333944" y="1600712"/>
                          <a:pt x="423225" y="1510441"/>
                          <a:pt x="356154" y="1566334"/>
                        </a:cubicBezTo>
                        <a:cubicBezTo>
                          <a:pt x="346956" y="1573999"/>
                          <a:pt x="340908" y="1585388"/>
                          <a:pt x="330754" y="1591734"/>
                        </a:cubicBezTo>
                        <a:cubicBezTo>
                          <a:pt x="296831" y="1612936"/>
                          <a:pt x="268093" y="1610644"/>
                          <a:pt x="229154" y="1617134"/>
                        </a:cubicBezTo>
                        <a:cubicBezTo>
                          <a:pt x="77143" y="1642469"/>
                          <a:pt x="127959" y="1628288"/>
                          <a:pt x="34421" y="1659467"/>
                        </a:cubicBezTo>
                        <a:cubicBezTo>
                          <a:pt x="28776" y="1673578"/>
                          <a:pt x="19986" y="1686809"/>
                          <a:pt x="17487" y="1701800"/>
                        </a:cubicBezTo>
                        <a:cubicBezTo>
                          <a:pt x="-2775" y="1823371"/>
                          <a:pt x="-8696" y="1943678"/>
                          <a:pt x="17487" y="2065867"/>
                        </a:cubicBezTo>
                        <a:cubicBezTo>
                          <a:pt x="20832" y="2081478"/>
                          <a:pt x="40065" y="2088445"/>
                          <a:pt x="51354" y="2099734"/>
                        </a:cubicBezTo>
                        <a:cubicBezTo>
                          <a:pt x="62828" y="2126507"/>
                          <a:pt x="81322" y="2177030"/>
                          <a:pt x="102154" y="2201334"/>
                        </a:cubicBezTo>
                        <a:cubicBezTo>
                          <a:pt x="108776" y="2209060"/>
                          <a:pt x="119274" y="2212353"/>
                          <a:pt x="127554" y="2218267"/>
                        </a:cubicBezTo>
                        <a:cubicBezTo>
                          <a:pt x="139037" y="2226469"/>
                          <a:pt x="149169" y="2236666"/>
                          <a:pt x="161421" y="2243667"/>
                        </a:cubicBezTo>
                        <a:cubicBezTo>
                          <a:pt x="169170" y="2248095"/>
                          <a:pt x="178109" y="2250198"/>
                          <a:pt x="186821" y="2252134"/>
                        </a:cubicBezTo>
                        <a:cubicBezTo>
                          <a:pt x="224816" y="2260577"/>
                          <a:pt x="277150" y="2264992"/>
                          <a:pt x="313821" y="2269067"/>
                        </a:cubicBezTo>
                        <a:cubicBezTo>
                          <a:pt x="343324" y="2283818"/>
                          <a:pt x="357593" y="2292125"/>
                          <a:pt x="390021" y="2302934"/>
                        </a:cubicBezTo>
                        <a:cubicBezTo>
                          <a:pt x="401060" y="2306614"/>
                          <a:pt x="412742" y="2308056"/>
                          <a:pt x="423887" y="2311400"/>
                        </a:cubicBezTo>
                        <a:cubicBezTo>
                          <a:pt x="440984" y="2316529"/>
                          <a:pt x="474687" y="2328334"/>
                          <a:pt x="474687" y="2328334"/>
                        </a:cubicBezTo>
                        <a:cubicBezTo>
                          <a:pt x="491620" y="2345267"/>
                          <a:pt x="516593" y="2356899"/>
                          <a:pt x="525487" y="2379134"/>
                        </a:cubicBezTo>
                        <a:lnTo>
                          <a:pt x="559354" y="2463800"/>
                        </a:lnTo>
                        <a:cubicBezTo>
                          <a:pt x="572868" y="2612450"/>
                          <a:pt x="575444" y="2585265"/>
                          <a:pt x="550887" y="2794000"/>
                        </a:cubicBezTo>
                        <a:cubicBezTo>
                          <a:pt x="548801" y="2811727"/>
                          <a:pt x="539598" y="2827867"/>
                          <a:pt x="533954" y="2844800"/>
                        </a:cubicBezTo>
                        <a:lnTo>
                          <a:pt x="525487" y="2870200"/>
                        </a:lnTo>
                        <a:cubicBezTo>
                          <a:pt x="522665" y="2878667"/>
                          <a:pt x="523332" y="2889289"/>
                          <a:pt x="517021" y="2895600"/>
                        </a:cubicBezTo>
                        <a:lnTo>
                          <a:pt x="500087" y="2912534"/>
                        </a:lnTo>
                        <a:cubicBezTo>
                          <a:pt x="478692" y="2976721"/>
                          <a:pt x="483154" y="2945485"/>
                          <a:pt x="483154" y="3005667"/>
                        </a:cubicBezTo>
                      </a:path>
                    </a:pathLst>
                  </a:custGeom>
                  <a:grpFill/>
                  <a:ln w="127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grpSp>
        <p:nvGrpSpPr>
          <p:cNvPr id="160" name="Group 159">
            <a:extLst>
              <a:ext uri="{FF2B5EF4-FFF2-40B4-BE49-F238E27FC236}">
                <a16:creationId xmlns:a16="http://schemas.microsoft.com/office/drawing/2014/main" id="{383CBB25-03DC-530D-D54B-BBEBAE69CD3C}"/>
              </a:ext>
            </a:extLst>
          </p:cNvPr>
          <p:cNvGrpSpPr/>
          <p:nvPr/>
        </p:nvGrpSpPr>
        <p:grpSpPr>
          <a:xfrm>
            <a:off x="5698421" y="4250087"/>
            <a:ext cx="914400" cy="914400"/>
            <a:chOff x="-870857" y="1480457"/>
            <a:chExt cx="914400" cy="914400"/>
          </a:xfrm>
          <a:solidFill>
            <a:schemeClr val="bg2">
              <a:lumMod val="50000"/>
            </a:schemeClr>
          </a:solidFill>
        </p:grpSpPr>
        <p:sp>
          <p:nvSpPr>
            <p:cNvPr id="161" name="Rectangle 160">
              <a:extLst>
                <a:ext uri="{FF2B5EF4-FFF2-40B4-BE49-F238E27FC236}">
                  <a16:creationId xmlns:a16="http://schemas.microsoft.com/office/drawing/2014/main" id="{8F567C66-145A-22B4-14DB-60728BFEFDFE}"/>
                </a:ext>
              </a:extLst>
            </p:cNvPr>
            <p:cNvSpPr/>
            <p:nvPr/>
          </p:nvSpPr>
          <p:spPr>
            <a:xfrm>
              <a:off x="-870857" y="1480457"/>
              <a:ext cx="914400" cy="914400"/>
            </a:xfrm>
            <a:prstGeom prst="rect">
              <a:avLst/>
            </a:prstGeom>
            <a:grpFill/>
            <a:ln w="127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62" name="Group 161">
              <a:extLst>
                <a:ext uri="{FF2B5EF4-FFF2-40B4-BE49-F238E27FC236}">
                  <a16:creationId xmlns:a16="http://schemas.microsoft.com/office/drawing/2014/main" id="{DD0B8670-57BE-AF2A-D22F-EF013FDE0F68}"/>
                </a:ext>
              </a:extLst>
            </p:cNvPr>
            <p:cNvGrpSpPr/>
            <p:nvPr/>
          </p:nvGrpSpPr>
          <p:grpSpPr>
            <a:xfrm>
              <a:off x="-807275" y="1550962"/>
              <a:ext cx="787236" cy="773390"/>
              <a:chOff x="-816848" y="1559438"/>
              <a:chExt cx="787236" cy="773390"/>
            </a:xfrm>
            <a:grpFill/>
          </p:grpSpPr>
          <p:grpSp>
            <p:nvGrpSpPr>
              <p:cNvPr id="163" name="Group 162">
                <a:extLst>
                  <a:ext uri="{FF2B5EF4-FFF2-40B4-BE49-F238E27FC236}">
                    <a16:creationId xmlns:a16="http://schemas.microsoft.com/office/drawing/2014/main" id="{3EDFD134-CC2D-B853-33E4-2305D12AEA06}"/>
                  </a:ext>
                </a:extLst>
              </p:cNvPr>
              <p:cNvGrpSpPr/>
              <p:nvPr/>
            </p:nvGrpSpPr>
            <p:grpSpPr>
              <a:xfrm>
                <a:off x="-816848" y="1559438"/>
                <a:ext cx="365760" cy="773390"/>
                <a:chOff x="-637726" y="382148"/>
                <a:chExt cx="365760" cy="773390"/>
              </a:xfrm>
              <a:grpFill/>
            </p:grpSpPr>
            <p:sp>
              <p:nvSpPr>
                <p:cNvPr id="177" name="Rectangle 176">
                  <a:extLst>
                    <a:ext uri="{FF2B5EF4-FFF2-40B4-BE49-F238E27FC236}">
                      <a16:creationId xmlns:a16="http://schemas.microsoft.com/office/drawing/2014/main" id="{8AC4DE6B-F55D-EB55-DB5A-BA913A702B44}"/>
                    </a:ext>
                  </a:extLst>
                </p:cNvPr>
                <p:cNvSpPr/>
                <p:nvPr/>
              </p:nvSpPr>
              <p:spPr>
                <a:xfrm>
                  <a:off x="-637726" y="382148"/>
                  <a:ext cx="365760" cy="773390"/>
                </a:xfrm>
                <a:prstGeom prst="rect">
                  <a:avLst/>
                </a:prstGeom>
                <a:grpFill/>
                <a:ln w="127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78" name="Group 177">
                  <a:extLst>
                    <a:ext uri="{FF2B5EF4-FFF2-40B4-BE49-F238E27FC236}">
                      <a16:creationId xmlns:a16="http://schemas.microsoft.com/office/drawing/2014/main" id="{30F66DC0-B882-3B5D-CB28-2FCEEA9EA38C}"/>
                    </a:ext>
                  </a:extLst>
                </p:cNvPr>
                <p:cNvGrpSpPr/>
                <p:nvPr/>
              </p:nvGrpSpPr>
              <p:grpSpPr>
                <a:xfrm>
                  <a:off x="-577706" y="440527"/>
                  <a:ext cx="245720" cy="649516"/>
                  <a:chOff x="-359388" y="1619249"/>
                  <a:chExt cx="264842" cy="649516"/>
                </a:xfrm>
                <a:grpFill/>
              </p:grpSpPr>
              <p:grpSp>
                <p:nvGrpSpPr>
                  <p:cNvPr id="179" name="Group 178">
                    <a:extLst>
                      <a:ext uri="{FF2B5EF4-FFF2-40B4-BE49-F238E27FC236}">
                        <a16:creationId xmlns:a16="http://schemas.microsoft.com/office/drawing/2014/main" id="{499766BE-356C-69C5-4164-D8D0746C4457}"/>
                      </a:ext>
                    </a:extLst>
                  </p:cNvPr>
                  <p:cNvGrpSpPr/>
                  <p:nvPr/>
                </p:nvGrpSpPr>
                <p:grpSpPr>
                  <a:xfrm>
                    <a:off x="-359388" y="1619249"/>
                    <a:ext cx="264842" cy="283892"/>
                    <a:chOff x="-359388" y="1619249"/>
                    <a:chExt cx="264842" cy="283892"/>
                  </a:xfrm>
                  <a:grpFill/>
                </p:grpSpPr>
                <p:sp>
                  <p:nvSpPr>
                    <p:cNvPr id="185" name="Rectangle 184">
                      <a:extLst>
                        <a:ext uri="{FF2B5EF4-FFF2-40B4-BE49-F238E27FC236}">
                          <a16:creationId xmlns:a16="http://schemas.microsoft.com/office/drawing/2014/main" id="{8F92CCD3-A545-2AD3-B22E-81A9F23B1403}"/>
                        </a:ext>
                      </a:extLst>
                    </p:cNvPr>
                    <p:cNvSpPr/>
                    <p:nvPr/>
                  </p:nvSpPr>
                  <p:spPr>
                    <a:xfrm>
                      <a:off x="-359388" y="1619249"/>
                      <a:ext cx="264842" cy="283892"/>
                    </a:xfrm>
                    <a:prstGeom prst="rect">
                      <a:avLst/>
                    </a:prstGeom>
                    <a:grpFill/>
                    <a:ln w="127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86" name="Group 185">
                      <a:extLst>
                        <a:ext uri="{FF2B5EF4-FFF2-40B4-BE49-F238E27FC236}">
                          <a16:creationId xmlns:a16="http://schemas.microsoft.com/office/drawing/2014/main" id="{DA054430-D486-BC2A-807A-A35C0FEDC863}"/>
                        </a:ext>
                      </a:extLst>
                    </p:cNvPr>
                    <p:cNvGrpSpPr/>
                    <p:nvPr/>
                  </p:nvGrpSpPr>
                  <p:grpSpPr>
                    <a:xfrm>
                      <a:off x="-309137" y="1666198"/>
                      <a:ext cx="164339" cy="189995"/>
                      <a:chOff x="222584" y="658748"/>
                      <a:chExt cx="164339" cy="228600"/>
                    </a:xfrm>
                    <a:grpFill/>
                  </p:grpSpPr>
                  <p:sp>
                    <p:nvSpPr>
                      <p:cNvPr id="187" name="Freeform: Shape 186">
                        <a:extLst>
                          <a:ext uri="{FF2B5EF4-FFF2-40B4-BE49-F238E27FC236}">
                            <a16:creationId xmlns:a16="http://schemas.microsoft.com/office/drawing/2014/main" id="{D52A078A-615F-7E24-32B6-89635E9430F8}"/>
                          </a:ext>
                        </a:extLst>
                      </p:cNvPr>
                      <p:cNvSpPr/>
                      <p:nvPr/>
                    </p:nvSpPr>
                    <p:spPr>
                      <a:xfrm>
                        <a:off x="222584" y="658748"/>
                        <a:ext cx="45720" cy="228600"/>
                      </a:xfrm>
                      <a:custGeom>
                        <a:avLst/>
                        <a:gdLst>
                          <a:gd name="connsiteX0" fmla="*/ 474687 w 610487"/>
                          <a:gd name="connsiteY0" fmla="*/ 0 h 3005667"/>
                          <a:gd name="connsiteX1" fmla="*/ 356154 w 610487"/>
                          <a:gd name="connsiteY1" fmla="*/ 50800 h 3005667"/>
                          <a:gd name="connsiteX2" fmla="*/ 305354 w 610487"/>
                          <a:gd name="connsiteY2" fmla="*/ 76200 h 3005667"/>
                          <a:gd name="connsiteX3" fmla="*/ 246087 w 610487"/>
                          <a:gd name="connsiteY3" fmla="*/ 101600 h 3005667"/>
                          <a:gd name="connsiteX4" fmla="*/ 144487 w 610487"/>
                          <a:gd name="connsiteY4" fmla="*/ 143934 h 3005667"/>
                          <a:gd name="connsiteX5" fmla="*/ 110621 w 610487"/>
                          <a:gd name="connsiteY5" fmla="*/ 169334 h 3005667"/>
                          <a:gd name="connsiteX6" fmla="*/ 51354 w 610487"/>
                          <a:gd name="connsiteY6" fmla="*/ 270934 h 3005667"/>
                          <a:gd name="connsiteX7" fmla="*/ 9021 w 610487"/>
                          <a:gd name="connsiteY7" fmla="*/ 431800 h 3005667"/>
                          <a:gd name="connsiteX8" fmla="*/ 25954 w 610487"/>
                          <a:gd name="connsiteY8" fmla="*/ 516467 h 3005667"/>
                          <a:gd name="connsiteX9" fmla="*/ 110621 w 610487"/>
                          <a:gd name="connsiteY9" fmla="*/ 584200 h 3005667"/>
                          <a:gd name="connsiteX10" fmla="*/ 229154 w 610487"/>
                          <a:gd name="connsiteY10" fmla="*/ 643467 h 3005667"/>
                          <a:gd name="connsiteX11" fmla="*/ 279954 w 610487"/>
                          <a:gd name="connsiteY11" fmla="*/ 685800 h 3005667"/>
                          <a:gd name="connsiteX12" fmla="*/ 330754 w 610487"/>
                          <a:gd name="connsiteY12" fmla="*/ 736600 h 3005667"/>
                          <a:gd name="connsiteX13" fmla="*/ 373087 w 610487"/>
                          <a:gd name="connsiteY13" fmla="*/ 787400 h 3005667"/>
                          <a:gd name="connsiteX14" fmla="*/ 398487 w 610487"/>
                          <a:gd name="connsiteY14" fmla="*/ 795867 h 3005667"/>
                          <a:gd name="connsiteX15" fmla="*/ 457754 w 610487"/>
                          <a:gd name="connsiteY15" fmla="*/ 812800 h 3005667"/>
                          <a:gd name="connsiteX16" fmla="*/ 508554 w 610487"/>
                          <a:gd name="connsiteY16" fmla="*/ 855134 h 3005667"/>
                          <a:gd name="connsiteX17" fmla="*/ 559354 w 610487"/>
                          <a:gd name="connsiteY17" fmla="*/ 905934 h 3005667"/>
                          <a:gd name="connsiteX18" fmla="*/ 584754 w 610487"/>
                          <a:gd name="connsiteY18" fmla="*/ 931334 h 3005667"/>
                          <a:gd name="connsiteX19" fmla="*/ 601687 w 610487"/>
                          <a:gd name="connsiteY19" fmla="*/ 982134 h 3005667"/>
                          <a:gd name="connsiteX20" fmla="*/ 593221 w 610487"/>
                          <a:gd name="connsiteY20" fmla="*/ 1193800 h 3005667"/>
                          <a:gd name="connsiteX21" fmla="*/ 559354 w 610487"/>
                          <a:gd name="connsiteY21" fmla="*/ 1244600 h 3005667"/>
                          <a:gd name="connsiteX22" fmla="*/ 491621 w 610487"/>
                          <a:gd name="connsiteY22" fmla="*/ 1363134 h 3005667"/>
                          <a:gd name="connsiteX23" fmla="*/ 432354 w 610487"/>
                          <a:gd name="connsiteY23" fmla="*/ 1490134 h 3005667"/>
                          <a:gd name="connsiteX24" fmla="*/ 406954 w 610487"/>
                          <a:gd name="connsiteY24" fmla="*/ 1515534 h 3005667"/>
                          <a:gd name="connsiteX25" fmla="*/ 356154 w 610487"/>
                          <a:gd name="connsiteY25" fmla="*/ 1566334 h 3005667"/>
                          <a:gd name="connsiteX26" fmla="*/ 330754 w 610487"/>
                          <a:gd name="connsiteY26" fmla="*/ 1591734 h 3005667"/>
                          <a:gd name="connsiteX27" fmla="*/ 229154 w 610487"/>
                          <a:gd name="connsiteY27" fmla="*/ 1617134 h 3005667"/>
                          <a:gd name="connsiteX28" fmla="*/ 34421 w 610487"/>
                          <a:gd name="connsiteY28" fmla="*/ 1659467 h 3005667"/>
                          <a:gd name="connsiteX29" fmla="*/ 17487 w 610487"/>
                          <a:gd name="connsiteY29" fmla="*/ 1701800 h 3005667"/>
                          <a:gd name="connsiteX30" fmla="*/ 17487 w 610487"/>
                          <a:gd name="connsiteY30" fmla="*/ 2065867 h 3005667"/>
                          <a:gd name="connsiteX31" fmla="*/ 51354 w 610487"/>
                          <a:gd name="connsiteY31" fmla="*/ 2099734 h 3005667"/>
                          <a:gd name="connsiteX32" fmla="*/ 102154 w 610487"/>
                          <a:gd name="connsiteY32" fmla="*/ 2201334 h 3005667"/>
                          <a:gd name="connsiteX33" fmla="*/ 127554 w 610487"/>
                          <a:gd name="connsiteY33" fmla="*/ 2218267 h 3005667"/>
                          <a:gd name="connsiteX34" fmla="*/ 161421 w 610487"/>
                          <a:gd name="connsiteY34" fmla="*/ 2243667 h 3005667"/>
                          <a:gd name="connsiteX35" fmla="*/ 186821 w 610487"/>
                          <a:gd name="connsiteY35" fmla="*/ 2252134 h 3005667"/>
                          <a:gd name="connsiteX36" fmla="*/ 313821 w 610487"/>
                          <a:gd name="connsiteY36" fmla="*/ 2269067 h 3005667"/>
                          <a:gd name="connsiteX37" fmla="*/ 390021 w 610487"/>
                          <a:gd name="connsiteY37" fmla="*/ 2302934 h 3005667"/>
                          <a:gd name="connsiteX38" fmla="*/ 423887 w 610487"/>
                          <a:gd name="connsiteY38" fmla="*/ 2311400 h 3005667"/>
                          <a:gd name="connsiteX39" fmla="*/ 474687 w 610487"/>
                          <a:gd name="connsiteY39" fmla="*/ 2328334 h 3005667"/>
                          <a:gd name="connsiteX40" fmla="*/ 525487 w 610487"/>
                          <a:gd name="connsiteY40" fmla="*/ 2379134 h 3005667"/>
                          <a:gd name="connsiteX41" fmla="*/ 559354 w 610487"/>
                          <a:gd name="connsiteY41" fmla="*/ 2463800 h 3005667"/>
                          <a:gd name="connsiteX42" fmla="*/ 550887 w 610487"/>
                          <a:gd name="connsiteY42" fmla="*/ 2794000 h 3005667"/>
                          <a:gd name="connsiteX43" fmla="*/ 533954 w 610487"/>
                          <a:gd name="connsiteY43" fmla="*/ 2844800 h 3005667"/>
                          <a:gd name="connsiteX44" fmla="*/ 525487 w 610487"/>
                          <a:gd name="connsiteY44" fmla="*/ 2870200 h 3005667"/>
                          <a:gd name="connsiteX45" fmla="*/ 517021 w 610487"/>
                          <a:gd name="connsiteY45" fmla="*/ 2895600 h 3005667"/>
                          <a:gd name="connsiteX46" fmla="*/ 500087 w 610487"/>
                          <a:gd name="connsiteY46" fmla="*/ 2912534 h 3005667"/>
                          <a:gd name="connsiteX47" fmla="*/ 483154 w 610487"/>
                          <a:gd name="connsiteY47" fmla="*/ 3005667 h 3005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610487" h="3005667">
                            <a:moveTo>
                              <a:pt x="474687" y="0"/>
                            </a:moveTo>
                            <a:cubicBezTo>
                              <a:pt x="435176" y="16933"/>
                              <a:pt x="394602" y="31576"/>
                              <a:pt x="356154" y="50800"/>
                            </a:cubicBezTo>
                            <a:cubicBezTo>
                              <a:pt x="339221" y="59267"/>
                              <a:pt x="322544" y="68266"/>
                              <a:pt x="305354" y="76200"/>
                            </a:cubicBezTo>
                            <a:cubicBezTo>
                              <a:pt x="285839" y="85207"/>
                              <a:pt x="265564" y="92511"/>
                              <a:pt x="246087" y="101600"/>
                            </a:cubicBezTo>
                            <a:cubicBezTo>
                              <a:pt x="155922" y="143677"/>
                              <a:pt x="208386" y="127959"/>
                              <a:pt x="144487" y="143934"/>
                            </a:cubicBezTo>
                            <a:cubicBezTo>
                              <a:pt x="133198" y="152401"/>
                              <a:pt x="118966" y="157955"/>
                              <a:pt x="110621" y="169334"/>
                            </a:cubicBezTo>
                            <a:cubicBezTo>
                              <a:pt x="87435" y="200951"/>
                              <a:pt x="67145" y="235047"/>
                              <a:pt x="51354" y="270934"/>
                            </a:cubicBezTo>
                            <a:cubicBezTo>
                              <a:pt x="22640" y="336192"/>
                              <a:pt x="19235" y="370513"/>
                              <a:pt x="9021" y="431800"/>
                            </a:cubicBezTo>
                            <a:cubicBezTo>
                              <a:pt x="14665" y="460022"/>
                              <a:pt x="14617" y="490013"/>
                              <a:pt x="25954" y="516467"/>
                            </a:cubicBezTo>
                            <a:cubicBezTo>
                              <a:pt x="34843" y="537207"/>
                              <a:pt x="96722" y="576556"/>
                              <a:pt x="110621" y="584200"/>
                            </a:cubicBezTo>
                            <a:cubicBezTo>
                              <a:pt x="149328" y="605489"/>
                              <a:pt x="229154" y="643467"/>
                              <a:pt x="229154" y="643467"/>
                            </a:cubicBezTo>
                            <a:cubicBezTo>
                              <a:pt x="267934" y="701638"/>
                              <a:pt x="218571" y="636694"/>
                              <a:pt x="279954" y="685800"/>
                            </a:cubicBezTo>
                            <a:cubicBezTo>
                              <a:pt x="298654" y="700760"/>
                              <a:pt x="317471" y="716674"/>
                              <a:pt x="330754" y="736600"/>
                            </a:cubicBezTo>
                            <a:cubicBezTo>
                              <a:pt x="343249" y="755343"/>
                              <a:pt x="353529" y="774361"/>
                              <a:pt x="373087" y="787400"/>
                            </a:cubicBezTo>
                            <a:cubicBezTo>
                              <a:pt x="380513" y="792351"/>
                              <a:pt x="389939" y="793303"/>
                              <a:pt x="398487" y="795867"/>
                            </a:cubicBezTo>
                            <a:cubicBezTo>
                              <a:pt x="418167" y="801771"/>
                              <a:pt x="437998" y="807156"/>
                              <a:pt x="457754" y="812800"/>
                            </a:cubicBezTo>
                            <a:cubicBezTo>
                              <a:pt x="496533" y="870970"/>
                              <a:pt x="447172" y="806028"/>
                              <a:pt x="508554" y="855134"/>
                            </a:cubicBezTo>
                            <a:cubicBezTo>
                              <a:pt x="527254" y="870094"/>
                              <a:pt x="542421" y="889001"/>
                              <a:pt x="559354" y="905934"/>
                            </a:cubicBezTo>
                            <a:lnTo>
                              <a:pt x="584754" y="931334"/>
                            </a:lnTo>
                            <a:cubicBezTo>
                              <a:pt x="590398" y="948267"/>
                              <a:pt x="597947" y="964681"/>
                              <a:pt x="601687" y="982134"/>
                            </a:cubicBezTo>
                            <a:cubicBezTo>
                              <a:pt x="616750" y="1052426"/>
                              <a:pt x="611531" y="1123610"/>
                              <a:pt x="593221" y="1193800"/>
                            </a:cubicBezTo>
                            <a:cubicBezTo>
                              <a:pt x="588084" y="1213492"/>
                              <a:pt x="569825" y="1227149"/>
                              <a:pt x="559354" y="1244600"/>
                            </a:cubicBezTo>
                            <a:cubicBezTo>
                              <a:pt x="535941" y="1283622"/>
                              <a:pt x="512671" y="1322788"/>
                              <a:pt x="491621" y="1363134"/>
                            </a:cubicBezTo>
                            <a:cubicBezTo>
                              <a:pt x="483473" y="1378751"/>
                              <a:pt x="447430" y="1467520"/>
                              <a:pt x="432354" y="1490134"/>
                            </a:cubicBezTo>
                            <a:cubicBezTo>
                              <a:pt x="425712" y="1500097"/>
                              <a:pt x="414746" y="1506443"/>
                              <a:pt x="406954" y="1515534"/>
                            </a:cubicBezTo>
                            <a:cubicBezTo>
                              <a:pt x="333944" y="1600712"/>
                              <a:pt x="423225" y="1510441"/>
                              <a:pt x="356154" y="1566334"/>
                            </a:cubicBezTo>
                            <a:cubicBezTo>
                              <a:pt x="346956" y="1573999"/>
                              <a:pt x="340908" y="1585388"/>
                              <a:pt x="330754" y="1591734"/>
                            </a:cubicBezTo>
                            <a:cubicBezTo>
                              <a:pt x="296831" y="1612936"/>
                              <a:pt x="268093" y="1610644"/>
                              <a:pt x="229154" y="1617134"/>
                            </a:cubicBezTo>
                            <a:cubicBezTo>
                              <a:pt x="77143" y="1642469"/>
                              <a:pt x="127959" y="1628288"/>
                              <a:pt x="34421" y="1659467"/>
                            </a:cubicBezTo>
                            <a:cubicBezTo>
                              <a:pt x="28776" y="1673578"/>
                              <a:pt x="19986" y="1686809"/>
                              <a:pt x="17487" y="1701800"/>
                            </a:cubicBezTo>
                            <a:cubicBezTo>
                              <a:pt x="-2775" y="1823371"/>
                              <a:pt x="-8696" y="1943678"/>
                              <a:pt x="17487" y="2065867"/>
                            </a:cubicBezTo>
                            <a:cubicBezTo>
                              <a:pt x="20832" y="2081478"/>
                              <a:pt x="40065" y="2088445"/>
                              <a:pt x="51354" y="2099734"/>
                            </a:cubicBezTo>
                            <a:cubicBezTo>
                              <a:pt x="62828" y="2126507"/>
                              <a:pt x="81322" y="2177030"/>
                              <a:pt x="102154" y="2201334"/>
                            </a:cubicBezTo>
                            <a:cubicBezTo>
                              <a:pt x="108776" y="2209060"/>
                              <a:pt x="119274" y="2212353"/>
                              <a:pt x="127554" y="2218267"/>
                            </a:cubicBezTo>
                            <a:cubicBezTo>
                              <a:pt x="139037" y="2226469"/>
                              <a:pt x="149169" y="2236666"/>
                              <a:pt x="161421" y="2243667"/>
                            </a:cubicBezTo>
                            <a:cubicBezTo>
                              <a:pt x="169170" y="2248095"/>
                              <a:pt x="178109" y="2250198"/>
                              <a:pt x="186821" y="2252134"/>
                            </a:cubicBezTo>
                            <a:cubicBezTo>
                              <a:pt x="224816" y="2260577"/>
                              <a:pt x="277150" y="2264992"/>
                              <a:pt x="313821" y="2269067"/>
                            </a:cubicBezTo>
                            <a:cubicBezTo>
                              <a:pt x="343324" y="2283818"/>
                              <a:pt x="357593" y="2292125"/>
                              <a:pt x="390021" y="2302934"/>
                            </a:cubicBezTo>
                            <a:cubicBezTo>
                              <a:pt x="401060" y="2306614"/>
                              <a:pt x="412742" y="2308056"/>
                              <a:pt x="423887" y="2311400"/>
                            </a:cubicBezTo>
                            <a:cubicBezTo>
                              <a:pt x="440984" y="2316529"/>
                              <a:pt x="474687" y="2328334"/>
                              <a:pt x="474687" y="2328334"/>
                            </a:cubicBezTo>
                            <a:cubicBezTo>
                              <a:pt x="491620" y="2345267"/>
                              <a:pt x="516593" y="2356899"/>
                              <a:pt x="525487" y="2379134"/>
                            </a:cubicBezTo>
                            <a:lnTo>
                              <a:pt x="559354" y="2463800"/>
                            </a:lnTo>
                            <a:cubicBezTo>
                              <a:pt x="572868" y="2612450"/>
                              <a:pt x="575444" y="2585265"/>
                              <a:pt x="550887" y="2794000"/>
                            </a:cubicBezTo>
                            <a:cubicBezTo>
                              <a:pt x="548801" y="2811727"/>
                              <a:pt x="539598" y="2827867"/>
                              <a:pt x="533954" y="2844800"/>
                            </a:cubicBezTo>
                            <a:lnTo>
                              <a:pt x="525487" y="2870200"/>
                            </a:lnTo>
                            <a:cubicBezTo>
                              <a:pt x="522665" y="2878667"/>
                              <a:pt x="523332" y="2889289"/>
                              <a:pt x="517021" y="2895600"/>
                            </a:cubicBezTo>
                            <a:lnTo>
                              <a:pt x="500087" y="2912534"/>
                            </a:lnTo>
                            <a:cubicBezTo>
                              <a:pt x="478692" y="2976721"/>
                              <a:pt x="483154" y="2945485"/>
                              <a:pt x="483154" y="3005667"/>
                            </a:cubicBezTo>
                          </a:path>
                        </a:pathLst>
                      </a:custGeom>
                      <a:grpFill/>
                      <a:ln w="38100" cap="rnd">
                        <a:solidFill>
                          <a:srgbClr val="76B9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Freeform: Shape 187">
                        <a:extLst>
                          <a:ext uri="{FF2B5EF4-FFF2-40B4-BE49-F238E27FC236}">
                            <a16:creationId xmlns:a16="http://schemas.microsoft.com/office/drawing/2014/main" id="{CE0C19A5-AD6A-E0A1-2177-E95CDCD5FE48}"/>
                          </a:ext>
                        </a:extLst>
                      </p:cNvPr>
                      <p:cNvSpPr/>
                      <p:nvPr/>
                    </p:nvSpPr>
                    <p:spPr>
                      <a:xfrm>
                        <a:off x="341203" y="658748"/>
                        <a:ext cx="45720" cy="228600"/>
                      </a:xfrm>
                      <a:custGeom>
                        <a:avLst/>
                        <a:gdLst>
                          <a:gd name="connsiteX0" fmla="*/ 474687 w 610487"/>
                          <a:gd name="connsiteY0" fmla="*/ 0 h 3005667"/>
                          <a:gd name="connsiteX1" fmla="*/ 356154 w 610487"/>
                          <a:gd name="connsiteY1" fmla="*/ 50800 h 3005667"/>
                          <a:gd name="connsiteX2" fmla="*/ 305354 w 610487"/>
                          <a:gd name="connsiteY2" fmla="*/ 76200 h 3005667"/>
                          <a:gd name="connsiteX3" fmla="*/ 246087 w 610487"/>
                          <a:gd name="connsiteY3" fmla="*/ 101600 h 3005667"/>
                          <a:gd name="connsiteX4" fmla="*/ 144487 w 610487"/>
                          <a:gd name="connsiteY4" fmla="*/ 143934 h 3005667"/>
                          <a:gd name="connsiteX5" fmla="*/ 110621 w 610487"/>
                          <a:gd name="connsiteY5" fmla="*/ 169334 h 3005667"/>
                          <a:gd name="connsiteX6" fmla="*/ 51354 w 610487"/>
                          <a:gd name="connsiteY6" fmla="*/ 270934 h 3005667"/>
                          <a:gd name="connsiteX7" fmla="*/ 9021 w 610487"/>
                          <a:gd name="connsiteY7" fmla="*/ 431800 h 3005667"/>
                          <a:gd name="connsiteX8" fmla="*/ 25954 w 610487"/>
                          <a:gd name="connsiteY8" fmla="*/ 516467 h 3005667"/>
                          <a:gd name="connsiteX9" fmla="*/ 110621 w 610487"/>
                          <a:gd name="connsiteY9" fmla="*/ 584200 h 3005667"/>
                          <a:gd name="connsiteX10" fmla="*/ 229154 w 610487"/>
                          <a:gd name="connsiteY10" fmla="*/ 643467 h 3005667"/>
                          <a:gd name="connsiteX11" fmla="*/ 279954 w 610487"/>
                          <a:gd name="connsiteY11" fmla="*/ 685800 h 3005667"/>
                          <a:gd name="connsiteX12" fmla="*/ 330754 w 610487"/>
                          <a:gd name="connsiteY12" fmla="*/ 736600 h 3005667"/>
                          <a:gd name="connsiteX13" fmla="*/ 373087 w 610487"/>
                          <a:gd name="connsiteY13" fmla="*/ 787400 h 3005667"/>
                          <a:gd name="connsiteX14" fmla="*/ 398487 w 610487"/>
                          <a:gd name="connsiteY14" fmla="*/ 795867 h 3005667"/>
                          <a:gd name="connsiteX15" fmla="*/ 457754 w 610487"/>
                          <a:gd name="connsiteY15" fmla="*/ 812800 h 3005667"/>
                          <a:gd name="connsiteX16" fmla="*/ 508554 w 610487"/>
                          <a:gd name="connsiteY16" fmla="*/ 855134 h 3005667"/>
                          <a:gd name="connsiteX17" fmla="*/ 559354 w 610487"/>
                          <a:gd name="connsiteY17" fmla="*/ 905934 h 3005667"/>
                          <a:gd name="connsiteX18" fmla="*/ 584754 w 610487"/>
                          <a:gd name="connsiteY18" fmla="*/ 931334 h 3005667"/>
                          <a:gd name="connsiteX19" fmla="*/ 601687 w 610487"/>
                          <a:gd name="connsiteY19" fmla="*/ 982134 h 3005667"/>
                          <a:gd name="connsiteX20" fmla="*/ 593221 w 610487"/>
                          <a:gd name="connsiteY20" fmla="*/ 1193800 h 3005667"/>
                          <a:gd name="connsiteX21" fmla="*/ 559354 w 610487"/>
                          <a:gd name="connsiteY21" fmla="*/ 1244600 h 3005667"/>
                          <a:gd name="connsiteX22" fmla="*/ 491621 w 610487"/>
                          <a:gd name="connsiteY22" fmla="*/ 1363134 h 3005667"/>
                          <a:gd name="connsiteX23" fmla="*/ 432354 w 610487"/>
                          <a:gd name="connsiteY23" fmla="*/ 1490134 h 3005667"/>
                          <a:gd name="connsiteX24" fmla="*/ 406954 w 610487"/>
                          <a:gd name="connsiteY24" fmla="*/ 1515534 h 3005667"/>
                          <a:gd name="connsiteX25" fmla="*/ 356154 w 610487"/>
                          <a:gd name="connsiteY25" fmla="*/ 1566334 h 3005667"/>
                          <a:gd name="connsiteX26" fmla="*/ 330754 w 610487"/>
                          <a:gd name="connsiteY26" fmla="*/ 1591734 h 3005667"/>
                          <a:gd name="connsiteX27" fmla="*/ 229154 w 610487"/>
                          <a:gd name="connsiteY27" fmla="*/ 1617134 h 3005667"/>
                          <a:gd name="connsiteX28" fmla="*/ 34421 w 610487"/>
                          <a:gd name="connsiteY28" fmla="*/ 1659467 h 3005667"/>
                          <a:gd name="connsiteX29" fmla="*/ 17487 w 610487"/>
                          <a:gd name="connsiteY29" fmla="*/ 1701800 h 3005667"/>
                          <a:gd name="connsiteX30" fmla="*/ 17487 w 610487"/>
                          <a:gd name="connsiteY30" fmla="*/ 2065867 h 3005667"/>
                          <a:gd name="connsiteX31" fmla="*/ 51354 w 610487"/>
                          <a:gd name="connsiteY31" fmla="*/ 2099734 h 3005667"/>
                          <a:gd name="connsiteX32" fmla="*/ 102154 w 610487"/>
                          <a:gd name="connsiteY32" fmla="*/ 2201334 h 3005667"/>
                          <a:gd name="connsiteX33" fmla="*/ 127554 w 610487"/>
                          <a:gd name="connsiteY33" fmla="*/ 2218267 h 3005667"/>
                          <a:gd name="connsiteX34" fmla="*/ 161421 w 610487"/>
                          <a:gd name="connsiteY34" fmla="*/ 2243667 h 3005667"/>
                          <a:gd name="connsiteX35" fmla="*/ 186821 w 610487"/>
                          <a:gd name="connsiteY35" fmla="*/ 2252134 h 3005667"/>
                          <a:gd name="connsiteX36" fmla="*/ 313821 w 610487"/>
                          <a:gd name="connsiteY36" fmla="*/ 2269067 h 3005667"/>
                          <a:gd name="connsiteX37" fmla="*/ 390021 w 610487"/>
                          <a:gd name="connsiteY37" fmla="*/ 2302934 h 3005667"/>
                          <a:gd name="connsiteX38" fmla="*/ 423887 w 610487"/>
                          <a:gd name="connsiteY38" fmla="*/ 2311400 h 3005667"/>
                          <a:gd name="connsiteX39" fmla="*/ 474687 w 610487"/>
                          <a:gd name="connsiteY39" fmla="*/ 2328334 h 3005667"/>
                          <a:gd name="connsiteX40" fmla="*/ 525487 w 610487"/>
                          <a:gd name="connsiteY40" fmla="*/ 2379134 h 3005667"/>
                          <a:gd name="connsiteX41" fmla="*/ 559354 w 610487"/>
                          <a:gd name="connsiteY41" fmla="*/ 2463800 h 3005667"/>
                          <a:gd name="connsiteX42" fmla="*/ 550887 w 610487"/>
                          <a:gd name="connsiteY42" fmla="*/ 2794000 h 3005667"/>
                          <a:gd name="connsiteX43" fmla="*/ 533954 w 610487"/>
                          <a:gd name="connsiteY43" fmla="*/ 2844800 h 3005667"/>
                          <a:gd name="connsiteX44" fmla="*/ 525487 w 610487"/>
                          <a:gd name="connsiteY44" fmla="*/ 2870200 h 3005667"/>
                          <a:gd name="connsiteX45" fmla="*/ 517021 w 610487"/>
                          <a:gd name="connsiteY45" fmla="*/ 2895600 h 3005667"/>
                          <a:gd name="connsiteX46" fmla="*/ 500087 w 610487"/>
                          <a:gd name="connsiteY46" fmla="*/ 2912534 h 3005667"/>
                          <a:gd name="connsiteX47" fmla="*/ 483154 w 610487"/>
                          <a:gd name="connsiteY47" fmla="*/ 3005667 h 3005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610487" h="3005667">
                            <a:moveTo>
                              <a:pt x="474687" y="0"/>
                            </a:moveTo>
                            <a:cubicBezTo>
                              <a:pt x="435176" y="16933"/>
                              <a:pt x="394602" y="31576"/>
                              <a:pt x="356154" y="50800"/>
                            </a:cubicBezTo>
                            <a:cubicBezTo>
                              <a:pt x="339221" y="59267"/>
                              <a:pt x="322544" y="68266"/>
                              <a:pt x="305354" y="76200"/>
                            </a:cubicBezTo>
                            <a:cubicBezTo>
                              <a:pt x="285839" y="85207"/>
                              <a:pt x="265564" y="92511"/>
                              <a:pt x="246087" y="101600"/>
                            </a:cubicBezTo>
                            <a:cubicBezTo>
                              <a:pt x="155922" y="143677"/>
                              <a:pt x="208386" y="127959"/>
                              <a:pt x="144487" y="143934"/>
                            </a:cubicBezTo>
                            <a:cubicBezTo>
                              <a:pt x="133198" y="152401"/>
                              <a:pt x="118966" y="157955"/>
                              <a:pt x="110621" y="169334"/>
                            </a:cubicBezTo>
                            <a:cubicBezTo>
                              <a:pt x="87435" y="200951"/>
                              <a:pt x="67145" y="235047"/>
                              <a:pt x="51354" y="270934"/>
                            </a:cubicBezTo>
                            <a:cubicBezTo>
                              <a:pt x="22640" y="336192"/>
                              <a:pt x="19235" y="370513"/>
                              <a:pt x="9021" y="431800"/>
                            </a:cubicBezTo>
                            <a:cubicBezTo>
                              <a:pt x="14665" y="460022"/>
                              <a:pt x="14617" y="490013"/>
                              <a:pt x="25954" y="516467"/>
                            </a:cubicBezTo>
                            <a:cubicBezTo>
                              <a:pt x="34843" y="537207"/>
                              <a:pt x="96722" y="576556"/>
                              <a:pt x="110621" y="584200"/>
                            </a:cubicBezTo>
                            <a:cubicBezTo>
                              <a:pt x="149328" y="605489"/>
                              <a:pt x="229154" y="643467"/>
                              <a:pt x="229154" y="643467"/>
                            </a:cubicBezTo>
                            <a:cubicBezTo>
                              <a:pt x="267934" y="701638"/>
                              <a:pt x="218571" y="636694"/>
                              <a:pt x="279954" y="685800"/>
                            </a:cubicBezTo>
                            <a:cubicBezTo>
                              <a:pt x="298654" y="700760"/>
                              <a:pt x="317471" y="716674"/>
                              <a:pt x="330754" y="736600"/>
                            </a:cubicBezTo>
                            <a:cubicBezTo>
                              <a:pt x="343249" y="755343"/>
                              <a:pt x="353529" y="774361"/>
                              <a:pt x="373087" y="787400"/>
                            </a:cubicBezTo>
                            <a:cubicBezTo>
                              <a:pt x="380513" y="792351"/>
                              <a:pt x="389939" y="793303"/>
                              <a:pt x="398487" y="795867"/>
                            </a:cubicBezTo>
                            <a:cubicBezTo>
                              <a:pt x="418167" y="801771"/>
                              <a:pt x="437998" y="807156"/>
                              <a:pt x="457754" y="812800"/>
                            </a:cubicBezTo>
                            <a:cubicBezTo>
                              <a:pt x="496533" y="870970"/>
                              <a:pt x="447172" y="806028"/>
                              <a:pt x="508554" y="855134"/>
                            </a:cubicBezTo>
                            <a:cubicBezTo>
                              <a:pt x="527254" y="870094"/>
                              <a:pt x="542421" y="889001"/>
                              <a:pt x="559354" y="905934"/>
                            </a:cubicBezTo>
                            <a:lnTo>
                              <a:pt x="584754" y="931334"/>
                            </a:lnTo>
                            <a:cubicBezTo>
                              <a:pt x="590398" y="948267"/>
                              <a:pt x="597947" y="964681"/>
                              <a:pt x="601687" y="982134"/>
                            </a:cubicBezTo>
                            <a:cubicBezTo>
                              <a:pt x="616750" y="1052426"/>
                              <a:pt x="611531" y="1123610"/>
                              <a:pt x="593221" y="1193800"/>
                            </a:cubicBezTo>
                            <a:cubicBezTo>
                              <a:pt x="588084" y="1213492"/>
                              <a:pt x="569825" y="1227149"/>
                              <a:pt x="559354" y="1244600"/>
                            </a:cubicBezTo>
                            <a:cubicBezTo>
                              <a:pt x="535941" y="1283622"/>
                              <a:pt x="512671" y="1322788"/>
                              <a:pt x="491621" y="1363134"/>
                            </a:cubicBezTo>
                            <a:cubicBezTo>
                              <a:pt x="483473" y="1378751"/>
                              <a:pt x="447430" y="1467520"/>
                              <a:pt x="432354" y="1490134"/>
                            </a:cubicBezTo>
                            <a:cubicBezTo>
                              <a:pt x="425712" y="1500097"/>
                              <a:pt x="414746" y="1506443"/>
                              <a:pt x="406954" y="1515534"/>
                            </a:cubicBezTo>
                            <a:cubicBezTo>
                              <a:pt x="333944" y="1600712"/>
                              <a:pt x="423225" y="1510441"/>
                              <a:pt x="356154" y="1566334"/>
                            </a:cubicBezTo>
                            <a:cubicBezTo>
                              <a:pt x="346956" y="1573999"/>
                              <a:pt x="340908" y="1585388"/>
                              <a:pt x="330754" y="1591734"/>
                            </a:cubicBezTo>
                            <a:cubicBezTo>
                              <a:pt x="296831" y="1612936"/>
                              <a:pt x="268093" y="1610644"/>
                              <a:pt x="229154" y="1617134"/>
                            </a:cubicBezTo>
                            <a:cubicBezTo>
                              <a:pt x="77143" y="1642469"/>
                              <a:pt x="127959" y="1628288"/>
                              <a:pt x="34421" y="1659467"/>
                            </a:cubicBezTo>
                            <a:cubicBezTo>
                              <a:pt x="28776" y="1673578"/>
                              <a:pt x="19986" y="1686809"/>
                              <a:pt x="17487" y="1701800"/>
                            </a:cubicBezTo>
                            <a:cubicBezTo>
                              <a:pt x="-2775" y="1823371"/>
                              <a:pt x="-8696" y="1943678"/>
                              <a:pt x="17487" y="2065867"/>
                            </a:cubicBezTo>
                            <a:cubicBezTo>
                              <a:pt x="20832" y="2081478"/>
                              <a:pt x="40065" y="2088445"/>
                              <a:pt x="51354" y="2099734"/>
                            </a:cubicBezTo>
                            <a:cubicBezTo>
                              <a:pt x="62828" y="2126507"/>
                              <a:pt x="81322" y="2177030"/>
                              <a:pt x="102154" y="2201334"/>
                            </a:cubicBezTo>
                            <a:cubicBezTo>
                              <a:pt x="108776" y="2209060"/>
                              <a:pt x="119274" y="2212353"/>
                              <a:pt x="127554" y="2218267"/>
                            </a:cubicBezTo>
                            <a:cubicBezTo>
                              <a:pt x="139037" y="2226469"/>
                              <a:pt x="149169" y="2236666"/>
                              <a:pt x="161421" y="2243667"/>
                            </a:cubicBezTo>
                            <a:cubicBezTo>
                              <a:pt x="169170" y="2248095"/>
                              <a:pt x="178109" y="2250198"/>
                              <a:pt x="186821" y="2252134"/>
                            </a:cubicBezTo>
                            <a:cubicBezTo>
                              <a:pt x="224816" y="2260577"/>
                              <a:pt x="277150" y="2264992"/>
                              <a:pt x="313821" y="2269067"/>
                            </a:cubicBezTo>
                            <a:cubicBezTo>
                              <a:pt x="343324" y="2283818"/>
                              <a:pt x="357593" y="2292125"/>
                              <a:pt x="390021" y="2302934"/>
                            </a:cubicBezTo>
                            <a:cubicBezTo>
                              <a:pt x="401060" y="2306614"/>
                              <a:pt x="412742" y="2308056"/>
                              <a:pt x="423887" y="2311400"/>
                            </a:cubicBezTo>
                            <a:cubicBezTo>
                              <a:pt x="440984" y="2316529"/>
                              <a:pt x="474687" y="2328334"/>
                              <a:pt x="474687" y="2328334"/>
                            </a:cubicBezTo>
                            <a:cubicBezTo>
                              <a:pt x="491620" y="2345267"/>
                              <a:pt x="516593" y="2356899"/>
                              <a:pt x="525487" y="2379134"/>
                            </a:cubicBezTo>
                            <a:lnTo>
                              <a:pt x="559354" y="2463800"/>
                            </a:lnTo>
                            <a:cubicBezTo>
                              <a:pt x="572868" y="2612450"/>
                              <a:pt x="575444" y="2585265"/>
                              <a:pt x="550887" y="2794000"/>
                            </a:cubicBezTo>
                            <a:cubicBezTo>
                              <a:pt x="548801" y="2811727"/>
                              <a:pt x="539598" y="2827867"/>
                              <a:pt x="533954" y="2844800"/>
                            </a:cubicBezTo>
                            <a:lnTo>
                              <a:pt x="525487" y="2870200"/>
                            </a:lnTo>
                            <a:cubicBezTo>
                              <a:pt x="522665" y="2878667"/>
                              <a:pt x="523332" y="2889289"/>
                              <a:pt x="517021" y="2895600"/>
                            </a:cubicBezTo>
                            <a:lnTo>
                              <a:pt x="500087" y="2912534"/>
                            </a:lnTo>
                            <a:cubicBezTo>
                              <a:pt x="478692" y="2976721"/>
                              <a:pt x="483154" y="2945485"/>
                              <a:pt x="483154" y="3005667"/>
                            </a:cubicBezTo>
                          </a:path>
                        </a:pathLst>
                      </a:custGeom>
                      <a:grpFill/>
                      <a:ln w="127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80" name="Group 179">
                    <a:extLst>
                      <a:ext uri="{FF2B5EF4-FFF2-40B4-BE49-F238E27FC236}">
                        <a16:creationId xmlns:a16="http://schemas.microsoft.com/office/drawing/2014/main" id="{7A5F195F-D6B9-E0E1-D7DC-DC9FB9EDA8BA}"/>
                      </a:ext>
                    </a:extLst>
                  </p:cNvPr>
                  <p:cNvGrpSpPr/>
                  <p:nvPr/>
                </p:nvGrpSpPr>
                <p:grpSpPr>
                  <a:xfrm>
                    <a:off x="-359388" y="1984873"/>
                    <a:ext cx="264842" cy="283892"/>
                    <a:chOff x="-359388" y="1619249"/>
                    <a:chExt cx="264842" cy="283892"/>
                  </a:xfrm>
                  <a:grpFill/>
                </p:grpSpPr>
                <p:sp>
                  <p:nvSpPr>
                    <p:cNvPr id="181" name="Rectangle 180">
                      <a:extLst>
                        <a:ext uri="{FF2B5EF4-FFF2-40B4-BE49-F238E27FC236}">
                          <a16:creationId xmlns:a16="http://schemas.microsoft.com/office/drawing/2014/main" id="{5236C5AA-F226-7436-A0D9-C42B9B072E08}"/>
                        </a:ext>
                      </a:extLst>
                    </p:cNvPr>
                    <p:cNvSpPr/>
                    <p:nvPr/>
                  </p:nvSpPr>
                  <p:spPr>
                    <a:xfrm>
                      <a:off x="-359388" y="1619249"/>
                      <a:ext cx="264842" cy="283892"/>
                    </a:xfrm>
                    <a:prstGeom prst="rect">
                      <a:avLst/>
                    </a:prstGeom>
                    <a:grpFill/>
                    <a:ln w="127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82" name="Group 181">
                      <a:extLst>
                        <a:ext uri="{FF2B5EF4-FFF2-40B4-BE49-F238E27FC236}">
                          <a16:creationId xmlns:a16="http://schemas.microsoft.com/office/drawing/2014/main" id="{CFC3F998-A1C8-B567-822C-CCFCD6F97D01}"/>
                        </a:ext>
                      </a:extLst>
                    </p:cNvPr>
                    <p:cNvGrpSpPr/>
                    <p:nvPr/>
                  </p:nvGrpSpPr>
                  <p:grpSpPr>
                    <a:xfrm>
                      <a:off x="-309137" y="1666198"/>
                      <a:ext cx="164339" cy="189995"/>
                      <a:chOff x="222584" y="658748"/>
                      <a:chExt cx="164339" cy="228600"/>
                    </a:xfrm>
                    <a:grpFill/>
                  </p:grpSpPr>
                  <p:sp>
                    <p:nvSpPr>
                      <p:cNvPr id="183" name="Freeform: Shape 182">
                        <a:extLst>
                          <a:ext uri="{FF2B5EF4-FFF2-40B4-BE49-F238E27FC236}">
                            <a16:creationId xmlns:a16="http://schemas.microsoft.com/office/drawing/2014/main" id="{7F171D53-098C-B91F-588E-D8C64FB334BD}"/>
                          </a:ext>
                        </a:extLst>
                      </p:cNvPr>
                      <p:cNvSpPr/>
                      <p:nvPr/>
                    </p:nvSpPr>
                    <p:spPr>
                      <a:xfrm>
                        <a:off x="222584" y="658748"/>
                        <a:ext cx="45720" cy="228600"/>
                      </a:xfrm>
                      <a:custGeom>
                        <a:avLst/>
                        <a:gdLst>
                          <a:gd name="connsiteX0" fmla="*/ 474687 w 610487"/>
                          <a:gd name="connsiteY0" fmla="*/ 0 h 3005667"/>
                          <a:gd name="connsiteX1" fmla="*/ 356154 w 610487"/>
                          <a:gd name="connsiteY1" fmla="*/ 50800 h 3005667"/>
                          <a:gd name="connsiteX2" fmla="*/ 305354 w 610487"/>
                          <a:gd name="connsiteY2" fmla="*/ 76200 h 3005667"/>
                          <a:gd name="connsiteX3" fmla="*/ 246087 w 610487"/>
                          <a:gd name="connsiteY3" fmla="*/ 101600 h 3005667"/>
                          <a:gd name="connsiteX4" fmla="*/ 144487 w 610487"/>
                          <a:gd name="connsiteY4" fmla="*/ 143934 h 3005667"/>
                          <a:gd name="connsiteX5" fmla="*/ 110621 w 610487"/>
                          <a:gd name="connsiteY5" fmla="*/ 169334 h 3005667"/>
                          <a:gd name="connsiteX6" fmla="*/ 51354 w 610487"/>
                          <a:gd name="connsiteY6" fmla="*/ 270934 h 3005667"/>
                          <a:gd name="connsiteX7" fmla="*/ 9021 w 610487"/>
                          <a:gd name="connsiteY7" fmla="*/ 431800 h 3005667"/>
                          <a:gd name="connsiteX8" fmla="*/ 25954 w 610487"/>
                          <a:gd name="connsiteY8" fmla="*/ 516467 h 3005667"/>
                          <a:gd name="connsiteX9" fmla="*/ 110621 w 610487"/>
                          <a:gd name="connsiteY9" fmla="*/ 584200 h 3005667"/>
                          <a:gd name="connsiteX10" fmla="*/ 229154 w 610487"/>
                          <a:gd name="connsiteY10" fmla="*/ 643467 h 3005667"/>
                          <a:gd name="connsiteX11" fmla="*/ 279954 w 610487"/>
                          <a:gd name="connsiteY11" fmla="*/ 685800 h 3005667"/>
                          <a:gd name="connsiteX12" fmla="*/ 330754 w 610487"/>
                          <a:gd name="connsiteY12" fmla="*/ 736600 h 3005667"/>
                          <a:gd name="connsiteX13" fmla="*/ 373087 w 610487"/>
                          <a:gd name="connsiteY13" fmla="*/ 787400 h 3005667"/>
                          <a:gd name="connsiteX14" fmla="*/ 398487 w 610487"/>
                          <a:gd name="connsiteY14" fmla="*/ 795867 h 3005667"/>
                          <a:gd name="connsiteX15" fmla="*/ 457754 w 610487"/>
                          <a:gd name="connsiteY15" fmla="*/ 812800 h 3005667"/>
                          <a:gd name="connsiteX16" fmla="*/ 508554 w 610487"/>
                          <a:gd name="connsiteY16" fmla="*/ 855134 h 3005667"/>
                          <a:gd name="connsiteX17" fmla="*/ 559354 w 610487"/>
                          <a:gd name="connsiteY17" fmla="*/ 905934 h 3005667"/>
                          <a:gd name="connsiteX18" fmla="*/ 584754 w 610487"/>
                          <a:gd name="connsiteY18" fmla="*/ 931334 h 3005667"/>
                          <a:gd name="connsiteX19" fmla="*/ 601687 w 610487"/>
                          <a:gd name="connsiteY19" fmla="*/ 982134 h 3005667"/>
                          <a:gd name="connsiteX20" fmla="*/ 593221 w 610487"/>
                          <a:gd name="connsiteY20" fmla="*/ 1193800 h 3005667"/>
                          <a:gd name="connsiteX21" fmla="*/ 559354 w 610487"/>
                          <a:gd name="connsiteY21" fmla="*/ 1244600 h 3005667"/>
                          <a:gd name="connsiteX22" fmla="*/ 491621 w 610487"/>
                          <a:gd name="connsiteY22" fmla="*/ 1363134 h 3005667"/>
                          <a:gd name="connsiteX23" fmla="*/ 432354 w 610487"/>
                          <a:gd name="connsiteY23" fmla="*/ 1490134 h 3005667"/>
                          <a:gd name="connsiteX24" fmla="*/ 406954 w 610487"/>
                          <a:gd name="connsiteY24" fmla="*/ 1515534 h 3005667"/>
                          <a:gd name="connsiteX25" fmla="*/ 356154 w 610487"/>
                          <a:gd name="connsiteY25" fmla="*/ 1566334 h 3005667"/>
                          <a:gd name="connsiteX26" fmla="*/ 330754 w 610487"/>
                          <a:gd name="connsiteY26" fmla="*/ 1591734 h 3005667"/>
                          <a:gd name="connsiteX27" fmla="*/ 229154 w 610487"/>
                          <a:gd name="connsiteY27" fmla="*/ 1617134 h 3005667"/>
                          <a:gd name="connsiteX28" fmla="*/ 34421 w 610487"/>
                          <a:gd name="connsiteY28" fmla="*/ 1659467 h 3005667"/>
                          <a:gd name="connsiteX29" fmla="*/ 17487 w 610487"/>
                          <a:gd name="connsiteY29" fmla="*/ 1701800 h 3005667"/>
                          <a:gd name="connsiteX30" fmla="*/ 17487 w 610487"/>
                          <a:gd name="connsiteY30" fmla="*/ 2065867 h 3005667"/>
                          <a:gd name="connsiteX31" fmla="*/ 51354 w 610487"/>
                          <a:gd name="connsiteY31" fmla="*/ 2099734 h 3005667"/>
                          <a:gd name="connsiteX32" fmla="*/ 102154 w 610487"/>
                          <a:gd name="connsiteY32" fmla="*/ 2201334 h 3005667"/>
                          <a:gd name="connsiteX33" fmla="*/ 127554 w 610487"/>
                          <a:gd name="connsiteY33" fmla="*/ 2218267 h 3005667"/>
                          <a:gd name="connsiteX34" fmla="*/ 161421 w 610487"/>
                          <a:gd name="connsiteY34" fmla="*/ 2243667 h 3005667"/>
                          <a:gd name="connsiteX35" fmla="*/ 186821 w 610487"/>
                          <a:gd name="connsiteY35" fmla="*/ 2252134 h 3005667"/>
                          <a:gd name="connsiteX36" fmla="*/ 313821 w 610487"/>
                          <a:gd name="connsiteY36" fmla="*/ 2269067 h 3005667"/>
                          <a:gd name="connsiteX37" fmla="*/ 390021 w 610487"/>
                          <a:gd name="connsiteY37" fmla="*/ 2302934 h 3005667"/>
                          <a:gd name="connsiteX38" fmla="*/ 423887 w 610487"/>
                          <a:gd name="connsiteY38" fmla="*/ 2311400 h 3005667"/>
                          <a:gd name="connsiteX39" fmla="*/ 474687 w 610487"/>
                          <a:gd name="connsiteY39" fmla="*/ 2328334 h 3005667"/>
                          <a:gd name="connsiteX40" fmla="*/ 525487 w 610487"/>
                          <a:gd name="connsiteY40" fmla="*/ 2379134 h 3005667"/>
                          <a:gd name="connsiteX41" fmla="*/ 559354 w 610487"/>
                          <a:gd name="connsiteY41" fmla="*/ 2463800 h 3005667"/>
                          <a:gd name="connsiteX42" fmla="*/ 550887 w 610487"/>
                          <a:gd name="connsiteY42" fmla="*/ 2794000 h 3005667"/>
                          <a:gd name="connsiteX43" fmla="*/ 533954 w 610487"/>
                          <a:gd name="connsiteY43" fmla="*/ 2844800 h 3005667"/>
                          <a:gd name="connsiteX44" fmla="*/ 525487 w 610487"/>
                          <a:gd name="connsiteY44" fmla="*/ 2870200 h 3005667"/>
                          <a:gd name="connsiteX45" fmla="*/ 517021 w 610487"/>
                          <a:gd name="connsiteY45" fmla="*/ 2895600 h 3005667"/>
                          <a:gd name="connsiteX46" fmla="*/ 500087 w 610487"/>
                          <a:gd name="connsiteY46" fmla="*/ 2912534 h 3005667"/>
                          <a:gd name="connsiteX47" fmla="*/ 483154 w 610487"/>
                          <a:gd name="connsiteY47" fmla="*/ 3005667 h 3005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610487" h="3005667">
                            <a:moveTo>
                              <a:pt x="474687" y="0"/>
                            </a:moveTo>
                            <a:cubicBezTo>
                              <a:pt x="435176" y="16933"/>
                              <a:pt x="394602" y="31576"/>
                              <a:pt x="356154" y="50800"/>
                            </a:cubicBezTo>
                            <a:cubicBezTo>
                              <a:pt x="339221" y="59267"/>
                              <a:pt x="322544" y="68266"/>
                              <a:pt x="305354" y="76200"/>
                            </a:cubicBezTo>
                            <a:cubicBezTo>
                              <a:pt x="285839" y="85207"/>
                              <a:pt x="265564" y="92511"/>
                              <a:pt x="246087" y="101600"/>
                            </a:cubicBezTo>
                            <a:cubicBezTo>
                              <a:pt x="155922" y="143677"/>
                              <a:pt x="208386" y="127959"/>
                              <a:pt x="144487" y="143934"/>
                            </a:cubicBezTo>
                            <a:cubicBezTo>
                              <a:pt x="133198" y="152401"/>
                              <a:pt x="118966" y="157955"/>
                              <a:pt x="110621" y="169334"/>
                            </a:cubicBezTo>
                            <a:cubicBezTo>
                              <a:pt x="87435" y="200951"/>
                              <a:pt x="67145" y="235047"/>
                              <a:pt x="51354" y="270934"/>
                            </a:cubicBezTo>
                            <a:cubicBezTo>
                              <a:pt x="22640" y="336192"/>
                              <a:pt x="19235" y="370513"/>
                              <a:pt x="9021" y="431800"/>
                            </a:cubicBezTo>
                            <a:cubicBezTo>
                              <a:pt x="14665" y="460022"/>
                              <a:pt x="14617" y="490013"/>
                              <a:pt x="25954" y="516467"/>
                            </a:cubicBezTo>
                            <a:cubicBezTo>
                              <a:pt x="34843" y="537207"/>
                              <a:pt x="96722" y="576556"/>
                              <a:pt x="110621" y="584200"/>
                            </a:cubicBezTo>
                            <a:cubicBezTo>
                              <a:pt x="149328" y="605489"/>
                              <a:pt x="229154" y="643467"/>
                              <a:pt x="229154" y="643467"/>
                            </a:cubicBezTo>
                            <a:cubicBezTo>
                              <a:pt x="267934" y="701638"/>
                              <a:pt x="218571" y="636694"/>
                              <a:pt x="279954" y="685800"/>
                            </a:cubicBezTo>
                            <a:cubicBezTo>
                              <a:pt x="298654" y="700760"/>
                              <a:pt x="317471" y="716674"/>
                              <a:pt x="330754" y="736600"/>
                            </a:cubicBezTo>
                            <a:cubicBezTo>
                              <a:pt x="343249" y="755343"/>
                              <a:pt x="353529" y="774361"/>
                              <a:pt x="373087" y="787400"/>
                            </a:cubicBezTo>
                            <a:cubicBezTo>
                              <a:pt x="380513" y="792351"/>
                              <a:pt x="389939" y="793303"/>
                              <a:pt x="398487" y="795867"/>
                            </a:cubicBezTo>
                            <a:cubicBezTo>
                              <a:pt x="418167" y="801771"/>
                              <a:pt x="437998" y="807156"/>
                              <a:pt x="457754" y="812800"/>
                            </a:cubicBezTo>
                            <a:cubicBezTo>
                              <a:pt x="496533" y="870970"/>
                              <a:pt x="447172" y="806028"/>
                              <a:pt x="508554" y="855134"/>
                            </a:cubicBezTo>
                            <a:cubicBezTo>
                              <a:pt x="527254" y="870094"/>
                              <a:pt x="542421" y="889001"/>
                              <a:pt x="559354" y="905934"/>
                            </a:cubicBezTo>
                            <a:lnTo>
                              <a:pt x="584754" y="931334"/>
                            </a:lnTo>
                            <a:cubicBezTo>
                              <a:pt x="590398" y="948267"/>
                              <a:pt x="597947" y="964681"/>
                              <a:pt x="601687" y="982134"/>
                            </a:cubicBezTo>
                            <a:cubicBezTo>
                              <a:pt x="616750" y="1052426"/>
                              <a:pt x="611531" y="1123610"/>
                              <a:pt x="593221" y="1193800"/>
                            </a:cubicBezTo>
                            <a:cubicBezTo>
                              <a:pt x="588084" y="1213492"/>
                              <a:pt x="569825" y="1227149"/>
                              <a:pt x="559354" y="1244600"/>
                            </a:cubicBezTo>
                            <a:cubicBezTo>
                              <a:pt x="535941" y="1283622"/>
                              <a:pt x="512671" y="1322788"/>
                              <a:pt x="491621" y="1363134"/>
                            </a:cubicBezTo>
                            <a:cubicBezTo>
                              <a:pt x="483473" y="1378751"/>
                              <a:pt x="447430" y="1467520"/>
                              <a:pt x="432354" y="1490134"/>
                            </a:cubicBezTo>
                            <a:cubicBezTo>
                              <a:pt x="425712" y="1500097"/>
                              <a:pt x="414746" y="1506443"/>
                              <a:pt x="406954" y="1515534"/>
                            </a:cubicBezTo>
                            <a:cubicBezTo>
                              <a:pt x="333944" y="1600712"/>
                              <a:pt x="423225" y="1510441"/>
                              <a:pt x="356154" y="1566334"/>
                            </a:cubicBezTo>
                            <a:cubicBezTo>
                              <a:pt x="346956" y="1573999"/>
                              <a:pt x="340908" y="1585388"/>
                              <a:pt x="330754" y="1591734"/>
                            </a:cubicBezTo>
                            <a:cubicBezTo>
                              <a:pt x="296831" y="1612936"/>
                              <a:pt x="268093" y="1610644"/>
                              <a:pt x="229154" y="1617134"/>
                            </a:cubicBezTo>
                            <a:cubicBezTo>
                              <a:pt x="77143" y="1642469"/>
                              <a:pt x="127959" y="1628288"/>
                              <a:pt x="34421" y="1659467"/>
                            </a:cubicBezTo>
                            <a:cubicBezTo>
                              <a:pt x="28776" y="1673578"/>
                              <a:pt x="19986" y="1686809"/>
                              <a:pt x="17487" y="1701800"/>
                            </a:cubicBezTo>
                            <a:cubicBezTo>
                              <a:pt x="-2775" y="1823371"/>
                              <a:pt x="-8696" y="1943678"/>
                              <a:pt x="17487" y="2065867"/>
                            </a:cubicBezTo>
                            <a:cubicBezTo>
                              <a:pt x="20832" y="2081478"/>
                              <a:pt x="40065" y="2088445"/>
                              <a:pt x="51354" y="2099734"/>
                            </a:cubicBezTo>
                            <a:cubicBezTo>
                              <a:pt x="62828" y="2126507"/>
                              <a:pt x="81322" y="2177030"/>
                              <a:pt x="102154" y="2201334"/>
                            </a:cubicBezTo>
                            <a:cubicBezTo>
                              <a:pt x="108776" y="2209060"/>
                              <a:pt x="119274" y="2212353"/>
                              <a:pt x="127554" y="2218267"/>
                            </a:cubicBezTo>
                            <a:cubicBezTo>
                              <a:pt x="139037" y="2226469"/>
                              <a:pt x="149169" y="2236666"/>
                              <a:pt x="161421" y="2243667"/>
                            </a:cubicBezTo>
                            <a:cubicBezTo>
                              <a:pt x="169170" y="2248095"/>
                              <a:pt x="178109" y="2250198"/>
                              <a:pt x="186821" y="2252134"/>
                            </a:cubicBezTo>
                            <a:cubicBezTo>
                              <a:pt x="224816" y="2260577"/>
                              <a:pt x="277150" y="2264992"/>
                              <a:pt x="313821" y="2269067"/>
                            </a:cubicBezTo>
                            <a:cubicBezTo>
                              <a:pt x="343324" y="2283818"/>
                              <a:pt x="357593" y="2292125"/>
                              <a:pt x="390021" y="2302934"/>
                            </a:cubicBezTo>
                            <a:cubicBezTo>
                              <a:pt x="401060" y="2306614"/>
                              <a:pt x="412742" y="2308056"/>
                              <a:pt x="423887" y="2311400"/>
                            </a:cubicBezTo>
                            <a:cubicBezTo>
                              <a:pt x="440984" y="2316529"/>
                              <a:pt x="474687" y="2328334"/>
                              <a:pt x="474687" y="2328334"/>
                            </a:cubicBezTo>
                            <a:cubicBezTo>
                              <a:pt x="491620" y="2345267"/>
                              <a:pt x="516593" y="2356899"/>
                              <a:pt x="525487" y="2379134"/>
                            </a:cubicBezTo>
                            <a:lnTo>
                              <a:pt x="559354" y="2463800"/>
                            </a:lnTo>
                            <a:cubicBezTo>
                              <a:pt x="572868" y="2612450"/>
                              <a:pt x="575444" y="2585265"/>
                              <a:pt x="550887" y="2794000"/>
                            </a:cubicBezTo>
                            <a:cubicBezTo>
                              <a:pt x="548801" y="2811727"/>
                              <a:pt x="539598" y="2827867"/>
                              <a:pt x="533954" y="2844800"/>
                            </a:cubicBezTo>
                            <a:lnTo>
                              <a:pt x="525487" y="2870200"/>
                            </a:lnTo>
                            <a:cubicBezTo>
                              <a:pt x="522665" y="2878667"/>
                              <a:pt x="523332" y="2889289"/>
                              <a:pt x="517021" y="2895600"/>
                            </a:cubicBezTo>
                            <a:lnTo>
                              <a:pt x="500087" y="2912534"/>
                            </a:lnTo>
                            <a:cubicBezTo>
                              <a:pt x="478692" y="2976721"/>
                              <a:pt x="483154" y="2945485"/>
                              <a:pt x="483154" y="3005667"/>
                            </a:cubicBezTo>
                          </a:path>
                        </a:pathLst>
                      </a:custGeom>
                      <a:grpFill/>
                      <a:ln w="127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Freeform: Shape 183">
                        <a:extLst>
                          <a:ext uri="{FF2B5EF4-FFF2-40B4-BE49-F238E27FC236}">
                            <a16:creationId xmlns:a16="http://schemas.microsoft.com/office/drawing/2014/main" id="{0757FB49-3711-58F3-6D1B-FE5E3817FE01}"/>
                          </a:ext>
                        </a:extLst>
                      </p:cNvPr>
                      <p:cNvSpPr/>
                      <p:nvPr/>
                    </p:nvSpPr>
                    <p:spPr>
                      <a:xfrm>
                        <a:off x="341203" y="658748"/>
                        <a:ext cx="45720" cy="228600"/>
                      </a:xfrm>
                      <a:custGeom>
                        <a:avLst/>
                        <a:gdLst>
                          <a:gd name="connsiteX0" fmla="*/ 474687 w 610487"/>
                          <a:gd name="connsiteY0" fmla="*/ 0 h 3005667"/>
                          <a:gd name="connsiteX1" fmla="*/ 356154 w 610487"/>
                          <a:gd name="connsiteY1" fmla="*/ 50800 h 3005667"/>
                          <a:gd name="connsiteX2" fmla="*/ 305354 w 610487"/>
                          <a:gd name="connsiteY2" fmla="*/ 76200 h 3005667"/>
                          <a:gd name="connsiteX3" fmla="*/ 246087 w 610487"/>
                          <a:gd name="connsiteY3" fmla="*/ 101600 h 3005667"/>
                          <a:gd name="connsiteX4" fmla="*/ 144487 w 610487"/>
                          <a:gd name="connsiteY4" fmla="*/ 143934 h 3005667"/>
                          <a:gd name="connsiteX5" fmla="*/ 110621 w 610487"/>
                          <a:gd name="connsiteY5" fmla="*/ 169334 h 3005667"/>
                          <a:gd name="connsiteX6" fmla="*/ 51354 w 610487"/>
                          <a:gd name="connsiteY6" fmla="*/ 270934 h 3005667"/>
                          <a:gd name="connsiteX7" fmla="*/ 9021 w 610487"/>
                          <a:gd name="connsiteY7" fmla="*/ 431800 h 3005667"/>
                          <a:gd name="connsiteX8" fmla="*/ 25954 w 610487"/>
                          <a:gd name="connsiteY8" fmla="*/ 516467 h 3005667"/>
                          <a:gd name="connsiteX9" fmla="*/ 110621 w 610487"/>
                          <a:gd name="connsiteY9" fmla="*/ 584200 h 3005667"/>
                          <a:gd name="connsiteX10" fmla="*/ 229154 w 610487"/>
                          <a:gd name="connsiteY10" fmla="*/ 643467 h 3005667"/>
                          <a:gd name="connsiteX11" fmla="*/ 279954 w 610487"/>
                          <a:gd name="connsiteY11" fmla="*/ 685800 h 3005667"/>
                          <a:gd name="connsiteX12" fmla="*/ 330754 w 610487"/>
                          <a:gd name="connsiteY12" fmla="*/ 736600 h 3005667"/>
                          <a:gd name="connsiteX13" fmla="*/ 373087 w 610487"/>
                          <a:gd name="connsiteY13" fmla="*/ 787400 h 3005667"/>
                          <a:gd name="connsiteX14" fmla="*/ 398487 w 610487"/>
                          <a:gd name="connsiteY14" fmla="*/ 795867 h 3005667"/>
                          <a:gd name="connsiteX15" fmla="*/ 457754 w 610487"/>
                          <a:gd name="connsiteY15" fmla="*/ 812800 h 3005667"/>
                          <a:gd name="connsiteX16" fmla="*/ 508554 w 610487"/>
                          <a:gd name="connsiteY16" fmla="*/ 855134 h 3005667"/>
                          <a:gd name="connsiteX17" fmla="*/ 559354 w 610487"/>
                          <a:gd name="connsiteY17" fmla="*/ 905934 h 3005667"/>
                          <a:gd name="connsiteX18" fmla="*/ 584754 w 610487"/>
                          <a:gd name="connsiteY18" fmla="*/ 931334 h 3005667"/>
                          <a:gd name="connsiteX19" fmla="*/ 601687 w 610487"/>
                          <a:gd name="connsiteY19" fmla="*/ 982134 h 3005667"/>
                          <a:gd name="connsiteX20" fmla="*/ 593221 w 610487"/>
                          <a:gd name="connsiteY20" fmla="*/ 1193800 h 3005667"/>
                          <a:gd name="connsiteX21" fmla="*/ 559354 w 610487"/>
                          <a:gd name="connsiteY21" fmla="*/ 1244600 h 3005667"/>
                          <a:gd name="connsiteX22" fmla="*/ 491621 w 610487"/>
                          <a:gd name="connsiteY22" fmla="*/ 1363134 h 3005667"/>
                          <a:gd name="connsiteX23" fmla="*/ 432354 w 610487"/>
                          <a:gd name="connsiteY23" fmla="*/ 1490134 h 3005667"/>
                          <a:gd name="connsiteX24" fmla="*/ 406954 w 610487"/>
                          <a:gd name="connsiteY24" fmla="*/ 1515534 h 3005667"/>
                          <a:gd name="connsiteX25" fmla="*/ 356154 w 610487"/>
                          <a:gd name="connsiteY25" fmla="*/ 1566334 h 3005667"/>
                          <a:gd name="connsiteX26" fmla="*/ 330754 w 610487"/>
                          <a:gd name="connsiteY26" fmla="*/ 1591734 h 3005667"/>
                          <a:gd name="connsiteX27" fmla="*/ 229154 w 610487"/>
                          <a:gd name="connsiteY27" fmla="*/ 1617134 h 3005667"/>
                          <a:gd name="connsiteX28" fmla="*/ 34421 w 610487"/>
                          <a:gd name="connsiteY28" fmla="*/ 1659467 h 3005667"/>
                          <a:gd name="connsiteX29" fmla="*/ 17487 w 610487"/>
                          <a:gd name="connsiteY29" fmla="*/ 1701800 h 3005667"/>
                          <a:gd name="connsiteX30" fmla="*/ 17487 w 610487"/>
                          <a:gd name="connsiteY30" fmla="*/ 2065867 h 3005667"/>
                          <a:gd name="connsiteX31" fmla="*/ 51354 w 610487"/>
                          <a:gd name="connsiteY31" fmla="*/ 2099734 h 3005667"/>
                          <a:gd name="connsiteX32" fmla="*/ 102154 w 610487"/>
                          <a:gd name="connsiteY32" fmla="*/ 2201334 h 3005667"/>
                          <a:gd name="connsiteX33" fmla="*/ 127554 w 610487"/>
                          <a:gd name="connsiteY33" fmla="*/ 2218267 h 3005667"/>
                          <a:gd name="connsiteX34" fmla="*/ 161421 w 610487"/>
                          <a:gd name="connsiteY34" fmla="*/ 2243667 h 3005667"/>
                          <a:gd name="connsiteX35" fmla="*/ 186821 w 610487"/>
                          <a:gd name="connsiteY35" fmla="*/ 2252134 h 3005667"/>
                          <a:gd name="connsiteX36" fmla="*/ 313821 w 610487"/>
                          <a:gd name="connsiteY36" fmla="*/ 2269067 h 3005667"/>
                          <a:gd name="connsiteX37" fmla="*/ 390021 w 610487"/>
                          <a:gd name="connsiteY37" fmla="*/ 2302934 h 3005667"/>
                          <a:gd name="connsiteX38" fmla="*/ 423887 w 610487"/>
                          <a:gd name="connsiteY38" fmla="*/ 2311400 h 3005667"/>
                          <a:gd name="connsiteX39" fmla="*/ 474687 w 610487"/>
                          <a:gd name="connsiteY39" fmla="*/ 2328334 h 3005667"/>
                          <a:gd name="connsiteX40" fmla="*/ 525487 w 610487"/>
                          <a:gd name="connsiteY40" fmla="*/ 2379134 h 3005667"/>
                          <a:gd name="connsiteX41" fmla="*/ 559354 w 610487"/>
                          <a:gd name="connsiteY41" fmla="*/ 2463800 h 3005667"/>
                          <a:gd name="connsiteX42" fmla="*/ 550887 w 610487"/>
                          <a:gd name="connsiteY42" fmla="*/ 2794000 h 3005667"/>
                          <a:gd name="connsiteX43" fmla="*/ 533954 w 610487"/>
                          <a:gd name="connsiteY43" fmla="*/ 2844800 h 3005667"/>
                          <a:gd name="connsiteX44" fmla="*/ 525487 w 610487"/>
                          <a:gd name="connsiteY44" fmla="*/ 2870200 h 3005667"/>
                          <a:gd name="connsiteX45" fmla="*/ 517021 w 610487"/>
                          <a:gd name="connsiteY45" fmla="*/ 2895600 h 3005667"/>
                          <a:gd name="connsiteX46" fmla="*/ 500087 w 610487"/>
                          <a:gd name="connsiteY46" fmla="*/ 2912534 h 3005667"/>
                          <a:gd name="connsiteX47" fmla="*/ 483154 w 610487"/>
                          <a:gd name="connsiteY47" fmla="*/ 3005667 h 3005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610487" h="3005667">
                            <a:moveTo>
                              <a:pt x="474687" y="0"/>
                            </a:moveTo>
                            <a:cubicBezTo>
                              <a:pt x="435176" y="16933"/>
                              <a:pt x="394602" y="31576"/>
                              <a:pt x="356154" y="50800"/>
                            </a:cubicBezTo>
                            <a:cubicBezTo>
                              <a:pt x="339221" y="59267"/>
                              <a:pt x="322544" y="68266"/>
                              <a:pt x="305354" y="76200"/>
                            </a:cubicBezTo>
                            <a:cubicBezTo>
                              <a:pt x="285839" y="85207"/>
                              <a:pt x="265564" y="92511"/>
                              <a:pt x="246087" y="101600"/>
                            </a:cubicBezTo>
                            <a:cubicBezTo>
                              <a:pt x="155922" y="143677"/>
                              <a:pt x="208386" y="127959"/>
                              <a:pt x="144487" y="143934"/>
                            </a:cubicBezTo>
                            <a:cubicBezTo>
                              <a:pt x="133198" y="152401"/>
                              <a:pt x="118966" y="157955"/>
                              <a:pt x="110621" y="169334"/>
                            </a:cubicBezTo>
                            <a:cubicBezTo>
                              <a:pt x="87435" y="200951"/>
                              <a:pt x="67145" y="235047"/>
                              <a:pt x="51354" y="270934"/>
                            </a:cubicBezTo>
                            <a:cubicBezTo>
                              <a:pt x="22640" y="336192"/>
                              <a:pt x="19235" y="370513"/>
                              <a:pt x="9021" y="431800"/>
                            </a:cubicBezTo>
                            <a:cubicBezTo>
                              <a:pt x="14665" y="460022"/>
                              <a:pt x="14617" y="490013"/>
                              <a:pt x="25954" y="516467"/>
                            </a:cubicBezTo>
                            <a:cubicBezTo>
                              <a:pt x="34843" y="537207"/>
                              <a:pt x="96722" y="576556"/>
                              <a:pt x="110621" y="584200"/>
                            </a:cubicBezTo>
                            <a:cubicBezTo>
                              <a:pt x="149328" y="605489"/>
                              <a:pt x="229154" y="643467"/>
                              <a:pt x="229154" y="643467"/>
                            </a:cubicBezTo>
                            <a:cubicBezTo>
                              <a:pt x="267934" y="701638"/>
                              <a:pt x="218571" y="636694"/>
                              <a:pt x="279954" y="685800"/>
                            </a:cubicBezTo>
                            <a:cubicBezTo>
                              <a:pt x="298654" y="700760"/>
                              <a:pt x="317471" y="716674"/>
                              <a:pt x="330754" y="736600"/>
                            </a:cubicBezTo>
                            <a:cubicBezTo>
                              <a:pt x="343249" y="755343"/>
                              <a:pt x="353529" y="774361"/>
                              <a:pt x="373087" y="787400"/>
                            </a:cubicBezTo>
                            <a:cubicBezTo>
                              <a:pt x="380513" y="792351"/>
                              <a:pt x="389939" y="793303"/>
                              <a:pt x="398487" y="795867"/>
                            </a:cubicBezTo>
                            <a:cubicBezTo>
                              <a:pt x="418167" y="801771"/>
                              <a:pt x="437998" y="807156"/>
                              <a:pt x="457754" y="812800"/>
                            </a:cubicBezTo>
                            <a:cubicBezTo>
                              <a:pt x="496533" y="870970"/>
                              <a:pt x="447172" y="806028"/>
                              <a:pt x="508554" y="855134"/>
                            </a:cubicBezTo>
                            <a:cubicBezTo>
                              <a:pt x="527254" y="870094"/>
                              <a:pt x="542421" y="889001"/>
                              <a:pt x="559354" y="905934"/>
                            </a:cubicBezTo>
                            <a:lnTo>
                              <a:pt x="584754" y="931334"/>
                            </a:lnTo>
                            <a:cubicBezTo>
                              <a:pt x="590398" y="948267"/>
                              <a:pt x="597947" y="964681"/>
                              <a:pt x="601687" y="982134"/>
                            </a:cubicBezTo>
                            <a:cubicBezTo>
                              <a:pt x="616750" y="1052426"/>
                              <a:pt x="611531" y="1123610"/>
                              <a:pt x="593221" y="1193800"/>
                            </a:cubicBezTo>
                            <a:cubicBezTo>
                              <a:pt x="588084" y="1213492"/>
                              <a:pt x="569825" y="1227149"/>
                              <a:pt x="559354" y="1244600"/>
                            </a:cubicBezTo>
                            <a:cubicBezTo>
                              <a:pt x="535941" y="1283622"/>
                              <a:pt x="512671" y="1322788"/>
                              <a:pt x="491621" y="1363134"/>
                            </a:cubicBezTo>
                            <a:cubicBezTo>
                              <a:pt x="483473" y="1378751"/>
                              <a:pt x="447430" y="1467520"/>
                              <a:pt x="432354" y="1490134"/>
                            </a:cubicBezTo>
                            <a:cubicBezTo>
                              <a:pt x="425712" y="1500097"/>
                              <a:pt x="414746" y="1506443"/>
                              <a:pt x="406954" y="1515534"/>
                            </a:cubicBezTo>
                            <a:cubicBezTo>
                              <a:pt x="333944" y="1600712"/>
                              <a:pt x="423225" y="1510441"/>
                              <a:pt x="356154" y="1566334"/>
                            </a:cubicBezTo>
                            <a:cubicBezTo>
                              <a:pt x="346956" y="1573999"/>
                              <a:pt x="340908" y="1585388"/>
                              <a:pt x="330754" y="1591734"/>
                            </a:cubicBezTo>
                            <a:cubicBezTo>
                              <a:pt x="296831" y="1612936"/>
                              <a:pt x="268093" y="1610644"/>
                              <a:pt x="229154" y="1617134"/>
                            </a:cubicBezTo>
                            <a:cubicBezTo>
                              <a:pt x="77143" y="1642469"/>
                              <a:pt x="127959" y="1628288"/>
                              <a:pt x="34421" y="1659467"/>
                            </a:cubicBezTo>
                            <a:cubicBezTo>
                              <a:pt x="28776" y="1673578"/>
                              <a:pt x="19986" y="1686809"/>
                              <a:pt x="17487" y="1701800"/>
                            </a:cubicBezTo>
                            <a:cubicBezTo>
                              <a:pt x="-2775" y="1823371"/>
                              <a:pt x="-8696" y="1943678"/>
                              <a:pt x="17487" y="2065867"/>
                            </a:cubicBezTo>
                            <a:cubicBezTo>
                              <a:pt x="20832" y="2081478"/>
                              <a:pt x="40065" y="2088445"/>
                              <a:pt x="51354" y="2099734"/>
                            </a:cubicBezTo>
                            <a:cubicBezTo>
                              <a:pt x="62828" y="2126507"/>
                              <a:pt x="81322" y="2177030"/>
                              <a:pt x="102154" y="2201334"/>
                            </a:cubicBezTo>
                            <a:cubicBezTo>
                              <a:pt x="108776" y="2209060"/>
                              <a:pt x="119274" y="2212353"/>
                              <a:pt x="127554" y="2218267"/>
                            </a:cubicBezTo>
                            <a:cubicBezTo>
                              <a:pt x="139037" y="2226469"/>
                              <a:pt x="149169" y="2236666"/>
                              <a:pt x="161421" y="2243667"/>
                            </a:cubicBezTo>
                            <a:cubicBezTo>
                              <a:pt x="169170" y="2248095"/>
                              <a:pt x="178109" y="2250198"/>
                              <a:pt x="186821" y="2252134"/>
                            </a:cubicBezTo>
                            <a:cubicBezTo>
                              <a:pt x="224816" y="2260577"/>
                              <a:pt x="277150" y="2264992"/>
                              <a:pt x="313821" y="2269067"/>
                            </a:cubicBezTo>
                            <a:cubicBezTo>
                              <a:pt x="343324" y="2283818"/>
                              <a:pt x="357593" y="2292125"/>
                              <a:pt x="390021" y="2302934"/>
                            </a:cubicBezTo>
                            <a:cubicBezTo>
                              <a:pt x="401060" y="2306614"/>
                              <a:pt x="412742" y="2308056"/>
                              <a:pt x="423887" y="2311400"/>
                            </a:cubicBezTo>
                            <a:cubicBezTo>
                              <a:pt x="440984" y="2316529"/>
                              <a:pt x="474687" y="2328334"/>
                              <a:pt x="474687" y="2328334"/>
                            </a:cubicBezTo>
                            <a:cubicBezTo>
                              <a:pt x="491620" y="2345267"/>
                              <a:pt x="516593" y="2356899"/>
                              <a:pt x="525487" y="2379134"/>
                            </a:cubicBezTo>
                            <a:lnTo>
                              <a:pt x="559354" y="2463800"/>
                            </a:lnTo>
                            <a:cubicBezTo>
                              <a:pt x="572868" y="2612450"/>
                              <a:pt x="575444" y="2585265"/>
                              <a:pt x="550887" y="2794000"/>
                            </a:cubicBezTo>
                            <a:cubicBezTo>
                              <a:pt x="548801" y="2811727"/>
                              <a:pt x="539598" y="2827867"/>
                              <a:pt x="533954" y="2844800"/>
                            </a:cubicBezTo>
                            <a:lnTo>
                              <a:pt x="525487" y="2870200"/>
                            </a:lnTo>
                            <a:cubicBezTo>
                              <a:pt x="522665" y="2878667"/>
                              <a:pt x="523332" y="2889289"/>
                              <a:pt x="517021" y="2895600"/>
                            </a:cubicBezTo>
                            <a:lnTo>
                              <a:pt x="500087" y="2912534"/>
                            </a:lnTo>
                            <a:cubicBezTo>
                              <a:pt x="478692" y="2976721"/>
                              <a:pt x="483154" y="2945485"/>
                              <a:pt x="483154" y="3005667"/>
                            </a:cubicBezTo>
                          </a:path>
                        </a:pathLst>
                      </a:custGeom>
                      <a:grpFill/>
                      <a:ln w="127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grpSp>
            <p:nvGrpSpPr>
              <p:cNvPr id="164" name="Group 163">
                <a:extLst>
                  <a:ext uri="{FF2B5EF4-FFF2-40B4-BE49-F238E27FC236}">
                    <a16:creationId xmlns:a16="http://schemas.microsoft.com/office/drawing/2014/main" id="{96B6C219-DBEB-5751-FEE2-05AEDFCDD893}"/>
                  </a:ext>
                </a:extLst>
              </p:cNvPr>
              <p:cNvGrpSpPr/>
              <p:nvPr/>
            </p:nvGrpSpPr>
            <p:grpSpPr>
              <a:xfrm>
                <a:off x="-395372" y="1559438"/>
                <a:ext cx="365760" cy="773390"/>
                <a:chOff x="-637726" y="382148"/>
                <a:chExt cx="365760" cy="773390"/>
              </a:xfrm>
              <a:grpFill/>
            </p:grpSpPr>
            <p:sp>
              <p:nvSpPr>
                <p:cNvPr id="165" name="Rectangle 164">
                  <a:extLst>
                    <a:ext uri="{FF2B5EF4-FFF2-40B4-BE49-F238E27FC236}">
                      <a16:creationId xmlns:a16="http://schemas.microsoft.com/office/drawing/2014/main" id="{4C32DB87-AB11-B4FE-D964-C242C75CFA54}"/>
                    </a:ext>
                  </a:extLst>
                </p:cNvPr>
                <p:cNvSpPr/>
                <p:nvPr/>
              </p:nvSpPr>
              <p:spPr>
                <a:xfrm>
                  <a:off x="-637726" y="382148"/>
                  <a:ext cx="365760" cy="773390"/>
                </a:xfrm>
                <a:prstGeom prst="rect">
                  <a:avLst/>
                </a:prstGeom>
                <a:grpFill/>
                <a:ln w="127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66" name="Group 165">
                  <a:extLst>
                    <a:ext uri="{FF2B5EF4-FFF2-40B4-BE49-F238E27FC236}">
                      <a16:creationId xmlns:a16="http://schemas.microsoft.com/office/drawing/2014/main" id="{EAB82E9E-DEF3-6793-23FE-C41E732DBE9E}"/>
                    </a:ext>
                  </a:extLst>
                </p:cNvPr>
                <p:cNvGrpSpPr/>
                <p:nvPr/>
              </p:nvGrpSpPr>
              <p:grpSpPr>
                <a:xfrm>
                  <a:off x="-577706" y="440527"/>
                  <a:ext cx="245720" cy="649516"/>
                  <a:chOff x="-359388" y="1619249"/>
                  <a:chExt cx="264842" cy="649516"/>
                </a:xfrm>
                <a:grpFill/>
              </p:grpSpPr>
              <p:grpSp>
                <p:nvGrpSpPr>
                  <p:cNvPr id="167" name="Group 166">
                    <a:extLst>
                      <a:ext uri="{FF2B5EF4-FFF2-40B4-BE49-F238E27FC236}">
                        <a16:creationId xmlns:a16="http://schemas.microsoft.com/office/drawing/2014/main" id="{A45B48B9-3C9A-3B3C-FF02-5CCE8F72AA96}"/>
                      </a:ext>
                    </a:extLst>
                  </p:cNvPr>
                  <p:cNvGrpSpPr/>
                  <p:nvPr/>
                </p:nvGrpSpPr>
                <p:grpSpPr>
                  <a:xfrm>
                    <a:off x="-359388" y="1619249"/>
                    <a:ext cx="264842" cy="283892"/>
                    <a:chOff x="-359388" y="1619249"/>
                    <a:chExt cx="264842" cy="283892"/>
                  </a:xfrm>
                  <a:grpFill/>
                </p:grpSpPr>
                <p:sp>
                  <p:nvSpPr>
                    <p:cNvPr id="173" name="Rectangle 172">
                      <a:extLst>
                        <a:ext uri="{FF2B5EF4-FFF2-40B4-BE49-F238E27FC236}">
                          <a16:creationId xmlns:a16="http://schemas.microsoft.com/office/drawing/2014/main" id="{9C8F062A-B795-45B7-615B-F8E5CF6B2C97}"/>
                        </a:ext>
                      </a:extLst>
                    </p:cNvPr>
                    <p:cNvSpPr/>
                    <p:nvPr/>
                  </p:nvSpPr>
                  <p:spPr>
                    <a:xfrm>
                      <a:off x="-359388" y="1619249"/>
                      <a:ext cx="264842" cy="283892"/>
                    </a:xfrm>
                    <a:prstGeom prst="rect">
                      <a:avLst/>
                    </a:prstGeom>
                    <a:grpFill/>
                    <a:ln w="127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74" name="Group 173">
                      <a:extLst>
                        <a:ext uri="{FF2B5EF4-FFF2-40B4-BE49-F238E27FC236}">
                          <a16:creationId xmlns:a16="http://schemas.microsoft.com/office/drawing/2014/main" id="{E728FF14-BA98-D33C-6C12-495CE1057924}"/>
                        </a:ext>
                      </a:extLst>
                    </p:cNvPr>
                    <p:cNvGrpSpPr/>
                    <p:nvPr/>
                  </p:nvGrpSpPr>
                  <p:grpSpPr>
                    <a:xfrm>
                      <a:off x="-309137" y="1666198"/>
                      <a:ext cx="164339" cy="189995"/>
                      <a:chOff x="222584" y="658748"/>
                      <a:chExt cx="164339" cy="228600"/>
                    </a:xfrm>
                    <a:grpFill/>
                  </p:grpSpPr>
                  <p:sp>
                    <p:nvSpPr>
                      <p:cNvPr id="175" name="Freeform: Shape 174">
                        <a:extLst>
                          <a:ext uri="{FF2B5EF4-FFF2-40B4-BE49-F238E27FC236}">
                            <a16:creationId xmlns:a16="http://schemas.microsoft.com/office/drawing/2014/main" id="{8F452258-5D1D-5760-1068-20924E07D592}"/>
                          </a:ext>
                        </a:extLst>
                      </p:cNvPr>
                      <p:cNvSpPr/>
                      <p:nvPr/>
                    </p:nvSpPr>
                    <p:spPr>
                      <a:xfrm>
                        <a:off x="222584" y="658748"/>
                        <a:ext cx="45720" cy="228600"/>
                      </a:xfrm>
                      <a:custGeom>
                        <a:avLst/>
                        <a:gdLst>
                          <a:gd name="connsiteX0" fmla="*/ 474687 w 610487"/>
                          <a:gd name="connsiteY0" fmla="*/ 0 h 3005667"/>
                          <a:gd name="connsiteX1" fmla="*/ 356154 w 610487"/>
                          <a:gd name="connsiteY1" fmla="*/ 50800 h 3005667"/>
                          <a:gd name="connsiteX2" fmla="*/ 305354 w 610487"/>
                          <a:gd name="connsiteY2" fmla="*/ 76200 h 3005667"/>
                          <a:gd name="connsiteX3" fmla="*/ 246087 w 610487"/>
                          <a:gd name="connsiteY3" fmla="*/ 101600 h 3005667"/>
                          <a:gd name="connsiteX4" fmla="*/ 144487 w 610487"/>
                          <a:gd name="connsiteY4" fmla="*/ 143934 h 3005667"/>
                          <a:gd name="connsiteX5" fmla="*/ 110621 w 610487"/>
                          <a:gd name="connsiteY5" fmla="*/ 169334 h 3005667"/>
                          <a:gd name="connsiteX6" fmla="*/ 51354 w 610487"/>
                          <a:gd name="connsiteY6" fmla="*/ 270934 h 3005667"/>
                          <a:gd name="connsiteX7" fmla="*/ 9021 w 610487"/>
                          <a:gd name="connsiteY7" fmla="*/ 431800 h 3005667"/>
                          <a:gd name="connsiteX8" fmla="*/ 25954 w 610487"/>
                          <a:gd name="connsiteY8" fmla="*/ 516467 h 3005667"/>
                          <a:gd name="connsiteX9" fmla="*/ 110621 w 610487"/>
                          <a:gd name="connsiteY9" fmla="*/ 584200 h 3005667"/>
                          <a:gd name="connsiteX10" fmla="*/ 229154 w 610487"/>
                          <a:gd name="connsiteY10" fmla="*/ 643467 h 3005667"/>
                          <a:gd name="connsiteX11" fmla="*/ 279954 w 610487"/>
                          <a:gd name="connsiteY11" fmla="*/ 685800 h 3005667"/>
                          <a:gd name="connsiteX12" fmla="*/ 330754 w 610487"/>
                          <a:gd name="connsiteY12" fmla="*/ 736600 h 3005667"/>
                          <a:gd name="connsiteX13" fmla="*/ 373087 w 610487"/>
                          <a:gd name="connsiteY13" fmla="*/ 787400 h 3005667"/>
                          <a:gd name="connsiteX14" fmla="*/ 398487 w 610487"/>
                          <a:gd name="connsiteY14" fmla="*/ 795867 h 3005667"/>
                          <a:gd name="connsiteX15" fmla="*/ 457754 w 610487"/>
                          <a:gd name="connsiteY15" fmla="*/ 812800 h 3005667"/>
                          <a:gd name="connsiteX16" fmla="*/ 508554 w 610487"/>
                          <a:gd name="connsiteY16" fmla="*/ 855134 h 3005667"/>
                          <a:gd name="connsiteX17" fmla="*/ 559354 w 610487"/>
                          <a:gd name="connsiteY17" fmla="*/ 905934 h 3005667"/>
                          <a:gd name="connsiteX18" fmla="*/ 584754 w 610487"/>
                          <a:gd name="connsiteY18" fmla="*/ 931334 h 3005667"/>
                          <a:gd name="connsiteX19" fmla="*/ 601687 w 610487"/>
                          <a:gd name="connsiteY19" fmla="*/ 982134 h 3005667"/>
                          <a:gd name="connsiteX20" fmla="*/ 593221 w 610487"/>
                          <a:gd name="connsiteY20" fmla="*/ 1193800 h 3005667"/>
                          <a:gd name="connsiteX21" fmla="*/ 559354 w 610487"/>
                          <a:gd name="connsiteY21" fmla="*/ 1244600 h 3005667"/>
                          <a:gd name="connsiteX22" fmla="*/ 491621 w 610487"/>
                          <a:gd name="connsiteY22" fmla="*/ 1363134 h 3005667"/>
                          <a:gd name="connsiteX23" fmla="*/ 432354 w 610487"/>
                          <a:gd name="connsiteY23" fmla="*/ 1490134 h 3005667"/>
                          <a:gd name="connsiteX24" fmla="*/ 406954 w 610487"/>
                          <a:gd name="connsiteY24" fmla="*/ 1515534 h 3005667"/>
                          <a:gd name="connsiteX25" fmla="*/ 356154 w 610487"/>
                          <a:gd name="connsiteY25" fmla="*/ 1566334 h 3005667"/>
                          <a:gd name="connsiteX26" fmla="*/ 330754 w 610487"/>
                          <a:gd name="connsiteY26" fmla="*/ 1591734 h 3005667"/>
                          <a:gd name="connsiteX27" fmla="*/ 229154 w 610487"/>
                          <a:gd name="connsiteY27" fmla="*/ 1617134 h 3005667"/>
                          <a:gd name="connsiteX28" fmla="*/ 34421 w 610487"/>
                          <a:gd name="connsiteY28" fmla="*/ 1659467 h 3005667"/>
                          <a:gd name="connsiteX29" fmla="*/ 17487 w 610487"/>
                          <a:gd name="connsiteY29" fmla="*/ 1701800 h 3005667"/>
                          <a:gd name="connsiteX30" fmla="*/ 17487 w 610487"/>
                          <a:gd name="connsiteY30" fmla="*/ 2065867 h 3005667"/>
                          <a:gd name="connsiteX31" fmla="*/ 51354 w 610487"/>
                          <a:gd name="connsiteY31" fmla="*/ 2099734 h 3005667"/>
                          <a:gd name="connsiteX32" fmla="*/ 102154 w 610487"/>
                          <a:gd name="connsiteY32" fmla="*/ 2201334 h 3005667"/>
                          <a:gd name="connsiteX33" fmla="*/ 127554 w 610487"/>
                          <a:gd name="connsiteY33" fmla="*/ 2218267 h 3005667"/>
                          <a:gd name="connsiteX34" fmla="*/ 161421 w 610487"/>
                          <a:gd name="connsiteY34" fmla="*/ 2243667 h 3005667"/>
                          <a:gd name="connsiteX35" fmla="*/ 186821 w 610487"/>
                          <a:gd name="connsiteY35" fmla="*/ 2252134 h 3005667"/>
                          <a:gd name="connsiteX36" fmla="*/ 313821 w 610487"/>
                          <a:gd name="connsiteY36" fmla="*/ 2269067 h 3005667"/>
                          <a:gd name="connsiteX37" fmla="*/ 390021 w 610487"/>
                          <a:gd name="connsiteY37" fmla="*/ 2302934 h 3005667"/>
                          <a:gd name="connsiteX38" fmla="*/ 423887 w 610487"/>
                          <a:gd name="connsiteY38" fmla="*/ 2311400 h 3005667"/>
                          <a:gd name="connsiteX39" fmla="*/ 474687 w 610487"/>
                          <a:gd name="connsiteY39" fmla="*/ 2328334 h 3005667"/>
                          <a:gd name="connsiteX40" fmla="*/ 525487 w 610487"/>
                          <a:gd name="connsiteY40" fmla="*/ 2379134 h 3005667"/>
                          <a:gd name="connsiteX41" fmla="*/ 559354 w 610487"/>
                          <a:gd name="connsiteY41" fmla="*/ 2463800 h 3005667"/>
                          <a:gd name="connsiteX42" fmla="*/ 550887 w 610487"/>
                          <a:gd name="connsiteY42" fmla="*/ 2794000 h 3005667"/>
                          <a:gd name="connsiteX43" fmla="*/ 533954 w 610487"/>
                          <a:gd name="connsiteY43" fmla="*/ 2844800 h 3005667"/>
                          <a:gd name="connsiteX44" fmla="*/ 525487 w 610487"/>
                          <a:gd name="connsiteY44" fmla="*/ 2870200 h 3005667"/>
                          <a:gd name="connsiteX45" fmla="*/ 517021 w 610487"/>
                          <a:gd name="connsiteY45" fmla="*/ 2895600 h 3005667"/>
                          <a:gd name="connsiteX46" fmla="*/ 500087 w 610487"/>
                          <a:gd name="connsiteY46" fmla="*/ 2912534 h 3005667"/>
                          <a:gd name="connsiteX47" fmla="*/ 483154 w 610487"/>
                          <a:gd name="connsiteY47" fmla="*/ 3005667 h 3005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610487" h="3005667">
                            <a:moveTo>
                              <a:pt x="474687" y="0"/>
                            </a:moveTo>
                            <a:cubicBezTo>
                              <a:pt x="435176" y="16933"/>
                              <a:pt x="394602" y="31576"/>
                              <a:pt x="356154" y="50800"/>
                            </a:cubicBezTo>
                            <a:cubicBezTo>
                              <a:pt x="339221" y="59267"/>
                              <a:pt x="322544" y="68266"/>
                              <a:pt x="305354" y="76200"/>
                            </a:cubicBezTo>
                            <a:cubicBezTo>
                              <a:pt x="285839" y="85207"/>
                              <a:pt x="265564" y="92511"/>
                              <a:pt x="246087" y="101600"/>
                            </a:cubicBezTo>
                            <a:cubicBezTo>
                              <a:pt x="155922" y="143677"/>
                              <a:pt x="208386" y="127959"/>
                              <a:pt x="144487" y="143934"/>
                            </a:cubicBezTo>
                            <a:cubicBezTo>
                              <a:pt x="133198" y="152401"/>
                              <a:pt x="118966" y="157955"/>
                              <a:pt x="110621" y="169334"/>
                            </a:cubicBezTo>
                            <a:cubicBezTo>
                              <a:pt x="87435" y="200951"/>
                              <a:pt x="67145" y="235047"/>
                              <a:pt x="51354" y="270934"/>
                            </a:cubicBezTo>
                            <a:cubicBezTo>
                              <a:pt x="22640" y="336192"/>
                              <a:pt x="19235" y="370513"/>
                              <a:pt x="9021" y="431800"/>
                            </a:cubicBezTo>
                            <a:cubicBezTo>
                              <a:pt x="14665" y="460022"/>
                              <a:pt x="14617" y="490013"/>
                              <a:pt x="25954" y="516467"/>
                            </a:cubicBezTo>
                            <a:cubicBezTo>
                              <a:pt x="34843" y="537207"/>
                              <a:pt x="96722" y="576556"/>
                              <a:pt x="110621" y="584200"/>
                            </a:cubicBezTo>
                            <a:cubicBezTo>
                              <a:pt x="149328" y="605489"/>
                              <a:pt x="229154" y="643467"/>
                              <a:pt x="229154" y="643467"/>
                            </a:cubicBezTo>
                            <a:cubicBezTo>
                              <a:pt x="267934" y="701638"/>
                              <a:pt x="218571" y="636694"/>
                              <a:pt x="279954" y="685800"/>
                            </a:cubicBezTo>
                            <a:cubicBezTo>
                              <a:pt x="298654" y="700760"/>
                              <a:pt x="317471" y="716674"/>
                              <a:pt x="330754" y="736600"/>
                            </a:cubicBezTo>
                            <a:cubicBezTo>
                              <a:pt x="343249" y="755343"/>
                              <a:pt x="353529" y="774361"/>
                              <a:pt x="373087" y="787400"/>
                            </a:cubicBezTo>
                            <a:cubicBezTo>
                              <a:pt x="380513" y="792351"/>
                              <a:pt x="389939" y="793303"/>
                              <a:pt x="398487" y="795867"/>
                            </a:cubicBezTo>
                            <a:cubicBezTo>
                              <a:pt x="418167" y="801771"/>
                              <a:pt x="437998" y="807156"/>
                              <a:pt x="457754" y="812800"/>
                            </a:cubicBezTo>
                            <a:cubicBezTo>
                              <a:pt x="496533" y="870970"/>
                              <a:pt x="447172" y="806028"/>
                              <a:pt x="508554" y="855134"/>
                            </a:cubicBezTo>
                            <a:cubicBezTo>
                              <a:pt x="527254" y="870094"/>
                              <a:pt x="542421" y="889001"/>
                              <a:pt x="559354" y="905934"/>
                            </a:cubicBezTo>
                            <a:lnTo>
                              <a:pt x="584754" y="931334"/>
                            </a:lnTo>
                            <a:cubicBezTo>
                              <a:pt x="590398" y="948267"/>
                              <a:pt x="597947" y="964681"/>
                              <a:pt x="601687" y="982134"/>
                            </a:cubicBezTo>
                            <a:cubicBezTo>
                              <a:pt x="616750" y="1052426"/>
                              <a:pt x="611531" y="1123610"/>
                              <a:pt x="593221" y="1193800"/>
                            </a:cubicBezTo>
                            <a:cubicBezTo>
                              <a:pt x="588084" y="1213492"/>
                              <a:pt x="569825" y="1227149"/>
                              <a:pt x="559354" y="1244600"/>
                            </a:cubicBezTo>
                            <a:cubicBezTo>
                              <a:pt x="535941" y="1283622"/>
                              <a:pt x="512671" y="1322788"/>
                              <a:pt x="491621" y="1363134"/>
                            </a:cubicBezTo>
                            <a:cubicBezTo>
                              <a:pt x="483473" y="1378751"/>
                              <a:pt x="447430" y="1467520"/>
                              <a:pt x="432354" y="1490134"/>
                            </a:cubicBezTo>
                            <a:cubicBezTo>
                              <a:pt x="425712" y="1500097"/>
                              <a:pt x="414746" y="1506443"/>
                              <a:pt x="406954" y="1515534"/>
                            </a:cubicBezTo>
                            <a:cubicBezTo>
                              <a:pt x="333944" y="1600712"/>
                              <a:pt x="423225" y="1510441"/>
                              <a:pt x="356154" y="1566334"/>
                            </a:cubicBezTo>
                            <a:cubicBezTo>
                              <a:pt x="346956" y="1573999"/>
                              <a:pt x="340908" y="1585388"/>
                              <a:pt x="330754" y="1591734"/>
                            </a:cubicBezTo>
                            <a:cubicBezTo>
                              <a:pt x="296831" y="1612936"/>
                              <a:pt x="268093" y="1610644"/>
                              <a:pt x="229154" y="1617134"/>
                            </a:cubicBezTo>
                            <a:cubicBezTo>
                              <a:pt x="77143" y="1642469"/>
                              <a:pt x="127959" y="1628288"/>
                              <a:pt x="34421" y="1659467"/>
                            </a:cubicBezTo>
                            <a:cubicBezTo>
                              <a:pt x="28776" y="1673578"/>
                              <a:pt x="19986" y="1686809"/>
                              <a:pt x="17487" y="1701800"/>
                            </a:cubicBezTo>
                            <a:cubicBezTo>
                              <a:pt x="-2775" y="1823371"/>
                              <a:pt x="-8696" y="1943678"/>
                              <a:pt x="17487" y="2065867"/>
                            </a:cubicBezTo>
                            <a:cubicBezTo>
                              <a:pt x="20832" y="2081478"/>
                              <a:pt x="40065" y="2088445"/>
                              <a:pt x="51354" y="2099734"/>
                            </a:cubicBezTo>
                            <a:cubicBezTo>
                              <a:pt x="62828" y="2126507"/>
                              <a:pt x="81322" y="2177030"/>
                              <a:pt x="102154" y="2201334"/>
                            </a:cubicBezTo>
                            <a:cubicBezTo>
                              <a:pt x="108776" y="2209060"/>
                              <a:pt x="119274" y="2212353"/>
                              <a:pt x="127554" y="2218267"/>
                            </a:cubicBezTo>
                            <a:cubicBezTo>
                              <a:pt x="139037" y="2226469"/>
                              <a:pt x="149169" y="2236666"/>
                              <a:pt x="161421" y="2243667"/>
                            </a:cubicBezTo>
                            <a:cubicBezTo>
                              <a:pt x="169170" y="2248095"/>
                              <a:pt x="178109" y="2250198"/>
                              <a:pt x="186821" y="2252134"/>
                            </a:cubicBezTo>
                            <a:cubicBezTo>
                              <a:pt x="224816" y="2260577"/>
                              <a:pt x="277150" y="2264992"/>
                              <a:pt x="313821" y="2269067"/>
                            </a:cubicBezTo>
                            <a:cubicBezTo>
                              <a:pt x="343324" y="2283818"/>
                              <a:pt x="357593" y="2292125"/>
                              <a:pt x="390021" y="2302934"/>
                            </a:cubicBezTo>
                            <a:cubicBezTo>
                              <a:pt x="401060" y="2306614"/>
                              <a:pt x="412742" y="2308056"/>
                              <a:pt x="423887" y="2311400"/>
                            </a:cubicBezTo>
                            <a:cubicBezTo>
                              <a:pt x="440984" y="2316529"/>
                              <a:pt x="474687" y="2328334"/>
                              <a:pt x="474687" y="2328334"/>
                            </a:cubicBezTo>
                            <a:cubicBezTo>
                              <a:pt x="491620" y="2345267"/>
                              <a:pt x="516593" y="2356899"/>
                              <a:pt x="525487" y="2379134"/>
                            </a:cubicBezTo>
                            <a:lnTo>
                              <a:pt x="559354" y="2463800"/>
                            </a:lnTo>
                            <a:cubicBezTo>
                              <a:pt x="572868" y="2612450"/>
                              <a:pt x="575444" y="2585265"/>
                              <a:pt x="550887" y="2794000"/>
                            </a:cubicBezTo>
                            <a:cubicBezTo>
                              <a:pt x="548801" y="2811727"/>
                              <a:pt x="539598" y="2827867"/>
                              <a:pt x="533954" y="2844800"/>
                            </a:cubicBezTo>
                            <a:lnTo>
                              <a:pt x="525487" y="2870200"/>
                            </a:lnTo>
                            <a:cubicBezTo>
                              <a:pt x="522665" y="2878667"/>
                              <a:pt x="523332" y="2889289"/>
                              <a:pt x="517021" y="2895600"/>
                            </a:cubicBezTo>
                            <a:lnTo>
                              <a:pt x="500087" y="2912534"/>
                            </a:lnTo>
                            <a:cubicBezTo>
                              <a:pt x="478692" y="2976721"/>
                              <a:pt x="483154" y="2945485"/>
                              <a:pt x="483154" y="3005667"/>
                            </a:cubicBezTo>
                          </a:path>
                        </a:pathLst>
                      </a:custGeom>
                      <a:grpFill/>
                      <a:ln w="127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Freeform: Shape 175">
                        <a:extLst>
                          <a:ext uri="{FF2B5EF4-FFF2-40B4-BE49-F238E27FC236}">
                            <a16:creationId xmlns:a16="http://schemas.microsoft.com/office/drawing/2014/main" id="{904216D9-111D-1511-01B2-008C245D948A}"/>
                          </a:ext>
                        </a:extLst>
                      </p:cNvPr>
                      <p:cNvSpPr/>
                      <p:nvPr/>
                    </p:nvSpPr>
                    <p:spPr>
                      <a:xfrm>
                        <a:off x="341203" y="658748"/>
                        <a:ext cx="45720" cy="228600"/>
                      </a:xfrm>
                      <a:custGeom>
                        <a:avLst/>
                        <a:gdLst>
                          <a:gd name="connsiteX0" fmla="*/ 474687 w 610487"/>
                          <a:gd name="connsiteY0" fmla="*/ 0 h 3005667"/>
                          <a:gd name="connsiteX1" fmla="*/ 356154 w 610487"/>
                          <a:gd name="connsiteY1" fmla="*/ 50800 h 3005667"/>
                          <a:gd name="connsiteX2" fmla="*/ 305354 w 610487"/>
                          <a:gd name="connsiteY2" fmla="*/ 76200 h 3005667"/>
                          <a:gd name="connsiteX3" fmla="*/ 246087 w 610487"/>
                          <a:gd name="connsiteY3" fmla="*/ 101600 h 3005667"/>
                          <a:gd name="connsiteX4" fmla="*/ 144487 w 610487"/>
                          <a:gd name="connsiteY4" fmla="*/ 143934 h 3005667"/>
                          <a:gd name="connsiteX5" fmla="*/ 110621 w 610487"/>
                          <a:gd name="connsiteY5" fmla="*/ 169334 h 3005667"/>
                          <a:gd name="connsiteX6" fmla="*/ 51354 w 610487"/>
                          <a:gd name="connsiteY6" fmla="*/ 270934 h 3005667"/>
                          <a:gd name="connsiteX7" fmla="*/ 9021 w 610487"/>
                          <a:gd name="connsiteY7" fmla="*/ 431800 h 3005667"/>
                          <a:gd name="connsiteX8" fmla="*/ 25954 w 610487"/>
                          <a:gd name="connsiteY8" fmla="*/ 516467 h 3005667"/>
                          <a:gd name="connsiteX9" fmla="*/ 110621 w 610487"/>
                          <a:gd name="connsiteY9" fmla="*/ 584200 h 3005667"/>
                          <a:gd name="connsiteX10" fmla="*/ 229154 w 610487"/>
                          <a:gd name="connsiteY10" fmla="*/ 643467 h 3005667"/>
                          <a:gd name="connsiteX11" fmla="*/ 279954 w 610487"/>
                          <a:gd name="connsiteY11" fmla="*/ 685800 h 3005667"/>
                          <a:gd name="connsiteX12" fmla="*/ 330754 w 610487"/>
                          <a:gd name="connsiteY12" fmla="*/ 736600 h 3005667"/>
                          <a:gd name="connsiteX13" fmla="*/ 373087 w 610487"/>
                          <a:gd name="connsiteY13" fmla="*/ 787400 h 3005667"/>
                          <a:gd name="connsiteX14" fmla="*/ 398487 w 610487"/>
                          <a:gd name="connsiteY14" fmla="*/ 795867 h 3005667"/>
                          <a:gd name="connsiteX15" fmla="*/ 457754 w 610487"/>
                          <a:gd name="connsiteY15" fmla="*/ 812800 h 3005667"/>
                          <a:gd name="connsiteX16" fmla="*/ 508554 w 610487"/>
                          <a:gd name="connsiteY16" fmla="*/ 855134 h 3005667"/>
                          <a:gd name="connsiteX17" fmla="*/ 559354 w 610487"/>
                          <a:gd name="connsiteY17" fmla="*/ 905934 h 3005667"/>
                          <a:gd name="connsiteX18" fmla="*/ 584754 w 610487"/>
                          <a:gd name="connsiteY18" fmla="*/ 931334 h 3005667"/>
                          <a:gd name="connsiteX19" fmla="*/ 601687 w 610487"/>
                          <a:gd name="connsiteY19" fmla="*/ 982134 h 3005667"/>
                          <a:gd name="connsiteX20" fmla="*/ 593221 w 610487"/>
                          <a:gd name="connsiteY20" fmla="*/ 1193800 h 3005667"/>
                          <a:gd name="connsiteX21" fmla="*/ 559354 w 610487"/>
                          <a:gd name="connsiteY21" fmla="*/ 1244600 h 3005667"/>
                          <a:gd name="connsiteX22" fmla="*/ 491621 w 610487"/>
                          <a:gd name="connsiteY22" fmla="*/ 1363134 h 3005667"/>
                          <a:gd name="connsiteX23" fmla="*/ 432354 w 610487"/>
                          <a:gd name="connsiteY23" fmla="*/ 1490134 h 3005667"/>
                          <a:gd name="connsiteX24" fmla="*/ 406954 w 610487"/>
                          <a:gd name="connsiteY24" fmla="*/ 1515534 h 3005667"/>
                          <a:gd name="connsiteX25" fmla="*/ 356154 w 610487"/>
                          <a:gd name="connsiteY25" fmla="*/ 1566334 h 3005667"/>
                          <a:gd name="connsiteX26" fmla="*/ 330754 w 610487"/>
                          <a:gd name="connsiteY26" fmla="*/ 1591734 h 3005667"/>
                          <a:gd name="connsiteX27" fmla="*/ 229154 w 610487"/>
                          <a:gd name="connsiteY27" fmla="*/ 1617134 h 3005667"/>
                          <a:gd name="connsiteX28" fmla="*/ 34421 w 610487"/>
                          <a:gd name="connsiteY28" fmla="*/ 1659467 h 3005667"/>
                          <a:gd name="connsiteX29" fmla="*/ 17487 w 610487"/>
                          <a:gd name="connsiteY29" fmla="*/ 1701800 h 3005667"/>
                          <a:gd name="connsiteX30" fmla="*/ 17487 w 610487"/>
                          <a:gd name="connsiteY30" fmla="*/ 2065867 h 3005667"/>
                          <a:gd name="connsiteX31" fmla="*/ 51354 w 610487"/>
                          <a:gd name="connsiteY31" fmla="*/ 2099734 h 3005667"/>
                          <a:gd name="connsiteX32" fmla="*/ 102154 w 610487"/>
                          <a:gd name="connsiteY32" fmla="*/ 2201334 h 3005667"/>
                          <a:gd name="connsiteX33" fmla="*/ 127554 w 610487"/>
                          <a:gd name="connsiteY33" fmla="*/ 2218267 h 3005667"/>
                          <a:gd name="connsiteX34" fmla="*/ 161421 w 610487"/>
                          <a:gd name="connsiteY34" fmla="*/ 2243667 h 3005667"/>
                          <a:gd name="connsiteX35" fmla="*/ 186821 w 610487"/>
                          <a:gd name="connsiteY35" fmla="*/ 2252134 h 3005667"/>
                          <a:gd name="connsiteX36" fmla="*/ 313821 w 610487"/>
                          <a:gd name="connsiteY36" fmla="*/ 2269067 h 3005667"/>
                          <a:gd name="connsiteX37" fmla="*/ 390021 w 610487"/>
                          <a:gd name="connsiteY37" fmla="*/ 2302934 h 3005667"/>
                          <a:gd name="connsiteX38" fmla="*/ 423887 w 610487"/>
                          <a:gd name="connsiteY38" fmla="*/ 2311400 h 3005667"/>
                          <a:gd name="connsiteX39" fmla="*/ 474687 w 610487"/>
                          <a:gd name="connsiteY39" fmla="*/ 2328334 h 3005667"/>
                          <a:gd name="connsiteX40" fmla="*/ 525487 w 610487"/>
                          <a:gd name="connsiteY40" fmla="*/ 2379134 h 3005667"/>
                          <a:gd name="connsiteX41" fmla="*/ 559354 w 610487"/>
                          <a:gd name="connsiteY41" fmla="*/ 2463800 h 3005667"/>
                          <a:gd name="connsiteX42" fmla="*/ 550887 w 610487"/>
                          <a:gd name="connsiteY42" fmla="*/ 2794000 h 3005667"/>
                          <a:gd name="connsiteX43" fmla="*/ 533954 w 610487"/>
                          <a:gd name="connsiteY43" fmla="*/ 2844800 h 3005667"/>
                          <a:gd name="connsiteX44" fmla="*/ 525487 w 610487"/>
                          <a:gd name="connsiteY44" fmla="*/ 2870200 h 3005667"/>
                          <a:gd name="connsiteX45" fmla="*/ 517021 w 610487"/>
                          <a:gd name="connsiteY45" fmla="*/ 2895600 h 3005667"/>
                          <a:gd name="connsiteX46" fmla="*/ 500087 w 610487"/>
                          <a:gd name="connsiteY46" fmla="*/ 2912534 h 3005667"/>
                          <a:gd name="connsiteX47" fmla="*/ 483154 w 610487"/>
                          <a:gd name="connsiteY47" fmla="*/ 3005667 h 3005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610487" h="3005667">
                            <a:moveTo>
                              <a:pt x="474687" y="0"/>
                            </a:moveTo>
                            <a:cubicBezTo>
                              <a:pt x="435176" y="16933"/>
                              <a:pt x="394602" y="31576"/>
                              <a:pt x="356154" y="50800"/>
                            </a:cubicBezTo>
                            <a:cubicBezTo>
                              <a:pt x="339221" y="59267"/>
                              <a:pt x="322544" y="68266"/>
                              <a:pt x="305354" y="76200"/>
                            </a:cubicBezTo>
                            <a:cubicBezTo>
                              <a:pt x="285839" y="85207"/>
                              <a:pt x="265564" y="92511"/>
                              <a:pt x="246087" y="101600"/>
                            </a:cubicBezTo>
                            <a:cubicBezTo>
                              <a:pt x="155922" y="143677"/>
                              <a:pt x="208386" y="127959"/>
                              <a:pt x="144487" y="143934"/>
                            </a:cubicBezTo>
                            <a:cubicBezTo>
                              <a:pt x="133198" y="152401"/>
                              <a:pt x="118966" y="157955"/>
                              <a:pt x="110621" y="169334"/>
                            </a:cubicBezTo>
                            <a:cubicBezTo>
                              <a:pt x="87435" y="200951"/>
                              <a:pt x="67145" y="235047"/>
                              <a:pt x="51354" y="270934"/>
                            </a:cubicBezTo>
                            <a:cubicBezTo>
                              <a:pt x="22640" y="336192"/>
                              <a:pt x="19235" y="370513"/>
                              <a:pt x="9021" y="431800"/>
                            </a:cubicBezTo>
                            <a:cubicBezTo>
                              <a:pt x="14665" y="460022"/>
                              <a:pt x="14617" y="490013"/>
                              <a:pt x="25954" y="516467"/>
                            </a:cubicBezTo>
                            <a:cubicBezTo>
                              <a:pt x="34843" y="537207"/>
                              <a:pt x="96722" y="576556"/>
                              <a:pt x="110621" y="584200"/>
                            </a:cubicBezTo>
                            <a:cubicBezTo>
                              <a:pt x="149328" y="605489"/>
                              <a:pt x="229154" y="643467"/>
                              <a:pt x="229154" y="643467"/>
                            </a:cubicBezTo>
                            <a:cubicBezTo>
                              <a:pt x="267934" y="701638"/>
                              <a:pt x="218571" y="636694"/>
                              <a:pt x="279954" y="685800"/>
                            </a:cubicBezTo>
                            <a:cubicBezTo>
                              <a:pt x="298654" y="700760"/>
                              <a:pt x="317471" y="716674"/>
                              <a:pt x="330754" y="736600"/>
                            </a:cubicBezTo>
                            <a:cubicBezTo>
                              <a:pt x="343249" y="755343"/>
                              <a:pt x="353529" y="774361"/>
                              <a:pt x="373087" y="787400"/>
                            </a:cubicBezTo>
                            <a:cubicBezTo>
                              <a:pt x="380513" y="792351"/>
                              <a:pt x="389939" y="793303"/>
                              <a:pt x="398487" y="795867"/>
                            </a:cubicBezTo>
                            <a:cubicBezTo>
                              <a:pt x="418167" y="801771"/>
                              <a:pt x="437998" y="807156"/>
                              <a:pt x="457754" y="812800"/>
                            </a:cubicBezTo>
                            <a:cubicBezTo>
                              <a:pt x="496533" y="870970"/>
                              <a:pt x="447172" y="806028"/>
                              <a:pt x="508554" y="855134"/>
                            </a:cubicBezTo>
                            <a:cubicBezTo>
                              <a:pt x="527254" y="870094"/>
                              <a:pt x="542421" y="889001"/>
                              <a:pt x="559354" y="905934"/>
                            </a:cubicBezTo>
                            <a:lnTo>
                              <a:pt x="584754" y="931334"/>
                            </a:lnTo>
                            <a:cubicBezTo>
                              <a:pt x="590398" y="948267"/>
                              <a:pt x="597947" y="964681"/>
                              <a:pt x="601687" y="982134"/>
                            </a:cubicBezTo>
                            <a:cubicBezTo>
                              <a:pt x="616750" y="1052426"/>
                              <a:pt x="611531" y="1123610"/>
                              <a:pt x="593221" y="1193800"/>
                            </a:cubicBezTo>
                            <a:cubicBezTo>
                              <a:pt x="588084" y="1213492"/>
                              <a:pt x="569825" y="1227149"/>
                              <a:pt x="559354" y="1244600"/>
                            </a:cubicBezTo>
                            <a:cubicBezTo>
                              <a:pt x="535941" y="1283622"/>
                              <a:pt x="512671" y="1322788"/>
                              <a:pt x="491621" y="1363134"/>
                            </a:cubicBezTo>
                            <a:cubicBezTo>
                              <a:pt x="483473" y="1378751"/>
                              <a:pt x="447430" y="1467520"/>
                              <a:pt x="432354" y="1490134"/>
                            </a:cubicBezTo>
                            <a:cubicBezTo>
                              <a:pt x="425712" y="1500097"/>
                              <a:pt x="414746" y="1506443"/>
                              <a:pt x="406954" y="1515534"/>
                            </a:cubicBezTo>
                            <a:cubicBezTo>
                              <a:pt x="333944" y="1600712"/>
                              <a:pt x="423225" y="1510441"/>
                              <a:pt x="356154" y="1566334"/>
                            </a:cubicBezTo>
                            <a:cubicBezTo>
                              <a:pt x="346956" y="1573999"/>
                              <a:pt x="340908" y="1585388"/>
                              <a:pt x="330754" y="1591734"/>
                            </a:cubicBezTo>
                            <a:cubicBezTo>
                              <a:pt x="296831" y="1612936"/>
                              <a:pt x="268093" y="1610644"/>
                              <a:pt x="229154" y="1617134"/>
                            </a:cubicBezTo>
                            <a:cubicBezTo>
                              <a:pt x="77143" y="1642469"/>
                              <a:pt x="127959" y="1628288"/>
                              <a:pt x="34421" y="1659467"/>
                            </a:cubicBezTo>
                            <a:cubicBezTo>
                              <a:pt x="28776" y="1673578"/>
                              <a:pt x="19986" y="1686809"/>
                              <a:pt x="17487" y="1701800"/>
                            </a:cubicBezTo>
                            <a:cubicBezTo>
                              <a:pt x="-2775" y="1823371"/>
                              <a:pt x="-8696" y="1943678"/>
                              <a:pt x="17487" y="2065867"/>
                            </a:cubicBezTo>
                            <a:cubicBezTo>
                              <a:pt x="20832" y="2081478"/>
                              <a:pt x="40065" y="2088445"/>
                              <a:pt x="51354" y="2099734"/>
                            </a:cubicBezTo>
                            <a:cubicBezTo>
                              <a:pt x="62828" y="2126507"/>
                              <a:pt x="81322" y="2177030"/>
                              <a:pt x="102154" y="2201334"/>
                            </a:cubicBezTo>
                            <a:cubicBezTo>
                              <a:pt x="108776" y="2209060"/>
                              <a:pt x="119274" y="2212353"/>
                              <a:pt x="127554" y="2218267"/>
                            </a:cubicBezTo>
                            <a:cubicBezTo>
                              <a:pt x="139037" y="2226469"/>
                              <a:pt x="149169" y="2236666"/>
                              <a:pt x="161421" y="2243667"/>
                            </a:cubicBezTo>
                            <a:cubicBezTo>
                              <a:pt x="169170" y="2248095"/>
                              <a:pt x="178109" y="2250198"/>
                              <a:pt x="186821" y="2252134"/>
                            </a:cubicBezTo>
                            <a:cubicBezTo>
                              <a:pt x="224816" y="2260577"/>
                              <a:pt x="277150" y="2264992"/>
                              <a:pt x="313821" y="2269067"/>
                            </a:cubicBezTo>
                            <a:cubicBezTo>
                              <a:pt x="343324" y="2283818"/>
                              <a:pt x="357593" y="2292125"/>
                              <a:pt x="390021" y="2302934"/>
                            </a:cubicBezTo>
                            <a:cubicBezTo>
                              <a:pt x="401060" y="2306614"/>
                              <a:pt x="412742" y="2308056"/>
                              <a:pt x="423887" y="2311400"/>
                            </a:cubicBezTo>
                            <a:cubicBezTo>
                              <a:pt x="440984" y="2316529"/>
                              <a:pt x="474687" y="2328334"/>
                              <a:pt x="474687" y="2328334"/>
                            </a:cubicBezTo>
                            <a:cubicBezTo>
                              <a:pt x="491620" y="2345267"/>
                              <a:pt x="516593" y="2356899"/>
                              <a:pt x="525487" y="2379134"/>
                            </a:cubicBezTo>
                            <a:lnTo>
                              <a:pt x="559354" y="2463800"/>
                            </a:lnTo>
                            <a:cubicBezTo>
                              <a:pt x="572868" y="2612450"/>
                              <a:pt x="575444" y="2585265"/>
                              <a:pt x="550887" y="2794000"/>
                            </a:cubicBezTo>
                            <a:cubicBezTo>
                              <a:pt x="548801" y="2811727"/>
                              <a:pt x="539598" y="2827867"/>
                              <a:pt x="533954" y="2844800"/>
                            </a:cubicBezTo>
                            <a:lnTo>
                              <a:pt x="525487" y="2870200"/>
                            </a:lnTo>
                            <a:cubicBezTo>
                              <a:pt x="522665" y="2878667"/>
                              <a:pt x="523332" y="2889289"/>
                              <a:pt x="517021" y="2895600"/>
                            </a:cubicBezTo>
                            <a:lnTo>
                              <a:pt x="500087" y="2912534"/>
                            </a:lnTo>
                            <a:cubicBezTo>
                              <a:pt x="478692" y="2976721"/>
                              <a:pt x="483154" y="2945485"/>
                              <a:pt x="483154" y="3005667"/>
                            </a:cubicBezTo>
                          </a:path>
                        </a:pathLst>
                      </a:custGeom>
                      <a:grpFill/>
                      <a:ln w="127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68" name="Group 167">
                    <a:extLst>
                      <a:ext uri="{FF2B5EF4-FFF2-40B4-BE49-F238E27FC236}">
                        <a16:creationId xmlns:a16="http://schemas.microsoft.com/office/drawing/2014/main" id="{587C0DB9-64A9-F69D-5D54-4737C67F2AA5}"/>
                      </a:ext>
                    </a:extLst>
                  </p:cNvPr>
                  <p:cNvGrpSpPr/>
                  <p:nvPr/>
                </p:nvGrpSpPr>
                <p:grpSpPr>
                  <a:xfrm>
                    <a:off x="-359388" y="1984873"/>
                    <a:ext cx="264842" cy="283892"/>
                    <a:chOff x="-359388" y="1619249"/>
                    <a:chExt cx="264842" cy="283892"/>
                  </a:xfrm>
                  <a:grpFill/>
                </p:grpSpPr>
                <p:sp>
                  <p:nvSpPr>
                    <p:cNvPr id="169" name="Rectangle 168">
                      <a:extLst>
                        <a:ext uri="{FF2B5EF4-FFF2-40B4-BE49-F238E27FC236}">
                          <a16:creationId xmlns:a16="http://schemas.microsoft.com/office/drawing/2014/main" id="{9A3C2D32-8360-184B-08F2-43A74296D30E}"/>
                        </a:ext>
                      </a:extLst>
                    </p:cNvPr>
                    <p:cNvSpPr/>
                    <p:nvPr/>
                  </p:nvSpPr>
                  <p:spPr>
                    <a:xfrm>
                      <a:off x="-359388" y="1619249"/>
                      <a:ext cx="264842" cy="283892"/>
                    </a:xfrm>
                    <a:prstGeom prst="rect">
                      <a:avLst/>
                    </a:prstGeom>
                    <a:grpFill/>
                    <a:ln w="127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70" name="Group 169">
                      <a:extLst>
                        <a:ext uri="{FF2B5EF4-FFF2-40B4-BE49-F238E27FC236}">
                          <a16:creationId xmlns:a16="http://schemas.microsoft.com/office/drawing/2014/main" id="{BAEDF575-5FC3-3E0E-04B3-CC6F347C256F}"/>
                        </a:ext>
                      </a:extLst>
                    </p:cNvPr>
                    <p:cNvGrpSpPr/>
                    <p:nvPr/>
                  </p:nvGrpSpPr>
                  <p:grpSpPr>
                    <a:xfrm>
                      <a:off x="-309137" y="1666198"/>
                      <a:ext cx="164339" cy="189995"/>
                      <a:chOff x="222584" y="658748"/>
                      <a:chExt cx="164339" cy="228600"/>
                    </a:xfrm>
                    <a:grpFill/>
                  </p:grpSpPr>
                  <p:sp>
                    <p:nvSpPr>
                      <p:cNvPr id="171" name="Freeform: Shape 170">
                        <a:extLst>
                          <a:ext uri="{FF2B5EF4-FFF2-40B4-BE49-F238E27FC236}">
                            <a16:creationId xmlns:a16="http://schemas.microsoft.com/office/drawing/2014/main" id="{E04B6747-FE87-3D41-249A-07F04734BF84}"/>
                          </a:ext>
                        </a:extLst>
                      </p:cNvPr>
                      <p:cNvSpPr/>
                      <p:nvPr/>
                    </p:nvSpPr>
                    <p:spPr>
                      <a:xfrm>
                        <a:off x="222584" y="658748"/>
                        <a:ext cx="45720" cy="228600"/>
                      </a:xfrm>
                      <a:custGeom>
                        <a:avLst/>
                        <a:gdLst>
                          <a:gd name="connsiteX0" fmla="*/ 474687 w 610487"/>
                          <a:gd name="connsiteY0" fmla="*/ 0 h 3005667"/>
                          <a:gd name="connsiteX1" fmla="*/ 356154 w 610487"/>
                          <a:gd name="connsiteY1" fmla="*/ 50800 h 3005667"/>
                          <a:gd name="connsiteX2" fmla="*/ 305354 w 610487"/>
                          <a:gd name="connsiteY2" fmla="*/ 76200 h 3005667"/>
                          <a:gd name="connsiteX3" fmla="*/ 246087 w 610487"/>
                          <a:gd name="connsiteY3" fmla="*/ 101600 h 3005667"/>
                          <a:gd name="connsiteX4" fmla="*/ 144487 w 610487"/>
                          <a:gd name="connsiteY4" fmla="*/ 143934 h 3005667"/>
                          <a:gd name="connsiteX5" fmla="*/ 110621 w 610487"/>
                          <a:gd name="connsiteY5" fmla="*/ 169334 h 3005667"/>
                          <a:gd name="connsiteX6" fmla="*/ 51354 w 610487"/>
                          <a:gd name="connsiteY6" fmla="*/ 270934 h 3005667"/>
                          <a:gd name="connsiteX7" fmla="*/ 9021 w 610487"/>
                          <a:gd name="connsiteY7" fmla="*/ 431800 h 3005667"/>
                          <a:gd name="connsiteX8" fmla="*/ 25954 w 610487"/>
                          <a:gd name="connsiteY8" fmla="*/ 516467 h 3005667"/>
                          <a:gd name="connsiteX9" fmla="*/ 110621 w 610487"/>
                          <a:gd name="connsiteY9" fmla="*/ 584200 h 3005667"/>
                          <a:gd name="connsiteX10" fmla="*/ 229154 w 610487"/>
                          <a:gd name="connsiteY10" fmla="*/ 643467 h 3005667"/>
                          <a:gd name="connsiteX11" fmla="*/ 279954 w 610487"/>
                          <a:gd name="connsiteY11" fmla="*/ 685800 h 3005667"/>
                          <a:gd name="connsiteX12" fmla="*/ 330754 w 610487"/>
                          <a:gd name="connsiteY12" fmla="*/ 736600 h 3005667"/>
                          <a:gd name="connsiteX13" fmla="*/ 373087 w 610487"/>
                          <a:gd name="connsiteY13" fmla="*/ 787400 h 3005667"/>
                          <a:gd name="connsiteX14" fmla="*/ 398487 w 610487"/>
                          <a:gd name="connsiteY14" fmla="*/ 795867 h 3005667"/>
                          <a:gd name="connsiteX15" fmla="*/ 457754 w 610487"/>
                          <a:gd name="connsiteY15" fmla="*/ 812800 h 3005667"/>
                          <a:gd name="connsiteX16" fmla="*/ 508554 w 610487"/>
                          <a:gd name="connsiteY16" fmla="*/ 855134 h 3005667"/>
                          <a:gd name="connsiteX17" fmla="*/ 559354 w 610487"/>
                          <a:gd name="connsiteY17" fmla="*/ 905934 h 3005667"/>
                          <a:gd name="connsiteX18" fmla="*/ 584754 w 610487"/>
                          <a:gd name="connsiteY18" fmla="*/ 931334 h 3005667"/>
                          <a:gd name="connsiteX19" fmla="*/ 601687 w 610487"/>
                          <a:gd name="connsiteY19" fmla="*/ 982134 h 3005667"/>
                          <a:gd name="connsiteX20" fmla="*/ 593221 w 610487"/>
                          <a:gd name="connsiteY20" fmla="*/ 1193800 h 3005667"/>
                          <a:gd name="connsiteX21" fmla="*/ 559354 w 610487"/>
                          <a:gd name="connsiteY21" fmla="*/ 1244600 h 3005667"/>
                          <a:gd name="connsiteX22" fmla="*/ 491621 w 610487"/>
                          <a:gd name="connsiteY22" fmla="*/ 1363134 h 3005667"/>
                          <a:gd name="connsiteX23" fmla="*/ 432354 w 610487"/>
                          <a:gd name="connsiteY23" fmla="*/ 1490134 h 3005667"/>
                          <a:gd name="connsiteX24" fmla="*/ 406954 w 610487"/>
                          <a:gd name="connsiteY24" fmla="*/ 1515534 h 3005667"/>
                          <a:gd name="connsiteX25" fmla="*/ 356154 w 610487"/>
                          <a:gd name="connsiteY25" fmla="*/ 1566334 h 3005667"/>
                          <a:gd name="connsiteX26" fmla="*/ 330754 w 610487"/>
                          <a:gd name="connsiteY26" fmla="*/ 1591734 h 3005667"/>
                          <a:gd name="connsiteX27" fmla="*/ 229154 w 610487"/>
                          <a:gd name="connsiteY27" fmla="*/ 1617134 h 3005667"/>
                          <a:gd name="connsiteX28" fmla="*/ 34421 w 610487"/>
                          <a:gd name="connsiteY28" fmla="*/ 1659467 h 3005667"/>
                          <a:gd name="connsiteX29" fmla="*/ 17487 w 610487"/>
                          <a:gd name="connsiteY29" fmla="*/ 1701800 h 3005667"/>
                          <a:gd name="connsiteX30" fmla="*/ 17487 w 610487"/>
                          <a:gd name="connsiteY30" fmla="*/ 2065867 h 3005667"/>
                          <a:gd name="connsiteX31" fmla="*/ 51354 w 610487"/>
                          <a:gd name="connsiteY31" fmla="*/ 2099734 h 3005667"/>
                          <a:gd name="connsiteX32" fmla="*/ 102154 w 610487"/>
                          <a:gd name="connsiteY32" fmla="*/ 2201334 h 3005667"/>
                          <a:gd name="connsiteX33" fmla="*/ 127554 w 610487"/>
                          <a:gd name="connsiteY33" fmla="*/ 2218267 h 3005667"/>
                          <a:gd name="connsiteX34" fmla="*/ 161421 w 610487"/>
                          <a:gd name="connsiteY34" fmla="*/ 2243667 h 3005667"/>
                          <a:gd name="connsiteX35" fmla="*/ 186821 w 610487"/>
                          <a:gd name="connsiteY35" fmla="*/ 2252134 h 3005667"/>
                          <a:gd name="connsiteX36" fmla="*/ 313821 w 610487"/>
                          <a:gd name="connsiteY36" fmla="*/ 2269067 h 3005667"/>
                          <a:gd name="connsiteX37" fmla="*/ 390021 w 610487"/>
                          <a:gd name="connsiteY37" fmla="*/ 2302934 h 3005667"/>
                          <a:gd name="connsiteX38" fmla="*/ 423887 w 610487"/>
                          <a:gd name="connsiteY38" fmla="*/ 2311400 h 3005667"/>
                          <a:gd name="connsiteX39" fmla="*/ 474687 w 610487"/>
                          <a:gd name="connsiteY39" fmla="*/ 2328334 h 3005667"/>
                          <a:gd name="connsiteX40" fmla="*/ 525487 w 610487"/>
                          <a:gd name="connsiteY40" fmla="*/ 2379134 h 3005667"/>
                          <a:gd name="connsiteX41" fmla="*/ 559354 w 610487"/>
                          <a:gd name="connsiteY41" fmla="*/ 2463800 h 3005667"/>
                          <a:gd name="connsiteX42" fmla="*/ 550887 w 610487"/>
                          <a:gd name="connsiteY42" fmla="*/ 2794000 h 3005667"/>
                          <a:gd name="connsiteX43" fmla="*/ 533954 w 610487"/>
                          <a:gd name="connsiteY43" fmla="*/ 2844800 h 3005667"/>
                          <a:gd name="connsiteX44" fmla="*/ 525487 w 610487"/>
                          <a:gd name="connsiteY44" fmla="*/ 2870200 h 3005667"/>
                          <a:gd name="connsiteX45" fmla="*/ 517021 w 610487"/>
                          <a:gd name="connsiteY45" fmla="*/ 2895600 h 3005667"/>
                          <a:gd name="connsiteX46" fmla="*/ 500087 w 610487"/>
                          <a:gd name="connsiteY46" fmla="*/ 2912534 h 3005667"/>
                          <a:gd name="connsiteX47" fmla="*/ 483154 w 610487"/>
                          <a:gd name="connsiteY47" fmla="*/ 3005667 h 3005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610487" h="3005667">
                            <a:moveTo>
                              <a:pt x="474687" y="0"/>
                            </a:moveTo>
                            <a:cubicBezTo>
                              <a:pt x="435176" y="16933"/>
                              <a:pt x="394602" y="31576"/>
                              <a:pt x="356154" y="50800"/>
                            </a:cubicBezTo>
                            <a:cubicBezTo>
                              <a:pt x="339221" y="59267"/>
                              <a:pt x="322544" y="68266"/>
                              <a:pt x="305354" y="76200"/>
                            </a:cubicBezTo>
                            <a:cubicBezTo>
                              <a:pt x="285839" y="85207"/>
                              <a:pt x="265564" y="92511"/>
                              <a:pt x="246087" y="101600"/>
                            </a:cubicBezTo>
                            <a:cubicBezTo>
                              <a:pt x="155922" y="143677"/>
                              <a:pt x="208386" y="127959"/>
                              <a:pt x="144487" y="143934"/>
                            </a:cubicBezTo>
                            <a:cubicBezTo>
                              <a:pt x="133198" y="152401"/>
                              <a:pt x="118966" y="157955"/>
                              <a:pt x="110621" y="169334"/>
                            </a:cubicBezTo>
                            <a:cubicBezTo>
                              <a:pt x="87435" y="200951"/>
                              <a:pt x="67145" y="235047"/>
                              <a:pt x="51354" y="270934"/>
                            </a:cubicBezTo>
                            <a:cubicBezTo>
                              <a:pt x="22640" y="336192"/>
                              <a:pt x="19235" y="370513"/>
                              <a:pt x="9021" y="431800"/>
                            </a:cubicBezTo>
                            <a:cubicBezTo>
                              <a:pt x="14665" y="460022"/>
                              <a:pt x="14617" y="490013"/>
                              <a:pt x="25954" y="516467"/>
                            </a:cubicBezTo>
                            <a:cubicBezTo>
                              <a:pt x="34843" y="537207"/>
                              <a:pt x="96722" y="576556"/>
                              <a:pt x="110621" y="584200"/>
                            </a:cubicBezTo>
                            <a:cubicBezTo>
                              <a:pt x="149328" y="605489"/>
                              <a:pt x="229154" y="643467"/>
                              <a:pt x="229154" y="643467"/>
                            </a:cubicBezTo>
                            <a:cubicBezTo>
                              <a:pt x="267934" y="701638"/>
                              <a:pt x="218571" y="636694"/>
                              <a:pt x="279954" y="685800"/>
                            </a:cubicBezTo>
                            <a:cubicBezTo>
                              <a:pt x="298654" y="700760"/>
                              <a:pt x="317471" y="716674"/>
                              <a:pt x="330754" y="736600"/>
                            </a:cubicBezTo>
                            <a:cubicBezTo>
                              <a:pt x="343249" y="755343"/>
                              <a:pt x="353529" y="774361"/>
                              <a:pt x="373087" y="787400"/>
                            </a:cubicBezTo>
                            <a:cubicBezTo>
                              <a:pt x="380513" y="792351"/>
                              <a:pt x="389939" y="793303"/>
                              <a:pt x="398487" y="795867"/>
                            </a:cubicBezTo>
                            <a:cubicBezTo>
                              <a:pt x="418167" y="801771"/>
                              <a:pt x="437998" y="807156"/>
                              <a:pt x="457754" y="812800"/>
                            </a:cubicBezTo>
                            <a:cubicBezTo>
                              <a:pt x="496533" y="870970"/>
                              <a:pt x="447172" y="806028"/>
                              <a:pt x="508554" y="855134"/>
                            </a:cubicBezTo>
                            <a:cubicBezTo>
                              <a:pt x="527254" y="870094"/>
                              <a:pt x="542421" y="889001"/>
                              <a:pt x="559354" y="905934"/>
                            </a:cubicBezTo>
                            <a:lnTo>
                              <a:pt x="584754" y="931334"/>
                            </a:lnTo>
                            <a:cubicBezTo>
                              <a:pt x="590398" y="948267"/>
                              <a:pt x="597947" y="964681"/>
                              <a:pt x="601687" y="982134"/>
                            </a:cubicBezTo>
                            <a:cubicBezTo>
                              <a:pt x="616750" y="1052426"/>
                              <a:pt x="611531" y="1123610"/>
                              <a:pt x="593221" y="1193800"/>
                            </a:cubicBezTo>
                            <a:cubicBezTo>
                              <a:pt x="588084" y="1213492"/>
                              <a:pt x="569825" y="1227149"/>
                              <a:pt x="559354" y="1244600"/>
                            </a:cubicBezTo>
                            <a:cubicBezTo>
                              <a:pt x="535941" y="1283622"/>
                              <a:pt x="512671" y="1322788"/>
                              <a:pt x="491621" y="1363134"/>
                            </a:cubicBezTo>
                            <a:cubicBezTo>
                              <a:pt x="483473" y="1378751"/>
                              <a:pt x="447430" y="1467520"/>
                              <a:pt x="432354" y="1490134"/>
                            </a:cubicBezTo>
                            <a:cubicBezTo>
                              <a:pt x="425712" y="1500097"/>
                              <a:pt x="414746" y="1506443"/>
                              <a:pt x="406954" y="1515534"/>
                            </a:cubicBezTo>
                            <a:cubicBezTo>
                              <a:pt x="333944" y="1600712"/>
                              <a:pt x="423225" y="1510441"/>
                              <a:pt x="356154" y="1566334"/>
                            </a:cubicBezTo>
                            <a:cubicBezTo>
                              <a:pt x="346956" y="1573999"/>
                              <a:pt x="340908" y="1585388"/>
                              <a:pt x="330754" y="1591734"/>
                            </a:cubicBezTo>
                            <a:cubicBezTo>
                              <a:pt x="296831" y="1612936"/>
                              <a:pt x="268093" y="1610644"/>
                              <a:pt x="229154" y="1617134"/>
                            </a:cubicBezTo>
                            <a:cubicBezTo>
                              <a:pt x="77143" y="1642469"/>
                              <a:pt x="127959" y="1628288"/>
                              <a:pt x="34421" y="1659467"/>
                            </a:cubicBezTo>
                            <a:cubicBezTo>
                              <a:pt x="28776" y="1673578"/>
                              <a:pt x="19986" y="1686809"/>
                              <a:pt x="17487" y="1701800"/>
                            </a:cubicBezTo>
                            <a:cubicBezTo>
                              <a:pt x="-2775" y="1823371"/>
                              <a:pt x="-8696" y="1943678"/>
                              <a:pt x="17487" y="2065867"/>
                            </a:cubicBezTo>
                            <a:cubicBezTo>
                              <a:pt x="20832" y="2081478"/>
                              <a:pt x="40065" y="2088445"/>
                              <a:pt x="51354" y="2099734"/>
                            </a:cubicBezTo>
                            <a:cubicBezTo>
                              <a:pt x="62828" y="2126507"/>
                              <a:pt x="81322" y="2177030"/>
                              <a:pt x="102154" y="2201334"/>
                            </a:cubicBezTo>
                            <a:cubicBezTo>
                              <a:pt x="108776" y="2209060"/>
                              <a:pt x="119274" y="2212353"/>
                              <a:pt x="127554" y="2218267"/>
                            </a:cubicBezTo>
                            <a:cubicBezTo>
                              <a:pt x="139037" y="2226469"/>
                              <a:pt x="149169" y="2236666"/>
                              <a:pt x="161421" y="2243667"/>
                            </a:cubicBezTo>
                            <a:cubicBezTo>
                              <a:pt x="169170" y="2248095"/>
                              <a:pt x="178109" y="2250198"/>
                              <a:pt x="186821" y="2252134"/>
                            </a:cubicBezTo>
                            <a:cubicBezTo>
                              <a:pt x="224816" y="2260577"/>
                              <a:pt x="277150" y="2264992"/>
                              <a:pt x="313821" y="2269067"/>
                            </a:cubicBezTo>
                            <a:cubicBezTo>
                              <a:pt x="343324" y="2283818"/>
                              <a:pt x="357593" y="2292125"/>
                              <a:pt x="390021" y="2302934"/>
                            </a:cubicBezTo>
                            <a:cubicBezTo>
                              <a:pt x="401060" y="2306614"/>
                              <a:pt x="412742" y="2308056"/>
                              <a:pt x="423887" y="2311400"/>
                            </a:cubicBezTo>
                            <a:cubicBezTo>
                              <a:pt x="440984" y="2316529"/>
                              <a:pt x="474687" y="2328334"/>
                              <a:pt x="474687" y="2328334"/>
                            </a:cubicBezTo>
                            <a:cubicBezTo>
                              <a:pt x="491620" y="2345267"/>
                              <a:pt x="516593" y="2356899"/>
                              <a:pt x="525487" y="2379134"/>
                            </a:cubicBezTo>
                            <a:lnTo>
                              <a:pt x="559354" y="2463800"/>
                            </a:lnTo>
                            <a:cubicBezTo>
                              <a:pt x="572868" y="2612450"/>
                              <a:pt x="575444" y="2585265"/>
                              <a:pt x="550887" y="2794000"/>
                            </a:cubicBezTo>
                            <a:cubicBezTo>
                              <a:pt x="548801" y="2811727"/>
                              <a:pt x="539598" y="2827867"/>
                              <a:pt x="533954" y="2844800"/>
                            </a:cubicBezTo>
                            <a:lnTo>
                              <a:pt x="525487" y="2870200"/>
                            </a:lnTo>
                            <a:cubicBezTo>
                              <a:pt x="522665" y="2878667"/>
                              <a:pt x="523332" y="2889289"/>
                              <a:pt x="517021" y="2895600"/>
                            </a:cubicBezTo>
                            <a:lnTo>
                              <a:pt x="500087" y="2912534"/>
                            </a:lnTo>
                            <a:cubicBezTo>
                              <a:pt x="478692" y="2976721"/>
                              <a:pt x="483154" y="2945485"/>
                              <a:pt x="483154" y="3005667"/>
                            </a:cubicBezTo>
                          </a:path>
                        </a:pathLst>
                      </a:custGeom>
                      <a:grpFill/>
                      <a:ln w="127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Freeform: Shape 171">
                        <a:extLst>
                          <a:ext uri="{FF2B5EF4-FFF2-40B4-BE49-F238E27FC236}">
                            <a16:creationId xmlns:a16="http://schemas.microsoft.com/office/drawing/2014/main" id="{F1FD64BC-225D-F951-BDCD-43EC91870B5F}"/>
                          </a:ext>
                        </a:extLst>
                      </p:cNvPr>
                      <p:cNvSpPr/>
                      <p:nvPr/>
                    </p:nvSpPr>
                    <p:spPr>
                      <a:xfrm>
                        <a:off x="341203" y="658748"/>
                        <a:ext cx="45720" cy="228600"/>
                      </a:xfrm>
                      <a:custGeom>
                        <a:avLst/>
                        <a:gdLst>
                          <a:gd name="connsiteX0" fmla="*/ 474687 w 610487"/>
                          <a:gd name="connsiteY0" fmla="*/ 0 h 3005667"/>
                          <a:gd name="connsiteX1" fmla="*/ 356154 w 610487"/>
                          <a:gd name="connsiteY1" fmla="*/ 50800 h 3005667"/>
                          <a:gd name="connsiteX2" fmla="*/ 305354 w 610487"/>
                          <a:gd name="connsiteY2" fmla="*/ 76200 h 3005667"/>
                          <a:gd name="connsiteX3" fmla="*/ 246087 w 610487"/>
                          <a:gd name="connsiteY3" fmla="*/ 101600 h 3005667"/>
                          <a:gd name="connsiteX4" fmla="*/ 144487 w 610487"/>
                          <a:gd name="connsiteY4" fmla="*/ 143934 h 3005667"/>
                          <a:gd name="connsiteX5" fmla="*/ 110621 w 610487"/>
                          <a:gd name="connsiteY5" fmla="*/ 169334 h 3005667"/>
                          <a:gd name="connsiteX6" fmla="*/ 51354 w 610487"/>
                          <a:gd name="connsiteY6" fmla="*/ 270934 h 3005667"/>
                          <a:gd name="connsiteX7" fmla="*/ 9021 w 610487"/>
                          <a:gd name="connsiteY7" fmla="*/ 431800 h 3005667"/>
                          <a:gd name="connsiteX8" fmla="*/ 25954 w 610487"/>
                          <a:gd name="connsiteY8" fmla="*/ 516467 h 3005667"/>
                          <a:gd name="connsiteX9" fmla="*/ 110621 w 610487"/>
                          <a:gd name="connsiteY9" fmla="*/ 584200 h 3005667"/>
                          <a:gd name="connsiteX10" fmla="*/ 229154 w 610487"/>
                          <a:gd name="connsiteY10" fmla="*/ 643467 h 3005667"/>
                          <a:gd name="connsiteX11" fmla="*/ 279954 w 610487"/>
                          <a:gd name="connsiteY11" fmla="*/ 685800 h 3005667"/>
                          <a:gd name="connsiteX12" fmla="*/ 330754 w 610487"/>
                          <a:gd name="connsiteY12" fmla="*/ 736600 h 3005667"/>
                          <a:gd name="connsiteX13" fmla="*/ 373087 w 610487"/>
                          <a:gd name="connsiteY13" fmla="*/ 787400 h 3005667"/>
                          <a:gd name="connsiteX14" fmla="*/ 398487 w 610487"/>
                          <a:gd name="connsiteY14" fmla="*/ 795867 h 3005667"/>
                          <a:gd name="connsiteX15" fmla="*/ 457754 w 610487"/>
                          <a:gd name="connsiteY15" fmla="*/ 812800 h 3005667"/>
                          <a:gd name="connsiteX16" fmla="*/ 508554 w 610487"/>
                          <a:gd name="connsiteY16" fmla="*/ 855134 h 3005667"/>
                          <a:gd name="connsiteX17" fmla="*/ 559354 w 610487"/>
                          <a:gd name="connsiteY17" fmla="*/ 905934 h 3005667"/>
                          <a:gd name="connsiteX18" fmla="*/ 584754 w 610487"/>
                          <a:gd name="connsiteY18" fmla="*/ 931334 h 3005667"/>
                          <a:gd name="connsiteX19" fmla="*/ 601687 w 610487"/>
                          <a:gd name="connsiteY19" fmla="*/ 982134 h 3005667"/>
                          <a:gd name="connsiteX20" fmla="*/ 593221 w 610487"/>
                          <a:gd name="connsiteY20" fmla="*/ 1193800 h 3005667"/>
                          <a:gd name="connsiteX21" fmla="*/ 559354 w 610487"/>
                          <a:gd name="connsiteY21" fmla="*/ 1244600 h 3005667"/>
                          <a:gd name="connsiteX22" fmla="*/ 491621 w 610487"/>
                          <a:gd name="connsiteY22" fmla="*/ 1363134 h 3005667"/>
                          <a:gd name="connsiteX23" fmla="*/ 432354 w 610487"/>
                          <a:gd name="connsiteY23" fmla="*/ 1490134 h 3005667"/>
                          <a:gd name="connsiteX24" fmla="*/ 406954 w 610487"/>
                          <a:gd name="connsiteY24" fmla="*/ 1515534 h 3005667"/>
                          <a:gd name="connsiteX25" fmla="*/ 356154 w 610487"/>
                          <a:gd name="connsiteY25" fmla="*/ 1566334 h 3005667"/>
                          <a:gd name="connsiteX26" fmla="*/ 330754 w 610487"/>
                          <a:gd name="connsiteY26" fmla="*/ 1591734 h 3005667"/>
                          <a:gd name="connsiteX27" fmla="*/ 229154 w 610487"/>
                          <a:gd name="connsiteY27" fmla="*/ 1617134 h 3005667"/>
                          <a:gd name="connsiteX28" fmla="*/ 34421 w 610487"/>
                          <a:gd name="connsiteY28" fmla="*/ 1659467 h 3005667"/>
                          <a:gd name="connsiteX29" fmla="*/ 17487 w 610487"/>
                          <a:gd name="connsiteY29" fmla="*/ 1701800 h 3005667"/>
                          <a:gd name="connsiteX30" fmla="*/ 17487 w 610487"/>
                          <a:gd name="connsiteY30" fmla="*/ 2065867 h 3005667"/>
                          <a:gd name="connsiteX31" fmla="*/ 51354 w 610487"/>
                          <a:gd name="connsiteY31" fmla="*/ 2099734 h 3005667"/>
                          <a:gd name="connsiteX32" fmla="*/ 102154 w 610487"/>
                          <a:gd name="connsiteY32" fmla="*/ 2201334 h 3005667"/>
                          <a:gd name="connsiteX33" fmla="*/ 127554 w 610487"/>
                          <a:gd name="connsiteY33" fmla="*/ 2218267 h 3005667"/>
                          <a:gd name="connsiteX34" fmla="*/ 161421 w 610487"/>
                          <a:gd name="connsiteY34" fmla="*/ 2243667 h 3005667"/>
                          <a:gd name="connsiteX35" fmla="*/ 186821 w 610487"/>
                          <a:gd name="connsiteY35" fmla="*/ 2252134 h 3005667"/>
                          <a:gd name="connsiteX36" fmla="*/ 313821 w 610487"/>
                          <a:gd name="connsiteY36" fmla="*/ 2269067 h 3005667"/>
                          <a:gd name="connsiteX37" fmla="*/ 390021 w 610487"/>
                          <a:gd name="connsiteY37" fmla="*/ 2302934 h 3005667"/>
                          <a:gd name="connsiteX38" fmla="*/ 423887 w 610487"/>
                          <a:gd name="connsiteY38" fmla="*/ 2311400 h 3005667"/>
                          <a:gd name="connsiteX39" fmla="*/ 474687 w 610487"/>
                          <a:gd name="connsiteY39" fmla="*/ 2328334 h 3005667"/>
                          <a:gd name="connsiteX40" fmla="*/ 525487 w 610487"/>
                          <a:gd name="connsiteY40" fmla="*/ 2379134 h 3005667"/>
                          <a:gd name="connsiteX41" fmla="*/ 559354 w 610487"/>
                          <a:gd name="connsiteY41" fmla="*/ 2463800 h 3005667"/>
                          <a:gd name="connsiteX42" fmla="*/ 550887 w 610487"/>
                          <a:gd name="connsiteY42" fmla="*/ 2794000 h 3005667"/>
                          <a:gd name="connsiteX43" fmla="*/ 533954 w 610487"/>
                          <a:gd name="connsiteY43" fmla="*/ 2844800 h 3005667"/>
                          <a:gd name="connsiteX44" fmla="*/ 525487 w 610487"/>
                          <a:gd name="connsiteY44" fmla="*/ 2870200 h 3005667"/>
                          <a:gd name="connsiteX45" fmla="*/ 517021 w 610487"/>
                          <a:gd name="connsiteY45" fmla="*/ 2895600 h 3005667"/>
                          <a:gd name="connsiteX46" fmla="*/ 500087 w 610487"/>
                          <a:gd name="connsiteY46" fmla="*/ 2912534 h 3005667"/>
                          <a:gd name="connsiteX47" fmla="*/ 483154 w 610487"/>
                          <a:gd name="connsiteY47" fmla="*/ 3005667 h 3005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610487" h="3005667">
                            <a:moveTo>
                              <a:pt x="474687" y="0"/>
                            </a:moveTo>
                            <a:cubicBezTo>
                              <a:pt x="435176" y="16933"/>
                              <a:pt x="394602" y="31576"/>
                              <a:pt x="356154" y="50800"/>
                            </a:cubicBezTo>
                            <a:cubicBezTo>
                              <a:pt x="339221" y="59267"/>
                              <a:pt x="322544" y="68266"/>
                              <a:pt x="305354" y="76200"/>
                            </a:cubicBezTo>
                            <a:cubicBezTo>
                              <a:pt x="285839" y="85207"/>
                              <a:pt x="265564" y="92511"/>
                              <a:pt x="246087" y="101600"/>
                            </a:cubicBezTo>
                            <a:cubicBezTo>
                              <a:pt x="155922" y="143677"/>
                              <a:pt x="208386" y="127959"/>
                              <a:pt x="144487" y="143934"/>
                            </a:cubicBezTo>
                            <a:cubicBezTo>
                              <a:pt x="133198" y="152401"/>
                              <a:pt x="118966" y="157955"/>
                              <a:pt x="110621" y="169334"/>
                            </a:cubicBezTo>
                            <a:cubicBezTo>
                              <a:pt x="87435" y="200951"/>
                              <a:pt x="67145" y="235047"/>
                              <a:pt x="51354" y="270934"/>
                            </a:cubicBezTo>
                            <a:cubicBezTo>
                              <a:pt x="22640" y="336192"/>
                              <a:pt x="19235" y="370513"/>
                              <a:pt x="9021" y="431800"/>
                            </a:cubicBezTo>
                            <a:cubicBezTo>
                              <a:pt x="14665" y="460022"/>
                              <a:pt x="14617" y="490013"/>
                              <a:pt x="25954" y="516467"/>
                            </a:cubicBezTo>
                            <a:cubicBezTo>
                              <a:pt x="34843" y="537207"/>
                              <a:pt x="96722" y="576556"/>
                              <a:pt x="110621" y="584200"/>
                            </a:cubicBezTo>
                            <a:cubicBezTo>
                              <a:pt x="149328" y="605489"/>
                              <a:pt x="229154" y="643467"/>
                              <a:pt x="229154" y="643467"/>
                            </a:cubicBezTo>
                            <a:cubicBezTo>
                              <a:pt x="267934" y="701638"/>
                              <a:pt x="218571" y="636694"/>
                              <a:pt x="279954" y="685800"/>
                            </a:cubicBezTo>
                            <a:cubicBezTo>
                              <a:pt x="298654" y="700760"/>
                              <a:pt x="317471" y="716674"/>
                              <a:pt x="330754" y="736600"/>
                            </a:cubicBezTo>
                            <a:cubicBezTo>
                              <a:pt x="343249" y="755343"/>
                              <a:pt x="353529" y="774361"/>
                              <a:pt x="373087" y="787400"/>
                            </a:cubicBezTo>
                            <a:cubicBezTo>
                              <a:pt x="380513" y="792351"/>
                              <a:pt x="389939" y="793303"/>
                              <a:pt x="398487" y="795867"/>
                            </a:cubicBezTo>
                            <a:cubicBezTo>
                              <a:pt x="418167" y="801771"/>
                              <a:pt x="437998" y="807156"/>
                              <a:pt x="457754" y="812800"/>
                            </a:cubicBezTo>
                            <a:cubicBezTo>
                              <a:pt x="496533" y="870970"/>
                              <a:pt x="447172" y="806028"/>
                              <a:pt x="508554" y="855134"/>
                            </a:cubicBezTo>
                            <a:cubicBezTo>
                              <a:pt x="527254" y="870094"/>
                              <a:pt x="542421" y="889001"/>
                              <a:pt x="559354" y="905934"/>
                            </a:cubicBezTo>
                            <a:lnTo>
                              <a:pt x="584754" y="931334"/>
                            </a:lnTo>
                            <a:cubicBezTo>
                              <a:pt x="590398" y="948267"/>
                              <a:pt x="597947" y="964681"/>
                              <a:pt x="601687" y="982134"/>
                            </a:cubicBezTo>
                            <a:cubicBezTo>
                              <a:pt x="616750" y="1052426"/>
                              <a:pt x="611531" y="1123610"/>
                              <a:pt x="593221" y="1193800"/>
                            </a:cubicBezTo>
                            <a:cubicBezTo>
                              <a:pt x="588084" y="1213492"/>
                              <a:pt x="569825" y="1227149"/>
                              <a:pt x="559354" y="1244600"/>
                            </a:cubicBezTo>
                            <a:cubicBezTo>
                              <a:pt x="535941" y="1283622"/>
                              <a:pt x="512671" y="1322788"/>
                              <a:pt x="491621" y="1363134"/>
                            </a:cubicBezTo>
                            <a:cubicBezTo>
                              <a:pt x="483473" y="1378751"/>
                              <a:pt x="447430" y="1467520"/>
                              <a:pt x="432354" y="1490134"/>
                            </a:cubicBezTo>
                            <a:cubicBezTo>
                              <a:pt x="425712" y="1500097"/>
                              <a:pt x="414746" y="1506443"/>
                              <a:pt x="406954" y="1515534"/>
                            </a:cubicBezTo>
                            <a:cubicBezTo>
                              <a:pt x="333944" y="1600712"/>
                              <a:pt x="423225" y="1510441"/>
                              <a:pt x="356154" y="1566334"/>
                            </a:cubicBezTo>
                            <a:cubicBezTo>
                              <a:pt x="346956" y="1573999"/>
                              <a:pt x="340908" y="1585388"/>
                              <a:pt x="330754" y="1591734"/>
                            </a:cubicBezTo>
                            <a:cubicBezTo>
                              <a:pt x="296831" y="1612936"/>
                              <a:pt x="268093" y="1610644"/>
                              <a:pt x="229154" y="1617134"/>
                            </a:cubicBezTo>
                            <a:cubicBezTo>
                              <a:pt x="77143" y="1642469"/>
                              <a:pt x="127959" y="1628288"/>
                              <a:pt x="34421" y="1659467"/>
                            </a:cubicBezTo>
                            <a:cubicBezTo>
                              <a:pt x="28776" y="1673578"/>
                              <a:pt x="19986" y="1686809"/>
                              <a:pt x="17487" y="1701800"/>
                            </a:cubicBezTo>
                            <a:cubicBezTo>
                              <a:pt x="-2775" y="1823371"/>
                              <a:pt x="-8696" y="1943678"/>
                              <a:pt x="17487" y="2065867"/>
                            </a:cubicBezTo>
                            <a:cubicBezTo>
                              <a:pt x="20832" y="2081478"/>
                              <a:pt x="40065" y="2088445"/>
                              <a:pt x="51354" y="2099734"/>
                            </a:cubicBezTo>
                            <a:cubicBezTo>
                              <a:pt x="62828" y="2126507"/>
                              <a:pt x="81322" y="2177030"/>
                              <a:pt x="102154" y="2201334"/>
                            </a:cubicBezTo>
                            <a:cubicBezTo>
                              <a:pt x="108776" y="2209060"/>
                              <a:pt x="119274" y="2212353"/>
                              <a:pt x="127554" y="2218267"/>
                            </a:cubicBezTo>
                            <a:cubicBezTo>
                              <a:pt x="139037" y="2226469"/>
                              <a:pt x="149169" y="2236666"/>
                              <a:pt x="161421" y="2243667"/>
                            </a:cubicBezTo>
                            <a:cubicBezTo>
                              <a:pt x="169170" y="2248095"/>
                              <a:pt x="178109" y="2250198"/>
                              <a:pt x="186821" y="2252134"/>
                            </a:cubicBezTo>
                            <a:cubicBezTo>
                              <a:pt x="224816" y="2260577"/>
                              <a:pt x="277150" y="2264992"/>
                              <a:pt x="313821" y="2269067"/>
                            </a:cubicBezTo>
                            <a:cubicBezTo>
                              <a:pt x="343324" y="2283818"/>
                              <a:pt x="357593" y="2292125"/>
                              <a:pt x="390021" y="2302934"/>
                            </a:cubicBezTo>
                            <a:cubicBezTo>
                              <a:pt x="401060" y="2306614"/>
                              <a:pt x="412742" y="2308056"/>
                              <a:pt x="423887" y="2311400"/>
                            </a:cubicBezTo>
                            <a:cubicBezTo>
                              <a:pt x="440984" y="2316529"/>
                              <a:pt x="474687" y="2328334"/>
                              <a:pt x="474687" y="2328334"/>
                            </a:cubicBezTo>
                            <a:cubicBezTo>
                              <a:pt x="491620" y="2345267"/>
                              <a:pt x="516593" y="2356899"/>
                              <a:pt x="525487" y="2379134"/>
                            </a:cubicBezTo>
                            <a:lnTo>
                              <a:pt x="559354" y="2463800"/>
                            </a:lnTo>
                            <a:cubicBezTo>
                              <a:pt x="572868" y="2612450"/>
                              <a:pt x="575444" y="2585265"/>
                              <a:pt x="550887" y="2794000"/>
                            </a:cubicBezTo>
                            <a:cubicBezTo>
                              <a:pt x="548801" y="2811727"/>
                              <a:pt x="539598" y="2827867"/>
                              <a:pt x="533954" y="2844800"/>
                            </a:cubicBezTo>
                            <a:lnTo>
                              <a:pt x="525487" y="2870200"/>
                            </a:lnTo>
                            <a:cubicBezTo>
                              <a:pt x="522665" y="2878667"/>
                              <a:pt x="523332" y="2889289"/>
                              <a:pt x="517021" y="2895600"/>
                            </a:cubicBezTo>
                            <a:lnTo>
                              <a:pt x="500087" y="2912534"/>
                            </a:lnTo>
                            <a:cubicBezTo>
                              <a:pt x="478692" y="2976721"/>
                              <a:pt x="483154" y="2945485"/>
                              <a:pt x="483154" y="3005667"/>
                            </a:cubicBezTo>
                          </a:path>
                        </a:pathLst>
                      </a:custGeom>
                      <a:grpFill/>
                      <a:ln w="127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grpSp>
      </p:grpSp>
      <p:pic>
        <p:nvPicPr>
          <p:cNvPr id="10" name="Picture 9">
            <a:extLst>
              <a:ext uri="{FF2B5EF4-FFF2-40B4-BE49-F238E27FC236}">
                <a16:creationId xmlns:a16="http://schemas.microsoft.com/office/drawing/2014/main" id="{2BA49322-BFE4-456E-C2E0-1BAF575A28FE}"/>
              </a:ext>
              <a:ext uri="{C183D7F6-B498-43B3-948B-1728B52AA6E4}">
                <adec:decorative xmlns:adec="http://schemas.microsoft.com/office/drawing/2017/decorative" val="0"/>
              </a:ext>
            </a:extLst>
          </p:cNvPr>
          <p:cNvPicPr>
            <a:picLocks noChangeAspect="1"/>
          </p:cNvPicPr>
          <p:nvPr/>
        </p:nvPicPr>
        <p:blipFill>
          <a:blip r:embed="rId3"/>
          <a:srcRect/>
          <a:stretch/>
        </p:blipFill>
        <p:spPr>
          <a:xfrm>
            <a:off x="933450" y="219710"/>
            <a:ext cx="2779564" cy="1389782"/>
          </a:xfrm>
          <a:prstGeom prst="rect">
            <a:avLst/>
          </a:prstGeom>
        </p:spPr>
      </p:pic>
      <p:sp>
        <p:nvSpPr>
          <p:cNvPr id="5" name="TextBox 4">
            <a:extLst>
              <a:ext uri="{FF2B5EF4-FFF2-40B4-BE49-F238E27FC236}">
                <a16:creationId xmlns:a16="http://schemas.microsoft.com/office/drawing/2014/main" id="{EA71B05E-B1A5-1B03-09DE-6EBA3788508F}"/>
              </a:ext>
            </a:extLst>
          </p:cNvPr>
          <p:cNvSpPr txBox="1"/>
          <p:nvPr/>
        </p:nvSpPr>
        <p:spPr>
          <a:xfrm>
            <a:off x="3815077" y="499102"/>
            <a:ext cx="6221098" cy="830997"/>
          </a:xfrm>
          <a:prstGeom prst="rect">
            <a:avLst/>
          </a:prstGeom>
          <a:noFill/>
          <a:ln w="635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ctr">
              <a:lnSpc>
                <a:spcPct val="100000"/>
              </a:lnSpc>
              <a:spcBef>
                <a:spcPts val="0"/>
              </a:spcBef>
              <a:spcAft>
                <a:spcPts val="0"/>
              </a:spcAft>
            </a:pPr>
            <a:r>
              <a:rPr lang="en-US" sz="2400" dirty="0">
                <a:latin typeface="+mj-lt"/>
              </a:rPr>
              <a:t>The CUDA C++ Algorithm Authoring Toolkit</a:t>
            </a:r>
            <a:endParaRPr lang="en-US" sz="2800" dirty="0">
              <a:latin typeface="+mj-lt"/>
            </a:endParaRPr>
          </a:p>
          <a:p>
            <a:pPr algn="ctr">
              <a:lnSpc>
                <a:spcPct val="100000"/>
              </a:lnSpc>
              <a:spcBef>
                <a:spcPts val="0"/>
              </a:spcBef>
              <a:spcAft>
                <a:spcPts val="600"/>
              </a:spcAft>
            </a:pPr>
            <a:r>
              <a:rPr lang="en-US" sz="2400" dirty="0">
                <a:hlinkClick r:id="rId4"/>
              </a:rPr>
              <a:t>https://nvidia.github.io/cccl/cub</a:t>
            </a:r>
            <a:endParaRPr lang="en-US" sz="2400" dirty="0"/>
          </a:p>
        </p:txBody>
      </p:sp>
    </p:spTree>
    <p:extLst>
      <p:ext uri="{BB962C8B-B14F-4D97-AF65-F5344CB8AC3E}">
        <p14:creationId xmlns:p14="http://schemas.microsoft.com/office/powerpoint/2010/main" val="2754721885"/>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BA12AF-A718-F01F-D600-DFAF2D91BFF2}"/>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C21AB8B-5661-BD0B-3C9A-92EA6B0E173B}"/>
              </a:ext>
            </a:extLst>
          </p:cNvPr>
          <p:cNvSpPr>
            <a:spLocks noGrp="1"/>
          </p:cNvSpPr>
          <p:nvPr>
            <p:ph type="sldNum" sz="quarter" idx="11"/>
          </p:nvPr>
        </p:nvSpPr>
        <p:spPr/>
        <p:txBody>
          <a:bodyPr/>
          <a:lstStyle/>
          <a:p>
            <a:fld id="{27D56BB5-3061-446C-8933-086D56C9C75B}" type="slidenum">
              <a:rPr lang="en-US" smtClean="0"/>
              <a:t>121</a:t>
            </a:fld>
            <a:endParaRPr lang="en-US"/>
          </a:p>
        </p:txBody>
      </p:sp>
      <p:sp>
        <p:nvSpPr>
          <p:cNvPr id="3" name="Footer Placeholder 2">
            <a:extLst>
              <a:ext uri="{FF2B5EF4-FFF2-40B4-BE49-F238E27FC236}">
                <a16:creationId xmlns:a16="http://schemas.microsoft.com/office/drawing/2014/main" id="{00C693FF-B2E8-5177-A8B1-AF63C14AF097}"/>
              </a:ext>
            </a:extLst>
          </p:cNvPr>
          <p:cNvSpPr>
            <a:spLocks noGrp="1"/>
          </p:cNvSpPr>
          <p:nvPr>
            <p:ph type="ftr" sz="quarter" idx="12"/>
          </p:nvPr>
        </p:nvSpPr>
        <p:spPr/>
        <p:txBody>
          <a:bodyPr/>
          <a:lstStyle/>
          <a:p>
            <a:r>
              <a:rPr lang="en-US"/>
              <a:t>Copyright (C) 2026 NVIDIA</a:t>
            </a:r>
            <a:endParaRPr lang="en-US" dirty="0"/>
          </a:p>
        </p:txBody>
      </p:sp>
      <p:sp>
        <p:nvSpPr>
          <p:cNvPr id="18" name="TextBox 17">
            <a:extLst>
              <a:ext uri="{FF2B5EF4-FFF2-40B4-BE49-F238E27FC236}">
                <a16:creationId xmlns:a16="http://schemas.microsoft.com/office/drawing/2014/main" id="{1E817EB5-1AC7-C5EA-F779-E585C3860462}"/>
              </a:ext>
            </a:extLst>
          </p:cNvPr>
          <p:cNvSpPr txBox="1"/>
          <p:nvPr/>
        </p:nvSpPr>
        <p:spPr>
          <a:xfrm>
            <a:off x="6800396" y="3911759"/>
            <a:ext cx="3767328" cy="1591056"/>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t" anchorCtr="0">
            <a:noAutofit/>
          </a:bodyPr>
          <a:lstStyle/>
          <a:p>
            <a:pPr>
              <a:lnSpc>
                <a:spcPct val="90000"/>
              </a:lnSpc>
              <a:buClr>
                <a:srgbClr val="76B900"/>
              </a:buClr>
            </a:pPr>
            <a:r>
              <a:rPr lang="en-US" dirty="0">
                <a:solidFill>
                  <a:schemeClr val="tx1"/>
                </a:solidFill>
                <a:latin typeface="+mj-lt"/>
              </a:rPr>
              <a:t>Per-Thread Primitives</a:t>
            </a:r>
          </a:p>
          <a:p>
            <a:pPr marL="285750" indent="-285750">
              <a:lnSpc>
                <a:spcPct val="90000"/>
              </a:lnSpc>
              <a:buClr>
                <a:srgbClr val="76B900"/>
              </a:buClr>
              <a:buFont typeface="Wingdings" panose="05000000000000000000" pitchFamily="2" charset="2"/>
              <a:buChar char="Ø"/>
            </a:pPr>
            <a:r>
              <a:rPr lang="en-US" dirty="0">
                <a:solidFill>
                  <a:schemeClr val="tx1"/>
                </a:solidFill>
                <a:latin typeface="Consolas" panose="020B0609020204030204" pitchFamily="49" charset="0"/>
              </a:rPr>
              <a:t>cub::</a:t>
            </a:r>
            <a:r>
              <a:rPr lang="en-US" dirty="0" err="1">
                <a:solidFill>
                  <a:schemeClr val="tx1"/>
                </a:solidFill>
                <a:latin typeface="Consolas" panose="020B0609020204030204" pitchFamily="49" charset="0"/>
              </a:rPr>
              <a:t>ThreadReduce</a:t>
            </a:r>
            <a:endParaRPr lang="en-US" dirty="0">
              <a:solidFill>
                <a:schemeClr val="tx1"/>
              </a:solidFill>
              <a:latin typeface="Consolas" panose="020B0609020204030204" pitchFamily="49" charset="0"/>
            </a:endParaRPr>
          </a:p>
          <a:p>
            <a:pPr marL="285750" indent="-285750">
              <a:lnSpc>
                <a:spcPct val="90000"/>
              </a:lnSpc>
              <a:buClr>
                <a:srgbClr val="76B900"/>
              </a:buClr>
              <a:buFont typeface="Wingdings" panose="05000000000000000000" pitchFamily="2" charset="2"/>
              <a:buChar char="Ø"/>
            </a:pPr>
            <a:r>
              <a:rPr lang="en-US" dirty="0">
                <a:solidFill>
                  <a:schemeClr val="tx1"/>
                </a:solidFill>
                <a:latin typeface="Consolas" panose="020B0609020204030204" pitchFamily="49" charset="0"/>
              </a:rPr>
              <a:t>cub::</a:t>
            </a:r>
            <a:r>
              <a:rPr lang="en-US" dirty="0" err="1">
                <a:solidFill>
                  <a:schemeClr val="tx1"/>
                </a:solidFill>
                <a:latin typeface="Consolas" panose="020B0609020204030204" pitchFamily="49" charset="0"/>
              </a:rPr>
              <a:t>ThreadScan</a:t>
            </a:r>
            <a:endParaRPr lang="en-US" dirty="0">
              <a:solidFill>
                <a:schemeClr val="tx1"/>
              </a:solidFill>
              <a:latin typeface="Consolas" panose="020B0609020204030204" pitchFamily="49" charset="0"/>
            </a:endParaRPr>
          </a:p>
          <a:p>
            <a:pPr marL="285750" indent="-285750">
              <a:lnSpc>
                <a:spcPct val="90000"/>
              </a:lnSpc>
              <a:buClr>
                <a:srgbClr val="76B900"/>
              </a:buClr>
              <a:buFont typeface="Wingdings" panose="05000000000000000000" pitchFamily="2" charset="2"/>
              <a:buChar char="Ø"/>
            </a:pPr>
            <a:r>
              <a:rPr lang="en-US" dirty="0">
                <a:solidFill>
                  <a:schemeClr val="tx1"/>
                </a:solidFill>
                <a:latin typeface="Consolas" panose="020B0609020204030204" pitchFamily="49" charset="0"/>
              </a:rPr>
              <a:t>cub::</a:t>
            </a:r>
            <a:r>
              <a:rPr lang="en-US" dirty="0" err="1">
                <a:solidFill>
                  <a:schemeClr val="tx1"/>
                </a:solidFill>
                <a:latin typeface="Consolas" panose="020B0609020204030204" pitchFamily="49" charset="0"/>
              </a:rPr>
              <a:t>MergePathSearch</a:t>
            </a:r>
            <a:endParaRPr lang="en-US" dirty="0">
              <a:solidFill>
                <a:schemeClr val="tx1"/>
              </a:solidFill>
              <a:latin typeface="Consolas" panose="020B0609020204030204" pitchFamily="49" charset="0"/>
            </a:endParaRPr>
          </a:p>
          <a:p>
            <a:pPr marL="285750" indent="-285750">
              <a:lnSpc>
                <a:spcPct val="90000"/>
              </a:lnSpc>
              <a:buClr>
                <a:srgbClr val="76B900"/>
              </a:buClr>
              <a:buFont typeface="Wingdings" panose="05000000000000000000" pitchFamily="2" charset="2"/>
              <a:buChar char="Ø"/>
            </a:pPr>
            <a:r>
              <a:rPr lang="en-US" dirty="0">
                <a:solidFill>
                  <a:schemeClr val="tx1"/>
                </a:solidFill>
                <a:latin typeface="Consolas" panose="020B0609020204030204" pitchFamily="49" charset="0"/>
              </a:rPr>
              <a:t>cub::</a:t>
            </a:r>
            <a:r>
              <a:rPr lang="en-US" dirty="0" err="1">
                <a:solidFill>
                  <a:schemeClr val="tx1"/>
                </a:solidFill>
                <a:latin typeface="Consolas" panose="020B0609020204030204" pitchFamily="49" charset="0"/>
              </a:rPr>
              <a:t>ThreadLoad</a:t>
            </a:r>
            <a:r>
              <a:rPr lang="en-US" dirty="0">
                <a:solidFill>
                  <a:schemeClr val="tx1"/>
                </a:solidFill>
                <a:latin typeface="Consolas" panose="020B0609020204030204" pitchFamily="49" charset="0"/>
              </a:rPr>
              <a:t>/Store</a:t>
            </a:r>
          </a:p>
          <a:p>
            <a:pPr marL="285750" indent="-285750">
              <a:lnSpc>
                <a:spcPct val="90000"/>
              </a:lnSpc>
              <a:buClr>
                <a:srgbClr val="76B900"/>
              </a:buClr>
              <a:buFont typeface="Wingdings" panose="05000000000000000000" pitchFamily="2" charset="2"/>
              <a:buChar char="Ø"/>
            </a:pPr>
            <a:r>
              <a:rPr lang="en-US" dirty="0">
                <a:solidFill>
                  <a:schemeClr val="tx1"/>
                </a:solidFill>
                <a:latin typeface="Consolas" panose="020B0609020204030204" pitchFamily="49" charset="0"/>
              </a:rPr>
              <a:t>...</a:t>
            </a:r>
          </a:p>
        </p:txBody>
      </p:sp>
      <p:sp>
        <p:nvSpPr>
          <p:cNvPr id="16" name="TextBox 15">
            <a:extLst>
              <a:ext uri="{FF2B5EF4-FFF2-40B4-BE49-F238E27FC236}">
                <a16:creationId xmlns:a16="http://schemas.microsoft.com/office/drawing/2014/main" id="{9696FE06-7A4A-A54F-E034-45AE0444C9F3}"/>
              </a:ext>
            </a:extLst>
          </p:cNvPr>
          <p:cNvSpPr txBox="1"/>
          <p:nvPr/>
        </p:nvSpPr>
        <p:spPr>
          <a:xfrm>
            <a:off x="1502025" y="3911759"/>
            <a:ext cx="3767328" cy="1591056"/>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t" anchorCtr="0">
            <a:noAutofit/>
          </a:bodyPr>
          <a:lstStyle/>
          <a:p>
            <a:pPr>
              <a:lnSpc>
                <a:spcPct val="90000"/>
              </a:lnSpc>
              <a:buClr>
                <a:srgbClr val="76B900"/>
              </a:buClr>
            </a:pPr>
            <a:r>
              <a:rPr lang="en-US" dirty="0">
                <a:solidFill>
                  <a:schemeClr val="tx1"/>
                </a:solidFill>
                <a:latin typeface="+mj-lt"/>
              </a:rPr>
              <a:t>Warp-Wide Cooperative Primitives</a:t>
            </a:r>
          </a:p>
          <a:p>
            <a:pPr marL="285750" indent="-285750">
              <a:lnSpc>
                <a:spcPct val="90000"/>
              </a:lnSpc>
              <a:buClr>
                <a:srgbClr val="76B900"/>
              </a:buClr>
              <a:buFont typeface="Wingdings" panose="05000000000000000000" pitchFamily="2" charset="2"/>
              <a:buChar char="Ø"/>
            </a:pPr>
            <a:r>
              <a:rPr lang="en-US" dirty="0">
                <a:solidFill>
                  <a:schemeClr val="tx1"/>
                </a:solidFill>
                <a:latin typeface="Consolas" panose="020B0609020204030204" pitchFamily="49" charset="0"/>
              </a:rPr>
              <a:t>cub::</a:t>
            </a:r>
            <a:r>
              <a:rPr lang="en-US" dirty="0" err="1">
                <a:solidFill>
                  <a:schemeClr val="tx1"/>
                </a:solidFill>
                <a:latin typeface="Consolas" panose="020B0609020204030204" pitchFamily="49" charset="0"/>
              </a:rPr>
              <a:t>WarpReduce</a:t>
            </a:r>
            <a:endParaRPr lang="en-US" dirty="0">
              <a:solidFill>
                <a:schemeClr val="tx1"/>
              </a:solidFill>
              <a:latin typeface="Consolas" panose="020B0609020204030204" pitchFamily="49" charset="0"/>
            </a:endParaRPr>
          </a:p>
          <a:p>
            <a:pPr marL="285750" indent="-285750">
              <a:lnSpc>
                <a:spcPct val="90000"/>
              </a:lnSpc>
              <a:buClr>
                <a:srgbClr val="76B900"/>
              </a:buClr>
              <a:buFont typeface="Wingdings" panose="05000000000000000000" pitchFamily="2" charset="2"/>
              <a:buChar char="Ø"/>
            </a:pPr>
            <a:r>
              <a:rPr lang="en-US" dirty="0">
                <a:solidFill>
                  <a:schemeClr val="tx1"/>
                </a:solidFill>
                <a:latin typeface="Consolas" panose="020B0609020204030204" pitchFamily="49" charset="0"/>
              </a:rPr>
              <a:t>cub::</a:t>
            </a:r>
            <a:r>
              <a:rPr lang="en-US" dirty="0" err="1">
                <a:solidFill>
                  <a:schemeClr val="tx1"/>
                </a:solidFill>
                <a:latin typeface="Consolas" panose="020B0609020204030204" pitchFamily="49" charset="0"/>
              </a:rPr>
              <a:t>WarpExchange</a:t>
            </a:r>
            <a:endParaRPr lang="en-US" dirty="0">
              <a:solidFill>
                <a:schemeClr val="tx1"/>
              </a:solidFill>
              <a:latin typeface="Consolas" panose="020B0609020204030204" pitchFamily="49" charset="0"/>
            </a:endParaRPr>
          </a:p>
          <a:p>
            <a:pPr marL="285750" indent="-285750">
              <a:lnSpc>
                <a:spcPct val="90000"/>
              </a:lnSpc>
              <a:buClr>
                <a:srgbClr val="76B900"/>
              </a:buClr>
              <a:buFont typeface="Wingdings" panose="05000000000000000000" pitchFamily="2" charset="2"/>
              <a:buChar char="Ø"/>
            </a:pPr>
            <a:r>
              <a:rPr lang="en-US" dirty="0">
                <a:solidFill>
                  <a:schemeClr val="tx1"/>
                </a:solidFill>
                <a:latin typeface="Consolas" panose="020B0609020204030204" pitchFamily="49" charset="0"/>
              </a:rPr>
              <a:t>cub::</a:t>
            </a:r>
            <a:r>
              <a:rPr lang="en-US" dirty="0" err="1">
                <a:solidFill>
                  <a:schemeClr val="tx1"/>
                </a:solidFill>
                <a:latin typeface="Consolas" panose="020B0609020204030204" pitchFamily="49" charset="0"/>
              </a:rPr>
              <a:t>WarpMergeSort</a:t>
            </a:r>
            <a:endParaRPr lang="en-US" dirty="0">
              <a:solidFill>
                <a:schemeClr val="tx1"/>
              </a:solidFill>
              <a:latin typeface="Consolas" panose="020B0609020204030204" pitchFamily="49" charset="0"/>
            </a:endParaRPr>
          </a:p>
          <a:p>
            <a:pPr marL="285750" indent="-285750">
              <a:lnSpc>
                <a:spcPct val="90000"/>
              </a:lnSpc>
              <a:buClr>
                <a:srgbClr val="76B900"/>
              </a:buClr>
              <a:buFont typeface="Wingdings" panose="05000000000000000000" pitchFamily="2" charset="2"/>
              <a:buChar char="Ø"/>
            </a:pPr>
            <a:r>
              <a:rPr lang="en-US" dirty="0">
                <a:solidFill>
                  <a:schemeClr val="tx1"/>
                </a:solidFill>
                <a:latin typeface="Consolas" panose="020B0609020204030204" pitchFamily="49" charset="0"/>
              </a:rPr>
              <a:t>cub::</a:t>
            </a:r>
            <a:r>
              <a:rPr lang="en-US" dirty="0" err="1">
                <a:solidFill>
                  <a:schemeClr val="tx1"/>
                </a:solidFill>
                <a:latin typeface="Consolas" panose="020B0609020204030204" pitchFamily="49" charset="0"/>
              </a:rPr>
              <a:t>WarpLoad</a:t>
            </a:r>
            <a:r>
              <a:rPr lang="en-US" dirty="0">
                <a:solidFill>
                  <a:schemeClr val="tx1"/>
                </a:solidFill>
                <a:latin typeface="Consolas" panose="020B0609020204030204" pitchFamily="49" charset="0"/>
              </a:rPr>
              <a:t>/Store</a:t>
            </a:r>
          </a:p>
          <a:p>
            <a:pPr marL="285750" indent="-285750">
              <a:lnSpc>
                <a:spcPct val="90000"/>
              </a:lnSpc>
              <a:buClr>
                <a:srgbClr val="76B900"/>
              </a:buClr>
              <a:buFont typeface="Wingdings" panose="05000000000000000000" pitchFamily="2" charset="2"/>
              <a:buChar char="Ø"/>
            </a:pPr>
            <a:r>
              <a:rPr lang="en-US" dirty="0">
                <a:solidFill>
                  <a:schemeClr val="tx1"/>
                </a:solidFill>
                <a:latin typeface="Consolas" panose="020B0609020204030204" pitchFamily="49" charset="0"/>
              </a:rPr>
              <a:t>...</a:t>
            </a:r>
          </a:p>
        </p:txBody>
      </p:sp>
      <p:sp>
        <p:nvSpPr>
          <p:cNvPr id="17" name="TextBox 16">
            <a:extLst>
              <a:ext uri="{FF2B5EF4-FFF2-40B4-BE49-F238E27FC236}">
                <a16:creationId xmlns:a16="http://schemas.microsoft.com/office/drawing/2014/main" id="{468ADEE8-B067-EB33-4B42-4560A068C996}"/>
              </a:ext>
            </a:extLst>
          </p:cNvPr>
          <p:cNvSpPr txBox="1"/>
          <p:nvPr/>
        </p:nvSpPr>
        <p:spPr>
          <a:xfrm>
            <a:off x="6800396" y="2076884"/>
            <a:ext cx="3767328" cy="1591056"/>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t" anchorCtr="0">
            <a:noAutofit/>
          </a:bodyPr>
          <a:lstStyle/>
          <a:p>
            <a:pPr>
              <a:lnSpc>
                <a:spcPct val="90000"/>
              </a:lnSpc>
              <a:buClr>
                <a:srgbClr val="76B900"/>
              </a:buClr>
            </a:pPr>
            <a:r>
              <a:rPr lang="en-US" dirty="0">
                <a:solidFill>
                  <a:schemeClr val="tx1"/>
                </a:solidFill>
                <a:latin typeface="+mj-lt"/>
              </a:rPr>
              <a:t>Block-Wide Cooperative Primitives</a:t>
            </a:r>
          </a:p>
          <a:p>
            <a:pPr marL="285750" indent="-285750">
              <a:lnSpc>
                <a:spcPct val="90000"/>
              </a:lnSpc>
              <a:buClr>
                <a:srgbClr val="76B900"/>
              </a:buClr>
              <a:buFont typeface="Wingdings" panose="05000000000000000000" pitchFamily="2" charset="2"/>
              <a:buChar char="Ø"/>
            </a:pPr>
            <a:r>
              <a:rPr lang="en-US" dirty="0">
                <a:solidFill>
                  <a:schemeClr val="tx1"/>
                </a:solidFill>
                <a:latin typeface="Consolas" panose="020B0609020204030204" pitchFamily="49" charset="0"/>
              </a:rPr>
              <a:t>cub::</a:t>
            </a:r>
            <a:r>
              <a:rPr lang="en-US" dirty="0" err="1">
                <a:solidFill>
                  <a:schemeClr val="tx1"/>
                </a:solidFill>
                <a:latin typeface="Consolas" panose="020B0609020204030204" pitchFamily="49" charset="0"/>
              </a:rPr>
              <a:t>BlockReduce</a:t>
            </a:r>
            <a:endParaRPr lang="en-US" dirty="0">
              <a:solidFill>
                <a:schemeClr val="tx1"/>
              </a:solidFill>
              <a:latin typeface="Consolas" panose="020B0609020204030204" pitchFamily="49" charset="0"/>
            </a:endParaRPr>
          </a:p>
          <a:p>
            <a:pPr marL="285750" indent="-285750">
              <a:lnSpc>
                <a:spcPct val="90000"/>
              </a:lnSpc>
              <a:buClr>
                <a:srgbClr val="76B900"/>
              </a:buClr>
              <a:buFont typeface="Wingdings" panose="05000000000000000000" pitchFamily="2" charset="2"/>
              <a:buChar char="Ø"/>
            </a:pPr>
            <a:r>
              <a:rPr lang="en-US" dirty="0">
                <a:solidFill>
                  <a:schemeClr val="tx1"/>
                </a:solidFill>
                <a:latin typeface="Consolas" panose="020B0609020204030204" pitchFamily="49" charset="0"/>
              </a:rPr>
              <a:t>cub::</a:t>
            </a:r>
            <a:r>
              <a:rPr lang="en-US" dirty="0" err="1">
                <a:solidFill>
                  <a:schemeClr val="tx1"/>
                </a:solidFill>
                <a:latin typeface="Consolas" panose="020B0609020204030204" pitchFamily="49" charset="0"/>
              </a:rPr>
              <a:t>BlockExchange</a:t>
            </a:r>
            <a:endParaRPr lang="en-US" dirty="0">
              <a:solidFill>
                <a:schemeClr val="tx1"/>
              </a:solidFill>
              <a:latin typeface="Consolas" panose="020B0609020204030204" pitchFamily="49" charset="0"/>
            </a:endParaRPr>
          </a:p>
          <a:p>
            <a:pPr marL="285750" indent="-285750">
              <a:lnSpc>
                <a:spcPct val="90000"/>
              </a:lnSpc>
              <a:buClr>
                <a:srgbClr val="76B900"/>
              </a:buClr>
              <a:buFont typeface="Wingdings" panose="05000000000000000000" pitchFamily="2" charset="2"/>
              <a:buChar char="Ø"/>
            </a:pPr>
            <a:r>
              <a:rPr lang="en-US" dirty="0">
                <a:solidFill>
                  <a:schemeClr val="tx1"/>
                </a:solidFill>
                <a:latin typeface="Consolas" panose="020B0609020204030204" pitchFamily="49" charset="0"/>
              </a:rPr>
              <a:t>cub::</a:t>
            </a:r>
            <a:r>
              <a:rPr lang="en-US" dirty="0" err="1">
                <a:solidFill>
                  <a:schemeClr val="tx1"/>
                </a:solidFill>
                <a:latin typeface="Consolas" panose="020B0609020204030204" pitchFamily="49" charset="0"/>
              </a:rPr>
              <a:t>BlockRunLengthDecode</a:t>
            </a:r>
            <a:endParaRPr lang="en-US" dirty="0">
              <a:solidFill>
                <a:schemeClr val="tx1"/>
              </a:solidFill>
              <a:latin typeface="Consolas" panose="020B0609020204030204" pitchFamily="49" charset="0"/>
            </a:endParaRPr>
          </a:p>
          <a:p>
            <a:pPr marL="285750" indent="-285750">
              <a:lnSpc>
                <a:spcPct val="90000"/>
              </a:lnSpc>
              <a:buClr>
                <a:srgbClr val="76B900"/>
              </a:buClr>
              <a:buFont typeface="Wingdings" panose="05000000000000000000" pitchFamily="2" charset="2"/>
              <a:buChar char="Ø"/>
            </a:pPr>
            <a:r>
              <a:rPr lang="en-US" dirty="0">
                <a:solidFill>
                  <a:schemeClr val="tx1"/>
                </a:solidFill>
                <a:latin typeface="Consolas" panose="020B0609020204030204" pitchFamily="49" charset="0"/>
              </a:rPr>
              <a:t>cub::</a:t>
            </a:r>
            <a:r>
              <a:rPr lang="en-US" dirty="0" err="1">
                <a:solidFill>
                  <a:schemeClr val="tx1"/>
                </a:solidFill>
                <a:latin typeface="Consolas" panose="020B0609020204030204" pitchFamily="49" charset="0"/>
              </a:rPr>
              <a:t>BlockLoad</a:t>
            </a:r>
            <a:r>
              <a:rPr lang="en-US" dirty="0">
                <a:solidFill>
                  <a:schemeClr val="tx1"/>
                </a:solidFill>
                <a:latin typeface="Consolas" panose="020B0609020204030204" pitchFamily="49" charset="0"/>
              </a:rPr>
              <a:t>/Store</a:t>
            </a:r>
          </a:p>
          <a:p>
            <a:pPr marL="285750" indent="-285750">
              <a:lnSpc>
                <a:spcPct val="90000"/>
              </a:lnSpc>
              <a:buClr>
                <a:srgbClr val="76B900"/>
              </a:buClr>
              <a:buFont typeface="Wingdings" panose="05000000000000000000" pitchFamily="2" charset="2"/>
              <a:buChar char="Ø"/>
            </a:pPr>
            <a:r>
              <a:rPr lang="en-US" dirty="0">
                <a:solidFill>
                  <a:schemeClr val="tx1"/>
                </a:solidFill>
                <a:latin typeface="Consolas" panose="020B0609020204030204" pitchFamily="49" charset="0"/>
              </a:rPr>
              <a:t>...</a:t>
            </a:r>
          </a:p>
        </p:txBody>
      </p:sp>
      <p:grpSp>
        <p:nvGrpSpPr>
          <p:cNvPr id="5" name="Group 4">
            <a:extLst>
              <a:ext uri="{FF2B5EF4-FFF2-40B4-BE49-F238E27FC236}">
                <a16:creationId xmlns:a16="http://schemas.microsoft.com/office/drawing/2014/main" id="{34152FCE-9561-45F3-0751-77CF5D7E850E}"/>
              </a:ext>
            </a:extLst>
          </p:cNvPr>
          <p:cNvGrpSpPr/>
          <p:nvPr/>
        </p:nvGrpSpPr>
        <p:grpSpPr>
          <a:xfrm>
            <a:off x="400050" y="2078348"/>
            <a:ext cx="4869303" cy="1588127"/>
            <a:chOff x="400050" y="2078348"/>
            <a:chExt cx="4869303" cy="1588127"/>
          </a:xfrm>
        </p:grpSpPr>
        <p:sp>
          <p:nvSpPr>
            <p:cNvPr id="13" name="TextBox 12">
              <a:extLst>
                <a:ext uri="{FF2B5EF4-FFF2-40B4-BE49-F238E27FC236}">
                  <a16:creationId xmlns:a16="http://schemas.microsoft.com/office/drawing/2014/main" id="{DFF14908-1263-20A6-F056-2EF333F698FE}"/>
                </a:ext>
              </a:extLst>
            </p:cNvPr>
            <p:cNvSpPr txBox="1"/>
            <p:nvPr/>
          </p:nvSpPr>
          <p:spPr>
            <a:xfrm>
              <a:off x="1502025" y="2078348"/>
              <a:ext cx="3767328" cy="1588127"/>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t" anchorCtr="0">
              <a:noAutofit/>
            </a:bodyPr>
            <a:lstStyle/>
            <a:p>
              <a:pPr>
                <a:lnSpc>
                  <a:spcPct val="90000"/>
                </a:lnSpc>
                <a:buClr>
                  <a:srgbClr val="76B900"/>
                </a:buClr>
              </a:pPr>
              <a:r>
                <a:rPr lang="en-US" dirty="0">
                  <a:solidFill>
                    <a:schemeClr val="tx1"/>
                  </a:solidFill>
                  <a:latin typeface="+mj-lt"/>
                </a:rPr>
                <a:t>Device-Wide Kernels</a:t>
              </a:r>
            </a:p>
            <a:p>
              <a:pPr marL="285750" indent="-285750">
                <a:lnSpc>
                  <a:spcPct val="90000"/>
                </a:lnSpc>
                <a:buClr>
                  <a:srgbClr val="76B900"/>
                </a:buClr>
                <a:buFont typeface="Wingdings" panose="05000000000000000000" pitchFamily="2" charset="2"/>
                <a:buChar char="Ø"/>
              </a:pPr>
              <a:r>
                <a:rPr lang="en-US" dirty="0">
                  <a:solidFill>
                    <a:schemeClr val="tx1"/>
                  </a:solidFill>
                  <a:latin typeface="Consolas" panose="020B0609020204030204" pitchFamily="49" charset="0"/>
                </a:rPr>
                <a:t>cub::</a:t>
              </a:r>
              <a:r>
                <a:rPr lang="en-US" dirty="0" err="1">
                  <a:solidFill>
                    <a:schemeClr val="tx1"/>
                  </a:solidFill>
                  <a:latin typeface="Consolas" panose="020B0609020204030204" pitchFamily="49" charset="0"/>
                </a:rPr>
                <a:t>DeviceSegmentedReduce</a:t>
              </a:r>
              <a:endParaRPr lang="en-US" dirty="0">
                <a:solidFill>
                  <a:schemeClr val="tx1"/>
                </a:solidFill>
                <a:latin typeface="Consolas" panose="020B0609020204030204" pitchFamily="49" charset="0"/>
              </a:endParaRPr>
            </a:p>
            <a:p>
              <a:pPr marL="285750" indent="-285750">
                <a:lnSpc>
                  <a:spcPct val="90000"/>
                </a:lnSpc>
                <a:buClr>
                  <a:srgbClr val="76B900"/>
                </a:buClr>
                <a:buFont typeface="Wingdings" panose="05000000000000000000" pitchFamily="2" charset="2"/>
                <a:buChar char="Ø"/>
              </a:pPr>
              <a:r>
                <a:rPr lang="en-US" dirty="0">
                  <a:solidFill>
                    <a:schemeClr val="tx1"/>
                  </a:solidFill>
                  <a:latin typeface="Consolas" panose="020B0609020204030204" pitchFamily="49" charset="0"/>
                </a:rPr>
                <a:t>cub::</a:t>
              </a:r>
              <a:r>
                <a:rPr lang="en-US" dirty="0" err="1">
                  <a:solidFill>
                    <a:schemeClr val="tx1"/>
                  </a:solidFill>
                  <a:latin typeface="Consolas" panose="020B0609020204030204" pitchFamily="49" charset="0"/>
                </a:rPr>
                <a:t>DeviceHistogram</a:t>
              </a:r>
              <a:endParaRPr lang="en-US" dirty="0">
                <a:solidFill>
                  <a:schemeClr val="tx1"/>
                </a:solidFill>
                <a:latin typeface="Consolas" panose="020B0609020204030204" pitchFamily="49" charset="0"/>
              </a:endParaRPr>
            </a:p>
            <a:p>
              <a:pPr marL="285750" indent="-285750">
                <a:lnSpc>
                  <a:spcPct val="90000"/>
                </a:lnSpc>
                <a:buClr>
                  <a:srgbClr val="76B900"/>
                </a:buClr>
                <a:buFont typeface="Wingdings" panose="05000000000000000000" pitchFamily="2" charset="2"/>
                <a:buChar char="Ø"/>
              </a:pPr>
              <a:r>
                <a:rPr lang="en-US" dirty="0">
                  <a:solidFill>
                    <a:schemeClr val="tx1"/>
                  </a:solidFill>
                  <a:latin typeface="Consolas" panose="020B0609020204030204" pitchFamily="49" charset="0"/>
                </a:rPr>
                <a:t>cub::</a:t>
              </a:r>
              <a:r>
                <a:rPr lang="en-US" dirty="0" err="1">
                  <a:solidFill>
                    <a:schemeClr val="tx1"/>
                  </a:solidFill>
                  <a:latin typeface="Consolas" panose="020B0609020204030204" pitchFamily="49" charset="0"/>
                </a:rPr>
                <a:t>DeviceRadixSort</a:t>
              </a:r>
              <a:endParaRPr lang="en-US" dirty="0">
                <a:solidFill>
                  <a:schemeClr val="tx1"/>
                </a:solidFill>
                <a:latin typeface="Consolas" panose="020B0609020204030204" pitchFamily="49" charset="0"/>
              </a:endParaRPr>
            </a:p>
            <a:p>
              <a:pPr marL="285750" indent="-285750">
                <a:lnSpc>
                  <a:spcPct val="90000"/>
                </a:lnSpc>
                <a:buClr>
                  <a:srgbClr val="76B900"/>
                </a:buClr>
                <a:buFont typeface="Wingdings" panose="05000000000000000000" pitchFamily="2" charset="2"/>
                <a:buChar char="Ø"/>
              </a:pPr>
              <a:r>
                <a:rPr lang="en-US" dirty="0">
                  <a:solidFill>
                    <a:schemeClr val="tx1"/>
                  </a:solidFill>
                  <a:latin typeface="Consolas" panose="020B0609020204030204" pitchFamily="49" charset="0"/>
                </a:rPr>
                <a:t>cub::</a:t>
              </a:r>
              <a:r>
                <a:rPr lang="en-US" dirty="0" err="1">
                  <a:solidFill>
                    <a:schemeClr val="tx1"/>
                  </a:solidFill>
                  <a:latin typeface="Consolas" panose="020B0609020204030204" pitchFamily="49" charset="0"/>
                </a:rPr>
                <a:t>DeviceSelect</a:t>
              </a:r>
              <a:endParaRPr lang="en-US" dirty="0">
                <a:solidFill>
                  <a:schemeClr val="tx1"/>
                </a:solidFill>
                <a:latin typeface="Consolas" panose="020B0609020204030204" pitchFamily="49" charset="0"/>
              </a:endParaRPr>
            </a:p>
            <a:p>
              <a:pPr marL="285750" indent="-285750">
                <a:lnSpc>
                  <a:spcPct val="90000"/>
                </a:lnSpc>
                <a:buClr>
                  <a:srgbClr val="76B900"/>
                </a:buClr>
                <a:buFont typeface="Wingdings" panose="05000000000000000000" pitchFamily="2" charset="2"/>
                <a:buChar char="Ø"/>
              </a:pPr>
              <a:r>
                <a:rPr lang="en-US" dirty="0">
                  <a:solidFill>
                    <a:schemeClr val="tx1"/>
                  </a:solidFill>
                  <a:latin typeface="Consolas" panose="020B0609020204030204" pitchFamily="49" charset="0"/>
                </a:rPr>
                <a:t>...</a:t>
              </a:r>
            </a:p>
          </p:txBody>
        </p:sp>
        <p:grpSp>
          <p:nvGrpSpPr>
            <p:cNvPr id="101" name="Group 100">
              <a:extLst>
                <a:ext uri="{FF2B5EF4-FFF2-40B4-BE49-F238E27FC236}">
                  <a16:creationId xmlns:a16="http://schemas.microsoft.com/office/drawing/2014/main" id="{475AA52C-700A-F94E-82B8-CF7E6BE55C06}"/>
                </a:ext>
              </a:extLst>
            </p:cNvPr>
            <p:cNvGrpSpPr/>
            <p:nvPr/>
          </p:nvGrpSpPr>
          <p:grpSpPr>
            <a:xfrm>
              <a:off x="400050" y="2415212"/>
              <a:ext cx="914400" cy="914400"/>
              <a:chOff x="-870857" y="1480457"/>
              <a:chExt cx="914400" cy="914400"/>
            </a:xfrm>
            <a:solidFill>
              <a:srgbClr val="76B900"/>
            </a:solidFill>
          </p:grpSpPr>
          <p:sp>
            <p:nvSpPr>
              <p:cNvPr id="15" name="Rectangle 14">
                <a:extLst>
                  <a:ext uri="{FF2B5EF4-FFF2-40B4-BE49-F238E27FC236}">
                    <a16:creationId xmlns:a16="http://schemas.microsoft.com/office/drawing/2014/main" id="{DB4FD1EC-8B37-6E53-B915-AF51255505B3}"/>
                  </a:ext>
                </a:extLst>
              </p:cNvPr>
              <p:cNvSpPr/>
              <p:nvPr/>
            </p:nvSpPr>
            <p:spPr>
              <a:xfrm>
                <a:off x="-870857" y="1480457"/>
                <a:ext cx="914400" cy="914400"/>
              </a:xfrm>
              <a:prstGeom prst="rect">
                <a:avLst/>
              </a:prstGeom>
              <a:grpFill/>
              <a:ln w="254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00" name="Group 99">
                <a:extLst>
                  <a:ext uri="{FF2B5EF4-FFF2-40B4-BE49-F238E27FC236}">
                    <a16:creationId xmlns:a16="http://schemas.microsoft.com/office/drawing/2014/main" id="{720FF58F-C23C-8922-5C5F-9BA75CABD68D}"/>
                  </a:ext>
                </a:extLst>
              </p:cNvPr>
              <p:cNvGrpSpPr/>
              <p:nvPr/>
            </p:nvGrpSpPr>
            <p:grpSpPr>
              <a:xfrm>
                <a:off x="-807275" y="1550962"/>
                <a:ext cx="787236" cy="773390"/>
                <a:chOff x="-816848" y="1559438"/>
                <a:chExt cx="787236" cy="773390"/>
              </a:xfrm>
              <a:grpFill/>
            </p:grpSpPr>
            <p:grpSp>
              <p:nvGrpSpPr>
                <p:cNvPr id="86" name="Group 85">
                  <a:extLst>
                    <a:ext uri="{FF2B5EF4-FFF2-40B4-BE49-F238E27FC236}">
                      <a16:creationId xmlns:a16="http://schemas.microsoft.com/office/drawing/2014/main" id="{45B44154-F094-4B5C-5BA7-FD532AA2C688}"/>
                    </a:ext>
                  </a:extLst>
                </p:cNvPr>
                <p:cNvGrpSpPr/>
                <p:nvPr/>
              </p:nvGrpSpPr>
              <p:grpSpPr>
                <a:xfrm>
                  <a:off x="-816848" y="1559438"/>
                  <a:ext cx="365760" cy="773390"/>
                  <a:chOff x="-637726" y="382148"/>
                  <a:chExt cx="365760" cy="773390"/>
                </a:xfrm>
                <a:grpFill/>
              </p:grpSpPr>
              <p:sp>
                <p:nvSpPr>
                  <p:cNvPr id="85" name="Rectangle 84">
                    <a:extLst>
                      <a:ext uri="{FF2B5EF4-FFF2-40B4-BE49-F238E27FC236}">
                        <a16:creationId xmlns:a16="http://schemas.microsoft.com/office/drawing/2014/main" id="{2BCFF239-F7CF-C4C1-207F-26B623CC386F}"/>
                      </a:ext>
                    </a:extLst>
                  </p:cNvPr>
                  <p:cNvSpPr/>
                  <p:nvPr/>
                </p:nvSpPr>
                <p:spPr>
                  <a:xfrm>
                    <a:off x="-637726" y="382148"/>
                    <a:ext cx="365760" cy="773390"/>
                  </a:xfrm>
                  <a:prstGeom prst="rect">
                    <a:avLst/>
                  </a:prstGeom>
                  <a:grpFill/>
                  <a:ln w="254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4" name="Group 73">
                    <a:extLst>
                      <a:ext uri="{FF2B5EF4-FFF2-40B4-BE49-F238E27FC236}">
                        <a16:creationId xmlns:a16="http://schemas.microsoft.com/office/drawing/2014/main" id="{B3196FD7-C233-1C08-D702-8BFA9EECEB02}"/>
                      </a:ext>
                    </a:extLst>
                  </p:cNvPr>
                  <p:cNvGrpSpPr/>
                  <p:nvPr/>
                </p:nvGrpSpPr>
                <p:grpSpPr>
                  <a:xfrm>
                    <a:off x="-577706" y="440527"/>
                    <a:ext cx="245720" cy="649516"/>
                    <a:chOff x="-359388" y="1619249"/>
                    <a:chExt cx="264842" cy="649516"/>
                  </a:xfrm>
                  <a:grpFill/>
                </p:grpSpPr>
                <p:grpSp>
                  <p:nvGrpSpPr>
                    <p:cNvPr id="75" name="Group 74">
                      <a:extLst>
                        <a:ext uri="{FF2B5EF4-FFF2-40B4-BE49-F238E27FC236}">
                          <a16:creationId xmlns:a16="http://schemas.microsoft.com/office/drawing/2014/main" id="{786EE6DB-D44D-962C-4478-9721FFF2F974}"/>
                        </a:ext>
                      </a:extLst>
                    </p:cNvPr>
                    <p:cNvGrpSpPr/>
                    <p:nvPr/>
                  </p:nvGrpSpPr>
                  <p:grpSpPr>
                    <a:xfrm>
                      <a:off x="-359388" y="1619249"/>
                      <a:ext cx="264842" cy="283892"/>
                      <a:chOff x="-359388" y="1619249"/>
                      <a:chExt cx="264842" cy="283892"/>
                    </a:xfrm>
                    <a:grpFill/>
                  </p:grpSpPr>
                  <p:sp>
                    <p:nvSpPr>
                      <p:cNvPr id="81" name="Rectangle 80">
                        <a:extLst>
                          <a:ext uri="{FF2B5EF4-FFF2-40B4-BE49-F238E27FC236}">
                            <a16:creationId xmlns:a16="http://schemas.microsoft.com/office/drawing/2014/main" id="{5C908D11-4654-3537-B4E0-DC755CBB89BE}"/>
                          </a:ext>
                        </a:extLst>
                      </p:cNvPr>
                      <p:cNvSpPr/>
                      <p:nvPr/>
                    </p:nvSpPr>
                    <p:spPr>
                      <a:xfrm>
                        <a:off x="-359388" y="1619249"/>
                        <a:ext cx="264842" cy="283892"/>
                      </a:xfrm>
                      <a:prstGeom prst="rect">
                        <a:avLst/>
                      </a:prstGeom>
                      <a:grpFill/>
                      <a:ln w="254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82" name="Group 81">
                        <a:extLst>
                          <a:ext uri="{FF2B5EF4-FFF2-40B4-BE49-F238E27FC236}">
                            <a16:creationId xmlns:a16="http://schemas.microsoft.com/office/drawing/2014/main" id="{E415C29D-1411-D6E8-E2E0-6613811A1AD7}"/>
                          </a:ext>
                        </a:extLst>
                      </p:cNvPr>
                      <p:cNvGrpSpPr/>
                      <p:nvPr/>
                    </p:nvGrpSpPr>
                    <p:grpSpPr>
                      <a:xfrm>
                        <a:off x="-309137" y="1666198"/>
                        <a:ext cx="164339" cy="189995"/>
                        <a:chOff x="222584" y="658748"/>
                        <a:chExt cx="164339" cy="228600"/>
                      </a:xfrm>
                      <a:grpFill/>
                    </p:grpSpPr>
                    <p:sp>
                      <p:nvSpPr>
                        <p:cNvPr id="83" name="Freeform: Shape 82">
                          <a:extLst>
                            <a:ext uri="{FF2B5EF4-FFF2-40B4-BE49-F238E27FC236}">
                              <a16:creationId xmlns:a16="http://schemas.microsoft.com/office/drawing/2014/main" id="{51389DFD-7DED-A1F4-5ABC-64DC6342598C}"/>
                            </a:ext>
                          </a:extLst>
                        </p:cNvPr>
                        <p:cNvSpPr/>
                        <p:nvPr/>
                      </p:nvSpPr>
                      <p:spPr>
                        <a:xfrm>
                          <a:off x="222584" y="658748"/>
                          <a:ext cx="45720" cy="228600"/>
                        </a:xfrm>
                        <a:custGeom>
                          <a:avLst/>
                          <a:gdLst>
                            <a:gd name="connsiteX0" fmla="*/ 474687 w 610487"/>
                            <a:gd name="connsiteY0" fmla="*/ 0 h 3005667"/>
                            <a:gd name="connsiteX1" fmla="*/ 356154 w 610487"/>
                            <a:gd name="connsiteY1" fmla="*/ 50800 h 3005667"/>
                            <a:gd name="connsiteX2" fmla="*/ 305354 w 610487"/>
                            <a:gd name="connsiteY2" fmla="*/ 76200 h 3005667"/>
                            <a:gd name="connsiteX3" fmla="*/ 246087 w 610487"/>
                            <a:gd name="connsiteY3" fmla="*/ 101600 h 3005667"/>
                            <a:gd name="connsiteX4" fmla="*/ 144487 w 610487"/>
                            <a:gd name="connsiteY4" fmla="*/ 143934 h 3005667"/>
                            <a:gd name="connsiteX5" fmla="*/ 110621 w 610487"/>
                            <a:gd name="connsiteY5" fmla="*/ 169334 h 3005667"/>
                            <a:gd name="connsiteX6" fmla="*/ 51354 w 610487"/>
                            <a:gd name="connsiteY6" fmla="*/ 270934 h 3005667"/>
                            <a:gd name="connsiteX7" fmla="*/ 9021 w 610487"/>
                            <a:gd name="connsiteY7" fmla="*/ 431800 h 3005667"/>
                            <a:gd name="connsiteX8" fmla="*/ 25954 w 610487"/>
                            <a:gd name="connsiteY8" fmla="*/ 516467 h 3005667"/>
                            <a:gd name="connsiteX9" fmla="*/ 110621 w 610487"/>
                            <a:gd name="connsiteY9" fmla="*/ 584200 h 3005667"/>
                            <a:gd name="connsiteX10" fmla="*/ 229154 w 610487"/>
                            <a:gd name="connsiteY10" fmla="*/ 643467 h 3005667"/>
                            <a:gd name="connsiteX11" fmla="*/ 279954 w 610487"/>
                            <a:gd name="connsiteY11" fmla="*/ 685800 h 3005667"/>
                            <a:gd name="connsiteX12" fmla="*/ 330754 w 610487"/>
                            <a:gd name="connsiteY12" fmla="*/ 736600 h 3005667"/>
                            <a:gd name="connsiteX13" fmla="*/ 373087 w 610487"/>
                            <a:gd name="connsiteY13" fmla="*/ 787400 h 3005667"/>
                            <a:gd name="connsiteX14" fmla="*/ 398487 w 610487"/>
                            <a:gd name="connsiteY14" fmla="*/ 795867 h 3005667"/>
                            <a:gd name="connsiteX15" fmla="*/ 457754 w 610487"/>
                            <a:gd name="connsiteY15" fmla="*/ 812800 h 3005667"/>
                            <a:gd name="connsiteX16" fmla="*/ 508554 w 610487"/>
                            <a:gd name="connsiteY16" fmla="*/ 855134 h 3005667"/>
                            <a:gd name="connsiteX17" fmla="*/ 559354 w 610487"/>
                            <a:gd name="connsiteY17" fmla="*/ 905934 h 3005667"/>
                            <a:gd name="connsiteX18" fmla="*/ 584754 w 610487"/>
                            <a:gd name="connsiteY18" fmla="*/ 931334 h 3005667"/>
                            <a:gd name="connsiteX19" fmla="*/ 601687 w 610487"/>
                            <a:gd name="connsiteY19" fmla="*/ 982134 h 3005667"/>
                            <a:gd name="connsiteX20" fmla="*/ 593221 w 610487"/>
                            <a:gd name="connsiteY20" fmla="*/ 1193800 h 3005667"/>
                            <a:gd name="connsiteX21" fmla="*/ 559354 w 610487"/>
                            <a:gd name="connsiteY21" fmla="*/ 1244600 h 3005667"/>
                            <a:gd name="connsiteX22" fmla="*/ 491621 w 610487"/>
                            <a:gd name="connsiteY22" fmla="*/ 1363134 h 3005667"/>
                            <a:gd name="connsiteX23" fmla="*/ 432354 w 610487"/>
                            <a:gd name="connsiteY23" fmla="*/ 1490134 h 3005667"/>
                            <a:gd name="connsiteX24" fmla="*/ 406954 w 610487"/>
                            <a:gd name="connsiteY24" fmla="*/ 1515534 h 3005667"/>
                            <a:gd name="connsiteX25" fmla="*/ 356154 w 610487"/>
                            <a:gd name="connsiteY25" fmla="*/ 1566334 h 3005667"/>
                            <a:gd name="connsiteX26" fmla="*/ 330754 w 610487"/>
                            <a:gd name="connsiteY26" fmla="*/ 1591734 h 3005667"/>
                            <a:gd name="connsiteX27" fmla="*/ 229154 w 610487"/>
                            <a:gd name="connsiteY27" fmla="*/ 1617134 h 3005667"/>
                            <a:gd name="connsiteX28" fmla="*/ 34421 w 610487"/>
                            <a:gd name="connsiteY28" fmla="*/ 1659467 h 3005667"/>
                            <a:gd name="connsiteX29" fmla="*/ 17487 w 610487"/>
                            <a:gd name="connsiteY29" fmla="*/ 1701800 h 3005667"/>
                            <a:gd name="connsiteX30" fmla="*/ 17487 w 610487"/>
                            <a:gd name="connsiteY30" fmla="*/ 2065867 h 3005667"/>
                            <a:gd name="connsiteX31" fmla="*/ 51354 w 610487"/>
                            <a:gd name="connsiteY31" fmla="*/ 2099734 h 3005667"/>
                            <a:gd name="connsiteX32" fmla="*/ 102154 w 610487"/>
                            <a:gd name="connsiteY32" fmla="*/ 2201334 h 3005667"/>
                            <a:gd name="connsiteX33" fmla="*/ 127554 w 610487"/>
                            <a:gd name="connsiteY33" fmla="*/ 2218267 h 3005667"/>
                            <a:gd name="connsiteX34" fmla="*/ 161421 w 610487"/>
                            <a:gd name="connsiteY34" fmla="*/ 2243667 h 3005667"/>
                            <a:gd name="connsiteX35" fmla="*/ 186821 w 610487"/>
                            <a:gd name="connsiteY35" fmla="*/ 2252134 h 3005667"/>
                            <a:gd name="connsiteX36" fmla="*/ 313821 w 610487"/>
                            <a:gd name="connsiteY36" fmla="*/ 2269067 h 3005667"/>
                            <a:gd name="connsiteX37" fmla="*/ 390021 w 610487"/>
                            <a:gd name="connsiteY37" fmla="*/ 2302934 h 3005667"/>
                            <a:gd name="connsiteX38" fmla="*/ 423887 w 610487"/>
                            <a:gd name="connsiteY38" fmla="*/ 2311400 h 3005667"/>
                            <a:gd name="connsiteX39" fmla="*/ 474687 w 610487"/>
                            <a:gd name="connsiteY39" fmla="*/ 2328334 h 3005667"/>
                            <a:gd name="connsiteX40" fmla="*/ 525487 w 610487"/>
                            <a:gd name="connsiteY40" fmla="*/ 2379134 h 3005667"/>
                            <a:gd name="connsiteX41" fmla="*/ 559354 w 610487"/>
                            <a:gd name="connsiteY41" fmla="*/ 2463800 h 3005667"/>
                            <a:gd name="connsiteX42" fmla="*/ 550887 w 610487"/>
                            <a:gd name="connsiteY42" fmla="*/ 2794000 h 3005667"/>
                            <a:gd name="connsiteX43" fmla="*/ 533954 w 610487"/>
                            <a:gd name="connsiteY43" fmla="*/ 2844800 h 3005667"/>
                            <a:gd name="connsiteX44" fmla="*/ 525487 w 610487"/>
                            <a:gd name="connsiteY44" fmla="*/ 2870200 h 3005667"/>
                            <a:gd name="connsiteX45" fmla="*/ 517021 w 610487"/>
                            <a:gd name="connsiteY45" fmla="*/ 2895600 h 3005667"/>
                            <a:gd name="connsiteX46" fmla="*/ 500087 w 610487"/>
                            <a:gd name="connsiteY46" fmla="*/ 2912534 h 3005667"/>
                            <a:gd name="connsiteX47" fmla="*/ 483154 w 610487"/>
                            <a:gd name="connsiteY47" fmla="*/ 3005667 h 3005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610487" h="3005667">
                              <a:moveTo>
                                <a:pt x="474687" y="0"/>
                              </a:moveTo>
                              <a:cubicBezTo>
                                <a:pt x="435176" y="16933"/>
                                <a:pt x="394602" y="31576"/>
                                <a:pt x="356154" y="50800"/>
                              </a:cubicBezTo>
                              <a:cubicBezTo>
                                <a:pt x="339221" y="59267"/>
                                <a:pt x="322544" y="68266"/>
                                <a:pt x="305354" y="76200"/>
                              </a:cubicBezTo>
                              <a:cubicBezTo>
                                <a:pt x="285839" y="85207"/>
                                <a:pt x="265564" y="92511"/>
                                <a:pt x="246087" y="101600"/>
                              </a:cubicBezTo>
                              <a:cubicBezTo>
                                <a:pt x="155922" y="143677"/>
                                <a:pt x="208386" y="127959"/>
                                <a:pt x="144487" y="143934"/>
                              </a:cubicBezTo>
                              <a:cubicBezTo>
                                <a:pt x="133198" y="152401"/>
                                <a:pt x="118966" y="157955"/>
                                <a:pt x="110621" y="169334"/>
                              </a:cubicBezTo>
                              <a:cubicBezTo>
                                <a:pt x="87435" y="200951"/>
                                <a:pt x="67145" y="235047"/>
                                <a:pt x="51354" y="270934"/>
                              </a:cubicBezTo>
                              <a:cubicBezTo>
                                <a:pt x="22640" y="336192"/>
                                <a:pt x="19235" y="370513"/>
                                <a:pt x="9021" y="431800"/>
                              </a:cubicBezTo>
                              <a:cubicBezTo>
                                <a:pt x="14665" y="460022"/>
                                <a:pt x="14617" y="490013"/>
                                <a:pt x="25954" y="516467"/>
                              </a:cubicBezTo>
                              <a:cubicBezTo>
                                <a:pt x="34843" y="537207"/>
                                <a:pt x="96722" y="576556"/>
                                <a:pt x="110621" y="584200"/>
                              </a:cubicBezTo>
                              <a:cubicBezTo>
                                <a:pt x="149328" y="605489"/>
                                <a:pt x="229154" y="643467"/>
                                <a:pt x="229154" y="643467"/>
                              </a:cubicBezTo>
                              <a:cubicBezTo>
                                <a:pt x="267934" y="701638"/>
                                <a:pt x="218571" y="636694"/>
                                <a:pt x="279954" y="685800"/>
                              </a:cubicBezTo>
                              <a:cubicBezTo>
                                <a:pt x="298654" y="700760"/>
                                <a:pt x="317471" y="716674"/>
                                <a:pt x="330754" y="736600"/>
                              </a:cubicBezTo>
                              <a:cubicBezTo>
                                <a:pt x="343249" y="755343"/>
                                <a:pt x="353529" y="774361"/>
                                <a:pt x="373087" y="787400"/>
                              </a:cubicBezTo>
                              <a:cubicBezTo>
                                <a:pt x="380513" y="792351"/>
                                <a:pt x="389939" y="793303"/>
                                <a:pt x="398487" y="795867"/>
                              </a:cubicBezTo>
                              <a:cubicBezTo>
                                <a:pt x="418167" y="801771"/>
                                <a:pt x="437998" y="807156"/>
                                <a:pt x="457754" y="812800"/>
                              </a:cubicBezTo>
                              <a:cubicBezTo>
                                <a:pt x="496533" y="870970"/>
                                <a:pt x="447172" y="806028"/>
                                <a:pt x="508554" y="855134"/>
                              </a:cubicBezTo>
                              <a:cubicBezTo>
                                <a:pt x="527254" y="870094"/>
                                <a:pt x="542421" y="889001"/>
                                <a:pt x="559354" y="905934"/>
                              </a:cubicBezTo>
                              <a:lnTo>
                                <a:pt x="584754" y="931334"/>
                              </a:lnTo>
                              <a:cubicBezTo>
                                <a:pt x="590398" y="948267"/>
                                <a:pt x="597947" y="964681"/>
                                <a:pt x="601687" y="982134"/>
                              </a:cubicBezTo>
                              <a:cubicBezTo>
                                <a:pt x="616750" y="1052426"/>
                                <a:pt x="611531" y="1123610"/>
                                <a:pt x="593221" y="1193800"/>
                              </a:cubicBezTo>
                              <a:cubicBezTo>
                                <a:pt x="588084" y="1213492"/>
                                <a:pt x="569825" y="1227149"/>
                                <a:pt x="559354" y="1244600"/>
                              </a:cubicBezTo>
                              <a:cubicBezTo>
                                <a:pt x="535941" y="1283622"/>
                                <a:pt x="512671" y="1322788"/>
                                <a:pt x="491621" y="1363134"/>
                              </a:cubicBezTo>
                              <a:cubicBezTo>
                                <a:pt x="483473" y="1378751"/>
                                <a:pt x="447430" y="1467520"/>
                                <a:pt x="432354" y="1490134"/>
                              </a:cubicBezTo>
                              <a:cubicBezTo>
                                <a:pt x="425712" y="1500097"/>
                                <a:pt x="414746" y="1506443"/>
                                <a:pt x="406954" y="1515534"/>
                              </a:cubicBezTo>
                              <a:cubicBezTo>
                                <a:pt x="333944" y="1600712"/>
                                <a:pt x="423225" y="1510441"/>
                                <a:pt x="356154" y="1566334"/>
                              </a:cubicBezTo>
                              <a:cubicBezTo>
                                <a:pt x="346956" y="1573999"/>
                                <a:pt x="340908" y="1585388"/>
                                <a:pt x="330754" y="1591734"/>
                              </a:cubicBezTo>
                              <a:cubicBezTo>
                                <a:pt x="296831" y="1612936"/>
                                <a:pt x="268093" y="1610644"/>
                                <a:pt x="229154" y="1617134"/>
                              </a:cubicBezTo>
                              <a:cubicBezTo>
                                <a:pt x="77143" y="1642469"/>
                                <a:pt x="127959" y="1628288"/>
                                <a:pt x="34421" y="1659467"/>
                              </a:cubicBezTo>
                              <a:cubicBezTo>
                                <a:pt x="28776" y="1673578"/>
                                <a:pt x="19986" y="1686809"/>
                                <a:pt x="17487" y="1701800"/>
                              </a:cubicBezTo>
                              <a:cubicBezTo>
                                <a:pt x="-2775" y="1823371"/>
                                <a:pt x="-8696" y="1943678"/>
                                <a:pt x="17487" y="2065867"/>
                              </a:cubicBezTo>
                              <a:cubicBezTo>
                                <a:pt x="20832" y="2081478"/>
                                <a:pt x="40065" y="2088445"/>
                                <a:pt x="51354" y="2099734"/>
                              </a:cubicBezTo>
                              <a:cubicBezTo>
                                <a:pt x="62828" y="2126507"/>
                                <a:pt x="81322" y="2177030"/>
                                <a:pt x="102154" y="2201334"/>
                              </a:cubicBezTo>
                              <a:cubicBezTo>
                                <a:pt x="108776" y="2209060"/>
                                <a:pt x="119274" y="2212353"/>
                                <a:pt x="127554" y="2218267"/>
                              </a:cubicBezTo>
                              <a:cubicBezTo>
                                <a:pt x="139037" y="2226469"/>
                                <a:pt x="149169" y="2236666"/>
                                <a:pt x="161421" y="2243667"/>
                              </a:cubicBezTo>
                              <a:cubicBezTo>
                                <a:pt x="169170" y="2248095"/>
                                <a:pt x="178109" y="2250198"/>
                                <a:pt x="186821" y="2252134"/>
                              </a:cubicBezTo>
                              <a:cubicBezTo>
                                <a:pt x="224816" y="2260577"/>
                                <a:pt x="277150" y="2264992"/>
                                <a:pt x="313821" y="2269067"/>
                              </a:cubicBezTo>
                              <a:cubicBezTo>
                                <a:pt x="343324" y="2283818"/>
                                <a:pt x="357593" y="2292125"/>
                                <a:pt x="390021" y="2302934"/>
                              </a:cubicBezTo>
                              <a:cubicBezTo>
                                <a:pt x="401060" y="2306614"/>
                                <a:pt x="412742" y="2308056"/>
                                <a:pt x="423887" y="2311400"/>
                              </a:cubicBezTo>
                              <a:cubicBezTo>
                                <a:pt x="440984" y="2316529"/>
                                <a:pt x="474687" y="2328334"/>
                                <a:pt x="474687" y="2328334"/>
                              </a:cubicBezTo>
                              <a:cubicBezTo>
                                <a:pt x="491620" y="2345267"/>
                                <a:pt x="516593" y="2356899"/>
                                <a:pt x="525487" y="2379134"/>
                              </a:cubicBezTo>
                              <a:lnTo>
                                <a:pt x="559354" y="2463800"/>
                              </a:lnTo>
                              <a:cubicBezTo>
                                <a:pt x="572868" y="2612450"/>
                                <a:pt x="575444" y="2585265"/>
                                <a:pt x="550887" y="2794000"/>
                              </a:cubicBezTo>
                              <a:cubicBezTo>
                                <a:pt x="548801" y="2811727"/>
                                <a:pt x="539598" y="2827867"/>
                                <a:pt x="533954" y="2844800"/>
                              </a:cubicBezTo>
                              <a:lnTo>
                                <a:pt x="525487" y="2870200"/>
                              </a:lnTo>
                              <a:cubicBezTo>
                                <a:pt x="522665" y="2878667"/>
                                <a:pt x="523332" y="2889289"/>
                                <a:pt x="517021" y="2895600"/>
                              </a:cubicBezTo>
                              <a:lnTo>
                                <a:pt x="500087" y="2912534"/>
                              </a:lnTo>
                              <a:cubicBezTo>
                                <a:pt x="478692" y="2976721"/>
                                <a:pt x="483154" y="2945485"/>
                                <a:pt x="483154" y="3005667"/>
                              </a:cubicBezTo>
                            </a:path>
                          </a:pathLst>
                        </a:custGeom>
                        <a:grpFill/>
                        <a:ln w="254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Freeform: Shape 83">
                          <a:extLst>
                            <a:ext uri="{FF2B5EF4-FFF2-40B4-BE49-F238E27FC236}">
                              <a16:creationId xmlns:a16="http://schemas.microsoft.com/office/drawing/2014/main" id="{4D8494B3-D207-9087-79DF-AD27D7AD6EEE}"/>
                            </a:ext>
                          </a:extLst>
                        </p:cNvPr>
                        <p:cNvSpPr/>
                        <p:nvPr/>
                      </p:nvSpPr>
                      <p:spPr>
                        <a:xfrm>
                          <a:off x="341203" y="658748"/>
                          <a:ext cx="45720" cy="228600"/>
                        </a:xfrm>
                        <a:custGeom>
                          <a:avLst/>
                          <a:gdLst>
                            <a:gd name="connsiteX0" fmla="*/ 474687 w 610487"/>
                            <a:gd name="connsiteY0" fmla="*/ 0 h 3005667"/>
                            <a:gd name="connsiteX1" fmla="*/ 356154 w 610487"/>
                            <a:gd name="connsiteY1" fmla="*/ 50800 h 3005667"/>
                            <a:gd name="connsiteX2" fmla="*/ 305354 w 610487"/>
                            <a:gd name="connsiteY2" fmla="*/ 76200 h 3005667"/>
                            <a:gd name="connsiteX3" fmla="*/ 246087 w 610487"/>
                            <a:gd name="connsiteY3" fmla="*/ 101600 h 3005667"/>
                            <a:gd name="connsiteX4" fmla="*/ 144487 w 610487"/>
                            <a:gd name="connsiteY4" fmla="*/ 143934 h 3005667"/>
                            <a:gd name="connsiteX5" fmla="*/ 110621 w 610487"/>
                            <a:gd name="connsiteY5" fmla="*/ 169334 h 3005667"/>
                            <a:gd name="connsiteX6" fmla="*/ 51354 w 610487"/>
                            <a:gd name="connsiteY6" fmla="*/ 270934 h 3005667"/>
                            <a:gd name="connsiteX7" fmla="*/ 9021 w 610487"/>
                            <a:gd name="connsiteY7" fmla="*/ 431800 h 3005667"/>
                            <a:gd name="connsiteX8" fmla="*/ 25954 w 610487"/>
                            <a:gd name="connsiteY8" fmla="*/ 516467 h 3005667"/>
                            <a:gd name="connsiteX9" fmla="*/ 110621 w 610487"/>
                            <a:gd name="connsiteY9" fmla="*/ 584200 h 3005667"/>
                            <a:gd name="connsiteX10" fmla="*/ 229154 w 610487"/>
                            <a:gd name="connsiteY10" fmla="*/ 643467 h 3005667"/>
                            <a:gd name="connsiteX11" fmla="*/ 279954 w 610487"/>
                            <a:gd name="connsiteY11" fmla="*/ 685800 h 3005667"/>
                            <a:gd name="connsiteX12" fmla="*/ 330754 w 610487"/>
                            <a:gd name="connsiteY12" fmla="*/ 736600 h 3005667"/>
                            <a:gd name="connsiteX13" fmla="*/ 373087 w 610487"/>
                            <a:gd name="connsiteY13" fmla="*/ 787400 h 3005667"/>
                            <a:gd name="connsiteX14" fmla="*/ 398487 w 610487"/>
                            <a:gd name="connsiteY14" fmla="*/ 795867 h 3005667"/>
                            <a:gd name="connsiteX15" fmla="*/ 457754 w 610487"/>
                            <a:gd name="connsiteY15" fmla="*/ 812800 h 3005667"/>
                            <a:gd name="connsiteX16" fmla="*/ 508554 w 610487"/>
                            <a:gd name="connsiteY16" fmla="*/ 855134 h 3005667"/>
                            <a:gd name="connsiteX17" fmla="*/ 559354 w 610487"/>
                            <a:gd name="connsiteY17" fmla="*/ 905934 h 3005667"/>
                            <a:gd name="connsiteX18" fmla="*/ 584754 w 610487"/>
                            <a:gd name="connsiteY18" fmla="*/ 931334 h 3005667"/>
                            <a:gd name="connsiteX19" fmla="*/ 601687 w 610487"/>
                            <a:gd name="connsiteY19" fmla="*/ 982134 h 3005667"/>
                            <a:gd name="connsiteX20" fmla="*/ 593221 w 610487"/>
                            <a:gd name="connsiteY20" fmla="*/ 1193800 h 3005667"/>
                            <a:gd name="connsiteX21" fmla="*/ 559354 w 610487"/>
                            <a:gd name="connsiteY21" fmla="*/ 1244600 h 3005667"/>
                            <a:gd name="connsiteX22" fmla="*/ 491621 w 610487"/>
                            <a:gd name="connsiteY22" fmla="*/ 1363134 h 3005667"/>
                            <a:gd name="connsiteX23" fmla="*/ 432354 w 610487"/>
                            <a:gd name="connsiteY23" fmla="*/ 1490134 h 3005667"/>
                            <a:gd name="connsiteX24" fmla="*/ 406954 w 610487"/>
                            <a:gd name="connsiteY24" fmla="*/ 1515534 h 3005667"/>
                            <a:gd name="connsiteX25" fmla="*/ 356154 w 610487"/>
                            <a:gd name="connsiteY25" fmla="*/ 1566334 h 3005667"/>
                            <a:gd name="connsiteX26" fmla="*/ 330754 w 610487"/>
                            <a:gd name="connsiteY26" fmla="*/ 1591734 h 3005667"/>
                            <a:gd name="connsiteX27" fmla="*/ 229154 w 610487"/>
                            <a:gd name="connsiteY27" fmla="*/ 1617134 h 3005667"/>
                            <a:gd name="connsiteX28" fmla="*/ 34421 w 610487"/>
                            <a:gd name="connsiteY28" fmla="*/ 1659467 h 3005667"/>
                            <a:gd name="connsiteX29" fmla="*/ 17487 w 610487"/>
                            <a:gd name="connsiteY29" fmla="*/ 1701800 h 3005667"/>
                            <a:gd name="connsiteX30" fmla="*/ 17487 w 610487"/>
                            <a:gd name="connsiteY30" fmla="*/ 2065867 h 3005667"/>
                            <a:gd name="connsiteX31" fmla="*/ 51354 w 610487"/>
                            <a:gd name="connsiteY31" fmla="*/ 2099734 h 3005667"/>
                            <a:gd name="connsiteX32" fmla="*/ 102154 w 610487"/>
                            <a:gd name="connsiteY32" fmla="*/ 2201334 h 3005667"/>
                            <a:gd name="connsiteX33" fmla="*/ 127554 w 610487"/>
                            <a:gd name="connsiteY33" fmla="*/ 2218267 h 3005667"/>
                            <a:gd name="connsiteX34" fmla="*/ 161421 w 610487"/>
                            <a:gd name="connsiteY34" fmla="*/ 2243667 h 3005667"/>
                            <a:gd name="connsiteX35" fmla="*/ 186821 w 610487"/>
                            <a:gd name="connsiteY35" fmla="*/ 2252134 h 3005667"/>
                            <a:gd name="connsiteX36" fmla="*/ 313821 w 610487"/>
                            <a:gd name="connsiteY36" fmla="*/ 2269067 h 3005667"/>
                            <a:gd name="connsiteX37" fmla="*/ 390021 w 610487"/>
                            <a:gd name="connsiteY37" fmla="*/ 2302934 h 3005667"/>
                            <a:gd name="connsiteX38" fmla="*/ 423887 w 610487"/>
                            <a:gd name="connsiteY38" fmla="*/ 2311400 h 3005667"/>
                            <a:gd name="connsiteX39" fmla="*/ 474687 w 610487"/>
                            <a:gd name="connsiteY39" fmla="*/ 2328334 h 3005667"/>
                            <a:gd name="connsiteX40" fmla="*/ 525487 w 610487"/>
                            <a:gd name="connsiteY40" fmla="*/ 2379134 h 3005667"/>
                            <a:gd name="connsiteX41" fmla="*/ 559354 w 610487"/>
                            <a:gd name="connsiteY41" fmla="*/ 2463800 h 3005667"/>
                            <a:gd name="connsiteX42" fmla="*/ 550887 w 610487"/>
                            <a:gd name="connsiteY42" fmla="*/ 2794000 h 3005667"/>
                            <a:gd name="connsiteX43" fmla="*/ 533954 w 610487"/>
                            <a:gd name="connsiteY43" fmla="*/ 2844800 h 3005667"/>
                            <a:gd name="connsiteX44" fmla="*/ 525487 w 610487"/>
                            <a:gd name="connsiteY44" fmla="*/ 2870200 h 3005667"/>
                            <a:gd name="connsiteX45" fmla="*/ 517021 w 610487"/>
                            <a:gd name="connsiteY45" fmla="*/ 2895600 h 3005667"/>
                            <a:gd name="connsiteX46" fmla="*/ 500087 w 610487"/>
                            <a:gd name="connsiteY46" fmla="*/ 2912534 h 3005667"/>
                            <a:gd name="connsiteX47" fmla="*/ 483154 w 610487"/>
                            <a:gd name="connsiteY47" fmla="*/ 3005667 h 3005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610487" h="3005667">
                              <a:moveTo>
                                <a:pt x="474687" y="0"/>
                              </a:moveTo>
                              <a:cubicBezTo>
                                <a:pt x="435176" y="16933"/>
                                <a:pt x="394602" y="31576"/>
                                <a:pt x="356154" y="50800"/>
                              </a:cubicBezTo>
                              <a:cubicBezTo>
                                <a:pt x="339221" y="59267"/>
                                <a:pt x="322544" y="68266"/>
                                <a:pt x="305354" y="76200"/>
                              </a:cubicBezTo>
                              <a:cubicBezTo>
                                <a:pt x="285839" y="85207"/>
                                <a:pt x="265564" y="92511"/>
                                <a:pt x="246087" y="101600"/>
                              </a:cubicBezTo>
                              <a:cubicBezTo>
                                <a:pt x="155922" y="143677"/>
                                <a:pt x="208386" y="127959"/>
                                <a:pt x="144487" y="143934"/>
                              </a:cubicBezTo>
                              <a:cubicBezTo>
                                <a:pt x="133198" y="152401"/>
                                <a:pt x="118966" y="157955"/>
                                <a:pt x="110621" y="169334"/>
                              </a:cubicBezTo>
                              <a:cubicBezTo>
                                <a:pt x="87435" y="200951"/>
                                <a:pt x="67145" y="235047"/>
                                <a:pt x="51354" y="270934"/>
                              </a:cubicBezTo>
                              <a:cubicBezTo>
                                <a:pt x="22640" y="336192"/>
                                <a:pt x="19235" y="370513"/>
                                <a:pt x="9021" y="431800"/>
                              </a:cubicBezTo>
                              <a:cubicBezTo>
                                <a:pt x="14665" y="460022"/>
                                <a:pt x="14617" y="490013"/>
                                <a:pt x="25954" y="516467"/>
                              </a:cubicBezTo>
                              <a:cubicBezTo>
                                <a:pt x="34843" y="537207"/>
                                <a:pt x="96722" y="576556"/>
                                <a:pt x="110621" y="584200"/>
                              </a:cubicBezTo>
                              <a:cubicBezTo>
                                <a:pt x="149328" y="605489"/>
                                <a:pt x="229154" y="643467"/>
                                <a:pt x="229154" y="643467"/>
                              </a:cubicBezTo>
                              <a:cubicBezTo>
                                <a:pt x="267934" y="701638"/>
                                <a:pt x="218571" y="636694"/>
                                <a:pt x="279954" y="685800"/>
                              </a:cubicBezTo>
                              <a:cubicBezTo>
                                <a:pt x="298654" y="700760"/>
                                <a:pt x="317471" y="716674"/>
                                <a:pt x="330754" y="736600"/>
                              </a:cubicBezTo>
                              <a:cubicBezTo>
                                <a:pt x="343249" y="755343"/>
                                <a:pt x="353529" y="774361"/>
                                <a:pt x="373087" y="787400"/>
                              </a:cubicBezTo>
                              <a:cubicBezTo>
                                <a:pt x="380513" y="792351"/>
                                <a:pt x="389939" y="793303"/>
                                <a:pt x="398487" y="795867"/>
                              </a:cubicBezTo>
                              <a:cubicBezTo>
                                <a:pt x="418167" y="801771"/>
                                <a:pt x="437998" y="807156"/>
                                <a:pt x="457754" y="812800"/>
                              </a:cubicBezTo>
                              <a:cubicBezTo>
                                <a:pt x="496533" y="870970"/>
                                <a:pt x="447172" y="806028"/>
                                <a:pt x="508554" y="855134"/>
                              </a:cubicBezTo>
                              <a:cubicBezTo>
                                <a:pt x="527254" y="870094"/>
                                <a:pt x="542421" y="889001"/>
                                <a:pt x="559354" y="905934"/>
                              </a:cubicBezTo>
                              <a:lnTo>
                                <a:pt x="584754" y="931334"/>
                              </a:lnTo>
                              <a:cubicBezTo>
                                <a:pt x="590398" y="948267"/>
                                <a:pt x="597947" y="964681"/>
                                <a:pt x="601687" y="982134"/>
                              </a:cubicBezTo>
                              <a:cubicBezTo>
                                <a:pt x="616750" y="1052426"/>
                                <a:pt x="611531" y="1123610"/>
                                <a:pt x="593221" y="1193800"/>
                              </a:cubicBezTo>
                              <a:cubicBezTo>
                                <a:pt x="588084" y="1213492"/>
                                <a:pt x="569825" y="1227149"/>
                                <a:pt x="559354" y="1244600"/>
                              </a:cubicBezTo>
                              <a:cubicBezTo>
                                <a:pt x="535941" y="1283622"/>
                                <a:pt x="512671" y="1322788"/>
                                <a:pt x="491621" y="1363134"/>
                              </a:cubicBezTo>
                              <a:cubicBezTo>
                                <a:pt x="483473" y="1378751"/>
                                <a:pt x="447430" y="1467520"/>
                                <a:pt x="432354" y="1490134"/>
                              </a:cubicBezTo>
                              <a:cubicBezTo>
                                <a:pt x="425712" y="1500097"/>
                                <a:pt x="414746" y="1506443"/>
                                <a:pt x="406954" y="1515534"/>
                              </a:cubicBezTo>
                              <a:cubicBezTo>
                                <a:pt x="333944" y="1600712"/>
                                <a:pt x="423225" y="1510441"/>
                                <a:pt x="356154" y="1566334"/>
                              </a:cubicBezTo>
                              <a:cubicBezTo>
                                <a:pt x="346956" y="1573999"/>
                                <a:pt x="340908" y="1585388"/>
                                <a:pt x="330754" y="1591734"/>
                              </a:cubicBezTo>
                              <a:cubicBezTo>
                                <a:pt x="296831" y="1612936"/>
                                <a:pt x="268093" y="1610644"/>
                                <a:pt x="229154" y="1617134"/>
                              </a:cubicBezTo>
                              <a:cubicBezTo>
                                <a:pt x="77143" y="1642469"/>
                                <a:pt x="127959" y="1628288"/>
                                <a:pt x="34421" y="1659467"/>
                              </a:cubicBezTo>
                              <a:cubicBezTo>
                                <a:pt x="28776" y="1673578"/>
                                <a:pt x="19986" y="1686809"/>
                                <a:pt x="17487" y="1701800"/>
                              </a:cubicBezTo>
                              <a:cubicBezTo>
                                <a:pt x="-2775" y="1823371"/>
                                <a:pt x="-8696" y="1943678"/>
                                <a:pt x="17487" y="2065867"/>
                              </a:cubicBezTo>
                              <a:cubicBezTo>
                                <a:pt x="20832" y="2081478"/>
                                <a:pt x="40065" y="2088445"/>
                                <a:pt x="51354" y="2099734"/>
                              </a:cubicBezTo>
                              <a:cubicBezTo>
                                <a:pt x="62828" y="2126507"/>
                                <a:pt x="81322" y="2177030"/>
                                <a:pt x="102154" y="2201334"/>
                              </a:cubicBezTo>
                              <a:cubicBezTo>
                                <a:pt x="108776" y="2209060"/>
                                <a:pt x="119274" y="2212353"/>
                                <a:pt x="127554" y="2218267"/>
                              </a:cubicBezTo>
                              <a:cubicBezTo>
                                <a:pt x="139037" y="2226469"/>
                                <a:pt x="149169" y="2236666"/>
                                <a:pt x="161421" y="2243667"/>
                              </a:cubicBezTo>
                              <a:cubicBezTo>
                                <a:pt x="169170" y="2248095"/>
                                <a:pt x="178109" y="2250198"/>
                                <a:pt x="186821" y="2252134"/>
                              </a:cubicBezTo>
                              <a:cubicBezTo>
                                <a:pt x="224816" y="2260577"/>
                                <a:pt x="277150" y="2264992"/>
                                <a:pt x="313821" y="2269067"/>
                              </a:cubicBezTo>
                              <a:cubicBezTo>
                                <a:pt x="343324" y="2283818"/>
                                <a:pt x="357593" y="2292125"/>
                                <a:pt x="390021" y="2302934"/>
                              </a:cubicBezTo>
                              <a:cubicBezTo>
                                <a:pt x="401060" y="2306614"/>
                                <a:pt x="412742" y="2308056"/>
                                <a:pt x="423887" y="2311400"/>
                              </a:cubicBezTo>
                              <a:cubicBezTo>
                                <a:pt x="440984" y="2316529"/>
                                <a:pt x="474687" y="2328334"/>
                                <a:pt x="474687" y="2328334"/>
                              </a:cubicBezTo>
                              <a:cubicBezTo>
                                <a:pt x="491620" y="2345267"/>
                                <a:pt x="516593" y="2356899"/>
                                <a:pt x="525487" y="2379134"/>
                              </a:cubicBezTo>
                              <a:lnTo>
                                <a:pt x="559354" y="2463800"/>
                              </a:lnTo>
                              <a:cubicBezTo>
                                <a:pt x="572868" y="2612450"/>
                                <a:pt x="575444" y="2585265"/>
                                <a:pt x="550887" y="2794000"/>
                              </a:cubicBezTo>
                              <a:cubicBezTo>
                                <a:pt x="548801" y="2811727"/>
                                <a:pt x="539598" y="2827867"/>
                                <a:pt x="533954" y="2844800"/>
                              </a:cubicBezTo>
                              <a:lnTo>
                                <a:pt x="525487" y="2870200"/>
                              </a:lnTo>
                              <a:cubicBezTo>
                                <a:pt x="522665" y="2878667"/>
                                <a:pt x="523332" y="2889289"/>
                                <a:pt x="517021" y="2895600"/>
                              </a:cubicBezTo>
                              <a:lnTo>
                                <a:pt x="500087" y="2912534"/>
                              </a:lnTo>
                              <a:cubicBezTo>
                                <a:pt x="478692" y="2976721"/>
                                <a:pt x="483154" y="2945485"/>
                                <a:pt x="483154" y="3005667"/>
                              </a:cubicBezTo>
                            </a:path>
                          </a:pathLst>
                        </a:custGeom>
                        <a:grpFill/>
                        <a:ln w="254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76" name="Group 75">
                      <a:extLst>
                        <a:ext uri="{FF2B5EF4-FFF2-40B4-BE49-F238E27FC236}">
                          <a16:creationId xmlns:a16="http://schemas.microsoft.com/office/drawing/2014/main" id="{E5B8D448-0C09-AD98-5190-58B69231B637}"/>
                        </a:ext>
                      </a:extLst>
                    </p:cNvPr>
                    <p:cNvGrpSpPr/>
                    <p:nvPr/>
                  </p:nvGrpSpPr>
                  <p:grpSpPr>
                    <a:xfrm>
                      <a:off x="-359388" y="1984873"/>
                      <a:ext cx="264842" cy="283892"/>
                      <a:chOff x="-359388" y="1619249"/>
                      <a:chExt cx="264842" cy="283892"/>
                    </a:xfrm>
                    <a:grpFill/>
                  </p:grpSpPr>
                  <p:sp>
                    <p:nvSpPr>
                      <p:cNvPr id="77" name="Rectangle 76">
                        <a:extLst>
                          <a:ext uri="{FF2B5EF4-FFF2-40B4-BE49-F238E27FC236}">
                            <a16:creationId xmlns:a16="http://schemas.microsoft.com/office/drawing/2014/main" id="{1FC34B9D-8143-1E3D-6948-FF5270F03AFC}"/>
                          </a:ext>
                        </a:extLst>
                      </p:cNvPr>
                      <p:cNvSpPr/>
                      <p:nvPr/>
                    </p:nvSpPr>
                    <p:spPr>
                      <a:xfrm>
                        <a:off x="-359388" y="1619249"/>
                        <a:ext cx="264842" cy="283892"/>
                      </a:xfrm>
                      <a:prstGeom prst="rect">
                        <a:avLst/>
                      </a:prstGeom>
                      <a:grpFill/>
                      <a:ln w="254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8" name="Group 77">
                        <a:extLst>
                          <a:ext uri="{FF2B5EF4-FFF2-40B4-BE49-F238E27FC236}">
                            <a16:creationId xmlns:a16="http://schemas.microsoft.com/office/drawing/2014/main" id="{624DB4F0-353C-051F-422E-22B89ADE1902}"/>
                          </a:ext>
                        </a:extLst>
                      </p:cNvPr>
                      <p:cNvGrpSpPr/>
                      <p:nvPr/>
                    </p:nvGrpSpPr>
                    <p:grpSpPr>
                      <a:xfrm>
                        <a:off x="-309137" y="1666198"/>
                        <a:ext cx="164339" cy="189995"/>
                        <a:chOff x="222584" y="658748"/>
                        <a:chExt cx="164339" cy="228600"/>
                      </a:xfrm>
                      <a:grpFill/>
                    </p:grpSpPr>
                    <p:sp>
                      <p:nvSpPr>
                        <p:cNvPr id="79" name="Freeform: Shape 78">
                          <a:extLst>
                            <a:ext uri="{FF2B5EF4-FFF2-40B4-BE49-F238E27FC236}">
                              <a16:creationId xmlns:a16="http://schemas.microsoft.com/office/drawing/2014/main" id="{CEBC23AB-667C-5E9D-3A92-5CDAE72801D9}"/>
                            </a:ext>
                          </a:extLst>
                        </p:cNvPr>
                        <p:cNvSpPr/>
                        <p:nvPr/>
                      </p:nvSpPr>
                      <p:spPr>
                        <a:xfrm>
                          <a:off x="222584" y="658748"/>
                          <a:ext cx="45720" cy="228600"/>
                        </a:xfrm>
                        <a:custGeom>
                          <a:avLst/>
                          <a:gdLst>
                            <a:gd name="connsiteX0" fmla="*/ 474687 w 610487"/>
                            <a:gd name="connsiteY0" fmla="*/ 0 h 3005667"/>
                            <a:gd name="connsiteX1" fmla="*/ 356154 w 610487"/>
                            <a:gd name="connsiteY1" fmla="*/ 50800 h 3005667"/>
                            <a:gd name="connsiteX2" fmla="*/ 305354 w 610487"/>
                            <a:gd name="connsiteY2" fmla="*/ 76200 h 3005667"/>
                            <a:gd name="connsiteX3" fmla="*/ 246087 w 610487"/>
                            <a:gd name="connsiteY3" fmla="*/ 101600 h 3005667"/>
                            <a:gd name="connsiteX4" fmla="*/ 144487 w 610487"/>
                            <a:gd name="connsiteY4" fmla="*/ 143934 h 3005667"/>
                            <a:gd name="connsiteX5" fmla="*/ 110621 w 610487"/>
                            <a:gd name="connsiteY5" fmla="*/ 169334 h 3005667"/>
                            <a:gd name="connsiteX6" fmla="*/ 51354 w 610487"/>
                            <a:gd name="connsiteY6" fmla="*/ 270934 h 3005667"/>
                            <a:gd name="connsiteX7" fmla="*/ 9021 w 610487"/>
                            <a:gd name="connsiteY7" fmla="*/ 431800 h 3005667"/>
                            <a:gd name="connsiteX8" fmla="*/ 25954 w 610487"/>
                            <a:gd name="connsiteY8" fmla="*/ 516467 h 3005667"/>
                            <a:gd name="connsiteX9" fmla="*/ 110621 w 610487"/>
                            <a:gd name="connsiteY9" fmla="*/ 584200 h 3005667"/>
                            <a:gd name="connsiteX10" fmla="*/ 229154 w 610487"/>
                            <a:gd name="connsiteY10" fmla="*/ 643467 h 3005667"/>
                            <a:gd name="connsiteX11" fmla="*/ 279954 w 610487"/>
                            <a:gd name="connsiteY11" fmla="*/ 685800 h 3005667"/>
                            <a:gd name="connsiteX12" fmla="*/ 330754 w 610487"/>
                            <a:gd name="connsiteY12" fmla="*/ 736600 h 3005667"/>
                            <a:gd name="connsiteX13" fmla="*/ 373087 w 610487"/>
                            <a:gd name="connsiteY13" fmla="*/ 787400 h 3005667"/>
                            <a:gd name="connsiteX14" fmla="*/ 398487 w 610487"/>
                            <a:gd name="connsiteY14" fmla="*/ 795867 h 3005667"/>
                            <a:gd name="connsiteX15" fmla="*/ 457754 w 610487"/>
                            <a:gd name="connsiteY15" fmla="*/ 812800 h 3005667"/>
                            <a:gd name="connsiteX16" fmla="*/ 508554 w 610487"/>
                            <a:gd name="connsiteY16" fmla="*/ 855134 h 3005667"/>
                            <a:gd name="connsiteX17" fmla="*/ 559354 w 610487"/>
                            <a:gd name="connsiteY17" fmla="*/ 905934 h 3005667"/>
                            <a:gd name="connsiteX18" fmla="*/ 584754 w 610487"/>
                            <a:gd name="connsiteY18" fmla="*/ 931334 h 3005667"/>
                            <a:gd name="connsiteX19" fmla="*/ 601687 w 610487"/>
                            <a:gd name="connsiteY19" fmla="*/ 982134 h 3005667"/>
                            <a:gd name="connsiteX20" fmla="*/ 593221 w 610487"/>
                            <a:gd name="connsiteY20" fmla="*/ 1193800 h 3005667"/>
                            <a:gd name="connsiteX21" fmla="*/ 559354 w 610487"/>
                            <a:gd name="connsiteY21" fmla="*/ 1244600 h 3005667"/>
                            <a:gd name="connsiteX22" fmla="*/ 491621 w 610487"/>
                            <a:gd name="connsiteY22" fmla="*/ 1363134 h 3005667"/>
                            <a:gd name="connsiteX23" fmla="*/ 432354 w 610487"/>
                            <a:gd name="connsiteY23" fmla="*/ 1490134 h 3005667"/>
                            <a:gd name="connsiteX24" fmla="*/ 406954 w 610487"/>
                            <a:gd name="connsiteY24" fmla="*/ 1515534 h 3005667"/>
                            <a:gd name="connsiteX25" fmla="*/ 356154 w 610487"/>
                            <a:gd name="connsiteY25" fmla="*/ 1566334 h 3005667"/>
                            <a:gd name="connsiteX26" fmla="*/ 330754 w 610487"/>
                            <a:gd name="connsiteY26" fmla="*/ 1591734 h 3005667"/>
                            <a:gd name="connsiteX27" fmla="*/ 229154 w 610487"/>
                            <a:gd name="connsiteY27" fmla="*/ 1617134 h 3005667"/>
                            <a:gd name="connsiteX28" fmla="*/ 34421 w 610487"/>
                            <a:gd name="connsiteY28" fmla="*/ 1659467 h 3005667"/>
                            <a:gd name="connsiteX29" fmla="*/ 17487 w 610487"/>
                            <a:gd name="connsiteY29" fmla="*/ 1701800 h 3005667"/>
                            <a:gd name="connsiteX30" fmla="*/ 17487 w 610487"/>
                            <a:gd name="connsiteY30" fmla="*/ 2065867 h 3005667"/>
                            <a:gd name="connsiteX31" fmla="*/ 51354 w 610487"/>
                            <a:gd name="connsiteY31" fmla="*/ 2099734 h 3005667"/>
                            <a:gd name="connsiteX32" fmla="*/ 102154 w 610487"/>
                            <a:gd name="connsiteY32" fmla="*/ 2201334 h 3005667"/>
                            <a:gd name="connsiteX33" fmla="*/ 127554 w 610487"/>
                            <a:gd name="connsiteY33" fmla="*/ 2218267 h 3005667"/>
                            <a:gd name="connsiteX34" fmla="*/ 161421 w 610487"/>
                            <a:gd name="connsiteY34" fmla="*/ 2243667 h 3005667"/>
                            <a:gd name="connsiteX35" fmla="*/ 186821 w 610487"/>
                            <a:gd name="connsiteY35" fmla="*/ 2252134 h 3005667"/>
                            <a:gd name="connsiteX36" fmla="*/ 313821 w 610487"/>
                            <a:gd name="connsiteY36" fmla="*/ 2269067 h 3005667"/>
                            <a:gd name="connsiteX37" fmla="*/ 390021 w 610487"/>
                            <a:gd name="connsiteY37" fmla="*/ 2302934 h 3005667"/>
                            <a:gd name="connsiteX38" fmla="*/ 423887 w 610487"/>
                            <a:gd name="connsiteY38" fmla="*/ 2311400 h 3005667"/>
                            <a:gd name="connsiteX39" fmla="*/ 474687 w 610487"/>
                            <a:gd name="connsiteY39" fmla="*/ 2328334 h 3005667"/>
                            <a:gd name="connsiteX40" fmla="*/ 525487 w 610487"/>
                            <a:gd name="connsiteY40" fmla="*/ 2379134 h 3005667"/>
                            <a:gd name="connsiteX41" fmla="*/ 559354 w 610487"/>
                            <a:gd name="connsiteY41" fmla="*/ 2463800 h 3005667"/>
                            <a:gd name="connsiteX42" fmla="*/ 550887 w 610487"/>
                            <a:gd name="connsiteY42" fmla="*/ 2794000 h 3005667"/>
                            <a:gd name="connsiteX43" fmla="*/ 533954 w 610487"/>
                            <a:gd name="connsiteY43" fmla="*/ 2844800 h 3005667"/>
                            <a:gd name="connsiteX44" fmla="*/ 525487 w 610487"/>
                            <a:gd name="connsiteY44" fmla="*/ 2870200 h 3005667"/>
                            <a:gd name="connsiteX45" fmla="*/ 517021 w 610487"/>
                            <a:gd name="connsiteY45" fmla="*/ 2895600 h 3005667"/>
                            <a:gd name="connsiteX46" fmla="*/ 500087 w 610487"/>
                            <a:gd name="connsiteY46" fmla="*/ 2912534 h 3005667"/>
                            <a:gd name="connsiteX47" fmla="*/ 483154 w 610487"/>
                            <a:gd name="connsiteY47" fmla="*/ 3005667 h 3005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610487" h="3005667">
                              <a:moveTo>
                                <a:pt x="474687" y="0"/>
                              </a:moveTo>
                              <a:cubicBezTo>
                                <a:pt x="435176" y="16933"/>
                                <a:pt x="394602" y="31576"/>
                                <a:pt x="356154" y="50800"/>
                              </a:cubicBezTo>
                              <a:cubicBezTo>
                                <a:pt x="339221" y="59267"/>
                                <a:pt x="322544" y="68266"/>
                                <a:pt x="305354" y="76200"/>
                              </a:cubicBezTo>
                              <a:cubicBezTo>
                                <a:pt x="285839" y="85207"/>
                                <a:pt x="265564" y="92511"/>
                                <a:pt x="246087" y="101600"/>
                              </a:cubicBezTo>
                              <a:cubicBezTo>
                                <a:pt x="155922" y="143677"/>
                                <a:pt x="208386" y="127959"/>
                                <a:pt x="144487" y="143934"/>
                              </a:cubicBezTo>
                              <a:cubicBezTo>
                                <a:pt x="133198" y="152401"/>
                                <a:pt x="118966" y="157955"/>
                                <a:pt x="110621" y="169334"/>
                              </a:cubicBezTo>
                              <a:cubicBezTo>
                                <a:pt x="87435" y="200951"/>
                                <a:pt x="67145" y="235047"/>
                                <a:pt x="51354" y="270934"/>
                              </a:cubicBezTo>
                              <a:cubicBezTo>
                                <a:pt x="22640" y="336192"/>
                                <a:pt x="19235" y="370513"/>
                                <a:pt x="9021" y="431800"/>
                              </a:cubicBezTo>
                              <a:cubicBezTo>
                                <a:pt x="14665" y="460022"/>
                                <a:pt x="14617" y="490013"/>
                                <a:pt x="25954" y="516467"/>
                              </a:cubicBezTo>
                              <a:cubicBezTo>
                                <a:pt x="34843" y="537207"/>
                                <a:pt x="96722" y="576556"/>
                                <a:pt x="110621" y="584200"/>
                              </a:cubicBezTo>
                              <a:cubicBezTo>
                                <a:pt x="149328" y="605489"/>
                                <a:pt x="229154" y="643467"/>
                                <a:pt x="229154" y="643467"/>
                              </a:cubicBezTo>
                              <a:cubicBezTo>
                                <a:pt x="267934" y="701638"/>
                                <a:pt x="218571" y="636694"/>
                                <a:pt x="279954" y="685800"/>
                              </a:cubicBezTo>
                              <a:cubicBezTo>
                                <a:pt x="298654" y="700760"/>
                                <a:pt x="317471" y="716674"/>
                                <a:pt x="330754" y="736600"/>
                              </a:cubicBezTo>
                              <a:cubicBezTo>
                                <a:pt x="343249" y="755343"/>
                                <a:pt x="353529" y="774361"/>
                                <a:pt x="373087" y="787400"/>
                              </a:cubicBezTo>
                              <a:cubicBezTo>
                                <a:pt x="380513" y="792351"/>
                                <a:pt x="389939" y="793303"/>
                                <a:pt x="398487" y="795867"/>
                              </a:cubicBezTo>
                              <a:cubicBezTo>
                                <a:pt x="418167" y="801771"/>
                                <a:pt x="437998" y="807156"/>
                                <a:pt x="457754" y="812800"/>
                              </a:cubicBezTo>
                              <a:cubicBezTo>
                                <a:pt x="496533" y="870970"/>
                                <a:pt x="447172" y="806028"/>
                                <a:pt x="508554" y="855134"/>
                              </a:cubicBezTo>
                              <a:cubicBezTo>
                                <a:pt x="527254" y="870094"/>
                                <a:pt x="542421" y="889001"/>
                                <a:pt x="559354" y="905934"/>
                              </a:cubicBezTo>
                              <a:lnTo>
                                <a:pt x="584754" y="931334"/>
                              </a:lnTo>
                              <a:cubicBezTo>
                                <a:pt x="590398" y="948267"/>
                                <a:pt x="597947" y="964681"/>
                                <a:pt x="601687" y="982134"/>
                              </a:cubicBezTo>
                              <a:cubicBezTo>
                                <a:pt x="616750" y="1052426"/>
                                <a:pt x="611531" y="1123610"/>
                                <a:pt x="593221" y="1193800"/>
                              </a:cubicBezTo>
                              <a:cubicBezTo>
                                <a:pt x="588084" y="1213492"/>
                                <a:pt x="569825" y="1227149"/>
                                <a:pt x="559354" y="1244600"/>
                              </a:cubicBezTo>
                              <a:cubicBezTo>
                                <a:pt x="535941" y="1283622"/>
                                <a:pt x="512671" y="1322788"/>
                                <a:pt x="491621" y="1363134"/>
                              </a:cubicBezTo>
                              <a:cubicBezTo>
                                <a:pt x="483473" y="1378751"/>
                                <a:pt x="447430" y="1467520"/>
                                <a:pt x="432354" y="1490134"/>
                              </a:cubicBezTo>
                              <a:cubicBezTo>
                                <a:pt x="425712" y="1500097"/>
                                <a:pt x="414746" y="1506443"/>
                                <a:pt x="406954" y="1515534"/>
                              </a:cubicBezTo>
                              <a:cubicBezTo>
                                <a:pt x="333944" y="1600712"/>
                                <a:pt x="423225" y="1510441"/>
                                <a:pt x="356154" y="1566334"/>
                              </a:cubicBezTo>
                              <a:cubicBezTo>
                                <a:pt x="346956" y="1573999"/>
                                <a:pt x="340908" y="1585388"/>
                                <a:pt x="330754" y="1591734"/>
                              </a:cubicBezTo>
                              <a:cubicBezTo>
                                <a:pt x="296831" y="1612936"/>
                                <a:pt x="268093" y="1610644"/>
                                <a:pt x="229154" y="1617134"/>
                              </a:cubicBezTo>
                              <a:cubicBezTo>
                                <a:pt x="77143" y="1642469"/>
                                <a:pt x="127959" y="1628288"/>
                                <a:pt x="34421" y="1659467"/>
                              </a:cubicBezTo>
                              <a:cubicBezTo>
                                <a:pt x="28776" y="1673578"/>
                                <a:pt x="19986" y="1686809"/>
                                <a:pt x="17487" y="1701800"/>
                              </a:cubicBezTo>
                              <a:cubicBezTo>
                                <a:pt x="-2775" y="1823371"/>
                                <a:pt x="-8696" y="1943678"/>
                                <a:pt x="17487" y="2065867"/>
                              </a:cubicBezTo>
                              <a:cubicBezTo>
                                <a:pt x="20832" y="2081478"/>
                                <a:pt x="40065" y="2088445"/>
                                <a:pt x="51354" y="2099734"/>
                              </a:cubicBezTo>
                              <a:cubicBezTo>
                                <a:pt x="62828" y="2126507"/>
                                <a:pt x="81322" y="2177030"/>
                                <a:pt x="102154" y="2201334"/>
                              </a:cubicBezTo>
                              <a:cubicBezTo>
                                <a:pt x="108776" y="2209060"/>
                                <a:pt x="119274" y="2212353"/>
                                <a:pt x="127554" y="2218267"/>
                              </a:cubicBezTo>
                              <a:cubicBezTo>
                                <a:pt x="139037" y="2226469"/>
                                <a:pt x="149169" y="2236666"/>
                                <a:pt x="161421" y="2243667"/>
                              </a:cubicBezTo>
                              <a:cubicBezTo>
                                <a:pt x="169170" y="2248095"/>
                                <a:pt x="178109" y="2250198"/>
                                <a:pt x="186821" y="2252134"/>
                              </a:cubicBezTo>
                              <a:cubicBezTo>
                                <a:pt x="224816" y="2260577"/>
                                <a:pt x="277150" y="2264992"/>
                                <a:pt x="313821" y="2269067"/>
                              </a:cubicBezTo>
                              <a:cubicBezTo>
                                <a:pt x="343324" y="2283818"/>
                                <a:pt x="357593" y="2292125"/>
                                <a:pt x="390021" y="2302934"/>
                              </a:cubicBezTo>
                              <a:cubicBezTo>
                                <a:pt x="401060" y="2306614"/>
                                <a:pt x="412742" y="2308056"/>
                                <a:pt x="423887" y="2311400"/>
                              </a:cubicBezTo>
                              <a:cubicBezTo>
                                <a:pt x="440984" y="2316529"/>
                                <a:pt x="474687" y="2328334"/>
                                <a:pt x="474687" y="2328334"/>
                              </a:cubicBezTo>
                              <a:cubicBezTo>
                                <a:pt x="491620" y="2345267"/>
                                <a:pt x="516593" y="2356899"/>
                                <a:pt x="525487" y="2379134"/>
                              </a:cubicBezTo>
                              <a:lnTo>
                                <a:pt x="559354" y="2463800"/>
                              </a:lnTo>
                              <a:cubicBezTo>
                                <a:pt x="572868" y="2612450"/>
                                <a:pt x="575444" y="2585265"/>
                                <a:pt x="550887" y="2794000"/>
                              </a:cubicBezTo>
                              <a:cubicBezTo>
                                <a:pt x="548801" y="2811727"/>
                                <a:pt x="539598" y="2827867"/>
                                <a:pt x="533954" y="2844800"/>
                              </a:cubicBezTo>
                              <a:lnTo>
                                <a:pt x="525487" y="2870200"/>
                              </a:lnTo>
                              <a:cubicBezTo>
                                <a:pt x="522665" y="2878667"/>
                                <a:pt x="523332" y="2889289"/>
                                <a:pt x="517021" y="2895600"/>
                              </a:cubicBezTo>
                              <a:lnTo>
                                <a:pt x="500087" y="2912534"/>
                              </a:lnTo>
                              <a:cubicBezTo>
                                <a:pt x="478692" y="2976721"/>
                                <a:pt x="483154" y="2945485"/>
                                <a:pt x="483154" y="3005667"/>
                              </a:cubicBezTo>
                            </a:path>
                          </a:pathLst>
                        </a:custGeom>
                        <a:grpFill/>
                        <a:ln w="254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Freeform: Shape 79">
                          <a:extLst>
                            <a:ext uri="{FF2B5EF4-FFF2-40B4-BE49-F238E27FC236}">
                              <a16:creationId xmlns:a16="http://schemas.microsoft.com/office/drawing/2014/main" id="{A9479ADB-CBC7-2020-2A81-D586B24974D5}"/>
                            </a:ext>
                          </a:extLst>
                        </p:cNvPr>
                        <p:cNvSpPr/>
                        <p:nvPr/>
                      </p:nvSpPr>
                      <p:spPr>
                        <a:xfrm>
                          <a:off x="341203" y="658748"/>
                          <a:ext cx="45720" cy="228600"/>
                        </a:xfrm>
                        <a:custGeom>
                          <a:avLst/>
                          <a:gdLst>
                            <a:gd name="connsiteX0" fmla="*/ 474687 w 610487"/>
                            <a:gd name="connsiteY0" fmla="*/ 0 h 3005667"/>
                            <a:gd name="connsiteX1" fmla="*/ 356154 w 610487"/>
                            <a:gd name="connsiteY1" fmla="*/ 50800 h 3005667"/>
                            <a:gd name="connsiteX2" fmla="*/ 305354 w 610487"/>
                            <a:gd name="connsiteY2" fmla="*/ 76200 h 3005667"/>
                            <a:gd name="connsiteX3" fmla="*/ 246087 w 610487"/>
                            <a:gd name="connsiteY3" fmla="*/ 101600 h 3005667"/>
                            <a:gd name="connsiteX4" fmla="*/ 144487 w 610487"/>
                            <a:gd name="connsiteY4" fmla="*/ 143934 h 3005667"/>
                            <a:gd name="connsiteX5" fmla="*/ 110621 w 610487"/>
                            <a:gd name="connsiteY5" fmla="*/ 169334 h 3005667"/>
                            <a:gd name="connsiteX6" fmla="*/ 51354 w 610487"/>
                            <a:gd name="connsiteY6" fmla="*/ 270934 h 3005667"/>
                            <a:gd name="connsiteX7" fmla="*/ 9021 w 610487"/>
                            <a:gd name="connsiteY7" fmla="*/ 431800 h 3005667"/>
                            <a:gd name="connsiteX8" fmla="*/ 25954 w 610487"/>
                            <a:gd name="connsiteY8" fmla="*/ 516467 h 3005667"/>
                            <a:gd name="connsiteX9" fmla="*/ 110621 w 610487"/>
                            <a:gd name="connsiteY9" fmla="*/ 584200 h 3005667"/>
                            <a:gd name="connsiteX10" fmla="*/ 229154 w 610487"/>
                            <a:gd name="connsiteY10" fmla="*/ 643467 h 3005667"/>
                            <a:gd name="connsiteX11" fmla="*/ 279954 w 610487"/>
                            <a:gd name="connsiteY11" fmla="*/ 685800 h 3005667"/>
                            <a:gd name="connsiteX12" fmla="*/ 330754 w 610487"/>
                            <a:gd name="connsiteY12" fmla="*/ 736600 h 3005667"/>
                            <a:gd name="connsiteX13" fmla="*/ 373087 w 610487"/>
                            <a:gd name="connsiteY13" fmla="*/ 787400 h 3005667"/>
                            <a:gd name="connsiteX14" fmla="*/ 398487 w 610487"/>
                            <a:gd name="connsiteY14" fmla="*/ 795867 h 3005667"/>
                            <a:gd name="connsiteX15" fmla="*/ 457754 w 610487"/>
                            <a:gd name="connsiteY15" fmla="*/ 812800 h 3005667"/>
                            <a:gd name="connsiteX16" fmla="*/ 508554 w 610487"/>
                            <a:gd name="connsiteY16" fmla="*/ 855134 h 3005667"/>
                            <a:gd name="connsiteX17" fmla="*/ 559354 w 610487"/>
                            <a:gd name="connsiteY17" fmla="*/ 905934 h 3005667"/>
                            <a:gd name="connsiteX18" fmla="*/ 584754 w 610487"/>
                            <a:gd name="connsiteY18" fmla="*/ 931334 h 3005667"/>
                            <a:gd name="connsiteX19" fmla="*/ 601687 w 610487"/>
                            <a:gd name="connsiteY19" fmla="*/ 982134 h 3005667"/>
                            <a:gd name="connsiteX20" fmla="*/ 593221 w 610487"/>
                            <a:gd name="connsiteY20" fmla="*/ 1193800 h 3005667"/>
                            <a:gd name="connsiteX21" fmla="*/ 559354 w 610487"/>
                            <a:gd name="connsiteY21" fmla="*/ 1244600 h 3005667"/>
                            <a:gd name="connsiteX22" fmla="*/ 491621 w 610487"/>
                            <a:gd name="connsiteY22" fmla="*/ 1363134 h 3005667"/>
                            <a:gd name="connsiteX23" fmla="*/ 432354 w 610487"/>
                            <a:gd name="connsiteY23" fmla="*/ 1490134 h 3005667"/>
                            <a:gd name="connsiteX24" fmla="*/ 406954 w 610487"/>
                            <a:gd name="connsiteY24" fmla="*/ 1515534 h 3005667"/>
                            <a:gd name="connsiteX25" fmla="*/ 356154 w 610487"/>
                            <a:gd name="connsiteY25" fmla="*/ 1566334 h 3005667"/>
                            <a:gd name="connsiteX26" fmla="*/ 330754 w 610487"/>
                            <a:gd name="connsiteY26" fmla="*/ 1591734 h 3005667"/>
                            <a:gd name="connsiteX27" fmla="*/ 229154 w 610487"/>
                            <a:gd name="connsiteY27" fmla="*/ 1617134 h 3005667"/>
                            <a:gd name="connsiteX28" fmla="*/ 34421 w 610487"/>
                            <a:gd name="connsiteY28" fmla="*/ 1659467 h 3005667"/>
                            <a:gd name="connsiteX29" fmla="*/ 17487 w 610487"/>
                            <a:gd name="connsiteY29" fmla="*/ 1701800 h 3005667"/>
                            <a:gd name="connsiteX30" fmla="*/ 17487 w 610487"/>
                            <a:gd name="connsiteY30" fmla="*/ 2065867 h 3005667"/>
                            <a:gd name="connsiteX31" fmla="*/ 51354 w 610487"/>
                            <a:gd name="connsiteY31" fmla="*/ 2099734 h 3005667"/>
                            <a:gd name="connsiteX32" fmla="*/ 102154 w 610487"/>
                            <a:gd name="connsiteY32" fmla="*/ 2201334 h 3005667"/>
                            <a:gd name="connsiteX33" fmla="*/ 127554 w 610487"/>
                            <a:gd name="connsiteY33" fmla="*/ 2218267 h 3005667"/>
                            <a:gd name="connsiteX34" fmla="*/ 161421 w 610487"/>
                            <a:gd name="connsiteY34" fmla="*/ 2243667 h 3005667"/>
                            <a:gd name="connsiteX35" fmla="*/ 186821 w 610487"/>
                            <a:gd name="connsiteY35" fmla="*/ 2252134 h 3005667"/>
                            <a:gd name="connsiteX36" fmla="*/ 313821 w 610487"/>
                            <a:gd name="connsiteY36" fmla="*/ 2269067 h 3005667"/>
                            <a:gd name="connsiteX37" fmla="*/ 390021 w 610487"/>
                            <a:gd name="connsiteY37" fmla="*/ 2302934 h 3005667"/>
                            <a:gd name="connsiteX38" fmla="*/ 423887 w 610487"/>
                            <a:gd name="connsiteY38" fmla="*/ 2311400 h 3005667"/>
                            <a:gd name="connsiteX39" fmla="*/ 474687 w 610487"/>
                            <a:gd name="connsiteY39" fmla="*/ 2328334 h 3005667"/>
                            <a:gd name="connsiteX40" fmla="*/ 525487 w 610487"/>
                            <a:gd name="connsiteY40" fmla="*/ 2379134 h 3005667"/>
                            <a:gd name="connsiteX41" fmla="*/ 559354 w 610487"/>
                            <a:gd name="connsiteY41" fmla="*/ 2463800 h 3005667"/>
                            <a:gd name="connsiteX42" fmla="*/ 550887 w 610487"/>
                            <a:gd name="connsiteY42" fmla="*/ 2794000 h 3005667"/>
                            <a:gd name="connsiteX43" fmla="*/ 533954 w 610487"/>
                            <a:gd name="connsiteY43" fmla="*/ 2844800 h 3005667"/>
                            <a:gd name="connsiteX44" fmla="*/ 525487 w 610487"/>
                            <a:gd name="connsiteY44" fmla="*/ 2870200 h 3005667"/>
                            <a:gd name="connsiteX45" fmla="*/ 517021 w 610487"/>
                            <a:gd name="connsiteY45" fmla="*/ 2895600 h 3005667"/>
                            <a:gd name="connsiteX46" fmla="*/ 500087 w 610487"/>
                            <a:gd name="connsiteY46" fmla="*/ 2912534 h 3005667"/>
                            <a:gd name="connsiteX47" fmla="*/ 483154 w 610487"/>
                            <a:gd name="connsiteY47" fmla="*/ 3005667 h 3005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610487" h="3005667">
                              <a:moveTo>
                                <a:pt x="474687" y="0"/>
                              </a:moveTo>
                              <a:cubicBezTo>
                                <a:pt x="435176" y="16933"/>
                                <a:pt x="394602" y="31576"/>
                                <a:pt x="356154" y="50800"/>
                              </a:cubicBezTo>
                              <a:cubicBezTo>
                                <a:pt x="339221" y="59267"/>
                                <a:pt x="322544" y="68266"/>
                                <a:pt x="305354" y="76200"/>
                              </a:cubicBezTo>
                              <a:cubicBezTo>
                                <a:pt x="285839" y="85207"/>
                                <a:pt x="265564" y="92511"/>
                                <a:pt x="246087" y="101600"/>
                              </a:cubicBezTo>
                              <a:cubicBezTo>
                                <a:pt x="155922" y="143677"/>
                                <a:pt x="208386" y="127959"/>
                                <a:pt x="144487" y="143934"/>
                              </a:cubicBezTo>
                              <a:cubicBezTo>
                                <a:pt x="133198" y="152401"/>
                                <a:pt x="118966" y="157955"/>
                                <a:pt x="110621" y="169334"/>
                              </a:cubicBezTo>
                              <a:cubicBezTo>
                                <a:pt x="87435" y="200951"/>
                                <a:pt x="67145" y="235047"/>
                                <a:pt x="51354" y="270934"/>
                              </a:cubicBezTo>
                              <a:cubicBezTo>
                                <a:pt x="22640" y="336192"/>
                                <a:pt x="19235" y="370513"/>
                                <a:pt x="9021" y="431800"/>
                              </a:cubicBezTo>
                              <a:cubicBezTo>
                                <a:pt x="14665" y="460022"/>
                                <a:pt x="14617" y="490013"/>
                                <a:pt x="25954" y="516467"/>
                              </a:cubicBezTo>
                              <a:cubicBezTo>
                                <a:pt x="34843" y="537207"/>
                                <a:pt x="96722" y="576556"/>
                                <a:pt x="110621" y="584200"/>
                              </a:cubicBezTo>
                              <a:cubicBezTo>
                                <a:pt x="149328" y="605489"/>
                                <a:pt x="229154" y="643467"/>
                                <a:pt x="229154" y="643467"/>
                              </a:cubicBezTo>
                              <a:cubicBezTo>
                                <a:pt x="267934" y="701638"/>
                                <a:pt x="218571" y="636694"/>
                                <a:pt x="279954" y="685800"/>
                              </a:cubicBezTo>
                              <a:cubicBezTo>
                                <a:pt x="298654" y="700760"/>
                                <a:pt x="317471" y="716674"/>
                                <a:pt x="330754" y="736600"/>
                              </a:cubicBezTo>
                              <a:cubicBezTo>
                                <a:pt x="343249" y="755343"/>
                                <a:pt x="353529" y="774361"/>
                                <a:pt x="373087" y="787400"/>
                              </a:cubicBezTo>
                              <a:cubicBezTo>
                                <a:pt x="380513" y="792351"/>
                                <a:pt x="389939" y="793303"/>
                                <a:pt x="398487" y="795867"/>
                              </a:cubicBezTo>
                              <a:cubicBezTo>
                                <a:pt x="418167" y="801771"/>
                                <a:pt x="437998" y="807156"/>
                                <a:pt x="457754" y="812800"/>
                              </a:cubicBezTo>
                              <a:cubicBezTo>
                                <a:pt x="496533" y="870970"/>
                                <a:pt x="447172" y="806028"/>
                                <a:pt x="508554" y="855134"/>
                              </a:cubicBezTo>
                              <a:cubicBezTo>
                                <a:pt x="527254" y="870094"/>
                                <a:pt x="542421" y="889001"/>
                                <a:pt x="559354" y="905934"/>
                              </a:cubicBezTo>
                              <a:lnTo>
                                <a:pt x="584754" y="931334"/>
                              </a:lnTo>
                              <a:cubicBezTo>
                                <a:pt x="590398" y="948267"/>
                                <a:pt x="597947" y="964681"/>
                                <a:pt x="601687" y="982134"/>
                              </a:cubicBezTo>
                              <a:cubicBezTo>
                                <a:pt x="616750" y="1052426"/>
                                <a:pt x="611531" y="1123610"/>
                                <a:pt x="593221" y="1193800"/>
                              </a:cubicBezTo>
                              <a:cubicBezTo>
                                <a:pt x="588084" y="1213492"/>
                                <a:pt x="569825" y="1227149"/>
                                <a:pt x="559354" y="1244600"/>
                              </a:cubicBezTo>
                              <a:cubicBezTo>
                                <a:pt x="535941" y="1283622"/>
                                <a:pt x="512671" y="1322788"/>
                                <a:pt x="491621" y="1363134"/>
                              </a:cubicBezTo>
                              <a:cubicBezTo>
                                <a:pt x="483473" y="1378751"/>
                                <a:pt x="447430" y="1467520"/>
                                <a:pt x="432354" y="1490134"/>
                              </a:cubicBezTo>
                              <a:cubicBezTo>
                                <a:pt x="425712" y="1500097"/>
                                <a:pt x="414746" y="1506443"/>
                                <a:pt x="406954" y="1515534"/>
                              </a:cubicBezTo>
                              <a:cubicBezTo>
                                <a:pt x="333944" y="1600712"/>
                                <a:pt x="423225" y="1510441"/>
                                <a:pt x="356154" y="1566334"/>
                              </a:cubicBezTo>
                              <a:cubicBezTo>
                                <a:pt x="346956" y="1573999"/>
                                <a:pt x="340908" y="1585388"/>
                                <a:pt x="330754" y="1591734"/>
                              </a:cubicBezTo>
                              <a:cubicBezTo>
                                <a:pt x="296831" y="1612936"/>
                                <a:pt x="268093" y="1610644"/>
                                <a:pt x="229154" y="1617134"/>
                              </a:cubicBezTo>
                              <a:cubicBezTo>
                                <a:pt x="77143" y="1642469"/>
                                <a:pt x="127959" y="1628288"/>
                                <a:pt x="34421" y="1659467"/>
                              </a:cubicBezTo>
                              <a:cubicBezTo>
                                <a:pt x="28776" y="1673578"/>
                                <a:pt x="19986" y="1686809"/>
                                <a:pt x="17487" y="1701800"/>
                              </a:cubicBezTo>
                              <a:cubicBezTo>
                                <a:pt x="-2775" y="1823371"/>
                                <a:pt x="-8696" y="1943678"/>
                                <a:pt x="17487" y="2065867"/>
                              </a:cubicBezTo>
                              <a:cubicBezTo>
                                <a:pt x="20832" y="2081478"/>
                                <a:pt x="40065" y="2088445"/>
                                <a:pt x="51354" y="2099734"/>
                              </a:cubicBezTo>
                              <a:cubicBezTo>
                                <a:pt x="62828" y="2126507"/>
                                <a:pt x="81322" y="2177030"/>
                                <a:pt x="102154" y="2201334"/>
                              </a:cubicBezTo>
                              <a:cubicBezTo>
                                <a:pt x="108776" y="2209060"/>
                                <a:pt x="119274" y="2212353"/>
                                <a:pt x="127554" y="2218267"/>
                              </a:cubicBezTo>
                              <a:cubicBezTo>
                                <a:pt x="139037" y="2226469"/>
                                <a:pt x="149169" y="2236666"/>
                                <a:pt x="161421" y="2243667"/>
                              </a:cubicBezTo>
                              <a:cubicBezTo>
                                <a:pt x="169170" y="2248095"/>
                                <a:pt x="178109" y="2250198"/>
                                <a:pt x="186821" y="2252134"/>
                              </a:cubicBezTo>
                              <a:cubicBezTo>
                                <a:pt x="224816" y="2260577"/>
                                <a:pt x="277150" y="2264992"/>
                                <a:pt x="313821" y="2269067"/>
                              </a:cubicBezTo>
                              <a:cubicBezTo>
                                <a:pt x="343324" y="2283818"/>
                                <a:pt x="357593" y="2292125"/>
                                <a:pt x="390021" y="2302934"/>
                              </a:cubicBezTo>
                              <a:cubicBezTo>
                                <a:pt x="401060" y="2306614"/>
                                <a:pt x="412742" y="2308056"/>
                                <a:pt x="423887" y="2311400"/>
                              </a:cubicBezTo>
                              <a:cubicBezTo>
                                <a:pt x="440984" y="2316529"/>
                                <a:pt x="474687" y="2328334"/>
                                <a:pt x="474687" y="2328334"/>
                              </a:cubicBezTo>
                              <a:cubicBezTo>
                                <a:pt x="491620" y="2345267"/>
                                <a:pt x="516593" y="2356899"/>
                                <a:pt x="525487" y="2379134"/>
                              </a:cubicBezTo>
                              <a:lnTo>
                                <a:pt x="559354" y="2463800"/>
                              </a:lnTo>
                              <a:cubicBezTo>
                                <a:pt x="572868" y="2612450"/>
                                <a:pt x="575444" y="2585265"/>
                                <a:pt x="550887" y="2794000"/>
                              </a:cubicBezTo>
                              <a:cubicBezTo>
                                <a:pt x="548801" y="2811727"/>
                                <a:pt x="539598" y="2827867"/>
                                <a:pt x="533954" y="2844800"/>
                              </a:cubicBezTo>
                              <a:lnTo>
                                <a:pt x="525487" y="2870200"/>
                              </a:lnTo>
                              <a:cubicBezTo>
                                <a:pt x="522665" y="2878667"/>
                                <a:pt x="523332" y="2889289"/>
                                <a:pt x="517021" y="2895600"/>
                              </a:cubicBezTo>
                              <a:lnTo>
                                <a:pt x="500087" y="2912534"/>
                              </a:lnTo>
                              <a:cubicBezTo>
                                <a:pt x="478692" y="2976721"/>
                                <a:pt x="483154" y="2945485"/>
                                <a:pt x="483154" y="3005667"/>
                              </a:cubicBezTo>
                            </a:path>
                          </a:pathLst>
                        </a:custGeom>
                        <a:grpFill/>
                        <a:ln w="254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grpSp>
              <p:nvGrpSpPr>
                <p:cNvPr id="87" name="Group 86">
                  <a:extLst>
                    <a:ext uri="{FF2B5EF4-FFF2-40B4-BE49-F238E27FC236}">
                      <a16:creationId xmlns:a16="http://schemas.microsoft.com/office/drawing/2014/main" id="{87B452B7-6048-3650-DB50-FCAA4AE11DB5}"/>
                    </a:ext>
                  </a:extLst>
                </p:cNvPr>
                <p:cNvGrpSpPr/>
                <p:nvPr/>
              </p:nvGrpSpPr>
              <p:grpSpPr>
                <a:xfrm>
                  <a:off x="-395372" y="1559438"/>
                  <a:ext cx="365760" cy="773390"/>
                  <a:chOff x="-637726" y="382148"/>
                  <a:chExt cx="365760" cy="773390"/>
                </a:xfrm>
                <a:grpFill/>
              </p:grpSpPr>
              <p:sp>
                <p:nvSpPr>
                  <p:cNvPr id="88" name="Rectangle 87">
                    <a:extLst>
                      <a:ext uri="{FF2B5EF4-FFF2-40B4-BE49-F238E27FC236}">
                        <a16:creationId xmlns:a16="http://schemas.microsoft.com/office/drawing/2014/main" id="{BAA41142-1898-4B7B-14ED-1DCD6129572B}"/>
                      </a:ext>
                    </a:extLst>
                  </p:cNvPr>
                  <p:cNvSpPr/>
                  <p:nvPr/>
                </p:nvSpPr>
                <p:spPr>
                  <a:xfrm>
                    <a:off x="-637726" y="382148"/>
                    <a:ext cx="365760" cy="773390"/>
                  </a:xfrm>
                  <a:prstGeom prst="rect">
                    <a:avLst/>
                  </a:prstGeom>
                  <a:grpFill/>
                  <a:ln w="254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89" name="Group 88">
                    <a:extLst>
                      <a:ext uri="{FF2B5EF4-FFF2-40B4-BE49-F238E27FC236}">
                        <a16:creationId xmlns:a16="http://schemas.microsoft.com/office/drawing/2014/main" id="{C449D891-6B52-569C-AEE7-EE70FD1C471A}"/>
                      </a:ext>
                    </a:extLst>
                  </p:cNvPr>
                  <p:cNvGrpSpPr/>
                  <p:nvPr/>
                </p:nvGrpSpPr>
                <p:grpSpPr>
                  <a:xfrm>
                    <a:off x="-577706" y="440527"/>
                    <a:ext cx="245720" cy="649516"/>
                    <a:chOff x="-359388" y="1619249"/>
                    <a:chExt cx="264842" cy="649516"/>
                  </a:xfrm>
                  <a:grpFill/>
                </p:grpSpPr>
                <p:grpSp>
                  <p:nvGrpSpPr>
                    <p:cNvPr id="90" name="Group 89">
                      <a:extLst>
                        <a:ext uri="{FF2B5EF4-FFF2-40B4-BE49-F238E27FC236}">
                          <a16:creationId xmlns:a16="http://schemas.microsoft.com/office/drawing/2014/main" id="{4309741C-BC47-BE16-A097-F679A3A046A4}"/>
                        </a:ext>
                      </a:extLst>
                    </p:cNvPr>
                    <p:cNvGrpSpPr/>
                    <p:nvPr/>
                  </p:nvGrpSpPr>
                  <p:grpSpPr>
                    <a:xfrm>
                      <a:off x="-359388" y="1619249"/>
                      <a:ext cx="264842" cy="283892"/>
                      <a:chOff x="-359388" y="1619249"/>
                      <a:chExt cx="264842" cy="283892"/>
                    </a:xfrm>
                    <a:grpFill/>
                  </p:grpSpPr>
                  <p:sp>
                    <p:nvSpPr>
                      <p:cNvPr id="96" name="Rectangle 95">
                        <a:extLst>
                          <a:ext uri="{FF2B5EF4-FFF2-40B4-BE49-F238E27FC236}">
                            <a16:creationId xmlns:a16="http://schemas.microsoft.com/office/drawing/2014/main" id="{553C7937-77AF-507A-7BA0-253FDDDA3E08}"/>
                          </a:ext>
                        </a:extLst>
                      </p:cNvPr>
                      <p:cNvSpPr/>
                      <p:nvPr/>
                    </p:nvSpPr>
                    <p:spPr>
                      <a:xfrm>
                        <a:off x="-359388" y="1619249"/>
                        <a:ext cx="264842" cy="283892"/>
                      </a:xfrm>
                      <a:prstGeom prst="rect">
                        <a:avLst/>
                      </a:prstGeom>
                      <a:grpFill/>
                      <a:ln w="254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97" name="Group 96">
                        <a:extLst>
                          <a:ext uri="{FF2B5EF4-FFF2-40B4-BE49-F238E27FC236}">
                            <a16:creationId xmlns:a16="http://schemas.microsoft.com/office/drawing/2014/main" id="{E1A51EF9-BB57-46A7-BB7D-41B00ADA9ECC}"/>
                          </a:ext>
                        </a:extLst>
                      </p:cNvPr>
                      <p:cNvGrpSpPr/>
                      <p:nvPr/>
                    </p:nvGrpSpPr>
                    <p:grpSpPr>
                      <a:xfrm>
                        <a:off x="-309137" y="1666198"/>
                        <a:ext cx="164339" cy="189995"/>
                        <a:chOff x="222584" y="658748"/>
                        <a:chExt cx="164339" cy="228600"/>
                      </a:xfrm>
                      <a:grpFill/>
                    </p:grpSpPr>
                    <p:sp>
                      <p:nvSpPr>
                        <p:cNvPr id="98" name="Freeform: Shape 97">
                          <a:extLst>
                            <a:ext uri="{FF2B5EF4-FFF2-40B4-BE49-F238E27FC236}">
                              <a16:creationId xmlns:a16="http://schemas.microsoft.com/office/drawing/2014/main" id="{9DBA599D-F413-8352-84FF-9015FFFCCC40}"/>
                            </a:ext>
                          </a:extLst>
                        </p:cNvPr>
                        <p:cNvSpPr/>
                        <p:nvPr/>
                      </p:nvSpPr>
                      <p:spPr>
                        <a:xfrm>
                          <a:off x="222584" y="658748"/>
                          <a:ext cx="45720" cy="228600"/>
                        </a:xfrm>
                        <a:custGeom>
                          <a:avLst/>
                          <a:gdLst>
                            <a:gd name="connsiteX0" fmla="*/ 474687 w 610487"/>
                            <a:gd name="connsiteY0" fmla="*/ 0 h 3005667"/>
                            <a:gd name="connsiteX1" fmla="*/ 356154 w 610487"/>
                            <a:gd name="connsiteY1" fmla="*/ 50800 h 3005667"/>
                            <a:gd name="connsiteX2" fmla="*/ 305354 w 610487"/>
                            <a:gd name="connsiteY2" fmla="*/ 76200 h 3005667"/>
                            <a:gd name="connsiteX3" fmla="*/ 246087 w 610487"/>
                            <a:gd name="connsiteY3" fmla="*/ 101600 h 3005667"/>
                            <a:gd name="connsiteX4" fmla="*/ 144487 w 610487"/>
                            <a:gd name="connsiteY4" fmla="*/ 143934 h 3005667"/>
                            <a:gd name="connsiteX5" fmla="*/ 110621 w 610487"/>
                            <a:gd name="connsiteY5" fmla="*/ 169334 h 3005667"/>
                            <a:gd name="connsiteX6" fmla="*/ 51354 w 610487"/>
                            <a:gd name="connsiteY6" fmla="*/ 270934 h 3005667"/>
                            <a:gd name="connsiteX7" fmla="*/ 9021 w 610487"/>
                            <a:gd name="connsiteY7" fmla="*/ 431800 h 3005667"/>
                            <a:gd name="connsiteX8" fmla="*/ 25954 w 610487"/>
                            <a:gd name="connsiteY8" fmla="*/ 516467 h 3005667"/>
                            <a:gd name="connsiteX9" fmla="*/ 110621 w 610487"/>
                            <a:gd name="connsiteY9" fmla="*/ 584200 h 3005667"/>
                            <a:gd name="connsiteX10" fmla="*/ 229154 w 610487"/>
                            <a:gd name="connsiteY10" fmla="*/ 643467 h 3005667"/>
                            <a:gd name="connsiteX11" fmla="*/ 279954 w 610487"/>
                            <a:gd name="connsiteY11" fmla="*/ 685800 h 3005667"/>
                            <a:gd name="connsiteX12" fmla="*/ 330754 w 610487"/>
                            <a:gd name="connsiteY12" fmla="*/ 736600 h 3005667"/>
                            <a:gd name="connsiteX13" fmla="*/ 373087 w 610487"/>
                            <a:gd name="connsiteY13" fmla="*/ 787400 h 3005667"/>
                            <a:gd name="connsiteX14" fmla="*/ 398487 w 610487"/>
                            <a:gd name="connsiteY14" fmla="*/ 795867 h 3005667"/>
                            <a:gd name="connsiteX15" fmla="*/ 457754 w 610487"/>
                            <a:gd name="connsiteY15" fmla="*/ 812800 h 3005667"/>
                            <a:gd name="connsiteX16" fmla="*/ 508554 w 610487"/>
                            <a:gd name="connsiteY16" fmla="*/ 855134 h 3005667"/>
                            <a:gd name="connsiteX17" fmla="*/ 559354 w 610487"/>
                            <a:gd name="connsiteY17" fmla="*/ 905934 h 3005667"/>
                            <a:gd name="connsiteX18" fmla="*/ 584754 w 610487"/>
                            <a:gd name="connsiteY18" fmla="*/ 931334 h 3005667"/>
                            <a:gd name="connsiteX19" fmla="*/ 601687 w 610487"/>
                            <a:gd name="connsiteY19" fmla="*/ 982134 h 3005667"/>
                            <a:gd name="connsiteX20" fmla="*/ 593221 w 610487"/>
                            <a:gd name="connsiteY20" fmla="*/ 1193800 h 3005667"/>
                            <a:gd name="connsiteX21" fmla="*/ 559354 w 610487"/>
                            <a:gd name="connsiteY21" fmla="*/ 1244600 h 3005667"/>
                            <a:gd name="connsiteX22" fmla="*/ 491621 w 610487"/>
                            <a:gd name="connsiteY22" fmla="*/ 1363134 h 3005667"/>
                            <a:gd name="connsiteX23" fmla="*/ 432354 w 610487"/>
                            <a:gd name="connsiteY23" fmla="*/ 1490134 h 3005667"/>
                            <a:gd name="connsiteX24" fmla="*/ 406954 w 610487"/>
                            <a:gd name="connsiteY24" fmla="*/ 1515534 h 3005667"/>
                            <a:gd name="connsiteX25" fmla="*/ 356154 w 610487"/>
                            <a:gd name="connsiteY25" fmla="*/ 1566334 h 3005667"/>
                            <a:gd name="connsiteX26" fmla="*/ 330754 w 610487"/>
                            <a:gd name="connsiteY26" fmla="*/ 1591734 h 3005667"/>
                            <a:gd name="connsiteX27" fmla="*/ 229154 w 610487"/>
                            <a:gd name="connsiteY27" fmla="*/ 1617134 h 3005667"/>
                            <a:gd name="connsiteX28" fmla="*/ 34421 w 610487"/>
                            <a:gd name="connsiteY28" fmla="*/ 1659467 h 3005667"/>
                            <a:gd name="connsiteX29" fmla="*/ 17487 w 610487"/>
                            <a:gd name="connsiteY29" fmla="*/ 1701800 h 3005667"/>
                            <a:gd name="connsiteX30" fmla="*/ 17487 w 610487"/>
                            <a:gd name="connsiteY30" fmla="*/ 2065867 h 3005667"/>
                            <a:gd name="connsiteX31" fmla="*/ 51354 w 610487"/>
                            <a:gd name="connsiteY31" fmla="*/ 2099734 h 3005667"/>
                            <a:gd name="connsiteX32" fmla="*/ 102154 w 610487"/>
                            <a:gd name="connsiteY32" fmla="*/ 2201334 h 3005667"/>
                            <a:gd name="connsiteX33" fmla="*/ 127554 w 610487"/>
                            <a:gd name="connsiteY33" fmla="*/ 2218267 h 3005667"/>
                            <a:gd name="connsiteX34" fmla="*/ 161421 w 610487"/>
                            <a:gd name="connsiteY34" fmla="*/ 2243667 h 3005667"/>
                            <a:gd name="connsiteX35" fmla="*/ 186821 w 610487"/>
                            <a:gd name="connsiteY35" fmla="*/ 2252134 h 3005667"/>
                            <a:gd name="connsiteX36" fmla="*/ 313821 w 610487"/>
                            <a:gd name="connsiteY36" fmla="*/ 2269067 h 3005667"/>
                            <a:gd name="connsiteX37" fmla="*/ 390021 w 610487"/>
                            <a:gd name="connsiteY37" fmla="*/ 2302934 h 3005667"/>
                            <a:gd name="connsiteX38" fmla="*/ 423887 w 610487"/>
                            <a:gd name="connsiteY38" fmla="*/ 2311400 h 3005667"/>
                            <a:gd name="connsiteX39" fmla="*/ 474687 w 610487"/>
                            <a:gd name="connsiteY39" fmla="*/ 2328334 h 3005667"/>
                            <a:gd name="connsiteX40" fmla="*/ 525487 w 610487"/>
                            <a:gd name="connsiteY40" fmla="*/ 2379134 h 3005667"/>
                            <a:gd name="connsiteX41" fmla="*/ 559354 w 610487"/>
                            <a:gd name="connsiteY41" fmla="*/ 2463800 h 3005667"/>
                            <a:gd name="connsiteX42" fmla="*/ 550887 w 610487"/>
                            <a:gd name="connsiteY42" fmla="*/ 2794000 h 3005667"/>
                            <a:gd name="connsiteX43" fmla="*/ 533954 w 610487"/>
                            <a:gd name="connsiteY43" fmla="*/ 2844800 h 3005667"/>
                            <a:gd name="connsiteX44" fmla="*/ 525487 w 610487"/>
                            <a:gd name="connsiteY44" fmla="*/ 2870200 h 3005667"/>
                            <a:gd name="connsiteX45" fmla="*/ 517021 w 610487"/>
                            <a:gd name="connsiteY45" fmla="*/ 2895600 h 3005667"/>
                            <a:gd name="connsiteX46" fmla="*/ 500087 w 610487"/>
                            <a:gd name="connsiteY46" fmla="*/ 2912534 h 3005667"/>
                            <a:gd name="connsiteX47" fmla="*/ 483154 w 610487"/>
                            <a:gd name="connsiteY47" fmla="*/ 3005667 h 3005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610487" h="3005667">
                              <a:moveTo>
                                <a:pt x="474687" y="0"/>
                              </a:moveTo>
                              <a:cubicBezTo>
                                <a:pt x="435176" y="16933"/>
                                <a:pt x="394602" y="31576"/>
                                <a:pt x="356154" y="50800"/>
                              </a:cubicBezTo>
                              <a:cubicBezTo>
                                <a:pt x="339221" y="59267"/>
                                <a:pt x="322544" y="68266"/>
                                <a:pt x="305354" y="76200"/>
                              </a:cubicBezTo>
                              <a:cubicBezTo>
                                <a:pt x="285839" y="85207"/>
                                <a:pt x="265564" y="92511"/>
                                <a:pt x="246087" y="101600"/>
                              </a:cubicBezTo>
                              <a:cubicBezTo>
                                <a:pt x="155922" y="143677"/>
                                <a:pt x="208386" y="127959"/>
                                <a:pt x="144487" y="143934"/>
                              </a:cubicBezTo>
                              <a:cubicBezTo>
                                <a:pt x="133198" y="152401"/>
                                <a:pt x="118966" y="157955"/>
                                <a:pt x="110621" y="169334"/>
                              </a:cubicBezTo>
                              <a:cubicBezTo>
                                <a:pt x="87435" y="200951"/>
                                <a:pt x="67145" y="235047"/>
                                <a:pt x="51354" y="270934"/>
                              </a:cubicBezTo>
                              <a:cubicBezTo>
                                <a:pt x="22640" y="336192"/>
                                <a:pt x="19235" y="370513"/>
                                <a:pt x="9021" y="431800"/>
                              </a:cubicBezTo>
                              <a:cubicBezTo>
                                <a:pt x="14665" y="460022"/>
                                <a:pt x="14617" y="490013"/>
                                <a:pt x="25954" y="516467"/>
                              </a:cubicBezTo>
                              <a:cubicBezTo>
                                <a:pt x="34843" y="537207"/>
                                <a:pt x="96722" y="576556"/>
                                <a:pt x="110621" y="584200"/>
                              </a:cubicBezTo>
                              <a:cubicBezTo>
                                <a:pt x="149328" y="605489"/>
                                <a:pt x="229154" y="643467"/>
                                <a:pt x="229154" y="643467"/>
                              </a:cubicBezTo>
                              <a:cubicBezTo>
                                <a:pt x="267934" y="701638"/>
                                <a:pt x="218571" y="636694"/>
                                <a:pt x="279954" y="685800"/>
                              </a:cubicBezTo>
                              <a:cubicBezTo>
                                <a:pt x="298654" y="700760"/>
                                <a:pt x="317471" y="716674"/>
                                <a:pt x="330754" y="736600"/>
                              </a:cubicBezTo>
                              <a:cubicBezTo>
                                <a:pt x="343249" y="755343"/>
                                <a:pt x="353529" y="774361"/>
                                <a:pt x="373087" y="787400"/>
                              </a:cubicBezTo>
                              <a:cubicBezTo>
                                <a:pt x="380513" y="792351"/>
                                <a:pt x="389939" y="793303"/>
                                <a:pt x="398487" y="795867"/>
                              </a:cubicBezTo>
                              <a:cubicBezTo>
                                <a:pt x="418167" y="801771"/>
                                <a:pt x="437998" y="807156"/>
                                <a:pt x="457754" y="812800"/>
                              </a:cubicBezTo>
                              <a:cubicBezTo>
                                <a:pt x="496533" y="870970"/>
                                <a:pt x="447172" y="806028"/>
                                <a:pt x="508554" y="855134"/>
                              </a:cubicBezTo>
                              <a:cubicBezTo>
                                <a:pt x="527254" y="870094"/>
                                <a:pt x="542421" y="889001"/>
                                <a:pt x="559354" y="905934"/>
                              </a:cubicBezTo>
                              <a:lnTo>
                                <a:pt x="584754" y="931334"/>
                              </a:lnTo>
                              <a:cubicBezTo>
                                <a:pt x="590398" y="948267"/>
                                <a:pt x="597947" y="964681"/>
                                <a:pt x="601687" y="982134"/>
                              </a:cubicBezTo>
                              <a:cubicBezTo>
                                <a:pt x="616750" y="1052426"/>
                                <a:pt x="611531" y="1123610"/>
                                <a:pt x="593221" y="1193800"/>
                              </a:cubicBezTo>
                              <a:cubicBezTo>
                                <a:pt x="588084" y="1213492"/>
                                <a:pt x="569825" y="1227149"/>
                                <a:pt x="559354" y="1244600"/>
                              </a:cubicBezTo>
                              <a:cubicBezTo>
                                <a:pt x="535941" y="1283622"/>
                                <a:pt x="512671" y="1322788"/>
                                <a:pt x="491621" y="1363134"/>
                              </a:cubicBezTo>
                              <a:cubicBezTo>
                                <a:pt x="483473" y="1378751"/>
                                <a:pt x="447430" y="1467520"/>
                                <a:pt x="432354" y="1490134"/>
                              </a:cubicBezTo>
                              <a:cubicBezTo>
                                <a:pt x="425712" y="1500097"/>
                                <a:pt x="414746" y="1506443"/>
                                <a:pt x="406954" y="1515534"/>
                              </a:cubicBezTo>
                              <a:cubicBezTo>
                                <a:pt x="333944" y="1600712"/>
                                <a:pt x="423225" y="1510441"/>
                                <a:pt x="356154" y="1566334"/>
                              </a:cubicBezTo>
                              <a:cubicBezTo>
                                <a:pt x="346956" y="1573999"/>
                                <a:pt x="340908" y="1585388"/>
                                <a:pt x="330754" y="1591734"/>
                              </a:cubicBezTo>
                              <a:cubicBezTo>
                                <a:pt x="296831" y="1612936"/>
                                <a:pt x="268093" y="1610644"/>
                                <a:pt x="229154" y="1617134"/>
                              </a:cubicBezTo>
                              <a:cubicBezTo>
                                <a:pt x="77143" y="1642469"/>
                                <a:pt x="127959" y="1628288"/>
                                <a:pt x="34421" y="1659467"/>
                              </a:cubicBezTo>
                              <a:cubicBezTo>
                                <a:pt x="28776" y="1673578"/>
                                <a:pt x="19986" y="1686809"/>
                                <a:pt x="17487" y="1701800"/>
                              </a:cubicBezTo>
                              <a:cubicBezTo>
                                <a:pt x="-2775" y="1823371"/>
                                <a:pt x="-8696" y="1943678"/>
                                <a:pt x="17487" y="2065867"/>
                              </a:cubicBezTo>
                              <a:cubicBezTo>
                                <a:pt x="20832" y="2081478"/>
                                <a:pt x="40065" y="2088445"/>
                                <a:pt x="51354" y="2099734"/>
                              </a:cubicBezTo>
                              <a:cubicBezTo>
                                <a:pt x="62828" y="2126507"/>
                                <a:pt x="81322" y="2177030"/>
                                <a:pt x="102154" y="2201334"/>
                              </a:cubicBezTo>
                              <a:cubicBezTo>
                                <a:pt x="108776" y="2209060"/>
                                <a:pt x="119274" y="2212353"/>
                                <a:pt x="127554" y="2218267"/>
                              </a:cubicBezTo>
                              <a:cubicBezTo>
                                <a:pt x="139037" y="2226469"/>
                                <a:pt x="149169" y="2236666"/>
                                <a:pt x="161421" y="2243667"/>
                              </a:cubicBezTo>
                              <a:cubicBezTo>
                                <a:pt x="169170" y="2248095"/>
                                <a:pt x="178109" y="2250198"/>
                                <a:pt x="186821" y="2252134"/>
                              </a:cubicBezTo>
                              <a:cubicBezTo>
                                <a:pt x="224816" y="2260577"/>
                                <a:pt x="277150" y="2264992"/>
                                <a:pt x="313821" y="2269067"/>
                              </a:cubicBezTo>
                              <a:cubicBezTo>
                                <a:pt x="343324" y="2283818"/>
                                <a:pt x="357593" y="2292125"/>
                                <a:pt x="390021" y="2302934"/>
                              </a:cubicBezTo>
                              <a:cubicBezTo>
                                <a:pt x="401060" y="2306614"/>
                                <a:pt x="412742" y="2308056"/>
                                <a:pt x="423887" y="2311400"/>
                              </a:cubicBezTo>
                              <a:cubicBezTo>
                                <a:pt x="440984" y="2316529"/>
                                <a:pt x="474687" y="2328334"/>
                                <a:pt x="474687" y="2328334"/>
                              </a:cubicBezTo>
                              <a:cubicBezTo>
                                <a:pt x="491620" y="2345267"/>
                                <a:pt x="516593" y="2356899"/>
                                <a:pt x="525487" y="2379134"/>
                              </a:cubicBezTo>
                              <a:lnTo>
                                <a:pt x="559354" y="2463800"/>
                              </a:lnTo>
                              <a:cubicBezTo>
                                <a:pt x="572868" y="2612450"/>
                                <a:pt x="575444" y="2585265"/>
                                <a:pt x="550887" y="2794000"/>
                              </a:cubicBezTo>
                              <a:cubicBezTo>
                                <a:pt x="548801" y="2811727"/>
                                <a:pt x="539598" y="2827867"/>
                                <a:pt x="533954" y="2844800"/>
                              </a:cubicBezTo>
                              <a:lnTo>
                                <a:pt x="525487" y="2870200"/>
                              </a:lnTo>
                              <a:cubicBezTo>
                                <a:pt x="522665" y="2878667"/>
                                <a:pt x="523332" y="2889289"/>
                                <a:pt x="517021" y="2895600"/>
                              </a:cubicBezTo>
                              <a:lnTo>
                                <a:pt x="500087" y="2912534"/>
                              </a:lnTo>
                              <a:cubicBezTo>
                                <a:pt x="478692" y="2976721"/>
                                <a:pt x="483154" y="2945485"/>
                                <a:pt x="483154" y="3005667"/>
                              </a:cubicBezTo>
                            </a:path>
                          </a:pathLst>
                        </a:custGeom>
                        <a:grpFill/>
                        <a:ln w="254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Freeform: Shape 98">
                          <a:extLst>
                            <a:ext uri="{FF2B5EF4-FFF2-40B4-BE49-F238E27FC236}">
                              <a16:creationId xmlns:a16="http://schemas.microsoft.com/office/drawing/2014/main" id="{0D08C387-4A86-7C81-01D5-E45B38E22CC1}"/>
                            </a:ext>
                          </a:extLst>
                        </p:cNvPr>
                        <p:cNvSpPr/>
                        <p:nvPr/>
                      </p:nvSpPr>
                      <p:spPr>
                        <a:xfrm>
                          <a:off x="341203" y="658748"/>
                          <a:ext cx="45720" cy="228600"/>
                        </a:xfrm>
                        <a:custGeom>
                          <a:avLst/>
                          <a:gdLst>
                            <a:gd name="connsiteX0" fmla="*/ 474687 w 610487"/>
                            <a:gd name="connsiteY0" fmla="*/ 0 h 3005667"/>
                            <a:gd name="connsiteX1" fmla="*/ 356154 w 610487"/>
                            <a:gd name="connsiteY1" fmla="*/ 50800 h 3005667"/>
                            <a:gd name="connsiteX2" fmla="*/ 305354 w 610487"/>
                            <a:gd name="connsiteY2" fmla="*/ 76200 h 3005667"/>
                            <a:gd name="connsiteX3" fmla="*/ 246087 w 610487"/>
                            <a:gd name="connsiteY3" fmla="*/ 101600 h 3005667"/>
                            <a:gd name="connsiteX4" fmla="*/ 144487 w 610487"/>
                            <a:gd name="connsiteY4" fmla="*/ 143934 h 3005667"/>
                            <a:gd name="connsiteX5" fmla="*/ 110621 w 610487"/>
                            <a:gd name="connsiteY5" fmla="*/ 169334 h 3005667"/>
                            <a:gd name="connsiteX6" fmla="*/ 51354 w 610487"/>
                            <a:gd name="connsiteY6" fmla="*/ 270934 h 3005667"/>
                            <a:gd name="connsiteX7" fmla="*/ 9021 w 610487"/>
                            <a:gd name="connsiteY7" fmla="*/ 431800 h 3005667"/>
                            <a:gd name="connsiteX8" fmla="*/ 25954 w 610487"/>
                            <a:gd name="connsiteY8" fmla="*/ 516467 h 3005667"/>
                            <a:gd name="connsiteX9" fmla="*/ 110621 w 610487"/>
                            <a:gd name="connsiteY9" fmla="*/ 584200 h 3005667"/>
                            <a:gd name="connsiteX10" fmla="*/ 229154 w 610487"/>
                            <a:gd name="connsiteY10" fmla="*/ 643467 h 3005667"/>
                            <a:gd name="connsiteX11" fmla="*/ 279954 w 610487"/>
                            <a:gd name="connsiteY11" fmla="*/ 685800 h 3005667"/>
                            <a:gd name="connsiteX12" fmla="*/ 330754 w 610487"/>
                            <a:gd name="connsiteY12" fmla="*/ 736600 h 3005667"/>
                            <a:gd name="connsiteX13" fmla="*/ 373087 w 610487"/>
                            <a:gd name="connsiteY13" fmla="*/ 787400 h 3005667"/>
                            <a:gd name="connsiteX14" fmla="*/ 398487 w 610487"/>
                            <a:gd name="connsiteY14" fmla="*/ 795867 h 3005667"/>
                            <a:gd name="connsiteX15" fmla="*/ 457754 w 610487"/>
                            <a:gd name="connsiteY15" fmla="*/ 812800 h 3005667"/>
                            <a:gd name="connsiteX16" fmla="*/ 508554 w 610487"/>
                            <a:gd name="connsiteY16" fmla="*/ 855134 h 3005667"/>
                            <a:gd name="connsiteX17" fmla="*/ 559354 w 610487"/>
                            <a:gd name="connsiteY17" fmla="*/ 905934 h 3005667"/>
                            <a:gd name="connsiteX18" fmla="*/ 584754 w 610487"/>
                            <a:gd name="connsiteY18" fmla="*/ 931334 h 3005667"/>
                            <a:gd name="connsiteX19" fmla="*/ 601687 w 610487"/>
                            <a:gd name="connsiteY19" fmla="*/ 982134 h 3005667"/>
                            <a:gd name="connsiteX20" fmla="*/ 593221 w 610487"/>
                            <a:gd name="connsiteY20" fmla="*/ 1193800 h 3005667"/>
                            <a:gd name="connsiteX21" fmla="*/ 559354 w 610487"/>
                            <a:gd name="connsiteY21" fmla="*/ 1244600 h 3005667"/>
                            <a:gd name="connsiteX22" fmla="*/ 491621 w 610487"/>
                            <a:gd name="connsiteY22" fmla="*/ 1363134 h 3005667"/>
                            <a:gd name="connsiteX23" fmla="*/ 432354 w 610487"/>
                            <a:gd name="connsiteY23" fmla="*/ 1490134 h 3005667"/>
                            <a:gd name="connsiteX24" fmla="*/ 406954 w 610487"/>
                            <a:gd name="connsiteY24" fmla="*/ 1515534 h 3005667"/>
                            <a:gd name="connsiteX25" fmla="*/ 356154 w 610487"/>
                            <a:gd name="connsiteY25" fmla="*/ 1566334 h 3005667"/>
                            <a:gd name="connsiteX26" fmla="*/ 330754 w 610487"/>
                            <a:gd name="connsiteY26" fmla="*/ 1591734 h 3005667"/>
                            <a:gd name="connsiteX27" fmla="*/ 229154 w 610487"/>
                            <a:gd name="connsiteY27" fmla="*/ 1617134 h 3005667"/>
                            <a:gd name="connsiteX28" fmla="*/ 34421 w 610487"/>
                            <a:gd name="connsiteY28" fmla="*/ 1659467 h 3005667"/>
                            <a:gd name="connsiteX29" fmla="*/ 17487 w 610487"/>
                            <a:gd name="connsiteY29" fmla="*/ 1701800 h 3005667"/>
                            <a:gd name="connsiteX30" fmla="*/ 17487 w 610487"/>
                            <a:gd name="connsiteY30" fmla="*/ 2065867 h 3005667"/>
                            <a:gd name="connsiteX31" fmla="*/ 51354 w 610487"/>
                            <a:gd name="connsiteY31" fmla="*/ 2099734 h 3005667"/>
                            <a:gd name="connsiteX32" fmla="*/ 102154 w 610487"/>
                            <a:gd name="connsiteY32" fmla="*/ 2201334 h 3005667"/>
                            <a:gd name="connsiteX33" fmla="*/ 127554 w 610487"/>
                            <a:gd name="connsiteY33" fmla="*/ 2218267 h 3005667"/>
                            <a:gd name="connsiteX34" fmla="*/ 161421 w 610487"/>
                            <a:gd name="connsiteY34" fmla="*/ 2243667 h 3005667"/>
                            <a:gd name="connsiteX35" fmla="*/ 186821 w 610487"/>
                            <a:gd name="connsiteY35" fmla="*/ 2252134 h 3005667"/>
                            <a:gd name="connsiteX36" fmla="*/ 313821 w 610487"/>
                            <a:gd name="connsiteY36" fmla="*/ 2269067 h 3005667"/>
                            <a:gd name="connsiteX37" fmla="*/ 390021 w 610487"/>
                            <a:gd name="connsiteY37" fmla="*/ 2302934 h 3005667"/>
                            <a:gd name="connsiteX38" fmla="*/ 423887 w 610487"/>
                            <a:gd name="connsiteY38" fmla="*/ 2311400 h 3005667"/>
                            <a:gd name="connsiteX39" fmla="*/ 474687 w 610487"/>
                            <a:gd name="connsiteY39" fmla="*/ 2328334 h 3005667"/>
                            <a:gd name="connsiteX40" fmla="*/ 525487 w 610487"/>
                            <a:gd name="connsiteY40" fmla="*/ 2379134 h 3005667"/>
                            <a:gd name="connsiteX41" fmla="*/ 559354 w 610487"/>
                            <a:gd name="connsiteY41" fmla="*/ 2463800 h 3005667"/>
                            <a:gd name="connsiteX42" fmla="*/ 550887 w 610487"/>
                            <a:gd name="connsiteY42" fmla="*/ 2794000 h 3005667"/>
                            <a:gd name="connsiteX43" fmla="*/ 533954 w 610487"/>
                            <a:gd name="connsiteY43" fmla="*/ 2844800 h 3005667"/>
                            <a:gd name="connsiteX44" fmla="*/ 525487 w 610487"/>
                            <a:gd name="connsiteY44" fmla="*/ 2870200 h 3005667"/>
                            <a:gd name="connsiteX45" fmla="*/ 517021 w 610487"/>
                            <a:gd name="connsiteY45" fmla="*/ 2895600 h 3005667"/>
                            <a:gd name="connsiteX46" fmla="*/ 500087 w 610487"/>
                            <a:gd name="connsiteY46" fmla="*/ 2912534 h 3005667"/>
                            <a:gd name="connsiteX47" fmla="*/ 483154 w 610487"/>
                            <a:gd name="connsiteY47" fmla="*/ 3005667 h 3005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610487" h="3005667">
                              <a:moveTo>
                                <a:pt x="474687" y="0"/>
                              </a:moveTo>
                              <a:cubicBezTo>
                                <a:pt x="435176" y="16933"/>
                                <a:pt x="394602" y="31576"/>
                                <a:pt x="356154" y="50800"/>
                              </a:cubicBezTo>
                              <a:cubicBezTo>
                                <a:pt x="339221" y="59267"/>
                                <a:pt x="322544" y="68266"/>
                                <a:pt x="305354" y="76200"/>
                              </a:cubicBezTo>
                              <a:cubicBezTo>
                                <a:pt x="285839" y="85207"/>
                                <a:pt x="265564" y="92511"/>
                                <a:pt x="246087" y="101600"/>
                              </a:cubicBezTo>
                              <a:cubicBezTo>
                                <a:pt x="155922" y="143677"/>
                                <a:pt x="208386" y="127959"/>
                                <a:pt x="144487" y="143934"/>
                              </a:cubicBezTo>
                              <a:cubicBezTo>
                                <a:pt x="133198" y="152401"/>
                                <a:pt x="118966" y="157955"/>
                                <a:pt x="110621" y="169334"/>
                              </a:cubicBezTo>
                              <a:cubicBezTo>
                                <a:pt x="87435" y="200951"/>
                                <a:pt x="67145" y="235047"/>
                                <a:pt x="51354" y="270934"/>
                              </a:cubicBezTo>
                              <a:cubicBezTo>
                                <a:pt x="22640" y="336192"/>
                                <a:pt x="19235" y="370513"/>
                                <a:pt x="9021" y="431800"/>
                              </a:cubicBezTo>
                              <a:cubicBezTo>
                                <a:pt x="14665" y="460022"/>
                                <a:pt x="14617" y="490013"/>
                                <a:pt x="25954" y="516467"/>
                              </a:cubicBezTo>
                              <a:cubicBezTo>
                                <a:pt x="34843" y="537207"/>
                                <a:pt x="96722" y="576556"/>
                                <a:pt x="110621" y="584200"/>
                              </a:cubicBezTo>
                              <a:cubicBezTo>
                                <a:pt x="149328" y="605489"/>
                                <a:pt x="229154" y="643467"/>
                                <a:pt x="229154" y="643467"/>
                              </a:cubicBezTo>
                              <a:cubicBezTo>
                                <a:pt x="267934" y="701638"/>
                                <a:pt x="218571" y="636694"/>
                                <a:pt x="279954" y="685800"/>
                              </a:cubicBezTo>
                              <a:cubicBezTo>
                                <a:pt x="298654" y="700760"/>
                                <a:pt x="317471" y="716674"/>
                                <a:pt x="330754" y="736600"/>
                              </a:cubicBezTo>
                              <a:cubicBezTo>
                                <a:pt x="343249" y="755343"/>
                                <a:pt x="353529" y="774361"/>
                                <a:pt x="373087" y="787400"/>
                              </a:cubicBezTo>
                              <a:cubicBezTo>
                                <a:pt x="380513" y="792351"/>
                                <a:pt x="389939" y="793303"/>
                                <a:pt x="398487" y="795867"/>
                              </a:cubicBezTo>
                              <a:cubicBezTo>
                                <a:pt x="418167" y="801771"/>
                                <a:pt x="437998" y="807156"/>
                                <a:pt x="457754" y="812800"/>
                              </a:cubicBezTo>
                              <a:cubicBezTo>
                                <a:pt x="496533" y="870970"/>
                                <a:pt x="447172" y="806028"/>
                                <a:pt x="508554" y="855134"/>
                              </a:cubicBezTo>
                              <a:cubicBezTo>
                                <a:pt x="527254" y="870094"/>
                                <a:pt x="542421" y="889001"/>
                                <a:pt x="559354" y="905934"/>
                              </a:cubicBezTo>
                              <a:lnTo>
                                <a:pt x="584754" y="931334"/>
                              </a:lnTo>
                              <a:cubicBezTo>
                                <a:pt x="590398" y="948267"/>
                                <a:pt x="597947" y="964681"/>
                                <a:pt x="601687" y="982134"/>
                              </a:cubicBezTo>
                              <a:cubicBezTo>
                                <a:pt x="616750" y="1052426"/>
                                <a:pt x="611531" y="1123610"/>
                                <a:pt x="593221" y="1193800"/>
                              </a:cubicBezTo>
                              <a:cubicBezTo>
                                <a:pt x="588084" y="1213492"/>
                                <a:pt x="569825" y="1227149"/>
                                <a:pt x="559354" y="1244600"/>
                              </a:cubicBezTo>
                              <a:cubicBezTo>
                                <a:pt x="535941" y="1283622"/>
                                <a:pt x="512671" y="1322788"/>
                                <a:pt x="491621" y="1363134"/>
                              </a:cubicBezTo>
                              <a:cubicBezTo>
                                <a:pt x="483473" y="1378751"/>
                                <a:pt x="447430" y="1467520"/>
                                <a:pt x="432354" y="1490134"/>
                              </a:cubicBezTo>
                              <a:cubicBezTo>
                                <a:pt x="425712" y="1500097"/>
                                <a:pt x="414746" y="1506443"/>
                                <a:pt x="406954" y="1515534"/>
                              </a:cubicBezTo>
                              <a:cubicBezTo>
                                <a:pt x="333944" y="1600712"/>
                                <a:pt x="423225" y="1510441"/>
                                <a:pt x="356154" y="1566334"/>
                              </a:cubicBezTo>
                              <a:cubicBezTo>
                                <a:pt x="346956" y="1573999"/>
                                <a:pt x="340908" y="1585388"/>
                                <a:pt x="330754" y="1591734"/>
                              </a:cubicBezTo>
                              <a:cubicBezTo>
                                <a:pt x="296831" y="1612936"/>
                                <a:pt x="268093" y="1610644"/>
                                <a:pt x="229154" y="1617134"/>
                              </a:cubicBezTo>
                              <a:cubicBezTo>
                                <a:pt x="77143" y="1642469"/>
                                <a:pt x="127959" y="1628288"/>
                                <a:pt x="34421" y="1659467"/>
                              </a:cubicBezTo>
                              <a:cubicBezTo>
                                <a:pt x="28776" y="1673578"/>
                                <a:pt x="19986" y="1686809"/>
                                <a:pt x="17487" y="1701800"/>
                              </a:cubicBezTo>
                              <a:cubicBezTo>
                                <a:pt x="-2775" y="1823371"/>
                                <a:pt x="-8696" y="1943678"/>
                                <a:pt x="17487" y="2065867"/>
                              </a:cubicBezTo>
                              <a:cubicBezTo>
                                <a:pt x="20832" y="2081478"/>
                                <a:pt x="40065" y="2088445"/>
                                <a:pt x="51354" y="2099734"/>
                              </a:cubicBezTo>
                              <a:cubicBezTo>
                                <a:pt x="62828" y="2126507"/>
                                <a:pt x="81322" y="2177030"/>
                                <a:pt x="102154" y="2201334"/>
                              </a:cubicBezTo>
                              <a:cubicBezTo>
                                <a:pt x="108776" y="2209060"/>
                                <a:pt x="119274" y="2212353"/>
                                <a:pt x="127554" y="2218267"/>
                              </a:cubicBezTo>
                              <a:cubicBezTo>
                                <a:pt x="139037" y="2226469"/>
                                <a:pt x="149169" y="2236666"/>
                                <a:pt x="161421" y="2243667"/>
                              </a:cubicBezTo>
                              <a:cubicBezTo>
                                <a:pt x="169170" y="2248095"/>
                                <a:pt x="178109" y="2250198"/>
                                <a:pt x="186821" y="2252134"/>
                              </a:cubicBezTo>
                              <a:cubicBezTo>
                                <a:pt x="224816" y="2260577"/>
                                <a:pt x="277150" y="2264992"/>
                                <a:pt x="313821" y="2269067"/>
                              </a:cubicBezTo>
                              <a:cubicBezTo>
                                <a:pt x="343324" y="2283818"/>
                                <a:pt x="357593" y="2292125"/>
                                <a:pt x="390021" y="2302934"/>
                              </a:cubicBezTo>
                              <a:cubicBezTo>
                                <a:pt x="401060" y="2306614"/>
                                <a:pt x="412742" y="2308056"/>
                                <a:pt x="423887" y="2311400"/>
                              </a:cubicBezTo>
                              <a:cubicBezTo>
                                <a:pt x="440984" y="2316529"/>
                                <a:pt x="474687" y="2328334"/>
                                <a:pt x="474687" y="2328334"/>
                              </a:cubicBezTo>
                              <a:cubicBezTo>
                                <a:pt x="491620" y="2345267"/>
                                <a:pt x="516593" y="2356899"/>
                                <a:pt x="525487" y="2379134"/>
                              </a:cubicBezTo>
                              <a:lnTo>
                                <a:pt x="559354" y="2463800"/>
                              </a:lnTo>
                              <a:cubicBezTo>
                                <a:pt x="572868" y="2612450"/>
                                <a:pt x="575444" y="2585265"/>
                                <a:pt x="550887" y="2794000"/>
                              </a:cubicBezTo>
                              <a:cubicBezTo>
                                <a:pt x="548801" y="2811727"/>
                                <a:pt x="539598" y="2827867"/>
                                <a:pt x="533954" y="2844800"/>
                              </a:cubicBezTo>
                              <a:lnTo>
                                <a:pt x="525487" y="2870200"/>
                              </a:lnTo>
                              <a:cubicBezTo>
                                <a:pt x="522665" y="2878667"/>
                                <a:pt x="523332" y="2889289"/>
                                <a:pt x="517021" y="2895600"/>
                              </a:cubicBezTo>
                              <a:lnTo>
                                <a:pt x="500087" y="2912534"/>
                              </a:lnTo>
                              <a:cubicBezTo>
                                <a:pt x="478692" y="2976721"/>
                                <a:pt x="483154" y="2945485"/>
                                <a:pt x="483154" y="3005667"/>
                              </a:cubicBezTo>
                            </a:path>
                          </a:pathLst>
                        </a:custGeom>
                        <a:grpFill/>
                        <a:ln w="254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91" name="Group 90">
                      <a:extLst>
                        <a:ext uri="{FF2B5EF4-FFF2-40B4-BE49-F238E27FC236}">
                          <a16:creationId xmlns:a16="http://schemas.microsoft.com/office/drawing/2014/main" id="{96AA4E6E-2C04-61D1-BC56-482D83642ED7}"/>
                        </a:ext>
                      </a:extLst>
                    </p:cNvPr>
                    <p:cNvGrpSpPr/>
                    <p:nvPr/>
                  </p:nvGrpSpPr>
                  <p:grpSpPr>
                    <a:xfrm>
                      <a:off x="-359388" y="1984873"/>
                      <a:ext cx="264842" cy="283892"/>
                      <a:chOff x="-359388" y="1619249"/>
                      <a:chExt cx="264842" cy="283892"/>
                    </a:xfrm>
                    <a:grpFill/>
                  </p:grpSpPr>
                  <p:sp>
                    <p:nvSpPr>
                      <p:cNvPr id="92" name="Rectangle 91">
                        <a:extLst>
                          <a:ext uri="{FF2B5EF4-FFF2-40B4-BE49-F238E27FC236}">
                            <a16:creationId xmlns:a16="http://schemas.microsoft.com/office/drawing/2014/main" id="{66C54611-C4B4-320A-FB93-5D087FC37CE9}"/>
                          </a:ext>
                        </a:extLst>
                      </p:cNvPr>
                      <p:cNvSpPr/>
                      <p:nvPr/>
                    </p:nvSpPr>
                    <p:spPr>
                      <a:xfrm>
                        <a:off x="-359388" y="1619249"/>
                        <a:ext cx="264842" cy="283892"/>
                      </a:xfrm>
                      <a:prstGeom prst="rect">
                        <a:avLst/>
                      </a:prstGeom>
                      <a:grpFill/>
                      <a:ln w="254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93" name="Group 92">
                        <a:extLst>
                          <a:ext uri="{FF2B5EF4-FFF2-40B4-BE49-F238E27FC236}">
                            <a16:creationId xmlns:a16="http://schemas.microsoft.com/office/drawing/2014/main" id="{9C5A58AB-5BDA-0333-49A9-EDC29867D136}"/>
                          </a:ext>
                        </a:extLst>
                      </p:cNvPr>
                      <p:cNvGrpSpPr/>
                      <p:nvPr/>
                    </p:nvGrpSpPr>
                    <p:grpSpPr>
                      <a:xfrm>
                        <a:off x="-309137" y="1666198"/>
                        <a:ext cx="164339" cy="189995"/>
                        <a:chOff x="222584" y="658748"/>
                        <a:chExt cx="164339" cy="228600"/>
                      </a:xfrm>
                      <a:grpFill/>
                    </p:grpSpPr>
                    <p:sp>
                      <p:nvSpPr>
                        <p:cNvPr id="94" name="Freeform: Shape 93">
                          <a:extLst>
                            <a:ext uri="{FF2B5EF4-FFF2-40B4-BE49-F238E27FC236}">
                              <a16:creationId xmlns:a16="http://schemas.microsoft.com/office/drawing/2014/main" id="{73365B78-2CD3-0A69-D82E-854485FF901E}"/>
                            </a:ext>
                          </a:extLst>
                        </p:cNvPr>
                        <p:cNvSpPr/>
                        <p:nvPr/>
                      </p:nvSpPr>
                      <p:spPr>
                        <a:xfrm>
                          <a:off x="222584" y="658748"/>
                          <a:ext cx="45720" cy="228600"/>
                        </a:xfrm>
                        <a:custGeom>
                          <a:avLst/>
                          <a:gdLst>
                            <a:gd name="connsiteX0" fmla="*/ 474687 w 610487"/>
                            <a:gd name="connsiteY0" fmla="*/ 0 h 3005667"/>
                            <a:gd name="connsiteX1" fmla="*/ 356154 w 610487"/>
                            <a:gd name="connsiteY1" fmla="*/ 50800 h 3005667"/>
                            <a:gd name="connsiteX2" fmla="*/ 305354 w 610487"/>
                            <a:gd name="connsiteY2" fmla="*/ 76200 h 3005667"/>
                            <a:gd name="connsiteX3" fmla="*/ 246087 w 610487"/>
                            <a:gd name="connsiteY3" fmla="*/ 101600 h 3005667"/>
                            <a:gd name="connsiteX4" fmla="*/ 144487 w 610487"/>
                            <a:gd name="connsiteY4" fmla="*/ 143934 h 3005667"/>
                            <a:gd name="connsiteX5" fmla="*/ 110621 w 610487"/>
                            <a:gd name="connsiteY5" fmla="*/ 169334 h 3005667"/>
                            <a:gd name="connsiteX6" fmla="*/ 51354 w 610487"/>
                            <a:gd name="connsiteY6" fmla="*/ 270934 h 3005667"/>
                            <a:gd name="connsiteX7" fmla="*/ 9021 w 610487"/>
                            <a:gd name="connsiteY7" fmla="*/ 431800 h 3005667"/>
                            <a:gd name="connsiteX8" fmla="*/ 25954 w 610487"/>
                            <a:gd name="connsiteY8" fmla="*/ 516467 h 3005667"/>
                            <a:gd name="connsiteX9" fmla="*/ 110621 w 610487"/>
                            <a:gd name="connsiteY9" fmla="*/ 584200 h 3005667"/>
                            <a:gd name="connsiteX10" fmla="*/ 229154 w 610487"/>
                            <a:gd name="connsiteY10" fmla="*/ 643467 h 3005667"/>
                            <a:gd name="connsiteX11" fmla="*/ 279954 w 610487"/>
                            <a:gd name="connsiteY11" fmla="*/ 685800 h 3005667"/>
                            <a:gd name="connsiteX12" fmla="*/ 330754 w 610487"/>
                            <a:gd name="connsiteY12" fmla="*/ 736600 h 3005667"/>
                            <a:gd name="connsiteX13" fmla="*/ 373087 w 610487"/>
                            <a:gd name="connsiteY13" fmla="*/ 787400 h 3005667"/>
                            <a:gd name="connsiteX14" fmla="*/ 398487 w 610487"/>
                            <a:gd name="connsiteY14" fmla="*/ 795867 h 3005667"/>
                            <a:gd name="connsiteX15" fmla="*/ 457754 w 610487"/>
                            <a:gd name="connsiteY15" fmla="*/ 812800 h 3005667"/>
                            <a:gd name="connsiteX16" fmla="*/ 508554 w 610487"/>
                            <a:gd name="connsiteY16" fmla="*/ 855134 h 3005667"/>
                            <a:gd name="connsiteX17" fmla="*/ 559354 w 610487"/>
                            <a:gd name="connsiteY17" fmla="*/ 905934 h 3005667"/>
                            <a:gd name="connsiteX18" fmla="*/ 584754 w 610487"/>
                            <a:gd name="connsiteY18" fmla="*/ 931334 h 3005667"/>
                            <a:gd name="connsiteX19" fmla="*/ 601687 w 610487"/>
                            <a:gd name="connsiteY19" fmla="*/ 982134 h 3005667"/>
                            <a:gd name="connsiteX20" fmla="*/ 593221 w 610487"/>
                            <a:gd name="connsiteY20" fmla="*/ 1193800 h 3005667"/>
                            <a:gd name="connsiteX21" fmla="*/ 559354 w 610487"/>
                            <a:gd name="connsiteY21" fmla="*/ 1244600 h 3005667"/>
                            <a:gd name="connsiteX22" fmla="*/ 491621 w 610487"/>
                            <a:gd name="connsiteY22" fmla="*/ 1363134 h 3005667"/>
                            <a:gd name="connsiteX23" fmla="*/ 432354 w 610487"/>
                            <a:gd name="connsiteY23" fmla="*/ 1490134 h 3005667"/>
                            <a:gd name="connsiteX24" fmla="*/ 406954 w 610487"/>
                            <a:gd name="connsiteY24" fmla="*/ 1515534 h 3005667"/>
                            <a:gd name="connsiteX25" fmla="*/ 356154 w 610487"/>
                            <a:gd name="connsiteY25" fmla="*/ 1566334 h 3005667"/>
                            <a:gd name="connsiteX26" fmla="*/ 330754 w 610487"/>
                            <a:gd name="connsiteY26" fmla="*/ 1591734 h 3005667"/>
                            <a:gd name="connsiteX27" fmla="*/ 229154 w 610487"/>
                            <a:gd name="connsiteY27" fmla="*/ 1617134 h 3005667"/>
                            <a:gd name="connsiteX28" fmla="*/ 34421 w 610487"/>
                            <a:gd name="connsiteY28" fmla="*/ 1659467 h 3005667"/>
                            <a:gd name="connsiteX29" fmla="*/ 17487 w 610487"/>
                            <a:gd name="connsiteY29" fmla="*/ 1701800 h 3005667"/>
                            <a:gd name="connsiteX30" fmla="*/ 17487 w 610487"/>
                            <a:gd name="connsiteY30" fmla="*/ 2065867 h 3005667"/>
                            <a:gd name="connsiteX31" fmla="*/ 51354 w 610487"/>
                            <a:gd name="connsiteY31" fmla="*/ 2099734 h 3005667"/>
                            <a:gd name="connsiteX32" fmla="*/ 102154 w 610487"/>
                            <a:gd name="connsiteY32" fmla="*/ 2201334 h 3005667"/>
                            <a:gd name="connsiteX33" fmla="*/ 127554 w 610487"/>
                            <a:gd name="connsiteY33" fmla="*/ 2218267 h 3005667"/>
                            <a:gd name="connsiteX34" fmla="*/ 161421 w 610487"/>
                            <a:gd name="connsiteY34" fmla="*/ 2243667 h 3005667"/>
                            <a:gd name="connsiteX35" fmla="*/ 186821 w 610487"/>
                            <a:gd name="connsiteY35" fmla="*/ 2252134 h 3005667"/>
                            <a:gd name="connsiteX36" fmla="*/ 313821 w 610487"/>
                            <a:gd name="connsiteY36" fmla="*/ 2269067 h 3005667"/>
                            <a:gd name="connsiteX37" fmla="*/ 390021 w 610487"/>
                            <a:gd name="connsiteY37" fmla="*/ 2302934 h 3005667"/>
                            <a:gd name="connsiteX38" fmla="*/ 423887 w 610487"/>
                            <a:gd name="connsiteY38" fmla="*/ 2311400 h 3005667"/>
                            <a:gd name="connsiteX39" fmla="*/ 474687 w 610487"/>
                            <a:gd name="connsiteY39" fmla="*/ 2328334 h 3005667"/>
                            <a:gd name="connsiteX40" fmla="*/ 525487 w 610487"/>
                            <a:gd name="connsiteY40" fmla="*/ 2379134 h 3005667"/>
                            <a:gd name="connsiteX41" fmla="*/ 559354 w 610487"/>
                            <a:gd name="connsiteY41" fmla="*/ 2463800 h 3005667"/>
                            <a:gd name="connsiteX42" fmla="*/ 550887 w 610487"/>
                            <a:gd name="connsiteY42" fmla="*/ 2794000 h 3005667"/>
                            <a:gd name="connsiteX43" fmla="*/ 533954 w 610487"/>
                            <a:gd name="connsiteY43" fmla="*/ 2844800 h 3005667"/>
                            <a:gd name="connsiteX44" fmla="*/ 525487 w 610487"/>
                            <a:gd name="connsiteY44" fmla="*/ 2870200 h 3005667"/>
                            <a:gd name="connsiteX45" fmla="*/ 517021 w 610487"/>
                            <a:gd name="connsiteY45" fmla="*/ 2895600 h 3005667"/>
                            <a:gd name="connsiteX46" fmla="*/ 500087 w 610487"/>
                            <a:gd name="connsiteY46" fmla="*/ 2912534 h 3005667"/>
                            <a:gd name="connsiteX47" fmla="*/ 483154 w 610487"/>
                            <a:gd name="connsiteY47" fmla="*/ 3005667 h 3005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610487" h="3005667">
                              <a:moveTo>
                                <a:pt x="474687" y="0"/>
                              </a:moveTo>
                              <a:cubicBezTo>
                                <a:pt x="435176" y="16933"/>
                                <a:pt x="394602" y="31576"/>
                                <a:pt x="356154" y="50800"/>
                              </a:cubicBezTo>
                              <a:cubicBezTo>
                                <a:pt x="339221" y="59267"/>
                                <a:pt x="322544" y="68266"/>
                                <a:pt x="305354" y="76200"/>
                              </a:cubicBezTo>
                              <a:cubicBezTo>
                                <a:pt x="285839" y="85207"/>
                                <a:pt x="265564" y="92511"/>
                                <a:pt x="246087" y="101600"/>
                              </a:cubicBezTo>
                              <a:cubicBezTo>
                                <a:pt x="155922" y="143677"/>
                                <a:pt x="208386" y="127959"/>
                                <a:pt x="144487" y="143934"/>
                              </a:cubicBezTo>
                              <a:cubicBezTo>
                                <a:pt x="133198" y="152401"/>
                                <a:pt x="118966" y="157955"/>
                                <a:pt x="110621" y="169334"/>
                              </a:cubicBezTo>
                              <a:cubicBezTo>
                                <a:pt x="87435" y="200951"/>
                                <a:pt x="67145" y="235047"/>
                                <a:pt x="51354" y="270934"/>
                              </a:cubicBezTo>
                              <a:cubicBezTo>
                                <a:pt x="22640" y="336192"/>
                                <a:pt x="19235" y="370513"/>
                                <a:pt x="9021" y="431800"/>
                              </a:cubicBezTo>
                              <a:cubicBezTo>
                                <a:pt x="14665" y="460022"/>
                                <a:pt x="14617" y="490013"/>
                                <a:pt x="25954" y="516467"/>
                              </a:cubicBezTo>
                              <a:cubicBezTo>
                                <a:pt x="34843" y="537207"/>
                                <a:pt x="96722" y="576556"/>
                                <a:pt x="110621" y="584200"/>
                              </a:cubicBezTo>
                              <a:cubicBezTo>
                                <a:pt x="149328" y="605489"/>
                                <a:pt x="229154" y="643467"/>
                                <a:pt x="229154" y="643467"/>
                              </a:cubicBezTo>
                              <a:cubicBezTo>
                                <a:pt x="267934" y="701638"/>
                                <a:pt x="218571" y="636694"/>
                                <a:pt x="279954" y="685800"/>
                              </a:cubicBezTo>
                              <a:cubicBezTo>
                                <a:pt x="298654" y="700760"/>
                                <a:pt x="317471" y="716674"/>
                                <a:pt x="330754" y="736600"/>
                              </a:cubicBezTo>
                              <a:cubicBezTo>
                                <a:pt x="343249" y="755343"/>
                                <a:pt x="353529" y="774361"/>
                                <a:pt x="373087" y="787400"/>
                              </a:cubicBezTo>
                              <a:cubicBezTo>
                                <a:pt x="380513" y="792351"/>
                                <a:pt x="389939" y="793303"/>
                                <a:pt x="398487" y="795867"/>
                              </a:cubicBezTo>
                              <a:cubicBezTo>
                                <a:pt x="418167" y="801771"/>
                                <a:pt x="437998" y="807156"/>
                                <a:pt x="457754" y="812800"/>
                              </a:cubicBezTo>
                              <a:cubicBezTo>
                                <a:pt x="496533" y="870970"/>
                                <a:pt x="447172" y="806028"/>
                                <a:pt x="508554" y="855134"/>
                              </a:cubicBezTo>
                              <a:cubicBezTo>
                                <a:pt x="527254" y="870094"/>
                                <a:pt x="542421" y="889001"/>
                                <a:pt x="559354" y="905934"/>
                              </a:cubicBezTo>
                              <a:lnTo>
                                <a:pt x="584754" y="931334"/>
                              </a:lnTo>
                              <a:cubicBezTo>
                                <a:pt x="590398" y="948267"/>
                                <a:pt x="597947" y="964681"/>
                                <a:pt x="601687" y="982134"/>
                              </a:cubicBezTo>
                              <a:cubicBezTo>
                                <a:pt x="616750" y="1052426"/>
                                <a:pt x="611531" y="1123610"/>
                                <a:pt x="593221" y="1193800"/>
                              </a:cubicBezTo>
                              <a:cubicBezTo>
                                <a:pt x="588084" y="1213492"/>
                                <a:pt x="569825" y="1227149"/>
                                <a:pt x="559354" y="1244600"/>
                              </a:cubicBezTo>
                              <a:cubicBezTo>
                                <a:pt x="535941" y="1283622"/>
                                <a:pt x="512671" y="1322788"/>
                                <a:pt x="491621" y="1363134"/>
                              </a:cubicBezTo>
                              <a:cubicBezTo>
                                <a:pt x="483473" y="1378751"/>
                                <a:pt x="447430" y="1467520"/>
                                <a:pt x="432354" y="1490134"/>
                              </a:cubicBezTo>
                              <a:cubicBezTo>
                                <a:pt x="425712" y="1500097"/>
                                <a:pt x="414746" y="1506443"/>
                                <a:pt x="406954" y="1515534"/>
                              </a:cubicBezTo>
                              <a:cubicBezTo>
                                <a:pt x="333944" y="1600712"/>
                                <a:pt x="423225" y="1510441"/>
                                <a:pt x="356154" y="1566334"/>
                              </a:cubicBezTo>
                              <a:cubicBezTo>
                                <a:pt x="346956" y="1573999"/>
                                <a:pt x="340908" y="1585388"/>
                                <a:pt x="330754" y="1591734"/>
                              </a:cubicBezTo>
                              <a:cubicBezTo>
                                <a:pt x="296831" y="1612936"/>
                                <a:pt x="268093" y="1610644"/>
                                <a:pt x="229154" y="1617134"/>
                              </a:cubicBezTo>
                              <a:cubicBezTo>
                                <a:pt x="77143" y="1642469"/>
                                <a:pt x="127959" y="1628288"/>
                                <a:pt x="34421" y="1659467"/>
                              </a:cubicBezTo>
                              <a:cubicBezTo>
                                <a:pt x="28776" y="1673578"/>
                                <a:pt x="19986" y="1686809"/>
                                <a:pt x="17487" y="1701800"/>
                              </a:cubicBezTo>
                              <a:cubicBezTo>
                                <a:pt x="-2775" y="1823371"/>
                                <a:pt x="-8696" y="1943678"/>
                                <a:pt x="17487" y="2065867"/>
                              </a:cubicBezTo>
                              <a:cubicBezTo>
                                <a:pt x="20832" y="2081478"/>
                                <a:pt x="40065" y="2088445"/>
                                <a:pt x="51354" y="2099734"/>
                              </a:cubicBezTo>
                              <a:cubicBezTo>
                                <a:pt x="62828" y="2126507"/>
                                <a:pt x="81322" y="2177030"/>
                                <a:pt x="102154" y="2201334"/>
                              </a:cubicBezTo>
                              <a:cubicBezTo>
                                <a:pt x="108776" y="2209060"/>
                                <a:pt x="119274" y="2212353"/>
                                <a:pt x="127554" y="2218267"/>
                              </a:cubicBezTo>
                              <a:cubicBezTo>
                                <a:pt x="139037" y="2226469"/>
                                <a:pt x="149169" y="2236666"/>
                                <a:pt x="161421" y="2243667"/>
                              </a:cubicBezTo>
                              <a:cubicBezTo>
                                <a:pt x="169170" y="2248095"/>
                                <a:pt x="178109" y="2250198"/>
                                <a:pt x="186821" y="2252134"/>
                              </a:cubicBezTo>
                              <a:cubicBezTo>
                                <a:pt x="224816" y="2260577"/>
                                <a:pt x="277150" y="2264992"/>
                                <a:pt x="313821" y="2269067"/>
                              </a:cubicBezTo>
                              <a:cubicBezTo>
                                <a:pt x="343324" y="2283818"/>
                                <a:pt x="357593" y="2292125"/>
                                <a:pt x="390021" y="2302934"/>
                              </a:cubicBezTo>
                              <a:cubicBezTo>
                                <a:pt x="401060" y="2306614"/>
                                <a:pt x="412742" y="2308056"/>
                                <a:pt x="423887" y="2311400"/>
                              </a:cubicBezTo>
                              <a:cubicBezTo>
                                <a:pt x="440984" y="2316529"/>
                                <a:pt x="474687" y="2328334"/>
                                <a:pt x="474687" y="2328334"/>
                              </a:cubicBezTo>
                              <a:cubicBezTo>
                                <a:pt x="491620" y="2345267"/>
                                <a:pt x="516593" y="2356899"/>
                                <a:pt x="525487" y="2379134"/>
                              </a:cubicBezTo>
                              <a:lnTo>
                                <a:pt x="559354" y="2463800"/>
                              </a:lnTo>
                              <a:cubicBezTo>
                                <a:pt x="572868" y="2612450"/>
                                <a:pt x="575444" y="2585265"/>
                                <a:pt x="550887" y="2794000"/>
                              </a:cubicBezTo>
                              <a:cubicBezTo>
                                <a:pt x="548801" y="2811727"/>
                                <a:pt x="539598" y="2827867"/>
                                <a:pt x="533954" y="2844800"/>
                              </a:cubicBezTo>
                              <a:lnTo>
                                <a:pt x="525487" y="2870200"/>
                              </a:lnTo>
                              <a:cubicBezTo>
                                <a:pt x="522665" y="2878667"/>
                                <a:pt x="523332" y="2889289"/>
                                <a:pt x="517021" y="2895600"/>
                              </a:cubicBezTo>
                              <a:lnTo>
                                <a:pt x="500087" y="2912534"/>
                              </a:lnTo>
                              <a:cubicBezTo>
                                <a:pt x="478692" y="2976721"/>
                                <a:pt x="483154" y="2945485"/>
                                <a:pt x="483154" y="3005667"/>
                              </a:cubicBezTo>
                            </a:path>
                          </a:pathLst>
                        </a:custGeom>
                        <a:grpFill/>
                        <a:ln w="254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Freeform: Shape 94">
                          <a:extLst>
                            <a:ext uri="{FF2B5EF4-FFF2-40B4-BE49-F238E27FC236}">
                              <a16:creationId xmlns:a16="http://schemas.microsoft.com/office/drawing/2014/main" id="{9B27C514-4150-5DFD-1705-4ADFCD07D209}"/>
                            </a:ext>
                          </a:extLst>
                        </p:cNvPr>
                        <p:cNvSpPr/>
                        <p:nvPr/>
                      </p:nvSpPr>
                      <p:spPr>
                        <a:xfrm>
                          <a:off x="341203" y="658748"/>
                          <a:ext cx="45720" cy="228600"/>
                        </a:xfrm>
                        <a:custGeom>
                          <a:avLst/>
                          <a:gdLst>
                            <a:gd name="connsiteX0" fmla="*/ 474687 w 610487"/>
                            <a:gd name="connsiteY0" fmla="*/ 0 h 3005667"/>
                            <a:gd name="connsiteX1" fmla="*/ 356154 w 610487"/>
                            <a:gd name="connsiteY1" fmla="*/ 50800 h 3005667"/>
                            <a:gd name="connsiteX2" fmla="*/ 305354 w 610487"/>
                            <a:gd name="connsiteY2" fmla="*/ 76200 h 3005667"/>
                            <a:gd name="connsiteX3" fmla="*/ 246087 w 610487"/>
                            <a:gd name="connsiteY3" fmla="*/ 101600 h 3005667"/>
                            <a:gd name="connsiteX4" fmla="*/ 144487 w 610487"/>
                            <a:gd name="connsiteY4" fmla="*/ 143934 h 3005667"/>
                            <a:gd name="connsiteX5" fmla="*/ 110621 w 610487"/>
                            <a:gd name="connsiteY5" fmla="*/ 169334 h 3005667"/>
                            <a:gd name="connsiteX6" fmla="*/ 51354 w 610487"/>
                            <a:gd name="connsiteY6" fmla="*/ 270934 h 3005667"/>
                            <a:gd name="connsiteX7" fmla="*/ 9021 w 610487"/>
                            <a:gd name="connsiteY7" fmla="*/ 431800 h 3005667"/>
                            <a:gd name="connsiteX8" fmla="*/ 25954 w 610487"/>
                            <a:gd name="connsiteY8" fmla="*/ 516467 h 3005667"/>
                            <a:gd name="connsiteX9" fmla="*/ 110621 w 610487"/>
                            <a:gd name="connsiteY9" fmla="*/ 584200 h 3005667"/>
                            <a:gd name="connsiteX10" fmla="*/ 229154 w 610487"/>
                            <a:gd name="connsiteY10" fmla="*/ 643467 h 3005667"/>
                            <a:gd name="connsiteX11" fmla="*/ 279954 w 610487"/>
                            <a:gd name="connsiteY11" fmla="*/ 685800 h 3005667"/>
                            <a:gd name="connsiteX12" fmla="*/ 330754 w 610487"/>
                            <a:gd name="connsiteY12" fmla="*/ 736600 h 3005667"/>
                            <a:gd name="connsiteX13" fmla="*/ 373087 w 610487"/>
                            <a:gd name="connsiteY13" fmla="*/ 787400 h 3005667"/>
                            <a:gd name="connsiteX14" fmla="*/ 398487 w 610487"/>
                            <a:gd name="connsiteY14" fmla="*/ 795867 h 3005667"/>
                            <a:gd name="connsiteX15" fmla="*/ 457754 w 610487"/>
                            <a:gd name="connsiteY15" fmla="*/ 812800 h 3005667"/>
                            <a:gd name="connsiteX16" fmla="*/ 508554 w 610487"/>
                            <a:gd name="connsiteY16" fmla="*/ 855134 h 3005667"/>
                            <a:gd name="connsiteX17" fmla="*/ 559354 w 610487"/>
                            <a:gd name="connsiteY17" fmla="*/ 905934 h 3005667"/>
                            <a:gd name="connsiteX18" fmla="*/ 584754 w 610487"/>
                            <a:gd name="connsiteY18" fmla="*/ 931334 h 3005667"/>
                            <a:gd name="connsiteX19" fmla="*/ 601687 w 610487"/>
                            <a:gd name="connsiteY19" fmla="*/ 982134 h 3005667"/>
                            <a:gd name="connsiteX20" fmla="*/ 593221 w 610487"/>
                            <a:gd name="connsiteY20" fmla="*/ 1193800 h 3005667"/>
                            <a:gd name="connsiteX21" fmla="*/ 559354 w 610487"/>
                            <a:gd name="connsiteY21" fmla="*/ 1244600 h 3005667"/>
                            <a:gd name="connsiteX22" fmla="*/ 491621 w 610487"/>
                            <a:gd name="connsiteY22" fmla="*/ 1363134 h 3005667"/>
                            <a:gd name="connsiteX23" fmla="*/ 432354 w 610487"/>
                            <a:gd name="connsiteY23" fmla="*/ 1490134 h 3005667"/>
                            <a:gd name="connsiteX24" fmla="*/ 406954 w 610487"/>
                            <a:gd name="connsiteY24" fmla="*/ 1515534 h 3005667"/>
                            <a:gd name="connsiteX25" fmla="*/ 356154 w 610487"/>
                            <a:gd name="connsiteY25" fmla="*/ 1566334 h 3005667"/>
                            <a:gd name="connsiteX26" fmla="*/ 330754 w 610487"/>
                            <a:gd name="connsiteY26" fmla="*/ 1591734 h 3005667"/>
                            <a:gd name="connsiteX27" fmla="*/ 229154 w 610487"/>
                            <a:gd name="connsiteY27" fmla="*/ 1617134 h 3005667"/>
                            <a:gd name="connsiteX28" fmla="*/ 34421 w 610487"/>
                            <a:gd name="connsiteY28" fmla="*/ 1659467 h 3005667"/>
                            <a:gd name="connsiteX29" fmla="*/ 17487 w 610487"/>
                            <a:gd name="connsiteY29" fmla="*/ 1701800 h 3005667"/>
                            <a:gd name="connsiteX30" fmla="*/ 17487 w 610487"/>
                            <a:gd name="connsiteY30" fmla="*/ 2065867 h 3005667"/>
                            <a:gd name="connsiteX31" fmla="*/ 51354 w 610487"/>
                            <a:gd name="connsiteY31" fmla="*/ 2099734 h 3005667"/>
                            <a:gd name="connsiteX32" fmla="*/ 102154 w 610487"/>
                            <a:gd name="connsiteY32" fmla="*/ 2201334 h 3005667"/>
                            <a:gd name="connsiteX33" fmla="*/ 127554 w 610487"/>
                            <a:gd name="connsiteY33" fmla="*/ 2218267 h 3005667"/>
                            <a:gd name="connsiteX34" fmla="*/ 161421 w 610487"/>
                            <a:gd name="connsiteY34" fmla="*/ 2243667 h 3005667"/>
                            <a:gd name="connsiteX35" fmla="*/ 186821 w 610487"/>
                            <a:gd name="connsiteY35" fmla="*/ 2252134 h 3005667"/>
                            <a:gd name="connsiteX36" fmla="*/ 313821 w 610487"/>
                            <a:gd name="connsiteY36" fmla="*/ 2269067 h 3005667"/>
                            <a:gd name="connsiteX37" fmla="*/ 390021 w 610487"/>
                            <a:gd name="connsiteY37" fmla="*/ 2302934 h 3005667"/>
                            <a:gd name="connsiteX38" fmla="*/ 423887 w 610487"/>
                            <a:gd name="connsiteY38" fmla="*/ 2311400 h 3005667"/>
                            <a:gd name="connsiteX39" fmla="*/ 474687 w 610487"/>
                            <a:gd name="connsiteY39" fmla="*/ 2328334 h 3005667"/>
                            <a:gd name="connsiteX40" fmla="*/ 525487 w 610487"/>
                            <a:gd name="connsiteY40" fmla="*/ 2379134 h 3005667"/>
                            <a:gd name="connsiteX41" fmla="*/ 559354 w 610487"/>
                            <a:gd name="connsiteY41" fmla="*/ 2463800 h 3005667"/>
                            <a:gd name="connsiteX42" fmla="*/ 550887 w 610487"/>
                            <a:gd name="connsiteY42" fmla="*/ 2794000 h 3005667"/>
                            <a:gd name="connsiteX43" fmla="*/ 533954 w 610487"/>
                            <a:gd name="connsiteY43" fmla="*/ 2844800 h 3005667"/>
                            <a:gd name="connsiteX44" fmla="*/ 525487 w 610487"/>
                            <a:gd name="connsiteY44" fmla="*/ 2870200 h 3005667"/>
                            <a:gd name="connsiteX45" fmla="*/ 517021 w 610487"/>
                            <a:gd name="connsiteY45" fmla="*/ 2895600 h 3005667"/>
                            <a:gd name="connsiteX46" fmla="*/ 500087 w 610487"/>
                            <a:gd name="connsiteY46" fmla="*/ 2912534 h 3005667"/>
                            <a:gd name="connsiteX47" fmla="*/ 483154 w 610487"/>
                            <a:gd name="connsiteY47" fmla="*/ 3005667 h 3005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610487" h="3005667">
                              <a:moveTo>
                                <a:pt x="474687" y="0"/>
                              </a:moveTo>
                              <a:cubicBezTo>
                                <a:pt x="435176" y="16933"/>
                                <a:pt x="394602" y="31576"/>
                                <a:pt x="356154" y="50800"/>
                              </a:cubicBezTo>
                              <a:cubicBezTo>
                                <a:pt x="339221" y="59267"/>
                                <a:pt x="322544" y="68266"/>
                                <a:pt x="305354" y="76200"/>
                              </a:cubicBezTo>
                              <a:cubicBezTo>
                                <a:pt x="285839" y="85207"/>
                                <a:pt x="265564" y="92511"/>
                                <a:pt x="246087" y="101600"/>
                              </a:cubicBezTo>
                              <a:cubicBezTo>
                                <a:pt x="155922" y="143677"/>
                                <a:pt x="208386" y="127959"/>
                                <a:pt x="144487" y="143934"/>
                              </a:cubicBezTo>
                              <a:cubicBezTo>
                                <a:pt x="133198" y="152401"/>
                                <a:pt x="118966" y="157955"/>
                                <a:pt x="110621" y="169334"/>
                              </a:cubicBezTo>
                              <a:cubicBezTo>
                                <a:pt x="87435" y="200951"/>
                                <a:pt x="67145" y="235047"/>
                                <a:pt x="51354" y="270934"/>
                              </a:cubicBezTo>
                              <a:cubicBezTo>
                                <a:pt x="22640" y="336192"/>
                                <a:pt x="19235" y="370513"/>
                                <a:pt x="9021" y="431800"/>
                              </a:cubicBezTo>
                              <a:cubicBezTo>
                                <a:pt x="14665" y="460022"/>
                                <a:pt x="14617" y="490013"/>
                                <a:pt x="25954" y="516467"/>
                              </a:cubicBezTo>
                              <a:cubicBezTo>
                                <a:pt x="34843" y="537207"/>
                                <a:pt x="96722" y="576556"/>
                                <a:pt x="110621" y="584200"/>
                              </a:cubicBezTo>
                              <a:cubicBezTo>
                                <a:pt x="149328" y="605489"/>
                                <a:pt x="229154" y="643467"/>
                                <a:pt x="229154" y="643467"/>
                              </a:cubicBezTo>
                              <a:cubicBezTo>
                                <a:pt x="267934" y="701638"/>
                                <a:pt x="218571" y="636694"/>
                                <a:pt x="279954" y="685800"/>
                              </a:cubicBezTo>
                              <a:cubicBezTo>
                                <a:pt x="298654" y="700760"/>
                                <a:pt x="317471" y="716674"/>
                                <a:pt x="330754" y="736600"/>
                              </a:cubicBezTo>
                              <a:cubicBezTo>
                                <a:pt x="343249" y="755343"/>
                                <a:pt x="353529" y="774361"/>
                                <a:pt x="373087" y="787400"/>
                              </a:cubicBezTo>
                              <a:cubicBezTo>
                                <a:pt x="380513" y="792351"/>
                                <a:pt x="389939" y="793303"/>
                                <a:pt x="398487" y="795867"/>
                              </a:cubicBezTo>
                              <a:cubicBezTo>
                                <a:pt x="418167" y="801771"/>
                                <a:pt x="437998" y="807156"/>
                                <a:pt x="457754" y="812800"/>
                              </a:cubicBezTo>
                              <a:cubicBezTo>
                                <a:pt x="496533" y="870970"/>
                                <a:pt x="447172" y="806028"/>
                                <a:pt x="508554" y="855134"/>
                              </a:cubicBezTo>
                              <a:cubicBezTo>
                                <a:pt x="527254" y="870094"/>
                                <a:pt x="542421" y="889001"/>
                                <a:pt x="559354" y="905934"/>
                              </a:cubicBezTo>
                              <a:lnTo>
                                <a:pt x="584754" y="931334"/>
                              </a:lnTo>
                              <a:cubicBezTo>
                                <a:pt x="590398" y="948267"/>
                                <a:pt x="597947" y="964681"/>
                                <a:pt x="601687" y="982134"/>
                              </a:cubicBezTo>
                              <a:cubicBezTo>
                                <a:pt x="616750" y="1052426"/>
                                <a:pt x="611531" y="1123610"/>
                                <a:pt x="593221" y="1193800"/>
                              </a:cubicBezTo>
                              <a:cubicBezTo>
                                <a:pt x="588084" y="1213492"/>
                                <a:pt x="569825" y="1227149"/>
                                <a:pt x="559354" y="1244600"/>
                              </a:cubicBezTo>
                              <a:cubicBezTo>
                                <a:pt x="535941" y="1283622"/>
                                <a:pt x="512671" y="1322788"/>
                                <a:pt x="491621" y="1363134"/>
                              </a:cubicBezTo>
                              <a:cubicBezTo>
                                <a:pt x="483473" y="1378751"/>
                                <a:pt x="447430" y="1467520"/>
                                <a:pt x="432354" y="1490134"/>
                              </a:cubicBezTo>
                              <a:cubicBezTo>
                                <a:pt x="425712" y="1500097"/>
                                <a:pt x="414746" y="1506443"/>
                                <a:pt x="406954" y="1515534"/>
                              </a:cubicBezTo>
                              <a:cubicBezTo>
                                <a:pt x="333944" y="1600712"/>
                                <a:pt x="423225" y="1510441"/>
                                <a:pt x="356154" y="1566334"/>
                              </a:cubicBezTo>
                              <a:cubicBezTo>
                                <a:pt x="346956" y="1573999"/>
                                <a:pt x="340908" y="1585388"/>
                                <a:pt x="330754" y="1591734"/>
                              </a:cubicBezTo>
                              <a:cubicBezTo>
                                <a:pt x="296831" y="1612936"/>
                                <a:pt x="268093" y="1610644"/>
                                <a:pt x="229154" y="1617134"/>
                              </a:cubicBezTo>
                              <a:cubicBezTo>
                                <a:pt x="77143" y="1642469"/>
                                <a:pt x="127959" y="1628288"/>
                                <a:pt x="34421" y="1659467"/>
                              </a:cubicBezTo>
                              <a:cubicBezTo>
                                <a:pt x="28776" y="1673578"/>
                                <a:pt x="19986" y="1686809"/>
                                <a:pt x="17487" y="1701800"/>
                              </a:cubicBezTo>
                              <a:cubicBezTo>
                                <a:pt x="-2775" y="1823371"/>
                                <a:pt x="-8696" y="1943678"/>
                                <a:pt x="17487" y="2065867"/>
                              </a:cubicBezTo>
                              <a:cubicBezTo>
                                <a:pt x="20832" y="2081478"/>
                                <a:pt x="40065" y="2088445"/>
                                <a:pt x="51354" y="2099734"/>
                              </a:cubicBezTo>
                              <a:cubicBezTo>
                                <a:pt x="62828" y="2126507"/>
                                <a:pt x="81322" y="2177030"/>
                                <a:pt x="102154" y="2201334"/>
                              </a:cubicBezTo>
                              <a:cubicBezTo>
                                <a:pt x="108776" y="2209060"/>
                                <a:pt x="119274" y="2212353"/>
                                <a:pt x="127554" y="2218267"/>
                              </a:cubicBezTo>
                              <a:cubicBezTo>
                                <a:pt x="139037" y="2226469"/>
                                <a:pt x="149169" y="2236666"/>
                                <a:pt x="161421" y="2243667"/>
                              </a:cubicBezTo>
                              <a:cubicBezTo>
                                <a:pt x="169170" y="2248095"/>
                                <a:pt x="178109" y="2250198"/>
                                <a:pt x="186821" y="2252134"/>
                              </a:cubicBezTo>
                              <a:cubicBezTo>
                                <a:pt x="224816" y="2260577"/>
                                <a:pt x="277150" y="2264992"/>
                                <a:pt x="313821" y="2269067"/>
                              </a:cubicBezTo>
                              <a:cubicBezTo>
                                <a:pt x="343324" y="2283818"/>
                                <a:pt x="357593" y="2292125"/>
                                <a:pt x="390021" y="2302934"/>
                              </a:cubicBezTo>
                              <a:cubicBezTo>
                                <a:pt x="401060" y="2306614"/>
                                <a:pt x="412742" y="2308056"/>
                                <a:pt x="423887" y="2311400"/>
                              </a:cubicBezTo>
                              <a:cubicBezTo>
                                <a:pt x="440984" y="2316529"/>
                                <a:pt x="474687" y="2328334"/>
                                <a:pt x="474687" y="2328334"/>
                              </a:cubicBezTo>
                              <a:cubicBezTo>
                                <a:pt x="491620" y="2345267"/>
                                <a:pt x="516593" y="2356899"/>
                                <a:pt x="525487" y="2379134"/>
                              </a:cubicBezTo>
                              <a:lnTo>
                                <a:pt x="559354" y="2463800"/>
                              </a:lnTo>
                              <a:cubicBezTo>
                                <a:pt x="572868" y="2612450"/>
                                <a:pt x="575444" y="2585265"/>
                                <a:pt x="550887" y="2794000"/>
                              </a:cubicBezTo>
                              <a:cubicBezTo>
                                <a:pt x="548801" y="2811727"/>
                                <a:pt x="539598" y="2827867"/>
                                <a:pt x="533954" y="2844800"/>
                              </a:cubicBezTo>
                              <a:lnTo>
                                <a:pt x="525487" y="2870200"/>
                              </a:lnTo>
                              <a:cubicBezTo>
                                <a:pt x="522665" y="2878667"/>
                                <a:pt x="523332" y="2889289"/>
                                <a:pt x="517021" y="2895600"/>
                              </a:cubicBezTo>
                              <a:lnTo>
                                <a:pt x="500087" y="2912534"/>
                              </a:lnTo>
                              <a:cubicBezTo>
                                <a:pt x="478692" y="2976721"/>
                                <a:pt x="483154" y="2945485"/>
                                <a:pt x="483154" y="3005667"/>
                              </a:cubicBezTo>
                            </a:path>
                          </a:pathLst>
                        </a:custGeom>
                        <a:grpFill/>
                        <a:ln w="254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grpSp>
        </p:grpSp>
      </p:grpSp>
      <p:sp>
        <p:nvSpPr>
          <p:cNvPr id="103" name="Rectangle 102">
            <a:extLst>
              <a:ext uri="{FF2B5EF4-FFF2-40B4-BE49-F238E27FC236}">
                <a16:creationId xmlns:a16="http://schemas.microsoft.com/office/drawing/2014/main" id="{6A0B0BDF-4DF3-5A17-D56E-7F1C1BD0DA6F}"/>
              </a:ext>
            </a:extLst>
          </p:cNvPr>
          <p:cNvSpPr/>
          <p:nvPr/>
        </p:nvSpPr>
        <p:spPr>
          <a:xfrm>
            <a:off x="400050" y="4250087"/>
            <a:ext cx="914400" cy="914400"/>
          </a:xfrm>
          <a:prstGeom prst="rect">
            <a:avLst/>
          </a:prstGeom>
          <a:solidFill>
            <a:schemeClr val="bg2">
              <a:lumMod val="50000"/>
            </a:schemeClr>
          </a:solidFill>
          <a:ln w="127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9" name="Rectangle 118">
            <a:extLst>
              <a:ext uri="{FF2B5EF4-FFF2-40B4-BE49-F238E27FC236}">
                <a16:creationId xmlns:a16="http://schemas.microsoft.com/office/drawing/2014/main" id="{800F3337-F745-D623-B6B6-15EAEE22482A}"/>
              </a:ext>
            </a:extLst>
          </p:cNvPr>
          <p:cNvSpPr/>
          <p:nvPr/>
        </p:nvSpPr>
        <p:spPr>
          <a:xfrm>
            <a:off x="463632" y="4320592"/>
            <a:ext cx="365760" cy="773390"/>
          </a:xfrm>
          <a:prstGeom prst="rect">
            <a:avLst/>
          </a:prstGeom>
          <a:solidFill>
            <a:schemeClr val="bg2">
              <a:lumMod val="50000"/>
            </a:schemeClr>
          </a:solidFill>
          <a:ln w="127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21" name="Group 120">
            <a:extLst>
              <a:ext uri="{FF2B5EF4-FFF2-40B4-BE49-F238E27FC236}">
                <a16:creationId xmlns:a16="http://schemas.microsoft.com/office/drawing/2014/main" id="{441FB831-13C5-4981-1631-F6470227A577}"/>
              </a:ext>
            </a:extLst>
          </p:cNvPr>
          <p:cNvGrpSpPr/>
          <p:nvPr/>
        </p:nvGrpSpPr>
        <p:grpSpPr>
          <a:xfrm>
            <a:off x="523652" y="4378971"/>
            <a:ext cx="245720" cy="283892"/>
            <a:chOff x="-359388" y="1619249"/>
            <a:chExt cx="264842" cy="283892"/>
          </a:xfrm>
          <a:solidFill>
            <a:srgbClr val="76B900"/>
          </a:solidFill>
        </p:grpSpPr>
        <p:sp>
          <p:nvSpPr>
            <p:cNvPr id="127" name="Rectangle 126">
              <a:extLst>
                <a:ext uri="{FF2B5EF4-FFF2-40B4-BE49-F238E27FC236}">
                  <a16:creationId xmlns:a16="http://schemas.microsoft.com/office/drawing/2014/main" id="{D81ED8DB-875D-CB10-FC32-0A6E9E575426}"/>
                </a:ext>
              </a:extLst>
            </p:cNvPr>
            <p:cNvSpPr/>
            <p:nvPr/>
          </p:nvSpPr>
          <p:spPr>
            <a:xfrm>
              <a:off x="-359388" y="1619249"/>
              <a:ext cx="264842" cy="283892"/>
            </a:xfrm>
            <a:prstGeom prst="rect">
              <a:avLst/>
            </a:prstGeom>
            <a:grpFill/>
            <a:ln w="254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28" name="Group 127">
              <a:extLst>
                <a:ext uri="{FF2B5EF4-FFF2-40B4-BE49-F238E27FC236}">
                  <a16:creationId xmlns:a16="http://schemas.microsoft.com/office/drawing/2014/main" id="{08D52F3B-57EF-C736-97BF-62EB84E5B01B}"/>
                </a:ext>
              </a:extLst>
            </p:cNvPr>
            <p:cNvGrpSpPr/>
            <p:nvPr/>
          </p:nvGrpSpPr>
          <p:grpSpPr>
            <a:xfrm>
              <a:off x="-309137" y="1666198"/>
              <a:ext cx="164339" cy="189995"/>
              <a:chOff x="222584" y="658748"/>
              <a:chExt cx="164339" cy="228600"/>
            </a:xfrm>
            <a:grpFill/>
          </p:grpSpPr>
          <p:sp>
            <p:nvSpPr>
              <p:cNvPr id="129" name="Freeform: Shape 128">
                <a:extLst>
                  <a:ext uri="{FF2B5EF4-FFF2-40B4-BE49-F238E27FC236}">
                    <a16:creationId xmlns:a16="http://schemas.microsoft.com/office/drawing/2014/main" id="{46B2F574-1DB1-2C2A-EA28-09695E3A4B4C}"/>
                  </a:ext>
                </a:extLst>
              </p:cNvPr>
              <p:cNvSpPr/>
              <p:nvPr/>
            </p:nvSpPr>
            <p:spPr>
              <a:xfrm>
                <a:off x="222584" y="658748"/>
                <a:ext cx="45720" cy="228600"/>
              </a:xfrm>
              <a:custGeom>
                <a:avLst/>
                <a:gdLst>
                  <a:gd name="connsiteX0" fmla="*/ 474687 w 610487"/>
                  <a:gd name="connsiteY0" fmla="*/ 0 h 3005667"/>
                  <a:gd name="connsiteX1" fmla="*/ 356154 w 610487"/>
                  <a:gd name="connsiteY1" fmla="*/ 50800 h 3005667"/>
                  <a:gd name="connsiteX2" fmla="*/ 305354 w 610487"/>
                  <a:gd name="connsiteY2" fmla="*/ 76200 h 3005667"/>
                  <a:gd name="connsiteX3" fmla="*/ 246087 w 610487"/>
                  <a:gd name="connsiteY3" fmla="*/ 101600 h 3005667"/>
                  <a:gd name="connsiteX4" fmla="*/ 144487 w 610487"/>
                  <a:gd name="connsiteY4" fmla="*/ 143934 h 3005667"/>
                  <a:gd name="connsiteX5" fmla="*/ 110621 w 610487"/>
                  <a:gd name="connsiteY5" fmla="*/ 169334 h 3005667"/>
                  <a:gd name="connsiteX6" fmla="*/ 51354 w 610487"/>
                  <a:gd name="connsiteY6" fmla="*/ 270934 h 3005667"/>
                  <a:gd name="connsiteX7" fmla="*/ 9021 w 610487"/>
                  <a:gd name="connsiteY7" fmla="*/ 431800 h 3005667"/>
                  <a:gd name="connsiteX8" fmla="*/ 25954 w 610487"/>
                  <a:gd name="connsiteY8" fmla="*/ 516467 h 3005667"/>
                  <a:gd name="connsiteX9" fmla="*/ 110621 w 610487"/>
                  <a:gd name="connsiteY9" fmla="*/ 584200 h 3005667"/>
                  <a:gd name="connsiteX10" fmla="*/ 229154 w 610487"/>
                  <a:gd name="connsiteY10" fmla="*/ 643467 h 3005667"/>
                  <a:gd name="connsiteX11" fmla="*/ 279954 w 610487"/>
                  <a:gd name="connsiteY11" fmla="*/ 685800 h 3005667"/>
                  <a:gd name="connsiteX12" fmla="*/ 330754 w 610487"/>
                  <a:gd name="connsiteY12" fmla="*/ 736600 h 3005667"/>
                  <a:gd name="connsiteX13" fmla="*/ 373087 w 610487"/>
                  <a:gd name="connsiteY13" fmla="*/ 787400 h 3005667"/>
                  <a:gd name="connsiteX14" fmla="*/ 398487 w 610487"/>
                  <a:gd name="connsiteY14" fmla="*/ 795867 h 3005667"/>
                  <a:gd name="connsiteX15" fmla="*/ 457754 w 610487"/>
                  <a:gd name="connsiteY15" fmla="*/ 812800 h 3005667"/>
                  <a:gd name="connsiteX16" fmla="*/ 508554 w 610487"/>
                  <a:gd name="connsiteY16" fmla="*/ 855134 h 3005667"/>
                  <a:gd name="connsiteX17" fmla="*/ 559354 w 610487"/>
                  <a:gd name="connsiteY17" fmla="*/ 905934 h 3005667"/>
                  <a:gd name="connsiteX18" fmla="*/ 584754 w 610487"/>
                  <a:gd name="connsiteY18" fmla="*/ 931334 h 3005667"/>
                  <a:gd name="connsiteX19" fmla="*/ 601687 w 610487"/>
                  <a:gd name="connsiteY19" fmla="*/ 982134 h 3005667"/>
                  <a:gd name="connsiteX20" fmla="*/ 593221 w 610487"/>
                  <a:gd name="connsiteY20" fmla="*/ 1193800 h 3005667"/>
                  <a:gd name="connsiteX21" fmla="*/ 559354 w 610487"/>
                  <a:gd name="connsiteY21" fmla="*/ 1244600 h 3005667"/>
                  <a:gd name="connsiteX22" fmla="*/ 491621 w 610487"/>
                  <a:gd name="connsiteY22" fmla="*/ 1363134 h 3005667"/>
                  <a:gd name="connsiteX23" fmla="*/ 432354 w 610487"/>
                  <a:gd name="connsiteY23" fmla="*/ 1490134 h 3005667"/>
                  <a:gd name="connsiteX24" fmla="*/ 406954 w 610487"/>
                  <a:gd name="connsiteY24" fmla="*/ 1515534 h 3005667"/>
                  <a:gd name="connsiteX25" fmla="*/ 356154 w 610487"/>
                  <a:gd name="connsiteY25" fmla="*/ 1566334 h 3005667"/>
                  <a:gd name="connsiteX26" fmla="*/ 330754 w 610487"/>
                  <a:gd name="connsiteY26" fmla="*/ 1591734 h 3005667"/>
                  <a:gd name="connsiteX27" fmla="*/ 229154 w 610487"/>
                  <a:gd name="connsiteY27" fmla="*/ 1617134 h 3005667"/>
                  <a:gd name="connsiteX28" fmla="*/ 34421 w 610487"/>
                  <a:gd name="connsiteY28" fmla="*/ 1659467 h 3005667"/>
                  <a:gd name="connsiteX29" fmla="*/ 17487 w 610487"/>
                  <a:gd name="connsiteY29" fmla="*/ 1701800 h 3005667"/>
                  <a:gd name="connsiteX30" fmla="*/ 17487 w 610487"/>
                  <a:gd name="connsiteY30" fmla="*/ 2065867 h 3005667"/>
                  <a:gd name="connsiteX31" fmla="*/ 51354 w 610487"/>
                  <a:gd name="connsiteY31" fmla="*/ 2099734 h 3005667"/>
                  <a:gd name="connsiteX32" fmla="*/ 102154 w 610487"/>
                  <a:gd name="connsiteY32" fmla="*/ 2201334 h 3005667"/>
                  <a:gd name="connsiteX33" fmla="*/ 127554 w 610487"/>
                  <a:gd name="connsiteY33" fmla="*/ 2218267 h 3005667"/>
                  <a:gd name="connsiteX34" fmla="*/ 161421 w 610487"/>
                  <a:gd name="connsiteY34" fmla="*/ 2243667 h 3005667"/>
                  <a:gd name="connsiteX35" fmla="*/ 186821 w 610487"/>
                  <a:gd name="connsiteY35" fmla="*/ 2252134 h 3005667"/>
                  <a:gd name="connsiteX36" fmla="*/ 313821 w 610487"/>
                  <a:gd name="connsiteY36" fmla="*/ 2269067 h 3005667"/>
                  <a:gd name="connsiteX37" fmla="*/ 390021 w 610487"/>
                  <a:gd name="connsiteY37" fmla="*/ 2302934 h 3005667"/>
                  <a:gd name="connsiteX38" fmla="*/ 423887 w 610487"/>
                  <a:gd name="connsiteY38" fmla="*/ 2311400 h 3005667"/>
                  <a:gd name="connsiteX39" fmla="*/ 474687 w 610487"/>
                  <a:gd name="connsiteY39" fmla="*/ 2328334 h 3005667"/>
                  <a:gd name="connsiteX40" fmla="*/ 525487 w 610487"/>
                  <a:gd name="connsiteY40" fmla="*/ 2379134 h 3005667"/>
                  <a:gd name="connsiteX41" fmla="*/ 559354 w 610487"/>
                  <a:gd name="connsiteY41" fmla="*/ 2463800 h 3005667"/>
                  <a:gd name="connsiteX42" fmla="*/ 550887 w 610487"/>
                  <a:gd name="connsiteY42" fmla="*/ 2794000 h 3005667"/>
                  <a:gd name="connsiteX43" fmla="*/ 533954 w 610487"/>
                  <a:gd name="connsiteY43" fmla="*/ 2844800 h 3005667"/>
                  <a:gd name="connsiteX44" fmla="*/ 525487 w 610487"/>
                  <a:gd name="connsiteY44" fmla="*/ 2870200 h 3005667"/>
                  <a:gd name="connsiteX45" fmla="*/ 517021 w 610487"/>
                  <a:gd name="connsiteY45" fmla="*/ 2895600 h 3005667"/>
                  <a:gd name="connsiteX46" fmla="*/ 500087 w 610487"/>
                  <a:gd name="connsiteY46" fmla="*/ 2912534 h 3005667"/>
                  <a:gd name="connsiteX47" fmla="*/ 483154 w 610487"/>
                  <a:gd name="connsiteY47" fmla="*/ 3005667 h 3005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610487" h="3005667">
                    <a:moveTo>
                      <a:pt x="474687" y="0"/>
                    </a:moveTo>
                    <a:cubicBezTo>
                      <a:pt x="435176" y="16933"/>
                      <a:pt x="394602" y="31576"/>
                      <a:pt x="356154" y="50800"/>
                    </a:cubicBezTo>
                    <a:cubicBezTo>
                      <a:pt x="339221" y="59267"/>
                      <a:pt x="322544" y="68266"/>
                      <a:pt x="305354" y="76200"/>
                    </a:cubicBezTo>
                    <a:cubicBezTo>
                      <a:pt x="285839" y="85207"/>
                      <a:pt x="265564" y="92511"/>
                      <a:pt x="246087" y="101600"/>
                    </a:cubicBezTo>
                    <a:cubicBezTo>
                      <a:pt x="155922" y="143677"/>
                      <a:pt x="208386" y="127959"/>
                      <a:pt x="144487" y="143934"/>
                    </a:cubicBezTo>
                    <a:cubicBezTo>
                      <a:pt x="133198" y="152401"/>
                      <a:pt x="118966" y="157955"/>
                      <a:pt x="110621" y="169334"/>
                    </a:cubicBezTo>
                    <a:cubicBezTo>
                      <a:pt x="87435" y="200951"/>
                      <a:pt x="67145" y="235047"/>
                      <a:pt x="51354" y="270934"/>
                    </a:cubicBezTo>
                    <a:cubicBezTo>
                      <a:pt x="22640" y="336192"/>
                      <a:pt x="19235" y="370513"/>
                      <a:pt x="9021" y="431800"/>
                    </a:cubicBezTo>
                    <a:cubicBezTo>
                      <a:pt x="14665" y="460022"/>
                      <a:pt x="14617" y="490013"/>
                      <a:pt x="25954" y="516467"/>
                    </a:cubicBezTo>
                    <a:cubicBezTo>
                      <a:pt x="34843" y="537207"/>
                      <a:pt x="96722" y="576556"/>
                      <a:pt x="110621" y="584200"/>
                    </a:cubicBezTo>
                    <a:cubicBezTo>
                      <a:pt x="149328" y="605489"/>
                      <a:pt x="229154" y="643467"/>
                      <a:pt x="229154" y="643467"/>
                    </a:cubicBezTo>
                    <a:cubicBezTo>
                      <a:pt x="267934" y="701638"/>
                      <a:pt x="218571" y="636694"/>
                      <a:pt x="279954" y="685800"/>
                    </a:cubicBezTo>
                    <a:cubicBezTo>
                      <a:pt x="298654" y="700760"/>
                      <a:pt x="317471" y="716674"/>
                      <a:pt x="330754" y="736600"/>
                    </a:cubicBezTo>
                    <a:cubicBezTo>
                      <a:pt x="343249" y="755343"/>
                      <a:pt x="353529" y="774361"/>
                      <a:pt x="373087" y="787400"/>
                    </a:cubicBezTo>
                    <a:cubicBezTo>
                      <a:pt x="380513" y="792351"/>
                      <a:pt x="389939" y="793303"/>
                      <a:pt x="398487" y="795867"/>
                    </a:cubicBezTo>
                    <a:cubicBezTo>
                      <a:pt x="418167" y="801771"/>
                      <a:pt x="437998" y="807156"/>
                      <a:pt x="457754" y="812800"/>
                    </a:cubicBezTo>
                    <a:cubicBezTo>
                      <a:pt x="496533" y="870970"/>
                      <a:pt x="447172" y="806028"/>
                      <a:pt x="508554" y="855134"/>
                    </a:cubicBezTo>
                    <a:cubicBezTo>
                      <a:pt x="527254" y="870094"/>
                      <a:pt x="542421" y="889001"/>
                      <a:pt x="559354" y="905934"/>
                    </a:cubicBezTo>
                    <a:lnTo>
                      <a:pt x="584754" y="931334"/>
                    </a:lnTo>
                    <a:cubicBezTo>
                      <a:pt x="590398" y="948267"/>
                      <a:pt x="597947" y="964681"/>
                      <a:pt x="601687" y="982134"/>
                    </a:cubicBezTo>
                    <a:cubicBezTo>
                      <a:pt x="616750" y="1052426"/>
                      <a:pt x="611531" y="1123610"/>
                      <a:pt x="593221" y="1193800"/>
                    </a:cubicBezTo>
                    <a:cubicBezTo>
                      <a:pt x="588084" y="1213492"/>
                      <a:pt x="569825" y="1227149"/>
                      <a:pt x="559354" y="1244600"/>
                    </a:cubicBezTo>
                    <a:cubicBezTo>
                      <a:pt x="535941" y="1283622"/>
                      <a:pt x="512671" y="1322788"/>
                      <a:pt x="491621" y="1363134"/>
                    </a:cubicBezTo>
                    <a:cubicBezTo>
                      <a:pt x="483473" y="1378751"/>
                      <a:pt x="447430" y="1467520"/>
                      <a:pt x="432354" y="1490134"/>
                    </a:cubicBezTo>
                    <a:cubicBezTo>
                      <a:pt x="425712" y="1500097"/>
                      <a:pt x="414746" y="1506443"/>
                      <a:pt x="406954" y="1515534"/>
                    </a:cubicBezTo>
                    <a:cubicBezTo>
                      <a:pt x="333944" y="1600712"/>
                      <a:pt x="423225" y="1510441"/>
                      <a:pt x="356154" y="1566334"/>
                    </a:cubicBezTo>
                    <a:cubicBezTo>
                      <a:pt x="346956" y="1573999"/>
                      <a:pt x="340908" y="1585388"/>
                      <a:pt x="330754" y="1591734"/>
                    </a:cubicBezTo>
                    <a:cubicBezTo>
                      <a:pt x="296831" y="1612936"/>
                      <a:pt x="268093" y="1610644"/>
                      <a:pt x="229154" y="1617134"/>
                    </a:cubicBezTo>
                    <a:cubicBezTo>
                      <a:pt x="77143" y="1642469"/>
                      <a:pt x="127959" y="1628288"/>
                      <a:pt x="34421" y="1659467"/>
                    </a:cubicBezTo>
                    <a:cubicBezTo>
                      <a:pt x="28776" y="1673578"/>
                      <a:pt x="19986" y="1686809"/>
                      <a:pt x="17487" y="1701800"/>
                    </a:cubicBezTo>
                    <a:cubicBezTo>
                      <a:pt x="-2775" y="1823371"/>
                      <a:pt x="-8696" y="1943678"/>
                      <a:pt x="17487" y="2065867"/>
                    </a:cubicBezTo>
                    <a:cubicBezTo>
                      <a:pt x="20832" y="2081478"/>
                      <a:pt x="40065" y="2088445"/>
                      <a:pt x="51354" y="2099734"/>
                    </a:cubicBezTo>
                    <a:cubicBezTo>
                      <a:pt x="62828" y="2126507"/>
                      <a:pt x="81322" y="2177030"/>
                      <a:pt x="102154" y="2201334"/>
                    </a:cubicBezTo>
                    <a:cubicBezTo>
                      <a:pt x="108776" y="2209060"/>
                      <a:pt x="119274" y="2212353"/>
                      <a:pt x="127554" y="2218267"/>
                    </a:cubicBezTo>
                    <a:cubicBezTo>
                      <a:pt x="139037" y="2226469"/>
                      <a:pt x="149169" y="2236666"/>
                      <a:pt x="161421" y="2243667"/>
                    </a:cubicBezTo>
                    <a:cubicBezTo>
                      <a:pt x="169170" y="2248095"/>
                      <a:pt x="178109" y="2250198"/>
                      <a:pt x="186821" y="2252134"/>
                    </a:cubicBezTo>
                    <a:cubicBezTo>
                      <a:pt x="224816" y="2260577"/>
                      <a:pt x="277150" y="2264992"/>
                      <a:pt x="313821" y="2269067"/>
                    </a:cubicBezTo>
                    <a:cubicBezTo>
                      <a:pt x="343324" y="2283818"/>
                      <a:pt x="357593" y="2292125"/>
                      <a:pt x="390021" y="2302934"/>
                    </a:cubicBezTo>
                    <a:cubicBezTo>
                      <a:pt x="401060" y="2306614"/>
                      <a:pt x="412742" y="2308056"/>
                      <a:pt x="423887" y="2311400"/>
                    </a:cubicBezTo>
                    <a:cubicBezTo>
                      <a:pt x="440984" y="2316529"/>
                      <a:pt x="474687" y="2328334"/>
                      <a:pt x="474687" y="2328334"/>
                    </a:cubicBezTo>
                    <a:cubicBezTo>
                      <a:pt x="491620" y="2345267"/>
                      <a:pt x="516593" y="2356899"/>
                      <a:pt x="525487" y="2379134"/>
                    </a:cubicBezTo>
                    <a:lnTo>
                      <a:pt x="559354" y="2463800"/>
                    </a:lnTo>
                    <a:cubicBezTo>
                      <a:pt x="572868" y="2612450"/>
                      <a:pt x="575444" y="2585265"/>
                      <a:pt x="550887" y="2794000"/>
                    </a:cubicBezTo>
                    <a:cubicBezTo>
                      <a:pt x="548801" y="2811727"/>
                      <a:pt x="539598" y="2827867"/>
                      <a:pt x="533954" y="2844800"/>
                    </a:cubicBezTo>
                    <a:lnTo>
                      <a:pt x="525487" y="2870200"/>
                    </a:lnTo>
                    <a:cubicBezTo>
                      <a:pt x="522665" y="2878667"/>
                      <a:pt x="523332" y="2889289"/>
                      <a:pt x="517021" y="2895600"/>
                    </a:cubicBezTo>
                    <a:lnTo>
                      <a:pt x="500087" y="2912534"/>
                    </a:lnTo>
                    <a:cubicBezTo>
                      <a:pt x="478692" y="2976721"/>
                      <a:pt x="483154" y="2945485"/>
                      <a:pt x="483154" y="3005667"/>
                    </a:cubicBezTo>
                  </a:path>
                </a:pathLst>
              </a:custGeom>
              <a:grpFill/>
              <a:ln w="254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Freeform: Shape 129">
                <a:extLst>
                  <a:ext uri="{FF2B5EF4-FFF2-40B4-BE49-F238E27FC236}">
                    <a16:creationId xmlns:a16="http://schemas.microsoft.com/office/drawing/2014/main" id="{0BA1F835-51DC-3455-7859-FD8113CFE78F}"/>
                  </a:ext>
                </a:extLst>
              </p:cNvPr>
              <p:cNvSpPr/>
              <p:nvPr/>
            </p:nvSpPr>
            <p:spPr>
              <a:xfrm>
                <a:off x="341203" y="658748"/>
                <a:ext cx="45720" cy="228600"/>
              </a:xfrm>
              <a:custGeom>
                <a:avLst/>
                <a:gdLst>
                  <a:gd name="connsiteX0" fmla="*/ 474687 w 610487"/>
                  <a:gd name="connsiteY0" fmla="*/ 0 h 3005667"/>
                  <a:gd name="connsiteX1" fmla="*/ 356154 w 610487"/>
                  <a:gd name="connsiteY1" fmla="*/ 50800 h 3005667"/>
                  <a:gd name="connsiteX2" fmla="*/ 305354 w 610487"/>
                  <a:gd name="connsiteY2" fmla="*/ 76200 h 3005667"/>
                  <a:gd name="connsiteX3" fmla="*/ 246087 w 610487"/>
                  <a:gd name="connsiteY3" fmla="*/ 101600 h 3005667"/>
                  <a:gd name="connsiteX4" fmla="*/ 144487 w 610487"/>
                  <a:gd name="connsiteY4" fmla="*/ 143934 h 3005667"/>
                  <a:gd name="connsiteX5" fmla="*/ 110621 w 610487"/>
                  <a:gd name="connsiteY5" fmla="*/ 169334 h 3005667"/>
                  <a:gd name="connsiteX6" fmla="*/ 51354 w 610487"/>
                  <a:gd name="connsiteY6" fmla="*/ 270934 h 3005667"/>
                  <a:gd name="connsiteX7" fmla="*/ 9021 w 610487"/>
                  <a:gd name="connsiteY7" fmla="*/ 431800 h 3005667"/>
                  <a:gd name="connsiteX8" fmla="*/ 25954 w 610487"/>
                  <a:gd name="connsiteY8" fmla="*/ 516467 h 3005667"/>
                  <a:gd name="connsiteX9" fmla="*/ 110621 w 610487"/>
                  <a:gd name="connsiteY9" fmla="*/ 584200 h 3005667"/>
                  <a:gd name="connsiteX10" fmla="*/ 229154 w 610487"/>
                  <a:gd name="connsiteY10" fmla="*/ 643467 h 3005667"/>
                  <a:gd name="connsiteX11" fmla="*/ 279954 w 610487"/>
                  <a:gd name="connsiteY11" fmla="*/ 685800 h 3005667"/>
                  <a:gd name="connsiteX12" fmla="*/ 330754 w 610487"/>
                  <a:gd name="connsiteY12" fmla="*/ 736600 h 3005667"/>
                  <a:gd name="connsiteX13" fmla="*/ 373087 w 610487"/>
                  <a:gd name="connsiteY13" fmla="*/ 787400 h 3005667"/>
                  <a:gd name="connsiteX14" fmla="*/ 398487 w 610487"/>
                  <a:gd name="connsiteY14" fmla="*/ 795867 h 3005667"/>
                  <a:gd name="connsiteX15" fmla="*/ 457754 w 610487"/>
                  <a:gd name="connsiteY15" fmla="*/ 812800 h 3005667"/>
                  <a:gd name="connsiteX16" fmla="*/ 508554 w 610487"/>
                  <a:gd name="connsiteY16" fmla="*/ 855134 h 3005667"/>
                  <a:gd name="connsiteX17" fmla="*/ 559354 w 610487"/>
                  <a:gd name="connsiteY17" fmla="*/ 905934 h 3005667"/>
                  <a:gd name="connsiteX18" fmla="*/ 584754 w 610487"/>
                  <a:gd name="connsiteY18" fmla="*/ 931334 h 3005667"/>
                  <a:gd name="connsiteX19" fmla="*/ 601687 w 610487"/>
                  <a:gd name="connsiteY19" fmla="*/ 982134 h 3005667"/>
                  <a:gd name="connsiteX20" fmla="*/ 593221 w 610487"/>
                  <a:gd name="connsiteY20" fmla="*/ 1193800 h 3005667"/>
                  <a:gd name="connsiteX21" fmla="*/ 559354 w 610487"/>
                  <a:gd name="connsiteY21" fmla="*/ 1244600 h 3005667"/>
                  <a:gd name="connsiteX22" fmla="*/ 491621 w 610487"/>
                  <a:gd name="connsiteY22" fmla="*/ 1363134 h 3005667"/>
                  <a:gd name="connsiteX23" fmla="*/ 432354 w 610487"/>
                  <a:gd name="connsiteY23" fmla="*/ 1490134 h 3005667"/>
                  <a:gd name="connsiteX24" fmla="*/ 406954 w 610487"/>
                  <a:gd name="connsiteY24" fmla="*/ 1515534 h 3005667"/>
                  <a:gd name="connsiteX25" fmla="*/ 356154 w 610487"/>
                  <a:gd name="connsiteY25" fmla="*/ 1566334 h 3005667"/>
                  <a:gd name="connsiteX26" fmla="*/ 330754 w 610487"/>
                  <a:gd name="connsiteY26" fmla="*/ 1591734 h 3005667"/>
                  <a:gd name="connsiteX27" fmla="*/ 229154 w 610487"/>
                  <a:gd name="connsiteY27" fmla="*/ 1617134 h 3005667"/>
                  <a:gd name="connsiteX28" fmla="*/ 34421 w 610487"/>
                  <a:gd name="connsiteY28" fmla="*/ 1659467 h 3005667"/>
                  <a:gd name="connsiteX29" fmla="*/ 17487 w 610487"/>
                  <a:gd name="connsiteY29" fmla="*/ 1701800 h 3005667"/>
                  <a:gd name="connsiteX30" fmla="*/ 17487 w 610487"/>
                  <a:gd name="connsiteY30" fmla="*/ 2065867 h 3005667"/>
                  <a:gd name="connsiteX31" fmla="*/ 51354 w 610487"/>
                  <a:gd name="connsiteY31" fmla="*/ 2099734 h 3005667"/>
                  <a:gd name="connsiteX32" fmla="*/ 102154 w 610487"/>
                  <a:gd name="connsiteY32" fmla="*/ 2201334 h 3005667"/>
                  <a:gd name="connsiteX33" fmla="*/ 127554 w 610487"/>
                  <a:gd name="connsiteY33" fmla="*/ 2218267 h 3005667"/>
                  <a:gd name="connsiteX34" fmla="*/ 161421 w 610487"/>
                  <a:gd name="connsiteY34" fmla="*/ 2243667 h 3005667"/>
                  <a:gd name="connsiteX35" fmla="*/ 186821 w 610487"/>
                  <a:gd name="connsiteY35" fmla="*/ 2252134 h 3005667"/>
                  <a:gd name="connsiteX36" fmla="*/ 313821 w 610487"/>
                  <a:gd name="connsiteY36" fmla="*/ 2269067 h 3005667"/>
                  <a:gd name="connsiteX37" fmla="*/ 390021 w 610487"/>
                  <a:gd name="connsiteY37" fmla="*/ 2302934 h 3005667"/>
                  <a:gd name="connsiteX38" fmla="*/ 423887 w 610487"/>
                  <a:gd name="connsiteY38" fmla="*/ 2311400 h 3005667"/>
                  <a:gd name="connsiteX39" fmla="*/ 474687 w 610487"/>
                  <a:gd name="connsiteY39" fmla="*/ 2328334 h 3005667"/>
                  <a:gd name="connsiteX40" fmla="*/ 525487 w 610487"/>
                  <a:gd name="connsiteY40" fmla="*/ 2379134 h 3005667"/>
                  <a:gd name="connsiteX41" fmla="*/ 559354 w 610487"/>
                  <a:gd name="connsiteY41" fmla="*/ 2463800 h 3005667"/>
                  <a:gd name="connsiteX42" fmla="*/ 550887 w 610487"/>
                  <a:gd name="connsiteY42" fmla="*/ 2794000 h 3005667"/>
                  <a:gd name="connsiteX43" fmla="*/ 533954 w 610487"/>
                  <a:gd name="connsiteY43" fmla="*/ 2844800 h 3005667"/>
                  <a:gd name="connsiteX44" fmla="*/ 525487 w 610487"/>
                  <a:gd name="connsiteY44" fmla="*/ 2870200 h 3005667"/>
                  <a:gd name="connsiteX45" fmla="*/ 517021 w 610487"/>
                  <a:gd name="connsiteY45" fmla="*/ 2895600 h 3005667"/>
                  <a:gd name="connsiteX46" fmla="*/ 500087 w 610487"/>
                  <a:gd name="connsiteY46" fmla="*/ 2912534 h 3005667"/>
                  <a:gd name="connsiteX47" fmla="*/ 483154 w 610487"/>
                  <a:gd name="connsiteY47" fmla="*/ 3005667 h 3005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610487" h="3005667">
                    <a:moveTo>
                      <a:pt x="474687" y="0"/>
                    </a:moveTo>
                    <a:cubicBezTo>
                      <a:pt x="435176" y="16933"/>
                      <a:pt x="394602" y="31576"/>
                      <a:pt x="356154" y="50800"/>
                    </a:cubicBezTo>
                    <a:cubicBezTo>
                      <a:pt x="339221" y="59267"/>
                      <a:pt x="322544" y="68266"/>
                      <a:pt x="305354" y="76200"/>
                    </a:cubicBezTo>
                    <a:cubicBezTo>
                      <a:pt x="285839" y="85207"/>
                      <a:pt x="265564" y="92511"/>
                      <a:pt x="246087" y="101600"/>
                    </a:cubicBezTo>
                    <a:cubicBezTo>
                      <a:pt x="155922" y="143677"/>
                      <a:pt x="208386" y="127959"/>
                      <a:pt x="144487" y="143934"/>
                    </a:cubicBezTo>
                    <a:cubicBezTo>
                      <a:pt x="133198" y="152401"/>
                      <a:pt x="118966" y="157955"/>
                      <a:pt x="110621" y="169334"/>
                    </a:cubicBezTo>
                    <a:cubicBezTo>
                      <a:pt x="87435" y="200951"/>
                      <a:pt x="67145" y="235047"/>
                      <a:pt x="51354" y="270934"/>
                    </a:cubicBezTo>
                    <a:cubicBezTo>
                      <a:pt x="22640" y="336192"/>
                      <a:pt x="19235" y="370513"/>
                      <a:pt x="9021" y="431800"/>
                    </a:cubicBezTo>
                    <a:cubicBezTo>
                      <a:pt x="14665" y="460022"/>
                      <a:pt x="14617" y="490013"/>
                      <a:pt x="25954" y="516467"/>
                    </a:cubicBezTo>
                    <a:cubicBezTo>
                      <a:pt x="34843" y="537207"/>
                      <a:pt x="96722" y="576556"/>
                      <a:pt x="110621" y="584200"/>
                    </a:cubicBezTo>
                    <a:cubicBezTo>
                      <a:pt x="149328" y="605489"/>
                      <a:pt x="229154" y="643467"/>
                      <a:pt x="229154" y="643467"/>
                    </a:cubicBezTo>
                    <a:cubicBezTo>
                      <a:pt x="267934" y="701638"/>
                      <a:pt x="218571" y="636694"/>
                      <a:pt x="279954" y="685800"/>
                    </a:cubicBezTo>
                    <a:cubicBezTo>
                      <a:pt x="298654" y="700760"/>
                      <a:pt x="317471" y="716674"/>
                      <a:pt x="330754" y="736600"/>
                    </a:cubicBezTo>
                    <a:cubicBezTo>
                      <a:pt x="343249" y="755343"/>
                      <a:pt x="353529" y="774361"/>
                      <a:pt x="373087" y="787400"/>
                    </a:cubicBezTo>
                    <a:cubicBezTo>
                      <a:pt x="380513" y="792351"/>
                      <a:pt x="389939" y="793303"/>
                      <a:pt x="398487" y="795867"/>
                    </a:cubicBezTo>
                    <a:cubicBezTo>
                      <a:pt x="418167" y="801771"/>
                      <a:pt x="437998" y="807156"/>
                      <a:pt x="457754" y="812800"/>
                    </a:cubicBezTo>
                    <a:cubicBezTo>
                      <a:pt x="496533" y="870970"/>
                      <a:pt x="447172" y="806028"/>
                      <a:pt x="508554" y="855134"/>
                    </a:cubicBezTo>
                    <a:cubicBezTo>
                      <a:pt x="527254" y="870094"/>
                      <a:pt x="542421" y="889001"/>
                      <a:pt x="559354" y="905934"/>
                    </a:cubicBezTo>
                    <a:lnTo>
                      <a:pt x="584754" y="931334"/>
                    </a:lnTo>
                    <a:cubicBezTo>
                      <a:pt x="590398" y="948267"/>
                      <a:pt x="597947" y="964681"/>
                      <a:pt x="601687" y="982134"/>
                    </a:cubicBezTo>
                    <a:cubicBezTo>
                      <a:pt x="616750" y="1052426"/>
                      <a:pt x="611531" y="1123610"/>
                      <a:pt x="593221" y="1193800"/>
                    </a:cubicBezTo>
                    <a:cubicBezTo>
                      <a:pt x="588084" y="1213492"/>
                      <a:pt x="569825" y="1227149"/>
                      <a:pt x="559354" y="1244600"/>
                    </a:cubicBezTo>
                    <a:cubicBezTo>
                      <a:pt x="535941" y="1283622"/>
                      <a:pt x="512671" y="1322788"/>
                      <a:pt x="491621" y="1363134"/>
                    </a:cubicBezTo>
                    <a:cubicBezTo>
                      <a:pt x="483473" y="1378751"/>
                      <a:pt x="447430" y="1467520"/>
                      <a:pt x="432354" y="1490134"/>
                    </a:cubicBezTo>
                    <a:cubicBezTo>
                      <a:pt x="425712" y="1500097"/>
                      <a:pt x="414746" y="1506443"/>
                      <a:pt x="406954" y="1515534"/>
                    </a:cubicBezTo>
                    <a:cubicBezTo>
                      <a:pt x="333944" y="1600712"/>
                      <a:pt x="423225" y="1510441"/>
                      <a:pt x="356154" y="1566334"/>
                    </a:cubicBezTo>
                    <a:cubicBezTo>
                      <a:pt x="346956" y="1573999"/>
                      <a:pt x="340908" y="1585388"/>
                      <a:pt x="330754" y="1591734"/>
                    </a:cubicBezTo>
                    <a:cubicBezTo>
                      <a:pt x="296831" y="1612936"/>
                      <a:pt x="268093" y="1610644"/>
                      <a:pt x="229154" y="1617134"/>
                    </a:cubicBezTo>
                    <a:cubicBezTo>
                      <a:pt x="77143" y="1642469"/>
                      <a:pt x="127959" y="1628288"/>
                      <a:pt x="34421" y="1659467"/>
                    </a:cubicBezTo>
                    <a:cubicBezTo>
                      <a:pt x="28776" y="1673578"/>
                      <a:pt x="19986" y="1686809"/>
                      <a:pt x="17487" y="1701800"/>
                    </a:cubicBezTo>
                    <a:cubicBezTo>
                      <a:pt x="-2775" y="1823371"/>
                      <a:pt x="-8696" y="1943678"/>
                      <a:pt x="17487" y="2065867"/>
                    </a:cubicBezTo>
                    <a:cubicBezTo>
                      <a:pt x="20832" y="2081478"/>
                      <a:pt x="40065" y="2088445"/>
                      <a:pt x="51354" y="2099734"/>
                    </a:cubicBezTo>
                    <a:cubicBezTo>
                      <a:pt x="62828" y="2126507"/>
                      <a:pt x="81322" y="2177030"/>
                      <a:pt x="102154" y="2201334"/>
                    </a:cubicBezTo>
                    <a:cubicBezTo>
                      <a:pt x="108776" y="2209060"/>
                      <a:pt x="119274" y="2212353"/>
                      <a:pt x="127554" y="2218267"/>
                    </a:cubicBezTo>
                    <a:cubicBezTo>
                      <a:pt x="139037" y="2226469"/>
                      <a:pt x="149169" y="2236666"/>
                      <a:pt x="161421" y="2243667"/>
                    </a:cubicBezTo>
                    <a:cubicBezTo>
                      <a:pt x="169170" y="2248095"/>
                      <a:pt x="178109" y="2250198"/>
                      <a:pt x="186821" y="2252134"/>
                    </a:cubicBezTo>
                    <a:cubicBezTo>
                      <a:pt x="224816" y="2260577"/>
                      <a:pt x="277150" y="2264992"/>
                      <a:pt x="313821" y="2269067"/>
                    </a:cubicBezTo>
                    <a:cubicBezTo>
                      <a:pt x="343324" y="2283818"/>
                      <a:pt x="357593" y="2292125"/>
                      <a:pt x="390021" y="2302934"/>
                    </a:cubicBezTo>
                    <a:cubicBezTo>
                      <a:pt x="401060" y="2306614"/>
                      <a:pt x="412742" y="2308056"/>
                      <a:pt x="423887" y="2311400"/>
                    </a:cubicBezTo>
                    <a:cubicBezTo>
                      <a:pt x="440984" y="2316529"/>
                      <a:pt x="474687" y="2328334"/>
                      <a:pt x="474687" y="2328334"/>
                    </a:cubicBezTo>
                    <a:cubicBezTo>
                      <a:pt x="491620" y="2345267"/>
                      <a:pt x="516593" y="2356899"/>
                      <a:pt x="525487" y="2379134"/>
                    </a:cubicBezTo>
                    <a:lnTo>
                      <a:pt x="559354" y="2463800"/>
                    </a:lnTo>
                    <a:cubicBezTo>
                      <a:pt x="572868" y="2612450"/>
                      <a:pt x="575444" y="2585265"/>
                      <a:pt x="550887" y="2794000"/>
                    </a:cubicBezTo>
                    <a:cubicBezTo>
                      <a:pt x="548801" y="2811727"/>
                      <a:pt x="539598" y="2827867"/>
                      <a:pt x="533954" y="2844800"/>
                    </a:cubicBezTo>
                    <a:lnTo>
                      <a:pt x="525487" y="2870200"/>
                    </a:lnTo>
                    <a:cubicBezTo>
                      <a:pt x="522665" y="2878667"/>
                      <a:pt x="523332" y="2889289"/>
                      <a:pt x="517021" y="2895600"/>
                    </a:cubicBezTo>
                    <a:lnTo>
                      <a:pt x="500087" y="2912534"/>
                    </a:lnTo>
                    <a:cubicBezTo>
                      <a:pt x="478692" y="2976721"/>
                      <a:pt x="483154" y="2945485"/>
                      <a:pt x="483154" y="3005667"/>
                    </a:cubicBezTo>
                  </a:path>
                </a:pathLst>
              </a:custGeom>
              <a:grpFill/>
              <a:ln w="254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22" name="Group 121">
            <a:extLst>
              <a:ext uri="{FF2B5EF4-FFF2-40B4-BE49-F238E27FC236}">
                <a16:creationId xmlns:a16="http://schemas.microsoft.com/office/drawing/2014/main" id="{3ECA6467-DCA1-B837-40D0-22AAFB26A97E}"/>
              </a:ext>
            </a:extLst>
          </p:cNvPr>
          <p:cNvGrpSpPr/>
          <p:nvPr/>
        </p:nvGrpSpPr>
        <p:grpSpPr>
          <a:xfrm>
            <a:off x="523652" y="4744595"/>
            <a:ext cx="245720" cy="283892"/>
            <a:chOff x="-359388" y="1619249"/>
            <a:chExt cx="264842" cy="283892"/>
          </a:xfrm>
          <a:solidFill>
            <a:schemeClr val="bg2">
              <a:lumMod val="50000"/>
            </a:schemeClr>
          </a:solidFill>
        </p:grpSpPr>
        <p:sp>
          <p:nvSpPr>
            <p:cNvPr id="123" name="Rectangle 122">
              <a:extLst>
                <a:ext uri="{FF2B5EF4-FFF2-40B4-BE49-F238E27FC236}">
                  <a16:creationId xmlns:a16="http://schemas.microsoft.com/office/drawing/2014/main" id="{80ABC717-5B2C-C521-31FC-155329436252}"/>
                </a:ext>
              </a:extLst>
            </p:cNvPr>
            <p:cNvSpPr/>
            <p:nvPr/>
          </p:nvSpPr>
          <p:spPr>
            <a:xfrm>
              <a:off x="-359388" y="1619249"/>
              <a:ext cx="264842" cy="283892"/>
            </a:xfrm>
            <a:prstGeom prst="rect">
              <a:avLst/>
            </a:prstGeom>
            <a:grpFill/>
            <a:ln w="127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24" name="Group 123">
              <a:extLst>
                <a:ext uri="{FF2B5EF4-FFF2-40B4-BE49-F238E27FC236}">
                  <a16:creationId xmlns:a16="http://schemas.microsoft.com/office/drawing/2014/main" id="{C8752C79-5B35-E12A-981C-8D78DDA41EE2}"/>
                </a:ext>
              </a:extLst>
            </p:cNvPr>
            <p:cNvGrpSpPr/>
            <p:nvPr/>
          </p:nvGrpSpPr>
          <p:grpSpPr>
            <a:xfrm>
              <a:off x="-309137" y="1666198"/>
              <a:ext cx="164339" cy="189995"/>
              <a:chOff x="222584" y="658748"/>
              <a:chExt cx="164339" cy="228600"/>
            </a:xfrm>
            <a:grpFill/>
          </p:grpSpPr>
          <p:sp>
            <p:nvSpPr>
              <p:cNvPr id="125" name="Freeform: Shape 124">
                <a:extLst>
                  <a:ext uri="{FF2B5EF4-FFF2-40B4-BE49-F238E27FC236}">
                    <a16:creationId xmlns:a16="http://schemas.microsoft.com/office/drawing/2014/main" id="{4D22E345-C381-BE25-14D5-FF880C04D442}"/>
                  </a:ext>
                </a:extLst>
              </p:cNvPr>
              <p:cNvSpPr/>
              <p:nvPr/>
            </p:nvSpPr>
            <p:spPr>
              <a:xfrm>
                <a:off x="222584" y="658748"/>
                <a:ext cx="45720" cy="228600"/>
              </a:xfrm>
              <a:custGeom>
                <a:avLst/>
                <a:gdLst>
                  <a:gd name="connsiteX0" fmla="*/ 474687 w 610487"/>
                  <a:gd name="connsiteY0" fmla="*/ 0 h 3005667"/>
                  <a:gd name="connsiteX1" fmla="*/ 356154 w 610487"/>
                  <a:gd name="connsiteY1" fmla="*/ 50800 h 3005667"/>
                  <a:gd name="connsiteX2" fmla="*/ 305354 w 610487"/>
                  <a:gd name="connsiteY2" fmla="*/ 76200 h 3005667"/>
                  <a:gd name="connsiteX3" fmla="*/ 246087 w 610487"/>
                  <a:gd name="connsiteY3" fmla="*/ 101600 h 3005667"/>
                  <a:gd name="connsiteX4" fmla="*/ 144487 w 610487"/>
                  <a:gd name="connsiteY4" fmla="*/ 143934 h 3005667"/>
                  <a:gd name="connsiteX5" fmla="*/ 110621 w 610487"/>
                  <a:gd name="connsiteY5" fmla="*/ 169334 h 3005667"/>
                  <a:gd name="connsiteX6" fmla="*/ 51354 w 610487"/>
                  <a:gd name="connsiteY6" fmla="*/ 270934 h 3005667"/>
                  <a:gd name="connsiteX7" fmla="*/ 9021 w 610487"/>
                  <a:gd name="connsiteY7" fmla="*/ 431800 h 3005667"/>
                  <a:gd name="connsiteX8" fmla="*/ 25954 w 610487"/>
                  <a:gd name="connsiteY8" fmla="*/ 516467 h 3005667"/>
                  <a:gd name="connsiteX9" fmla="*/ 110621 w 610487"/>
                  <a:gd name="connsiteY9" fmla="*/ 584200 h 3005667"/>
                  <a:gd name="connsiteX10" fmla="*/ 229154 w 610487"/>
                  <a:gd name="connsiteY10" fmla="*/ 643467 h 3005667"/>
                  <a:gd name="connsiteX11" fmla="*/ 279954 w 610487"/>
                  <a:gd name="connsiteY11" fmla="*/ 685800 h 3005667"/>
                  <a:gd name="connsiteX12" fmla="*/ 330754 w 610487"/>
                  <a:gd name="connsiteY12" fmla="*/ 736600 h 3005667"/>
                  <a:gd name="connsiteX13" fmla="*/ 373087 w 610487"/>
                  <a:gd name="connsiteY13" fmla="*/ 787400 h 3005667"/>
                  <a:gd name="connsiteX14" fmla="*/ 398487 w 610487"/>
                  <a:gd name="connsiteY14" fmla="*/ 795867 h 3005667"/>
                  <a:gd name="connsiteX15" fmla="*/ 457754 w 610487"/>
                  <a:gd name="connsiteY15" fmla="*/ 812800 h 3005667"/>
                  <a:gd name="connsiteX16" fmla="*/ 508554 w 610487"/>
                  <a:gd name="connsiteY16" fmla="*/ 855134 h 3005667"/>
                  <a:gd name="connsiteX17" fmla="*/ 559354 w 610487"/>
                  <a:gd name="connsiteY17" fmla="*/ 905934 h 3005667"/>
                  <a:gd name="connsiteX18" fmla="*/ 584754 w 610487"/>
                  <a:gd name="connsiteY18" fmla="*/ 931334 h 3005667"/>
                  <a:gd name="connsiteX19" fmla="*/ 601687 w 610487"/>
                  <a:gd name="connsiteY19" fmla="*/ 982134 h 3005667"/>
                  <a:gd name="connsiteX20" fmla="*/ 593221 w 610487"/>
                  <a:gd name="connsiteY20" fmla="*/ 1193800 h 3005667"/>
                  <a:gd name="connsiteX21" fmla="*/ 559354 w 610487"/>
                  <a:gd name="connsiteY21" fmla="*/ 1244600 h 3005667"/>
                  <a:gd name="connsiteX22" fmla="*/ 491621 w 610487"/>
                  <a:gd name="connsiteY22" fmla="*/ 1363134 h 3005667"/>
                  <a:gd name="connsiteX23" fmla="*/ 432354 w 610487"/>
                  <a:gd name="connsiteY23" fmla="*/ 1490134 h 3005667"/>
                  <a:gd name="connsiteX24" fmla="*/ 406954 w 610487"/>
                  <a:gd name="connsiteY24" fmla="*/ 1515534 h 3005667"/>
                  <a:gd name="connsiteX25" fmla="*/ 356154 w 610487"/>
                  <a:gd name="connsiteY25" fmla="*/ 1566334 h 3005667"/>
                  <a:gd name="connsiteX26" fmla="*/ 330754 w 610487"/>
                  <a:gd name="connsiteY26" fmla="*/ 1591734 h 3005667"/>
                  <a:gd name="connsiteX27" fmla="*/ 229154 w 610487"/>
                  <a:gd name="connsiteY27" fmla="*/ 1617134 h 3005667"/>
                  <a:gd name="connsiteX28" fmla="*/ 34421 w 610487"/>
                  <a:gd name="connsiteY28" fmla="*/ 1659467 h 3005667"/>
                  <a:gd name="connsiteX29" fmla="*/ 17487 w 610487"/>
                  <a:gd name="connsiteY29" fmla="*/ 1701800 h 3005667"/>
                  <a:gd name="connsiteX30" fmla="*/ 17487 w 610487"/>
                  <a:gd name="connsiteY30" fmla="*/ 2065867 h 3005667"/>
                  <a:gd name="connsiteX31" fmla="*/ 51354 w 610487"/>
                  <a:gd name="connsiteY31" fmla="*/ 2099734 h 3005667"/>
                  <a:gd name="connsiteX32" fmla="*/ 102154 w 610487"/>
                  <a:gd name="connsiteY32" fmla="*/ 2201334 h 3005667"/>
                  <a:gd name="connsiteX33" fmla="*/ 127554 w 610487"/>
                  <a:gd name="connsiteY33" fmla="*/ 2218267 h 3005667"/>
                  <a:gd name="connsiteX34" fmla="*/ 161421 w 610487"/>
                  <a:gd name="connsiteY34" fmla="*/ 2243667 h 3005667"/>
                  <a:gd name="connsiteX35" fmla="*/ 186821 w 610487"/>
                  <a:gd name="connsiteY35" fmla="*/ 2252134 h 3005667"/>
                  <a:gd name="connsiteX36" fmla="*/ 313821 w 610487"/>
                  <a:gd name="connsiteY36" fmla="*/ 2269067 h 3005667"/>
                  <a:gd name="connsiteX37" fmla="*/ 390021 w 610487"/>
                  <a:gd name="connsiteY37" fmla="*/ 2302934 h 3005667"/>
                  <a:gd name="connsiteX38" fmla="*/ 423887 w 610487"/>
                  <a:gd name="connsiteY38" fmla="*/ 2311400 h 3005667"/>
                  <a:gd name="connsiteX39" fmla="*/ 474687 w 610487"/>
                  <a:gd name="connsiteY39" fmla="*/ 2328334 h 3005667"/>
                  <a:gd name="connsiteX40" fmla="*/ 525487 w 610487"/>
                  <a:gd name="connsiteY40" fmla="*/ 2379134 h 3005667"/>
                  <a:gd name="connsiteX41" fmla="*/ 559354 w 610487"/>
                  <a:gd name="connsiteY41" fmla="*/ 2463800 h 3005667"/>
                  <a:gd name="connsiteX42" fmla="*/ 550887 w 610487"/>
                  <a:gd name="connsiteY42" fmla="*/ 2794000 h 3005667"/>
                  <a:gd name="connsiteX43" fmla="*/ 533954 w 610487"/>
                  <a:gd name="connsiteY43" fmla="*/ 2844800 h 3005667"/>
                  <a:gd name="connsiteX44" fmla="*/ 525487 w 610487"/>
                  <a:gd name="connsiteY44" fmla="*/ 2870200 h 3005667"/>
                  <a:gd name="connsiteX45" fmla="*/ 517021 w 610487"/>
                  <a:gd name="connsiteY45" fmla="*/ 2895600 h 3005667"/>
                  <a:gd name="connsiteX46" fmla="*/ 500087 w 610487"/>
                  <a:gd name="connsiteY46" fmla="*/ 2912534 h 3005667"/>
                  <a:gd name="connsiteX47" fmla="*/ 483154 w 610487"/>
                  <a:gd name="connsiteY47" fmla="*/ 3005667 h 3005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610487" h="3005667">
                    <a:moveTo>
                      <a:pt x="474687" y="0"/>
                    </a:moveTo>
                    <a:cubicBezTo>
                      <a:pt x="435176" y="16933"/>
                      <a:pt x="394602" y="31576"/>
                      <a:pt x="356154" y="50800"/>
                    </a:cubicBezTo>
                    <a:cubicBezTo>
                      <a:pt x="339221" y="59267"/>
                      <a:pt x="322544" y="68266"/>
                      <a:pt x="305354" y="76200"/>
                    </a:cubicBezTo>
                    <a:cubicBezTo>
                      <a:pt x="285839" y="85207"/>
                      <a:pt x="265564" y="92511"/>
                      <a:pt x="246087" y="101600"/>
                    </a:cubicBezTo>
                    <a:cubicBezTo>
                      <a:pt x="155922" y="143677"/>
                      <a:pt x="208386" y="127959"/>
                      <a:pt x="144487" y="143934"/>
                    </a:cubicBezTo>
                    <a:cubicBezTo>
                      <a:pt x="133198" y="152401"/>
                      <a:pt x="118966" y="157955"/>
                      <a:pt x="110621" y="169334"/>
                    </a:cubicBezTo>
                    <a:cubicBezTo>
                      <a:pt x="87435" y="200951"/>
                      <a:pt x="67145" y="235047"/>
                      <a:pt x="51354" y="270934"/>
                    </a:cubicBezTo>
                    <a:cubicBezTo>
                      <a:pt x="22640" y="336192"/>
                      <a:pt x="19235" y="370513"/>
                      <a:pt x="9021" y="431800"/>
                    </a:cubicBezTo>
                    <a:cubicBezTo>
                      <a:pt x="14665" y="460022"/>
                      <a:pt x="14617" y="490013"/>
                      <a:pt x="25954" y="516467"/>
                    </a:cubicBezTo>
                    <a:cubicBezTo>
                      <a:pt x="34843" y="537207"/>
                      <a:pt x="96722" y="576556"/>
                      <a:pt x="110621" y="584200"/>
                    </a:cubicBezTo>
                    <a:cubicBezTo>
                      <a:pt x="149328" y="605489"/>
                      <a:pt x="229154" y="643467"/>
                      <a:pt x="229154" y="643467"/>
                    </a:cubicBezTo>
                    <a:cubicBezTo>
                      <a:pt x="267934" y="701638"/>
                      <a:pt x="218571" y="636694"/>
                      <a:pt x="279954" y="685800"/>
                    </a:cubicBezTo>
                    <a:cubicBezTo>
                      <a:pt x="298654" y="700760"/>
                      <a:pt x="317471" y="716674"/>
                      <a:pt x="330754" y="736600"/>
                    </a:cubicBezTo>
                    <a:cubicBezTo>
                      <a:pt x="343249" y="755343"/>
                      <a:pt x="353529" y="774361"/>
                      <a:pt x="373087" y="787400"/>
                    </a:cubicBezTo>
                    <a:cubicBezTo>
                      <a:pt x="380513" y="792351"/>
                      <a:pt x="389939" y="793303"/>
                      <a:pt x="398487" y="795867"/>
                    </a:cubicBezTo>
                    <a:cubicBezTo>
                      <a:pt x="418167" y="801771"/>
                      <a:pt x="437998" y="807156"/>
                      <a:pt x="457754" y="812800"/>
                    </a:cubicBezTo>
                    <a:cubicBezTo>
                      <a:pt x="496533" y="870970"/>
                      <a:pt x="447172" y="806028"/>
                      <a:pt x="508554" y="855134"/>
                    </a:cubicBezTo>
                    <a:cubicBezTo>
                      <a:pt x="527254" y="870094"/>
                      <a:pt x="542421" y="889001"/>
                      <a:pt x="559354" y="905934"/>
                    </a:cubicBezTo>
                    <a:lnTo>
                      <a:pt x="584754" y="931334"/>
                    </a:lnTo>
                    <a:cubicBezTo>
                      <a:pt x="590398" y="948267"/>
                      <a:pt x="597947" y="964681"/>
                      <a:pt x="601687" y="982134"/>
                    </a:cubicBezTo>
                    <a:cubicBezTo>
                      <a:pt x="616750" y="1052426"/>
                      <a:pt x="611531" y="1123610"/>
                      <a:pt x="593221" y="1193800"/>
                    </a:cubicBezTo>
                    <a:cubicBezTo>
                      <a:pt x="588084" y="1213492"/>
                      <a:pt x="569825" y="1227149"/>
                      <a:pt x="559354" y="1244600"/>
                    </a:cubicBezTo>
                    <a:cubicBezTo>
                      <a:pt x="535941" y="1283622"/>
                      <a:pt x="512671" y="1322788"/>
                      <a:pt x="491621" y="1363134"/>
                    </a:cubicBezTo>
                    <a:cubicBezTo>
                      <a:pt x="483473" y="1378751"/>
                      <a:pt x="447430" y="1467520"/>
                      <a:pt x="432354" y="1490134"/>
                    </a:cubicBezTo>
                    <a:cubicBezTo>
                      <a:pt x="425712" y="1500097"/>
                      <a:pt x="414746" y="1506443"/>
                      <a:pt x="406954" y="1515534"/>
                    </a:cubicBezTo>
                    <a:cubicBezTo>
                      <a:pt x="333944" y="1600712"/>
                      <a:pt x="423225" y="1510441"/>
                      <a:pt x="356154" y="1566334"/>
                    </a:cubicBezTo>
                    <a:cubicBezTo>
                      <a:pt x="346956" y="1573999"/>
                      <a:pt x="340908" y="1585388"/>
                      <a:pt x="330754" y="1591734"/>
                    </a:cubicBezTo>
                    <a:cubicBezTo>
                      <a:pt x="296831" y="1612936"/>
                      <a:pt x="268093" y="1610644"/>
                      <a:pt x="229154" y="1617134"/>
                    </a:cubicBezTo>
                    <a:cubicBezTo>
                      <a:pt x="77143" y="1642469"/>
                      <a:pt x="127959" y="1628288"/>
                      <a:pt x="34421" y="1659467"/>
                    </a:cubicBezTo>
                    <a:cubicBezTo>
                      <a:pt x="28776" y="1673578"/>
                      <a:pt x="19986" y="1686809"/>
                      <a:pt x="17487" y="1701800"/>
                    </a:cubicBezTo>
                    <a:cubicBezTo>
                      <a:pt x="-2775" y="1823371"/>
                      <a:pt x="-8696" y="1943678"/>
                      <a:pt x="17487" y="2065867"/>
                    </a:cubicBezTo>
                    <a:cubicBezTo>
                      <a:pt x="20832" y="2081478"/>
                      <a:pt x="40065" y="2088445"/>
                      <a:pt x="51354" y="2099734"/>
                    </a:cubicBezTo>
                    <a:cubicBezTo>
                      <a:pt x="62828" y="2126507"/>
                      <a:pt x="81322" y="2177030"/>
                      <a:pt x="102154" y="2201334"/>
                    </a:cubicBezTo>
                    <a:cubicBezTo>
                      <a:pt x="108776" y="2209060"/>
                      <a:pt x="119274" y="2212353"/>
                      <a:pt x="127554" y="2218267"/>
                    </a:cubicBezTo>
                    <a:cubicBezTo>
                      <a:pt x="139037" y="2226469"/>
                      <a:pt x="149169" y="2236666"/>
                      <a:pt x="161421" y="2243667"/>
                    </a:cubicBezTo>
                    <a:cubicBezTo>
                      <a:pt x="169170" y="2248095"/>
                      <a:pt x="178109" y="2250198"/>
                      <a:pt x="186821" y="2252134"/>
                    </a:cubicBezTo>
                    <a:cubicBezTo>
                      <a:pt x="224816" y="2260577"/>
                      <a:pt x="277150" y="2264992"/>
                      <a:pt x="313821" y="2269067"/>
                    </a:cubicBezTo>
                    <a:cubicBezTo>
                      <a:pt x="343324" y="2283818"/>
                      <a:pt x="357593" y="2292125"/>
                      <a:pt x="390021" y="2302934"/>
                    </a:cubicBezTo>
                    <a:cubicBezTo>
                      <a:pt x="401060" y="2306614"/>
                      <a:pt x="412742" y="2308056"/>
                      <a:pt x="423887" y="2311400"/>
                    </a:cubicBezTo>
                    <a:cubicBezTo>
                      <a:pt x="440984" y="2316529"/>
                      <a:pt x="474687" y="2328334"/>
                      <a:pt x="474687" y="2328334"/>
                    </a:cubicBezTo>
                    <a:cubicBezTo>
                      <a:pt x="491620" y="2345267"/>
                      <a:pt x="516593" y="2356899"/>
                      <a:pt x="525487" y="2379134"/>
                    </a:cubicBezTo>
                    <a:lnTo>
                      <a:pt x="559354" y="2463800"/>
                    </a:lnTo>
                    <a:cubicBezTo>
                      <a:pt x="572868" y="2612450"/>
                      <a:pt x="575444" y="2585265"/>
                      <a:pt x="550887" y="2794000"/>
                    </a:cubicBezTo>
                    <a:cubicBezTo>
                      <a:pt x="548801" y="2811727"/>
                      <a:pt x="539598" y="2827867"/>
                      <a:pt x="533954" y="2844800"/>
                    </a:cubicBezTo>
                    <a:lnTo>
                      <a:pt x="525487" y="2870200"/>
                    </a:lnTo>
                    <a:cubicBezTo>
                      <a:pt x="522665" y="2878667"/>
                      <a:pt x="523332" y="2889289"/>
                      <a:pt x="517021" y="2895600"/>
                    </a:cubicBezTo>
                    <a:lnTo>
                      <a:pt x="500087" y="2912534"/>
                    </a:lnTo>
                    <a:cubicBezTo>
                      <a:pt x="478692" y="2976721"/>
                      <a:pt x="483154" y="2945485"/>
                      <a:pt x="483154" y="3005667"/>
                    </a:cubicBezTo>
                  </a:path>
                </a:pathLst>
              </a:custGeom>
              <a:grpFill/>
              <a:ln w="127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Freeform: Shape 125">
                <a:extLst>
                  <a:ext uri="{FF2B5EF4-FFF2-40B4-BE49-F238E27FC236}">
                    <a16:creationId xmlns:a16="http://schemas.microsoft.com/office/drawing/2014/main" id="{E2887BB2-05E9-EEC2-8258-7054E978D795}"/>
                  </a:ext>
                </a:extLst>
              </p:cNvPr>
              <p:cNvSpPr/>
              <p:nvPr/>
            </p:nvSpPr>
            <p:spPr>
              <a:xfrm>
                <a:off x="341203" y="658748"/>
                <a:ext cx="45720" cy="228600"/>
              </a:xfrm>
              <a:custGeom>
                <a:avLst/>
                <a:gdLst>
                  <a:gd name="connsiteX0" fmla="*/ 474687 w 610487"/>
                  <a:gd name="connsiteY0" fmla="*/ 0 h 3005667"/>
                  <a:gd name="connsiteX1" fmla="*/ 356154 w 610487"/>
                  <a:gd name="connsiteY1" fmla="*/ 50800 h 3005667"/>
                  <a:gd name="connsiteX2" fmla="*/ 305354 w 610487"/>
                  <a:gd name="connsiteY2" fmla="*/ 76200 h 3005667"/>
                  <a:gd name="connsiteX3" fmla="*/ 246087 w 610487"/>
                  <a:gd name="connsiteY3" fmla="*/ 101600 h 3005667"/>
                  <a:gd name="connsiteX4" fmla="*/ 144487 w 610487"/>
                  <a:gd name="connsiteY4" fmla="*/ 143934 h 3005667"/>
                  <a:gd name="connsiteX5" fmla="*/ 110621 w 610487"/>
                  <a:gd name="connsiteY5" fmla="*/ 169334 h 3005667"/>
                  <a:gd name="connsiteX6" fmla="*/ 51354 w 610487"/>
                  <a:gd name="connsiteY6" fmla="*/ 270934 h 3005667"/>
                  <a:gd name="connsiteX7" fmla="*/ 9021 w 610487"/>
                  <a:gd name="connsiteY7" fmla="*/ 431800 h 3005667"/>
                  <a:gd name="connsiteX8" fmla="*/ 25954 w 610487"/>
                  <a:gd name="connsiteY8" fmla="*/ 516467 h 3005667"/>
                  <a:gd name="connsiteX9" fmla="*/ 110621 w 610487"/>
                  <a:gd name="connsiteY9" fmla="*/ 584200 h 3005667"/>
                  <a:gd name="connsiteX10" fmla="*/ 229154 w 610487"/>
                  <a:gd name="connsiteY10" fmla="*/ 643467 h 3005667"/>
                  <a:gd name="connsiteX11" fmla="*/ 279954 w 610487"/>
                  <a:gd name="connsiteY11" fmla="*/ 685800 h 3005667"/>
                  <a:gd name="connsiteX12" fmla="*/ 330754 w 610487"/>
                  <a:gd name="connsiteY12" fmla="*/ 736600 h 3005667"/>
                  <a:gd name="connsiteX13" fmla="*/ 373087 w 610487"/>
                  <a:gd name="connsiteY13" fmla="*/ 787400 h 3005667"/>
                  <a:gd name="connsiteX14" fmla="*/ 398487 w 610487"/>
                  <a:gd name="connsiteY14" fmla="*/ 795867 h 3005667"/>
                  <a:gd name="connsiteX15" fmla="*/ 457754 w 610487"/>
                  <a:gd name="connsiteY15" fmla="*/ 812800 h 3005667"/>
                  <a:gd name="connsiteX16" fmla="*/ 508554 w 610487"/>
                  <a:gd name="connsiteY16" fmla="*/ 855134 h 3005667"/>
                  <a:gd name="connsiteX17" fmla="*/ 559354 w 610487"/>
                  <a:gd name="connsiteY17" fmla="*/ 905934 h 3005667"/>
                  <a:gd name="connsiteX18" fmla="*/ 584754 w 610487"/>
                  <a:gd name="connsiteY18" fmla="*/ 931334 h 3005667"/>
                  <a:gd name="connsiteX19" fmla="*/ 601687 w 610487"/>
                  <a:gd name="connsiteY19" fmla="*/ 982134 h 3005667"/>
                  <a:gd name="connsiteX20" fmla="*/ 593221 w 610487"/>
                  <a:gd name="connsiteY20" fmla="*/ 1193800 h 3005667"/>
                  <a:gd name="connsiteX21" fmla="*/ 559354 w 610487"/>
                  <a:gd name="connsiteY21" fmla="*/ 1244600 h 3005667"/>
                  <a:gd name="connsiteX22" fmla="*/ 491621 w 610487"/>
                  <a:gd name="connsiteY22" fmla="*/ 1363134 h 3005667"/>
                  <a:gd name="connsiteX23" fmla="*/ 432354 w 610487"/>
                  <a:gd name="connsiteY23" fmla="*/ 1490134 h 3005667"/>
                  <a:gd name="connsiteX24" fmla="*/ 406954 w 610487"/>
                  <a:gd name="connsiteY24" fmla="*/ 1515534 h 3005667"/>
                  <a:gd name="connsiteX25" fmla="*/ 356154 w 610487"/>
                  <a:gd name="connsiteY25" fmla="*/ 1566334 h 3005667"/>
                  <a:gd name="connsiteX26" fmla="*/ 330754 w 610487"/>
                  <a:gd name="connsiteY26" fmla="*/ 1591734 h 3005667"/>
                  <a:gd name="connsiteX27" fmla="*/ 229154 w 610487"/>
                  <a:gd name="connsiteY27" fmla="*/ 1617134 h 3005667"/>
                  <a:gd name="connsiteX28" fmla="*/ 34421 w 610487"/>
                  <a:gd name="connsiteY28" fmla="*/ 1659467 h 3005667"/>
                  <a:gd name="connsiteX29" fmla="*/ 17487 w 610487"/>
                  <a:gd name="connsiteY29" fmla="*/ 1701800 h 3005667"/>
                  <a:gd name="connsiteX30" fmla="*/ 17487 w 610487"/>
                  <a:gd name="connsiteY30" fmla="*/ 2065867 h 3005667"/>
                  <a:gd name="connsiteX31" fmla="*/ 51354 w 610487"/>
                  <a:gd name="connsiteY31" fmla="*/ 2099734 h 3005667"/>
                  <a:gd name="connsiteX32" fmla="*/ 102154 w 610487"/>
                  <a:gd name="connsiteY32" fmla="*/ 2201334 h 3005667"/>
                  <a:gd name="connsiteX33" fmla="*/ 127554 w 610487"/>
                  <a:gd name="connsiteY33" fmla="*/ 2218267 h 3005667"/>
                  <a:gd name="connsiteX34" fmla="*/ 161421 w 610487"/>
                  <a:gd name="connsiteY34" fmla="*/ 2243667 h 3005667"/>
                  <a:gd name="connsiteX35" fmla="*/ 186821 w 610487"/>
                  <a:gd name="connsiteY35" fmla="*/ 2252134 h 3005667"/>
                  <a:gd name="connsiteX36" fmla="*/ 313821 w 610487"/>
                  <a:gd name="connsiteY36" fmla="*/ 2269067 h 3005667"/>
                  <a:gd name="connsiteX37" fmla="*/ 390021 w 610487"/>
                  <a:gd name="connsiteY37" fmla="*/ 2302934 h 3005667"/>
                  <a:gd name="connsiteX38" fmla="*/ 423887 w 610487"/>
                  <a:gd name="connsiteY38" fmla="*/ 2311400 h 3005667"/>
                  <a:gd name="connsiteX39" fmla="*/ 474687 w 610487"/>
                  <a:gd name="connsiteY39" fmla="*/ 2328334 h 3005667"/>
                  <a:gd name="connsiteX40" fmla="*/ 525487 w 610487"/>
                  <a:gd name="connsiteY40" fmla="*/ 2379134 h 3005667"/>
                  <a:gd name="connsiteX41" fmla="*/ 559354 w 610487"/>
                  <a:gd name="connsiteY41" fmla="*/ 2463800 h 3005667"/>
                  <a:gd name="connsiteX42" fmla="*/ 550887 w 610487"/>
                  <a:gd name="connsiteY42" fmla="*/ 2794000 h 3005667"/>
                  <a:gd name="connsiteX43" fmla="*/ 533954 w 610487"/>
                  <a:gd name="connsiteY43" fmla="*/ 2844800 h 3005667"/>
                  <a:gd name="connsiteX44" fmla="*/ 525487 w 610487"/>
                  <a:gd name="connsiteY44" fmla="*/ 2870200 h 3005667"/>
                  <a:gd name="connsiteX45" fmla="*/ 517021 w 610487"/>
                  <a:gd name="connsiteY45" fmla="*/ 2895600 h 3005667"/>
                  <a:gd name="connsiteX46" fmla="*/ 500087 w 610487"/>
                  <a:gd name="connsiteY46" fmla="*/ 2912534 h 3005667"/>
                  <a:gd name="connsiteX47" fmla="*/ 483154 w 610487"/>
                  <a:gd name="connsiteY47" fmla="*/ 3005667 h 3005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610487" h="3005667">
                    <a:moveTo>
                      <a:pt x="474687" y="0"/>
                    </a:moveTo>
                    <a:cubicBezTo>
                      <a:pt x="435176" y="16933"/>
                      <a:pt x="394602" y="31576"/>
                      <a:pt x="356154" y="50800"/>
                    </a:cubicBezTo>
                    <a:cubicBezTo>
                      <a:pt x="339221" y="59267"/>
                      <a:pt x="322544" y="68266"/>
                      <a:pt x="305354" y="76200"/>
                    </a:cubicBezTo>
                    <a:cubicBezTo>
                      <a:pt x="285839" y="85207"/>
                      <a:pt x="265564" y="92511"/>
                      <a:pt x="246087" y="101600"/>
                    </a:cubicBezTo>
                    <a:cubicBezTo>
                      <a:pt x="155922" y="143677"/>
                      <a:pt x="208386" y="127959"/>
                      <a:pt x="144487" y="143934"/>
                    </a:cubicBezTo>
                    <a:cubicBezTo>
                      <a:pt x="133198" y="152401"/>
                      <a:pt x="118966" y="157955"/>
                      <a:pt x="110621" y="169334"/>
                    </a:cubicBezTo>
                    <a:cubicBezTo>
                      <a:pt x="87435" y="200951"/>
                      <a:pt x="67145" y="235047"/>
                      <a:pt x="51354" y="270934"/>
                    </a:cubicBezTo>
                    <a:cubicBezTo>
                      <a:pt x="22640" y="336192"/>
                      <a:pt x="19235" y="370513"/>
                      <a:pt x="9021" y="431800"/>
                    </a:cubicBezTo>
                    <a:cubicBezTo>
                      <a:pt x="14665" y="460022"/>
                      <a:pt x="14617" y="490013"/>
                      <a:pt x="25954" y="516467"/>
                    </a:cubicBezTo>
                    <a:cubicBezTo>
                      <a:pt x="34843" y="537207"/>
                      <a:pt x="96722" y="576556"/>
                      <a:pt x="110621" y="584200"/>
                    </a:cubicBezTo>
                    <a:cubicBezTo>
                      <a:pt x="149328" y="605489"/>
                      <a:pt x="229154" y="643467"/>
                      <a:pt x="229154" y="643467"/>
                    </a:cubicBezTo>
                    <a:cubicBezTo>
                      <a:pt x="267934" y="701638"/>
                      <a:pt x="218571" y="636694"/>
                      <a:pt x="279954" y="685800"/>
                    </a:cubicBezTo>
                    <a:cubicBezTo>
                      <a:pt x="298654" y="700760"/>
                      <a:pt x="317471" y="716674"/>
                      <a:pt x="330754" y="736600"/>
                    </a:cubicBezTo>
                    <a:cubicBezTo>
                      <a:pt x="343249" y="755343"/>
                      <a:pt x="353529" y="774361"/>
                      <a:pt x="373087" y="787400"/>
                    </a:cubicBezTo>
                    <a:cubicBezTo>
                      <a:pt x="380513" y="792351"/>
                      <a:pt x="389939" y="793303"/>
                      <a:pt x="398487" y="795867"/>
                    </a:cubicBezTo>
                    <a:cubicBezTo>
                      <a:pt x="418167" y="801771"/>
                      <a:pt x="437998" y="807156"/>
                      <a:pt x="457754" y="812800"/>
                    </a:cubicBezTo>
                    <a:cubicBezTo>
                      <a:pt x="496533" y="870970"/>
                      <a:pt x="447172" y="806028"/>
                      <a:pt x="508554" y="855134"/>
                    </a:cubicBezTo>
                    <a:cubicBezTo>
                      <a:pt x="527254" y="870094"/>
                      <a:pt x="542421" y="889001"/>
                      <a:pt x="559354" y="905934"/>
                    </a:cubicBezTo>
                    <a:lnTo>
                      <a:pt x="584754" y="931334"/>
                    </a:lnTo>
                    <a:cubicBezTo>
                      <a:pt x="590398" y="948267"/>
                      <a:pt x="597947" y="964681"/>
                      <a:pt x="601687" y="982134"/>
                    </a:cubicBezTo>
                    <a:cubicBezTo>
                      <a:pt x="616750" y="1052426"/>
                      <a:pt x="611531" y="1123610"/>
                      <a:pt x="593221" y="1193800"/>
                    </a:cubicBezTo>
                    <a:cubicBezTo>
                      <a:pt x="588084" y="1213492"/>
                      <a:pt x="569825" y="1227149"/>
                      <a:pt x="559354" y="1244600"/>
                    </a:cubicBezTo>
                    <a:cubicBezTo>
                      <a:pt x="535941" y="1283622"/>
                      <a:pt x="512671" y="1322788"/>
                      <a:pt x="491621" y="1363134"/>
                    </a:cubicBezTo>
                    <a:cubicBezTo>
                      <a:pt x="483473" y="1378751"/>
                      <a:pt x="447430" y="1467520"/>
                      <a:pt x="432354" y="1490134"/>
                    </a:cubicBezTo>
                    <a:cubicBezTo>
                      <a:pt x="425712" y="1500097"/>
                      <a:pt x="414746" y="1506443"/>
                      <a:pt x="406954" y="1515534"/>
                    </a:cubicBezTo>
                    <a:cubicBezTo>
                      <a:pt x="333944" y="1600712"/>
                      <a:pt x="423225" y="1510441"/>
                      <a:pt x="356154" y="1566334"/>
                    </a:cubicBezTo>
                    <a:cubicBezTo>
                      <a:pt x="346956" y="1573999"/>
                      <a:pt x="340908" y="1585388"/>
                      <a:pt x="330754" y="1591734"/>
                    </a:cubicBezTo>
                    <a:cubicBezTo>
                      <a:pt x="296831" y="1612936"/>
                      <a:pt x="268093" y="1610644"/>
                      <a:pt x="229154" y="1617134"/>
                    </a:cubicBezTo>
                    <a:cubicBezTo>
                      <a:pt x="77143" y="1642469"/>
                      <a:pt x="127959" y="1628288"/>
                      <a:pt x="34421" y="1659467"/>
                    </a:cubicBezTo>
                    <a:cubicBezTo>
                      <a:pt x="28776" y="1673578"/>
                      <a:pt x="19986" y="1686809"/>
                      <a:pt x="17487" y="1701800"/>
                    </a:cubicBezTo>
                    <a:cubicBezTo>
                      <a:pt x="-2775" y="1823371"/>
                      <a:pt x="-8696" y="1943678"/>
                      <a:pt x="17487" y="2065867"/>
                    </a:cubicBezTo>
                    <a:cubicBezTo>
                      <a:pt x="20832" y="2081478"/>
                      <a:pt x="40065" y="2088445"/>
                      <a:pt x="51354" y="2099734"/>
                    </a:cubicBezTo>
                    <a:cubicBezTo>
                      <a:pt x="62828" y="2126507"/>
                      <a:pt x="81322" y="2177030"/>
                      <a:pt x="102154" y="2201334"/>
                    </a:cubicBezTo>
                    <a:cubicBezTo>
                      <a:pt x="108776" y="2209060"/>
                      <a:pt x="119274" y="2212353"/>
                      <a:pt x="127554" y="2218267"/>
                    </a:cubicBezTo>
                    <a:cubicBezTo>
                      <a:pt x="139037" y="2226469"/>
                      <a:pt x="149169" y="2236666"/>
                      <a:pt x="161421" y="2243667"/>
                    </a:cubicBezTo>
                    <a:cubicBezTo>
                      <a:pt x="169170" y="2248095"/>
                      <a:pt x="178109" y="2250198"/>
                      <a:pt x="186821" y="2252134"/>
                    </a:cubicBezTo>
                    <a:cubicBezTo>
                      <a:pt x="224816" y="2260577"/>
                      <a:pt x="277150" y="2264992"/>
                      <a:pt x="313821" y="2269067"/>
                    </a:cubicBezTo>
                    <a:cubicBezTo>
                      <a:pt x="343324" y="2283818"/>
                      <a:pt x="357593" y="2292125"/>
                      <a:pt x="390021" y="2302934"/>
                    </a:cubicBezTo>
                    <a:cubicBezTo>
                      <a:pt x="401060" y="2306614"/>
                      <a:pt x="412742" y="2308056"/>
                      <a:pt x="423887" y="2311400"/>
                    </a:cubicBezTo>
                    <a:cubicBezTo>
                      <a:pt x="440984" y="2316529"/>
                      <a:pt x="474687" y="2328334"/>
                      <a:pt x="474687" y="2328334"/>
                    </a:cubicBezTo>
                    <a:cubicBezTo>
                      <a:pt x="491620" y="2345267"/>
                      <a:pt x="516593" y="2356899"/>
                      <a:pt x="525487" y="2379134"/>
                    </a:cubicBezTo>
                    <a:lnTo>
                      <a:pt x="559354" y="2463800"/>
                    </a:lnTo>
                    <a:cubicBezTo>
                      <a:pt x="572868" y="2612450"/>
                      <a:pt x="575444" y="2585265"/>
                      <a:pt x="550887" y="2794000"/>
                    </a:cubicBezTo>
                    <a:cubicBezTo>
                      <a:pt x="548801" y="2811727"/>
                      <a:pt x="539598" y="2827867"/>
                      <a:pt x="533954" y="2844800"/>
                    </a:cubicBezTo>
                    <a:lnTo>
                      <a:pt x="525487" y="2870200"/>
                    </a:lnTo>
                    <a:cubicBezTo>
                      <a:pt x="522665" y="2878667"/>
                      <a:pt x="523332" y="2889289"/>
                      <a:pt x="517021" y="2895600"/>
                    </a:cubicBezTo>
                    <a:lnTo>
                      <a:pt x="500087" y="2912534"/>
                    </a:lnTo>
                    <a:cubicBezTo>
                      <a:pt x="478692" y="2976721"/>
                      <a:pt x="483154" y="2945485"/>
                      <a:pt x="483154" y="3005667"/>
                    </a:cubicBezTo>
                  </a:path>
                </a:pathLst>
              </a:custGeom>
              <a:grpFill/>
              <a:ln w="127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06" name="Group 105">
            <a:extLst>
              <a:ext uri="{FF2B5EF4-FFF2-40B4-BE49-F238E27FC236}">
                <a16:creationId xmlns:a16="http://schemas.microsoft.com/office/drawing/2014/main" id="{BC06349D-476D-EC0F-DAD2-E67662ABCB09}"/>
              </a:ext>
            </a:extLst>
          </p:cNvPr>
          <p:cNvGrpSpPr/>
          <p:nvPr/>
        </p:nvGrpSpPr>
        <p:grpSpPr>
          <a:xfrm>
            <a:off x="885108" y="4320592"/>
            <a:ext cx="365760" cy="773390"/>
            <a:chOff x="-637726" y="382148"/>
            <a:chExt cx="365760" cy="773390"/>
          </a:xfrm>
          <a:solidFill>
            <a:schemeClr val="bg2">
              <a:lumMod val="50000"/>
            </a:schemeClr>
          </a:solidFill>
        </p:grpSpPr>
        <p:sp>
          <p:nvSpPr>
            <p:cNvPr id="107" name="Rectangle 106">
              <a:extLst>
                <a:ext uri="{FF2B5EF4-FFF2-40B4-BE49-F238E27FC236}">
                  <a16:creationId xmlns:a16="http://schemas.microsoft.com/office/drawing/2014/main" id="{AC5F38CA-1F32-31D5-1B83-63D7B12515F7}"/>
                </a:ext>
              </a:extLst>
            </p:cNvPr>
            <p:cNvSpPr/>
            <p:nvPr/>
          </p:nvSpPr>
          <p:spPr>
            <a:xfrm>
              <a:off x="-637726" y="382148"/>
              <a:ext cx="365760" cy="773390"/>
            </a:xfrm>
            <a:prstGeom prst="rect">
              <a:avLst/>
            </a:prstGeom>
            <a:grpFill/>
            <a:ln w="127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08" name="Group 107">
              <a:extLst>
                <a:ext uri="{FF2B5EF4-FFF2-40B4-BE49-F238E27FC236}">
                  <a16:creationId xmlns:a16="http://schemas.microsoft.com/office/drawing/2014/main" id="{2D575300-CD9F-F0FA-5BB7-145CBBD0BDA6}"/>
                </a:ext>
              </a:extLst>
            </p:cNvPr>
            <p:cNvGrpSpPr/>
            <p:nvPr/>
          </p:nvGrpSpPr>
          <p:grpSpPr>
            <a:xfrm>
              <a:off x="-577706" y="440527"/>
              <a:ext cx="245720" cy="649516"/>
              <a:chOff x="-359388" y="1619249"/>
              <a:chExt cx="264842" cy="649516"/>
            </a:xfrm>
            <a:grpFill/>
          </p:grpSpPr>
          <p:grpSp>
            <p:nvGrpSpPr>
              <p:cNvPr id="109" name="Group 108">
                <a:extLst>
                  <a:ext uri="{FF2B5EF4-FFF2-40B4-BE49-F238E27FC236}">
                    <a16:creationId xmlns:a16="http://schemas.microsoft.com/office/drawing/2014/main" id="{4D33776C-2F77-E0DE-F386-AC7551452F5E}"/>
                  </a:ext>
                </a:extLst>
              </p:cNvPr>
              <p:cNvGrpSpPr/>
              <p:nvPr/>
            </p:nvGrpSpPr>
            <p:grpSpPr>
              <a:xfrm>
                <a:off x="-359388" y="1619249"/>
                <a:ext cx="264842" cy="283892"/>
                <a:chOff x="-359388" y="1619249"/>
                <a:chExt cx="264842" cy="283892"/>
              </a:xfrm>
              <a:grpFill/>
            </p:grpSpPr>
            <p:sp>
              <p:nvSpPr>
                <p:cNvPr id="115" name="Rectangle 114">
                  <a:extLst>
                    <a:ext uri="{FF2B5EF4-FFF2-40B4-BE49-F238E27FC236}">
                      <a16:creationId xmlns:a16="http://schemas.microsoft.com/office/drawing/2014/main" id="{02B64329-E731-B7CD-D7A4-D2FBCFFE2BE6}"/>
                    </a:ext>
                  </a:extLst>
                </p:cNvPr>
                <p:cNvSpPr/>
                <p:nvPr/>
              </p:nvSpPr>
              <p:spPr>
                <a:xfrm>
                  <a:off x="-359388" y="1619249"/>
                  <a:ext cx="264842" cy="283892"/>
                </a:xfrm>
                <a:prstGeom prst="rect">
                  <a:avLst/>
                </a:prstGeom>
                <a:grpFill/>
                <a:ln w="127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16" name="Group 115">
                  <a:extLst>
                    <a:ext uri="{FF2B5EF4-FFF2-40B4-BE49-F238E27FC236}">
                      <a16:creationId xmlns:a16="http://schemas.microsoft.com/office/drawing/2014/main" id="{334354F7-DE64-BF52-E2C2-733999E8B952}"/>
                    </a:ext>
                  </a:extLst>
                </p:cNvPr>
                <p:cNvGrpSpPr/>
                <p:nvPr/>
              </p:nvGrpSpPr>
              <p:grpSpPr>
                <a:xfrm>
                  <a:off x="-309137" y="1666198"/>
                  <a:ext cx="164339" cy="189995"/>
                  <a:chOff x="222584" y="658748"/>
                  <a:chExt cx="164339" cy="228600"/>
                </a:xfrm>
                <a:grpFill/>
              </p:grpSpPr>
              <p:sp>
                <p:nvSpPr>
                  <p:cNvPr id="117" name="Freeform: Shape 116">
                    <a:extLst>
                      <a:ext uri="{FF2B5EF4-FFF2-40B4-BE49-F238E27FC236}">
                        <a16:creationId xmlns:a16="http://schemas.microsoft.com/office/drawing/2014/main" id="{094228EC-E3CB-1A6A-8408-0A891816B4FF}"/>
                      </a:ext>
                    </a:extLst>
                  </p:cNvPr>
                  <p:cNvSpPr/>
                  <p:nvPr/>
                </p:nvSpPr>
                <p:spPr>
                  <a:xfrm>
                    <a:off x="222584" y="658748"/>
                    <a:ext cx="45720" cy="228600"/>
                  </a:xfrm>
                  <a:custGeom>
                    <a:avLst/>
                    <a:gdLst>
                      <a:gd name="connsiteX0" fmla="*/ 474687 w 610487"/>
                      <a:gd name="connsiteY0" fmla="*/ 0 h 3005667"/>
                      <a:gd name="connsiteX1" fmla="*/ 356154 w 610487"/>
                      <a:gd name="connsiteY1" fmla="*/ 50800 h 3005667"/>
                      <a:gd name="connsiteX2" fmla="*/ 305354 w 610487"/>
                      <a:gd name="connsiteY2" fmla="*/ 76200 h 3005667"/>
                      <a:gd name="connsiteX3" fmla="*/ 246087 w 610487"/>
                      <a:gd name="connsiteY3" fmla="*/ 101600 h 3005667"/>
                      <a:gd name="connsiteX4" fmla="*/ 144487 w 610487"/>
                      <a:gd name="connsiteY4" fmla="*/ 143934 h 3005667"/>
                      <a:gd name="connsiteX5" fmla="*/ 110621 w 610487"/>
                      <a:gd name="connsiteY5" fmla="*/ 169334 h 3005667"/>
                      <a:gd name="connsiteX6" fmla="*/ 51354 w 610487"/>
                      <a:gd name="connsiteY6" fmla="*/ 270934 h 3005667"/>
                      <a:gd name="connsiteX7" fmla="*/ 9021 w 610487"/>
                      <a:gd name="connsiteY7" fmla="*/ 431800 h 3005667"/>
                      <a:gd name="connsiteX8" fmla="*/ 25954 w 610487"/>
                      <a:gd name="connsiteY8" fmla="*/ 516467 h 3005667"/>
                      <a:gd name="connsiteX9" fmla="*/ 110621 w 610487"/>
                      <a:gd name="connsiteY9" fmla="*/ 584200 h 3005667"/>
                      <a:gd name="connsiteX10" fmla="*/ 229154 w 610487"/>
                      <a:gd name="connsiteY10" fmla="*/ 643467 h 3005667"/>
                      <a:gd name="connsiteX11" fmla="*/ 279954 w 610487"/>
                      <a:gd name="connsiteY11" fmla="*/ 685800 h 3005667"/>
                      <a:gd name="connsiteX12" fmla="*/ 330754 w 610487"/>
                      <a:gd name="connsiteY12" fmla="*/ 736600 h 3005667"/>
                      <a:gd name="connsiteX13" fmla="*/ 373087 w 610487"/>
                      <a:gd name="connsiteY13" fmla="*/ 787400 h 3005667"/>
                      <a:gd name="connsiteX14" fmla="*/ 398487 w 610487"/>
                      <a:gd name="connsiteY14" fmla="*/ 795867 h 3005667"/>
                      <a:gd name="connsiteX15" fmla="*/ 457754 w 610487"/>
                      <a:gd name="connsiteY15" fmla="*/ 812800 h 3005667"/>
                      <a:gd name="connsiteX16" fmla="*/ 508554 w 610487"/>
                      <a:gd name="connsiteY16" fmla="*/ 855134 h 3005667"/>
                      <a:gd name="connsiteX17" fmla="*/ 559354 w 610487"/>
                      <a:gd name="connsiteY17" fmla="*/ 905934 h 3005667"/>
                      <a:gd name="connsiteX18" fmla="*/ 584754 w 610487"/>
                      <a:gd name="connsiteY18" fmla="*/ 931334 h 3005667"/>
                      <a:gd name="connsiteX19" fmla="*/ 601687 w 610487"/>
                      <a:gd name="connsiteY19" fmla="*/ 982134 h 3005667"/>
                      <a:gd name="connsiteX20" fmla="*/ 593221 w 610487"/>
                      <a:gd name="connsiteY20" fmla="*/ 1193800 h 3005667"/>
                      <a:gd name="connsiteX21" fmla="*/ 559354 w 610487"/>
                      <a:gd name="connsiteY21" fmla="*/ 1244600 h 3005667"/>
                      <a:gd name="connsiteX22" fmla="*/ 491621 w 610487"/>
                      <a:gd name="connsiteY22" fmla="*/ 1363134 h 3005667"/>
                      <a:gd name="connsiteX23" fmla="*/ 432354 w 610487"/>
                      <a:gd name="connsiteY23" fmla="*/ 1490134 h 3005667"/>
                      <a:gd name="connsiteX24" fmla="*/ 406954 w 610487"/>
                      <a:gd name="connsiteY24" fmla="*/ 1515534 h 3005667"/>
                      <a:gd name="connsiteX25" fmla="*/ 356154 w 610487"/>
                      <a:gd name="connsiteY25" fmla="*/ 1566334 h 3005667"/>
                      <a:gd name="connsiteX26" fmla="*/ 330754 w 610487"/>
                      <a:gd name="connsiteY26" fmla="*/ 1591734 h 3005667"/>
                      <a:gd name="connsiteX27" fmla="*/ 229154 w 610487"/>
                      <a:gd name="connsiteY27" fmla="*/ 1617134 h 3005667"/>
                      <a:gd name="connsiteX28" fmla="*/ 34421 w 610487"/>
                      <a:gd name="connsiteY28" fmla="*/ 1659467 h 3005667"/>
                      <a:gd name="connsiteX29" fmla="*/ 17487 w 610487"/>
                      <a:gd name="connsiteY29" fmla="*/ 1701800 h 3005667"/>
                      <a:gd name="connsiteX30" fmla="*/ 17487 w 610487"/>
                      <a:gd name="connsiteY30" fmla="*/ 2065867 h 3005667"/>
                      <a:gd name="connsiteX31" fmla="*/ 51354 w 610487"/>
                      <a:gd name="connsiteY31" fmla="*/ 2099734 h 3005667"/>
                      <a:gd name="connsiteX32" fmla="*/ 102154 w 610487"/>
                      <a:gd name="connsiteY32" fmla="*/ 2201334 h 3005667"/>
                      <a:gd name="connsiteX33" fmla="*/ 127554 w 610487"/>
                      <a:gd name="connsiteY33" fmla="*/ 2218267 h 3005667"/>
                      <a:gd name="connsiteX34" fmla="*/ 161421 w 610487"/>
                      <a:gd name="connsiteY34" fmla="*/ 2243667 h 3005667"/>
                      <a:gd name="connsiteX35" fmla="*/ 186821 w 610487"/>
                      <a:gd name="connsiteY35" fmla="*/ 2252134 h 3005667"/>
                      <a:gd name="connsiteX36" fmla="*/ 313821 w 610487"/>
                      <a:gd name="connsiteY36" fmla="*/ 2269067 h 3005667"/>
                      <a:gd name="connsiteX37" fmla="*/ 390021 w 610487"/>
                      <a:gd name="connsiteY37" fmla="*/ 2302934 h 3005667"/>
                      <a:gd name="connsiteX38" fmla="*/ 423887 w 610487"/>
                      <a:gd name="connsiteY38" fmla="*/ 2311400 h 3005667"/>
                      <a:gd name="connsiteX39" fmla="*/ 474687 w 610487"/>
                      <a:gd name="connsiteY39" fmla="*/ 2328334 h 3005667"/>
                      <a:gd name="connsiteX40" fmla="*/ 525487 w 610487"/>
                      <a:gd name="connsiteY40" fmla="*/ 2379134 h 3005667"/>
                      <a:gd name="connsiteX41" fmla="*/ 559354 w 610487"/>
                      <a:gd name="connsiteY41" fmla="*/ 2463800 h 3005667"/>
                      <a:gd name="connsiteX42" fmla="*/ 550887 w 610487"/>
                      <a:gd name="connsiteY42" fmla="*/ 2794000 h 3005667"/>
                      <a:gd name="connsiteX43" fmla="*/ 533954 w 610487"/>
                      <a:gd name="connsiteY43" fmla="*/ 2844800 h 3005667"/>
                      <a:gd name="connsiteX44" fmla="*/ 525487 w 610487"/>
                      <a:gd name="connsiteY44" fmla="*/ 2870200 h 3005667"/>
                      <a:gd name="connsiteX45" fmla="*/ 517021 w 610487"/>
                      <a:gd name="connsiteY45" fmla="*/ 2895600 h 3005667"/>
                      <a:gd name="connsiteX46" fmla="*/ 500087 w 610487"/>
                      <a:gd name="connsiteY46" fmla="*/ 2912534 h 3005667"/>
                      <a:gd name="connsiteX47" fmla="*/ 483154 w 610487"/>
                      <a:gd name="connsiteY47" fmla="*/ 3005667 h 3005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610487" h="3005667">
                        <a:moveTo>
                          <a:pt x="474687" y="0"/>
                        </a:moveTo>
                        <a:cubicBezTo>
                          <a:pt x="435176" y="16933"/>
                          <a:pt x="394602" y="31576"/>
                          <a:pt x="356154" y="50800"/>
                        </a:cubicBezTo>
                        <a:cubicBezTo>
                          <a:pt x="339221" y="59267"/>
                          <a:pt x="322544" y="68266"/>
                          <a:pt x="305354" y="76200"/>
                        </a:cubicBezTo>
                        <a:cubicBezTo>
                          <a:pt x="285839" y="85207"/>
                          <a:pt x="265564" y="92511"/>
                          <a:pt x="246087" y="101600"/>
                        </a:cubicBezTo>
                        <a:cubicBezTo>
                          <a:pt x="155922" y="143677"/>
                          <a:pt x="208386" y="127959"/>
                          <a:pt x="144487" y="143934"/>
                        </a:cubicBezTo>
                        <a:cubicBezTo>
                          <a:pt x="133198" y="152401"/>
                          <a:pt x="118966" y="157955"/>
                          <a:pt x="110621" y="169334"/>
                        </a:cubicBezTo>
                        <a:cubicBezTo>
                          <a:pt x="87435" y="200951"/>
                          <a:pt x="67145" y="235047"/>
                          <a:pt x="51354" y="270934"/>
                        </a:cubicBezTo>
                        <a:cubicBezTo>
                          <a:pt x="22640" y="336192"/>
                          <a:pt x="19235" y="370513"/>
                          <a:pt x="9021" y="431800"/>
                        </a:cubicBezTo>
                        <a:cubicBezTo>
                          <a:pt x="14665" y="460022"/>
                          <a:pt x="14617" y="490013"/>
                          <a:pt x="25954" y="516467"/>
                        </a:cubicBezTo>
                        <a:cubicBezTo>
                          <a:pt x="34843" y="537207"/>
                          <a:pt x="96722" y="576556"/>
                          <a:pt x="110621" y="584200"/>
                        </a:cubicBezTo>
                        <a:cubicBezTo>
                          <a:pt x="149328" y="605489"/>
                          <a:pt x="229154" y="643467"/>
                          <a:pt x="229154" y="643467"/>
                        </a:cubicBezTo>
                        <a:cubicBezTo>
                          <a:pt x="267934" y="701638"/>
                          <a:pt x="218571" y="636694"/>
                          <a:pt x="279954" y="685800"/>
                        </a:cubicBezTo>
                        <a:cubicBezTo>
                          <a:pt x="298654" y="700760"/>
                          <a:pt x="317471" y="716674"/>
                          <a:pt x="330754" y="736600"/>
                        </a:cubicBezTo>
                        <a:cubicBezTo>
                          <a:pt x="343249" y="755343"/>
                          <a:pt x="353529" y="774361"/>
                          <a:pt x="373087" y="787400"/>
                        </a:cubicBezTo>
                        <a:cubicBezTo>
                          <a:pt x="380513" y="792351"/>
                          <a:pt x="389939" y="793303"/>
                          <a:pt x="398487" y="795867"/>
                        </a:cubicBezTo>
                        <a:cubicBezTo>
                          <a:pt x="418167" y="801771"/>
                          <a:pt x="437998" y="807156"/>
                          <a:pt x="457754" y="812800"/>
                        </a:cubicBezTo>
                        <a:cubicBezTo>
                          <a:pt x="496533" y="870970"/>
                          <a:pt x="447172" y="806028"/>
                          <a:pt x="508554" y="855134"/>
                        </a:cubicBezTo>
                        <a:cubicBezTo>
                          <a:pt x="527254" y="870094"/>
                          <a:pt x="542421" y="889001"/>
                          <a:pt x="559354" y="905934"/>
                        </a:cubicBezTo>
                        <a:lnTo>
                          <a:pt x="584754" y="931334"/>
                        </a:lnTo>
                        <a:cubicBezTo>
                          <a:pt x="590398" y="948267"/>
                          <a:pt x="597947" y="964681"/>
                          <a:pt x="601687" y="982134"/>
                        </a:cubicBezTo>
                        <a:cubicBezTo>
                          <a:pt x="616750" y="1052426"/>
                          <a:pt x="611531" y="1123610"/>
                          <a:pt x="593221" y="1193800"/>
                        </a:cubicBezTo>
                        <a:cubicBezTo>
                          <a:pt x="588084" y="1213492"/>
                          <a:pt x="569825" y="1227149"/>
                          <a:pt x="559354" y="1244600"/>
                        </a:cubicBezTo>
                        <a:cubicBezTo>
                          <a:pt x="535941" y="1283622"/>
                          <a:pt x="512671" y="1322788"/>
                          <a:pt x="491621" y="1363134"/>
                        </a:cubicBezTo>
                        <a:cubicBezTo>
                          <a:pt x="483473" y="1378751"/>
                          <a:pt x="447430" y="1467520"/>
                          <a:pt x="432354" y="1490134"/>
                        </a:cubicBezTo>
                        <a:cubicBezTo>
                          <a:pt x="425712" y="1500097"/>
                          <a:pt x="414746" y="1506443"/>
                          <a:pt x="406954" y="1515534"/>
                        </a:cubicBezTo>
                        <a:cubicBezTo>
                          <a:pt x="333944" y="1600712"/>
                          <a:pt x="423225" y="1510441"/>
                          <a:pt x="356154" y="1566334"/>
                        </a:cubicBezTo>
                        <a:cubicBezTo>
                          <a:pt x="346956" y="1573999"/>
                          <a:pt x="340908" y="1585388"/>
                          <a:pt x="330754" y="1591734"/>
                        </a:cubicBezTo>
                        <a:cubicBezTo>
                          <a:pt x="296831" y="1612936"/>
                          <a:pt x="268093" y="1610644"/>
                          <a:pt x="229154" y="1617134"/>
                        </a:cubicBezTo>
                        <a:cubicBezTo>
                          <a:pt x="77143" y="1642469"/>
                          <a:pt x="127959" y="1628288"/>
                          <a:pt x="34421" y="1659467"/>
                        </a:cubicBezTo>
                        <a:cubicBezTo>
                          <a:pt x="28776" y="1673578"/>
                          <a:pt x="19986" y="1686809"/>
                          <a:pt x="17487" y="1701800"/>
                        </a:cubicBezTo>
                        <a:cubicBezTo>
                          <a:pt x="-2775" y="1823371"/>
                          <a:pt x="-8696" y="1943678"/>
                          <a:pt x="17487" y="2065867"/>
                        </a:cubicBezTo>
                        <a:cubicBezTo>
                          <a:pt x="20832" y="2081478"/>
                          <a:pt x="40065" y="2088445"/>
                          <a:pt x="51354" y="2099734"/>
                        </a:cubicBezTo>
                        <a:cubicBezTo>
                          <a:pt x="62828" y="2126507"/>
                          <a:pt x="81322" y="2177030"/>
                          <a:pt x="102154" y="2201334"/>
                        </a:cubicBezTo>
                        <a:cubicBezTo>
                          <a:pt x="108776" y="2209060"/>
                          <a:pt x="119274" y="2212353"/>
                          <a:pt x="127554" y="2218267"/>
                        </a:cubicBezTo>
                        <a:cubicBezTo>
                          <a:pt x="139037" y="2226469"/>
                          <a:pt x="149169" y="2236666"/>
                          <a:pt x="161421" y="2243667"/>
                        </a:cubicBezTo>
                        <a:cubicBezTo>
                          <a:pt x="169170" y="2248095"/>
                          <a:pt x="178109" y="2250198"/>
                          <a:pt x="186821" y="2252134"/>
                        </a:cubicBezTo>
                        <a:cubicBezTo>
                          <a:pt x="224816" y="2260577"/>
                          <a:pt x="277150" y="2264992"/>
                          <a:pt x="313821" y="2269067"/>
                        </a:cubicBezTo>
                        <a:cubicBezTo>
                          <a:pt x="343324" y="2283818"/>
                          <a:pt x="357593" y="2292125"/>
                          <a:pt x="390021" y="2302934"/>
                        </a:cubicBezTo>
                        <a:cubicBezTo>
                          <a:pt x="401060" y="2306614"/>
                          <a:pt x="412742" y="2308056"/>
                          <a:pt x="423887" y="2311400"/>
                        </a:cubicBezTo>
                        <a:cubicBezTo>
                          <a:pt x="440984" y="2316529"/>
                          <a:pt x="474687" y="2328334"/>
                          <a:pt x="474687" y="2328334"/>
                        </a:cubicBezTo>
                        <a:cubicBezTo>
                          <a:pt x="491620" y="2345267"/>
                          <a:pt x="516593" y="2356899"/>
                          <a:pt x="525487" y="2379134"/>
                        </a:cubicBezTo>
                        <a:lnTo>
                          <a:pt x="559354" y="2463800"/>
                        </a:lnTo>
                        <a:cubicBezTo>
                          <a:pt x="572868" y="2612450"/>
                          <a:pt x="575444" y="2585265"/>
                          <a:pt x="550887" y="2794000"/>
                        </a:cubicBezTo>
                        <a:cubicBezTo>
                          <a:pt x="548801" y="2811727"/>
                          <a:pt x="539598" y="2827867"/>
                          <a:pt x="533954" y="2844800"/>
                        </a:cubicBezTo>
                        <a:lnTo>
                          <a:pt x="525487" y="2870200"/>
                        </a:lnTo>
                        <a:cubicBezTo>
                          <a:pt x="522665" y="2878667"/>
                          <a:pt x="523332" y="2889289"/>
                          <a:pt x="517021" y="2895600"/>
                        </a:cubicBezTo>
                        <a:lnTo>
                          <a:pt x="500087" y="2912534"/>
                        </a:lnTo>
                        <a:cubicBezTo>
                          <a:pt x="478692" y="2976721"/>
                          <a:pt x="483154" y="2945485"/>
                          <a:pt x="483154" y="3005667"/>
                        </a:cubicBezTo>
                      </a:path>
                    </a:pathLst>
                  </a:custGeom>
                  <a:grpFill/>
                  <a:ln w="127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Freeform: Shape 117">
                    <a:extLst>
                      <a:ext uri="{FF2B5EF4-FFF2-40B4-BE49-F238E27FC236}">
                        <a16:creationId xmlns:a16="http://schemas.microsoft.com/office/drawing/2014/main" id="{481A9AF9-66D8-4D69-0DA2-D898D2258D50}"/>
                      </a:ext>
                    </a:extLst>
                  </p:cNvPr>
                  <p:cNvSpPr/>
                  <p:nvPr/>
                </p:nvSpPr>
                <p:spPr>
                  <a:xfrm>
                    <a:off x="341203" y="658748"/>
                    <a:ext cx="45720" cy="228600"/>
                  </a:xfrm>
                  <a:custGeom>
                    <a:avLst/>
                    <a:gdLst>
                      <a:gd name="connsiteX0" fmla="*/ 474687 w 610487"/>
                      <a:gd name="connsiteY0" fmla="*/ 0 h 3005667"/>
                      <a:gd name="connsiteX1" fmla="*/ 356154 w 610487"/>
                      <a:gd name="connsiteY1" fmla="*/ 50800 h 3005667"/>
                      <a:gd name="connsiteX2" fmla="*/ 305354 w 610487"/>
                      <a:gd name="connsiteY2" fmla="*/ 76200 h 3005667"/>
                      <a:gd name="connsiteX3" fmla="*/ 246087 w 610487"/>
                      <a:gd name="connsiteY3" fmla="*/ 101600 h 3005667"/>
                      <a:gd name="connsiteX4" fmla="*/ 144487 w 610487"/>
                      <a:gd name="connsiteY4" fmla="*/ 143934 h 3005667"/>
                      <a:gd name="connsiteX5" fmla="*/ 110621 w 610487"/>
                      <a:gd name="connsiteY5" fmla="*/ 169334 h 3005667"/>
                      <a:gd name="connsiteX6" fmla="*/ 51354 w 610487"/>
                      <a:gd name="connsiteY6" fmla="*/ 270934 h 3005667"/>
                      <a:gd name="connsiteX7" fmla="*/ 9021 w 610487"/>
                      <a:gd name="connsiteY7" fmla="*/ 431800 h 3005667"/>
                      <a:gd name="connsiteX8" fmla="*/ 25954 w 610487"/>
                      <a:gd name="connsiteY8" fmla="*/ 516467 h 3005667"/>
                      <a:gd name="connsiteX9" fmla="*/ 110621 w 610487"/>
                      <a:gd name="connsiteY9" fmla="*/ 584200 h 3005667"/>
                      <a:gd name="connsiteX10" fmla="*/ 229154 w 610487"/>
                      <a:gd name="connsiteY10" fmla="*/ 643467 h 3005667"/>
                      <a:gd name="connsiteX11" fmla="*/ 279954 w 610487"/>
                      <a:gd name="connsiteY11" fmla="*/ 685800 h 3005667"/>
                      <a:gd name="connsiteX12" fmla="*/ 330754 w 610487"/>
                      <a:gd name="connsiteY12" fmla="*/ 736600 h 3005667"/>
                      <a:gd name="connsiteX13" fmla="*/ 373087 w 610487"/>
                      <a:gd name="connsiteY13" fmla="*/ 787400 h 3005667"/>
                      <a:gd name="connsiteX14" fmla="*/ 398487 w 610487"/>
                      <a:gd name="connsiteY14" fmla="*/ 795867 h 3005667"/>
                      <a:gd name="connsiteX15" fmla="*/ 457754 w 610487"/>
                      <a:gd name="connsiteY15" fmla="*/ 812800 h 3005667"/>
                      <a:gd name="connsiteX16" fmla="*/ 508554 w 610487"/>
                      <a:gd name="connsiteY16" fmla="*/ 855134 h 3005667"/>
                      <a:gd name="connsiteX17" fmla="*/ 559354 w 610487"/>
                      <a:gd name="connsiteY17" fmla="*/ 905934 h 3005667"/>
                      <a:gd name="connsiteX18" fmla="*/ 584754 w 610487"/>
                      <a:gd name="connsiteY18" fmla="*/ 931334 h 3005667"/>
                      <a:gd name="connsiteX19" fmla="*/ 601687 w 610487"/>
                      <a:gd name="connsiteY19" fmla="*/ 982134 h 3005667"/>
                      <a:gd name="connsiteX20" fmla="*/ 593221 w 610487"/>
                      <a:gd name="connsiteY20" fmla="*/ 1193800 h 3005667"/>
                      <a:gd name="connsiteX21" fmla="*/ 559354 w 610487"/>
                      <a:gd name="connsiteY21" fmla="*/ 1244600 h 3005667"/>
                      <a:gd name="connsiteX22" fmla="*/ 491621 w 610487"/>
                      <a:gd name="connsiteY22" fmla="*/ 1363134 h 3005667"/>
                      <a:gd name="connsiteX23" fmla="*/ 432354 w 610487"/>
                      <a:gd name="connsiteY23" fmla="*/ 1490134 h 3005667"/>
                      <a:gd name="connsiteX24" fmla="*/ 406954 w 610487"/>
                      <a:gd name="connsiteY24" fmla="*/ 1515534 h 3005667"/>
                      <a:gd name="connsiteX25" fmla="*/ 356154 w 610487"/>
                      <a:gd name="connsiteY25" fmla="*/ 1566334 h 3005667"/>
                      <a:gd name="connsiteX26" fmla="*/ 330754 w 610487"/>
                      <a:gd name="connsiteY26" fmla="*/ 1591734 h 3005667"/>
                      <a:gd name="connsiteX27" fmla="*/ 229154 w 610487"/>
                      <a:gd name="connsiteY27" fmla="*/ 1617134 h 3005667"/>
                      <a:gd name="connsiteX28" fmla="*/ 34421 w 610487"/>
                      <a:gd name="connsiteY28" fmla="*/ 1659467 h 3005667"/>
                      <a:gd name="connsiteX29" fmla="*/ 17487 w 610487"/>
                      <a:gd name="connsiteY29" fmla="*/ 1701800 h 3005667"/>
                      <a:gd name="connsiteX30" fmla="*/ 17487 w 610487"/>
                      <a:gd name="connsiteY30" fmla="*/ 2065867 h 3005667"/>
                      <a:gd name="connsiteX31" fmla="*/ 51354 w 610487"/>
                      <a:gd name="connsiteY31" fmla="*/ 2099734 h 3005667"/>
                      <a:gd name="connsiteX32" fmla="*/ 102154 w 610487"/>
                      <a:gd name="connsiteY32" fmla="*/ 2201334 h 3005667"/>
                      <a:gd name="connsiteX33" fmla="*/ 127554 w 610487"/>
                      <a:gd name="connsiteY33" fmla="*/ 2218267 h 3005667"/>
                      <a:gd name="connsiteX34" fmla="*/ 161421 w 610487"/>
                      <a:gd name="connsiteY34" fmla="*/ 2243667 h 3005667"/>
                      <a:gd name="connsiteX35" fmla="*/ 186821 w 610487"/>
                      <a:gd name="connsiteY35" fmla="*/ 2252134 h 3005667"/>
                      <a:gd name="connsiteX36" fmla="*/ 313821 w 610487"/>
                      <a:gd name="connsiteY36" fmla="*/ 2269067 h 3005667"/>
                      <a:gd name="connsiteX37" fmla="*/ 390021 w 610487"/>
                      <a:gd name="connsiteY37" fmla="*/ 2302934 h 3005667"/>
                      <a:gd name="connsiteX38" fmla="*/ 423887 w 610487"/>
                      <a:gd name="connsiteY38" fmla="*/ 2311400 h 3005667"/>
                      <a:gd name="connsiteX39" fmla="*/ 474687 w 610487"/>
                      <a:gd name="connsiteY39" fmla="*/ 2328334 h 3005667"/>
                      <a:gd name="connsiteX40" fmla="*/ 525487 w 610487"/>
                      <a:gd name="connsiteY40" fmla="*/ 2379134 h 3005667"/>
                      <a:gd name="connsiteX41" fmla="*/ 559354 w 610487"/>
                      <a:gd name="connsiteY41" fmla="*/ 2463800 h 3005667"/>
                      <a:gd name="connsiteX42" fmla="*/ 550887 w 610487"/>
                      <a:gd name="connsiteY42" fmla="*/ 2794000 h 3005667"/>
                      <a:gd name="connsiteX43" fmla="*/ 533954 w 610487"/>
                      <a:gd name="connsiteY43" fmla="*/ 2844800 h 3005667"/>
                      <a:gd name="connsiteX44" fmla="*/ 525487 w 610487"/>
                      <a:gd name="connsiteY44" fmla="*/ 2870200 h 3005667"/>
                      <a:gd name="connsiteX45" fmla="*/ 517021 w 610487"/>
                      <a:gd name="connsiteY45" fmla="*/ 2895600 h 3005667"/>
                      <a:gd name="connsiteX46" fmla="*/ 500087 w 610487"/>
                      <a:gd name="connsiteY46" fmla="*/ 2912534 h 3005667"/>
                      <a:gd name="connsiteX47" fmla="*/ 483154 w 610487"/>
                      <a:gd name="connsiteY47" fmla="*/ 3005667 h 3005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610487" h="3005667">
                        <a:moveTo>
                          <a:pt x="474687" y="0"/>
                        </a:moveTo>
                        <a:cubicBezTo>
                          <a:pt x="435176" y="16933"/>
                          <a:pt x="394602" y="31576"/>
                          <a:pt x="356154" y="50800"/>
                        </a:cubicBezTo>
                        <a:cubicBezTo>
                          <a:pt x="339221" y="59267"/>
                          <a:pt x="322544" y="68266"/>
                          <a:pt x="305354" y="76200"/>
                        </a:cubicBezTo>
                        <a:cubicBezTo>
                          <a:pt x="285839" y="85207"/>
                          <a:pt x="265564" y="92511"/>
                          <a:pt x="246087" y="101600"/>
                        </a:cubicBezTo>
                        <a:cubicBezTo>
                          <a:pt x="155922" y="143677"/>
                          <a:pt x="208386" y="127959"/>
                          <a:pt x="144487" y="143934"/>
                        </a:cubicBezTo>
                        <a:cubicBezTo>
                          <a:pt x="133198" y="152401"/>
                          <a:pt x="118966" y="157955"/>
                          <a:pt x="110621" y="169334"/>
                        </a:cubicBezTo>
                        <a:cubicBezTo>
                          <a:pt x="87435" y="200951"/>
                          <a:pt x="67145" y="235047"/>
                          <a:pt x="51354" y="270934"/>
                        </a:cubicBezTo>
                        <a:cubicBezTo>
                          <a:pt x="22640" y="336192"/>
                          <a:pt x="19235" y="370513"/>
                          <a:pt x="9021" y="431800"/>
                        </a:cubicBezTo>
                        <a:cubicBezTo>
                          <a:pt x="14665" y="460022"/>
                          <a:pt x="14617" y="490013"/>
                          <a:pt x="25954" y="516467"/>
                        </a:cubicBezTo>
                        <a:cubicBezTo>
                          <a:pt x="34843" y="537207"/>
                          <a:pt x="96722" y="576556"/>
                          <a:pt x="110621" y="584200"/>
                        </a:cubicBezTo>
                        <a:cubicBezTo>
                          <a:pt x="149328" y="605489"/>
                          <a:pt x="229154" y="643467"/>
                          <a:pt x="229154" y="643467"/>
                        </a:cubicBezTo>
                        <a:cubicBezTo>
                          <a:pt x="267934" y="701638"/>
                          <a:pt x="218571" y="636694"/>
                          <a:pt x="279954" y="685800"/>
                        </a:cubicBezTo>
                        <a:cubicBezTo>
                          <a:pt x="298654" y="700760"/>
                          <a:pt x="317471" y="716674"/>
                          <a:pt x="330754" y="736600"/>
                        </a:cubicBezTo>
                        <a:cubicBezTo>
                          <a:pt x="343249" y="755343"/>
                          <a:pt x="353529" y="774361"/>
                          <a:pt x="373087" y="787400"/>
                        </a:cubicBezTo>
                        <a:cubicBezTo>
                          <a:pt x="380513" y="792351"/>
                          <a:pt x="389939" y="793303"/>
                          <a:pt x="398487" y="795867"/>
                        </a:cubicBezTo>
                        <a:cubicBezTo>
                          <a:pt x="418167" y="801771"/>
                          <a:pt x="437998" y="807156"/>
                          <a:pt x="457754" y="812800"/>
                        </a:cubicBezTo>
                        <a:cubicBezTo>
                          <a:pt x="496533" y="870970"/>
                          <a:pt x="447172" y="806028"/>
                          <a:pt x="508554" y="855134"/>
                        </a:cubicBezTo>
                        <a:cubicBezTo>
                          <a:pt x="527254" y="870094"/>
                          <a:pt x="542421" y="889001"/>
                          <a:pt x="559354" y="905934"/>
                        </a:cubicBezTo>
                        <a:lnTo>
                          <a:pt x="584754" y="931334"/>
                        </a:lnTo>
                        <a:cubicBezTo>
                          <a:pt x="590398" y="948267"/>
                          <a:pt x="597947" y="964681"/>
                          <a:pt x="601687" y="982134"/>
                        </a:cubicBezTo>
                        <a:cubicBezTo>
                          <a:pt x="616750" y="1052426"/>
                          <a:pt x="611531" y="1123610"/>
                          <a:pt x="593221" y="1193800"/>
                        </a:cubicBezTo>
                        <a:cubicBezTo>
                          <a:pt x="588084" y="1213492"/>
                          <a:pt x="569825" y="1227149"/>
                          <a:pt x="559354" y="1244600"/>
                        </a:cubicBezTo>
                        <a:cubicBezTo>
                          <a:pt x="535941" y="1283622"/>
                          <a:pt x="512671" y="1322788"/>
                          <a:pt x="491621" y="1363134"/>
                        </a:cubicBezTo>
                        <a:cubicBezTo>
                          <a:pt x="483473" y="1378751"/>
                          <a:pt x="447430" y="1467520"/>
                          <a:pt x="432354" y="1490134"/>
                        </a:cubicBezTo>
                        <a:cubicBezTo>
                          <a:pt x="425712" y="1500097"/>
                          <a:pt x="414746" y="1506443"/>
                          <a:pt x="406954" y="1515534"/>
                        </a:cubicBezTo>
                        <a:cubicBezTo>
                          <a:pt x="333944" y="1600712"/>
                          <a:pt x="423225" y="1510441"/>
                          <a:pt x="356154" y="1566334"/>
                        </a:cubicBezTo>
                        <a:cubicBezTo>
                          <a:pt x="346956" y="1573999"/>
                          <a:pt x="340908" y="1585388"/>
                          <a:pt x="330754" y="1591734"/>
                        </a:cubicBezTo>
                        <a:cubicBezTo>
                          <a:pt x="296831" y="1612936"/>
                          <a:pt x="268093" y="1610644"/>
                          <a:pt x="229154" y="1617134"/>
                        </a:cubicBezTo>
                        <a:cubicBezTo>
                          <a:pt x="77143" y="1642469"/>
                          <a:pt x="127959" y="1628288"/>
                          <a:pt x="34421" y="1659467"/>
                        </a:cubicBezTo>
                        <a:cubicBezTo>
                          <a:pt x="28776" y="1673578"/>
                          <a:pt x="19986" y="1686809"/>
                          <a:pt x="17487" y="1701800"/>
                        </a:cubicBezTo>
                        <a:cubicBezTo>
                          <a:pt x="-2775" y="1823371"/>
                          <a:pt x="-8696" y="1943678"/>
                          <a:pt x="17487" y="2065867"/>
                        </a:cubicBezTo>
                        <a:cubicBezTo>
                          <a:pt x="20832" y="2081478"/>
                          <a:pt x="40065" y="2088445"/>
                          <a:pt x="51354" y="2099734"/>
                        </a:cubicBezTo>
                        <a:cubicBezTo>
                          <a:pt x="62828" y="2126507"/>
                          <a:pt x="81322" y="2177030"/>
                          <a:pt x="102154" y="2201334"/>
                        </a:cubicBezTo>
                        <a:cubicBezTo>
                          <a:pt x="108776" y="2209060"/>
                          <a:pt x="119274" y="2212353"/>
                          <a:pt x="127554" y="2218267"/>
                        </a:cubicBezTo>
                        <a:cubicBezTo>
                          <a:pt x="139037" y="2226469"/>
                          <a:pt x="149169" y="2236666"/>
                          <a:pt x="161421" y="2243667"/>
                        </a:cubicBezTo>
                        <a:cubicBezTo>
                          <a:pt x="169170" y="2248095"/>
                          <a:pt x="178109" y="2250198"/>
                          <a:pt x="186821" y="2252134"/>
                        </a:cubicBezTo>
                        <a:cubicBezTo>
                          <a:pt x="224816" y="2260577"/>
                          <a:pt x="277150" y="2264992"/>
                          <a:pt x="313821" y="2269067"/>
                        </a:cubicBezTo>
                        <a:cubicBezTo>
                          <a:pt x="343324" y="2283818"/>
                          <a:pt x="357593" y="2292125"/>
                          <a:pt x="390021" y="2302934"/>
                        </a:cubicBezTo>
                        <a:cubicBezTo>
                          <a:pt x="401060" y="2306614"/>
                          <a:pt x="412742" y="2308056"/>
                          <a:pt x="423887" y="2311400"/>
                        </a:cubicBezTo>
                        <a:cubicBezTo>
                          <a:pt x="440984" y="2316529"/>
                          <a:pt x="474687" y="2328334"/>
                          <a:pt x="474687" y="2328334"/>
                        </a:cubicBezTo>
                        <a:cubicBezTo>
                          <a:pt x="491620" y="2345267"/>
                          <a:pt x="516593" y="2356899"/>
                          <a:pt x="525487" y="2379134"/>
                        </a:cubicBezTo>
                        <a:lnTo>
                          <a:pt x="559354" y="2463800"/>
                        </a:lnTo>
                        <a:cubicBezTo>
                          <a:pt x="572868" y="2612450"/>
                          <a:pt x="575444" y="2585265"/>
                          <a:pt x="550887" y="2794000"/>
                        </a:cubicBezTo>
                        <a:cubicBezTo>
                          <a:pt x="548801" y="2811727"/>
                          <a:pt x="539598" y="2827867"/>
                          <a:pt x="533954" y="2844800"/>
                        </a:cubicBezTo>
                        <a:lnTo>
                          <a:pt x="525487" y="2870200"/>
                        </a:lnTo>
                        <a:cubicBezTo>
                          <a:pt x="522665" y="2878667"/>
                          <a:pt x="523332" y="2889289"/>
                          <a:pt x="517021" y="2895600"/>
                        </a:cubicBezTo>
                        <a:lnTo>
                          <a:pt x="500087" y="2912534"/>
                        </a:lnTo>
                        <a:cubicBezTo>
                          <a:pt x="478692" y="2976721"/>
                          <a:pt x="483154" y="2945485"/>
                          <a:pt x="483154" y="3005667"/>
                        </a:cubicBezTo>
                      </a:path>
                    </a:pathLst>
                  </a:custGeom>
                  <a:grpFill/>
                  <a:ln w="127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10" name="Group 109">
                <a:extLst>
                  <a:ext uri="{FF2B5EF4-FFF2-40B4-BE49-F238E27FC236}">
                    <a16:creationId xmlns:a16="http://schemas.microsoft.com/office/drawing/2014/main" id="{6C354634-704E-9900-402C-34C86EB98B9E}"/>
                  </a:ext>
                </a:extLst>
              </p:cNvPr>
              <p:cNvGrpSpPr/>
              <p:nvPr/>
            </p:nvGrpSpPr>
            <p:grpSpPr>
              <a:xfrm>
                <a:off x="-359388" y="1984873"/>
                <a:ext cx="264842" cy="283892"/>
                <a:chOff x="-359388" y="1619249"/>
                <a:chExt cx="264842" cy="283892"/>
              </a:xfrm>
              <a:grpFill/>
            </p:grpSpPr>
            <p:sp>
              <p:nvSpPr>
                <p:cNvPr id="111" name="Rectangle 110">
                  <a:extLst>
                    <a:ext uri="{FF2B5EF4-FFF2-40B4-BE49-F238E27FC236}">
                      <a16:creationId xmlns:a16="http://schemas.microsoft.com/office/drawing/2014/main" id="{8D384084-15E6-23A6-1DA4-021CF78BFFCC}"/>
                    </a:ext>
                  </a:extLst>
                </p:cNvPr>
                <p:cNvSpPr/>
                <p:nvPr/>
              </p:nvSpPr>
              <p:spPr>
                <a:xfrm>
                  <a:off x="-359388" y="1619249"/>
                  <a:ext cx="264842" cy="283892"/>
                </a:xfrm>
                <a:prstGeom prst="rect">
                  <a:avLst/>
                </a:prstGeom>
                <a:grpFill/>
                <a:ln w="127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12" name="Group 111">
                  <a:extLst>
                    <a:ext uri="{FF2B5EF4-FFF2-40B4-BE49-F238E27FC236}">
                      <a16:creationId xmlns:a16="http://schemas.microsoft.com/office/drawing/2014/main" id="{B24E8966-951D-CC6A-2AE3-9B523126AAF4}"/>
                    </a:ext>
                  </a:extLst>
                </p:cNvPr>
                <p:cNvGrpSpPr/>
                <p:nvPr/>
              </p:nvGrpSpPr>
              <p:grpSpPr>
                <a:xfrm>
                  <a:off x="-309137" y="1666198"/>
                  <a:ext cx="164339" cy="189995"/>
                  <a:chOff x="222584" y="658748"/>
                  <a:chExt cx="164339" cy="228600"/>
                </a:xfrm>
                <a:grpFill/>
              </p:grpSpPr>
              <p:sp>
                <p:nvSpPr>
                  <p:cNvPr id="113" name="Freeform: Shape 112">
                    <a:extLst>
                      <a:ext uri="{FF2B5EF4-FFF2-40B4-BE49-F238E27FC236}">
                        <a16:creationId xmlns:a16="http://schemas.microsoft.com/office/drawing/2014/main" id="{FE9DA2C9-141D-618D-F6E7-FFA8845EA7F7}"/>
                      </a:ext>
                    </a:extLst>
                  </p:cNvPr>
                  <p:cNvSpPr/>
                  <p:nvPr/>
                </p:nvSpPr>
                <p:spPr>
                  <a:xfrm>
                    <a:off x="222584" y="658748"/>
                    <a:ext cx="45720" cy="228600"/>
                  </a:xfrm>
                  <a:custGeom>
                    <a:avLst/>
                    <a:gdLst>
                      <a:gd name="connsiteX0" fmla="*/ 474687 w 610487"/>
                      <a:gd name="connsiteY0" fmla="*/ 0 h 3005667"/>
                      <a:gd name="connsiteX1" fmla="*/ 356154 w 610487"/>
                      <a:gd name="connsiteY1" fmla="*/ 50800 h 3005667"/>
                      <a:gd name="connsiteX2" fmla="*/ 305354 w 610487"/>
                      <a:gd name="connsiteY2" fmla="*/ 76200 h 3005667"/>
                      <a:gd name="connsiteX3" fmla="*/ 246087 w 610487"/>
                      <a:gd name="connsiteY3" fmla="*/ 101600 h 3005667"/>
                      <a:gd name="connsiteX4" fmla="*/ 144487 w 610487"/>
                      <a:gd name="connsiteY4" fmla="*/ 143934 h 3005667"/>
                      <a:gd name="connsiteX5" fmla="*/ 110621 w 610487"/>
                      <a:gd name="connsiteY5" fmla="*/ 169334 h 3005667"/>
                      <a:gd name="connsiteX6" fmla="*/ 51354 w 610487"/>
                      <a:gd name="connsiteY6" fmla="*/ 270934 h 3005667"/>
                      <a:gd name="connsiteX7" fmla="*/ 9021 w 610487"/>
                      <a:gd name="connsiteY7" fmla="*/ 431800 h 3005667"/>
                      <a:gd name="connsiteX8" fmla="*/ 25954 w 610487"/>
                      <a:gd name="connsiteY8" fmla="*/ 516467 h 3005667"/>
                      <a:gd name="connsiteX9" fmla="*/ 110621 w 610487"/>
                      <a:gd name="connsiteY9" fmla="*/ 584200 h 3005667"/>
                      <a:gd name="connsiteX10" fmla="*/ 229154 w 610487"/>
                      <a:gd name="connsiteY10" fmla="*/ 643467 h 3005667"/>
                      <a:gd name="connsiteX11" fmla="*/ 279954 w 610487"/>
                      <a:gd name="connsiteY11" fmla="*/ 685800 h 3005667"/>
                      <a:gd name="connsiteX12" fmla="*/ 330754 w 610487"/>
                      <a:gd name="connsiteY12" fmla="*/ 736600 h 3005667"/>
                      <a:gd name="connsiteX13" fmla="*/ 373087 w 610487"/>
                      <a:gd name="connsiteY13" fmla="*/ 787400 h 3005667"/>
                      <a:gd name="connsiteX14" fmla="*/ 398487 w 610487"/>
                      <a:gd name="connsiteY14" fmla="*/ 795867 h 3005667"/>
                      <a:gd name="connsiteX15" fmla="*/ 457754 w 610487"/>
                      <a:gd name="connsiteY15" fmla="*/ 812800 h 3005667"/>
                      <a:gd name="connsiteX16" fmla="*/ 508554 w 610487"/>
                      <a:gd name="connsiteY16" fmla="*/ 855134 h 3005667"/>
                      <a:gd name="connsiteX17" fmla="*/ 559354 w 610487"/>
                      <a:gd name="connsiteY17" fmla="*/ 905934 h 3005667"/>
                      <a:gd name="connsiteX18" fmla="*/ 584754 w 610487"/>
                      <a:gd name="connsiteY18" fmla="*/ 931334 h 3005667"/>
                      <a:gd name="connsiteX19" fmla="*/ 601687 w 610487"/>
                      <a:gd name="connsiteY19" fmla="*/ 982134 h 3005667"/>
                      <a:gd name="connsiteX20" fmla="*/ 593221 w 610487"/>
                      <a:gd name="connsiteY20" fmla="*/ 1193800 h 3005667"/>
                      <a:gd name="connsiteX21" fmla="*/ 559354 w 610487"/>
                      <a:gd name="connsiteY21" fmla="*/ 1244600 h 3005667"/>
                      <a:gd name="connsiteX22" fmla="*/ 491621 w 610487"/>
                      <a:gd name="connsiteY22" fmla="*/ 1363134 h 3005667"/>
                      <a:gd name="connsiteX23" fmla="*/ 432354 w 610487"/>
                      <a:gd name="connsiteY23" fmla="*/ 1490134 h 3005667"/>
                      <a:gd name="connsiteX24" fmla="*/ 406954 w 610487"/>
                      <a:gd name="connsiteY24" fmla="*/ 1515534 h 3005667"/>
                      <a:gd name="connsiteX25" fmla="*/ 356154 w 610487"/>
                      <a:gd name="connsiteY25" fmla="*/ 1566334 h 3005667"/>
                      <a:gd name="connsiteX26" fmla="*/ 330754 w 610487"/>
                      <a:gd name="connsiteY26" fmla="*/ 1591734 h 3005667"/>
                      <a:gd name="connsiteX27" fmla="*/ 229154 w 610487"/>
                      <a:gd name="connsiteY27" fmla="*/ 1617134 h 3005667"/>
                      <a:gd name="connsiteX28" fmla="*/ 34421 w 610487"/>
                      <a:gd name="connsiteY28" fmla="*/ 1659467 h 3005667"/>
                      <a:gd name="connsiteX29" fmla="*/ 17487 w 610487"/>
                      <a:gd name="connsiteY29" fmla="*/ 1701800 h 3005667"/>
                      <a:gd name="connsiteX30" fmla="*/ 17487 w 610487"/>
                      <a:gd name="connsiteY30" fmla="*/ 2065867 h 3005667"/>
                      <a:gd name="connsiteX31" fmla="*/ 51354 w 610487"/>
                      <a:gd name="connsiteY31" fmla="*/ 2099734 h 3005667"/>
                      <a:gd name="connsiteX32" fmla="*/ 102154 w 610487"/>
                      <a:gd name="connsiteY32" fmla="*/ 2201334 h 3005667"/>
                      <a:gd name="connsiteX33" fmla="*/ 127554 w 610487"/>
                      <a:gd name="connsiteY33" fmla="*/ 2218267 h 3005667"/>
                      <a:gd name="connsiteX34" fmla="*/ 161421 w 610487"/>
                      <a:gd name="connsiteY34" fmla="*/ 2243667 h 3005667"/>
                      <a:gd name="connsiteX35" fmla="*/ 186821 w 610487"/>
                      <a:gd name="connsiteY35" fmla="*/ 2252134 h 3005667"/>
                      <a:gd name="connsiteX36" fmla="*/ 313821 w 610487"/>
                      <a:gd name="connsiteY36" fmla="*/ 2269067 h 3005667"/>
                      <a:gd name="connsiteX37" fmla="*/ 390021 w 610487"/>
                      <a:gd name="connsiteY37" fmla="*/ 2302934 h 3005667"/>
                      <a:gd name="connsiteX38" fmla="*/ 423887 w 610487"/>
                      <a:gd name="connsiteY38" fmla="*/ 2311400 h 3005667"/>
                      <a:gd name="connsiteX39" fmla="*/ 474687 w 610487"/>
                      <a:gd name="connsiteY39" fmla="*/ 2328334 h 3005667"/>
                      <a:gd name="connsiteX40" fmla="*/ 525487 w 610487"/>
                      <a:gd name="connsiteY40" fmla="*/ 2379134 h 3005667"/>
                      <a:gd name="connsiteX41" fmla="*/ 559354 w 610487"/>
                      <a:gd name="connsiteY41" fmla="*/ 2463800 h 3005667"/>
                      <a:gd name="connsiteX42" fmla="*/ 550887 w 610487"/>
                      <a:gd name="connsiteY42" fmla="*/ 2794000 h 3005667"/>
                      <a:gd name="connsiteX43" fmla="*/ 533954 w 610487"/>
                      <a:gd name="connsiteY43" fmla="*/ 2844800 h 3005667"/>
                      <a:gd name="connsiteX44" fmla="*/ 525487 w 610487"/>
                      <a:gd name="connsiteY44" fmla="*/ 2870200 h 3005667"/>
                      <a:gd name="connsiteX45" fmla="*/ 517021 w 610487"/>
                      <a:gd name="connsiteY45" fmla="*/ 2895600 h 3005667"/>
                      <a:gd name="connsiteX46" fmla="*/ 500087 w 610487"/>
                      <a:gd name="connsiteY46" fmla="*/ 2912534 h 3005667"/>
                      <a:gd name="connsiteX47" fmla="*/ 483154 w 610487"/>
                      <a:gd name="connsiteY47" fmla="*/ 3005667 h 3005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610487" h="3005667">
                        <a:moveTo>
                          <a:pt x="474687" y="0"/>
                        </a:moveTo>
                        <a:cubicBezTo>
                          <a:pt x="435176" y="16933"/>
                          <a:pt x="394602" y="31576"/>
                          <a:pt x="356154" y="50800"/>
                        </a:cubicBezTo>
                        <a:cubicBezTo>
                          <a:pt x="339221" y="59267"/>
                          <a:pt x="322544" y="68266"/>
                          <a:pt x="305354" y="76200"/>
                        </a:cubicBezTo>
                        <a:cubicBezTo>
                          <a:pt x="285839" y="85207"/>
                          <a:pt x="265564" y="92511"/>
                          <a:pt x="246087" y="101600"/>
                        </a:cubicBezTo>
                        <a:cubicBezTo>
                          <a:pt x="155922" y="143677"/>
                          <a:pt x="208386" y="127959"/>
                          <a:pt x="144487" y="143934"/>
                        </a:cubicBezTo>
                        <a:cubicBezTo>
                          <a:pt x="133198" y="152401"/>
                          <a:pt x="118966" y="157955"/>
                          <a:pt x="110621" y="169334"/>
                        </a:cubicBezTo>
                        <a:cubicBezTo>
                          <a:pt x="87435" y="200951"/>
                          <a:pt x="67145" y="235047"/>
                          <a:pt x="51354" y="270934"/>
                        </a:cubicBezTo>
                        <a:cubicBezTo>
                          <a:pt x="22640" y="336192"/>
                          <a:pt x="19235" y="370513"/>
                          <a:pt x="9021" y="431800"/>
                        </a:cubicBezTo>
                        <a:cubicBezTo>
                          <a:pt x="14665" y="460022"/>
                          <a:pt x="14617" y="490013"/>
                          <a:pt x="25954" y="516467"/>
                        </a:cubicBezTo>
                        <a:cubicBezTo>
                          <a:pt x="34843" y="537207"/>
                          <a:pt x="96722" y="576556"/>
                          <a:pt x="110621" y="584200"/>
                        </a:cubicBezTo>
                        <a:cubicBezTo>
                          <a:pt x="149328" y="605489"/>
                          <a:pt x="229154" y="643467"/>
                          <a:pt x="229154" y="643467"/>
                        </a:cubicBezTo>
                        <a:cubicBezTo>
                          <a:pt x="267934" y="701638"/>
                          <a:pt x="218571" y="636694"/>
                          <a:pt x="279954" y="685800"/>
                        </a:cubicBezTo>
                        <a:cubicBezTo>
                          <a:pt x="298654" y="700760"/>
                          <a:pt x="317471" y="716674"/>
                          <a:pt x="330754" y="736600"/>
                        </a:cubicBezTo>
                        <a:cubicBezTo>
                          <a:pt x="343249" y="755343"/>
                          <a:pt x="353529" y="774361"/>
                          <a:pt x="373087" y="787400"/>
                        </a:cubicBezTo>
                        <a:cubicBezTo>
                          <a:pt x="380513" y="792351"/>
                          <a:pt x="389939" y="793303"/>
                          <a:pt x="398487" y="795867"/>
                        </a:cubicBezTo>
                        <a:cubicBezTo>
                          <a:pt x="418167" y="801771"/>
                          <a:pt x="437998" y="807156"/>
                          <a:pt x="457754" y="812800"/>
                        </a:cubicBezTo>
                        <a:cubicBezTo>
                          <a:pt x="496533" y="870970"/>
                          <a:pt x="447172" y="806028"/>
                          <a:pt x="508554" y="855134"/>
                        </a:cubicBezTo>
                        <a:cubicBezTo>
                          <a:pt x="527254" y="870094"/>
                          <a:pt x="542421" y="889001"/>
                          <a:pt x="559354" y="905934"/>
                        </a:cubicBezTo>
                        <a:lnTo>
                          <a:pt x="584754" y="931334"/>
                        </a:lnTo>
                        <a:cubicBezTo>
                          <a:pt x="590398" y="948267"/>
                          <a:pt x="597947" y="964681"/>
                          <a:pt x="601687" y="982134"/>
                        </a:cubicBezTo>
                        <a:cubicBezTo>
                          <a:pt x="616750" y="1052426"/>
                          <a:pt x="611531" y="1123610"/>
                          <a:pt x="593221" y="1193800"/>
                        </a:cubicBezTo>
                        <a:cubicBezTo>
                          <a:pt x="588084" y="1213492"/>
                          <a:pt x="569825" y="1227149"/>
                          <a:pt x="559354" y="1244600"/>
                        </a:cubicBezTo>
                        <a:cubicBezTo>
                          <a:pt x="535941" y="1283622"/>
                          <a:pt x="512671" y="1322788"/>
                          <a:pt x="491621" y="1363134"/>
                        </a:cubicBezTo>
                        <a:cubicBezTo>
                          <a:pt x="483473" y="1378751"/>
                          <a:pt x="447430" y="1467520"/>
                          <a:pt x="432354" y="1490134"/>
                        </a:cubicBezTo>
                        <a:cubicBezTo>
                          <a:pt x="425712" y="1500097"/>
                          <a:pt x="414746" y="1506443"/>
                          <a:pt x="406954" y="1515534"/>
                        </a:cubicBezTo>
                        <a:cubicBezTo>
                          <a:pt x="333944" y="1600712"/>
                          <a:pt x="423225" y="1510441"/>
                          <a:pt x="356154" y="1566334"/>
                        </a:cubicBezTo>
                        <a:cubicBezTo>
                          <a:pt x="346956" y="1573999"/>
                          <a:pt x="340908" y="1585388"/>
                          <a:pt x="330754" y="1591734"/>
                        </a:cubicBezTo>
                        <a:cubicBezTo>
                          <a:pt x="296831" y="1612936"/>
                          <a:pt x="268093" y="1610644"/>
                          <a:pt x="229154" y="1617134"/>
                        </a:cubicBezTo>
                        <a:cubicBezTo>
                          <a:pt x="77143" y="1642469"/>
                          <a:pt x="127959" y="1628288"/>
                          <a:pt x="34421" y="1659467"/>
                        </a:cubicBezTo>
                        <a:cubicBezTo>
                          <a:pt x="28776" y="1673578"/>
                          <a:pt x="19986" y="1686809"/>
                          <a:pt x="17487" y="1701800"/>
                        </a:cubicBezTo>
                        <a:cubicBezTo>
                          <a:pt x="-2775" y="1823371"/>
                          <a:pt x="-8696" y="1943678"/>
                          <a:pt x="17487" y="2065867"/>
                        </a:cubicBezTo>
                        <a:cubicBezTo>
                          <a:pt x="20832" y="2081478"/>
                          <a:pt x="40065" y="2088445"/>
                          <a:pt x="51354" y="2099734"/>
                        </a:cubicBezTo>
                        <a:cubicBezTo>
                          <a:pt x="62828" y="2126507"/>
                          <a:pt x="81322" y="2177030"/>
                          <a:pt x="102154" y="2201334"/>
                        </a:cubicBezTo>
                        <a:cubicBezTo>
                          <a:pt x="108776" y="2209060"/>
                          <a:pt x="119274" y="2212353"/>
                          <a:pt x="127554" y="2218267"/>
                        </a:cubicBezTo>
                        <a:cubicBezTo>
                          <a:pt x="139037" y="2226469"/>
                          <a:pt x="149169" y="2236666"/>
                          <a:pt x="161421" y="2243667"/>
                        </a:cubicBezTo>
                        <a:cubicBezTo>
                          <a:pt x="169170" y="2248095"/>
                          <a:pt x="178109" y="2250198"/>
                          <a:pt x="186821" y="2252134"/>
                        </a:cubicBezTo>
                        <a:cubicBezTo>
                          <a:pt x="224816" y="2260577"/>
                          <a:pt x="277150" y="2264992"/>
                          <a:pt x="313821" y="2269067"/>
                        </a:cubicBezTo>
                        <a:cubicBezTo>
                          <a:pt x="343324" y="2283818"/>
                          <a:pt x="357593" y="2292125"/>
                          <a:pt x="390021" y="2302934"/>
                        </a:cubicBezTo>
                        <a:cubicBezTo>
                          <a:pt x="401060" y="2306614"/>
                          <a:pt x="412742" y="2308056"/>
                          <a:pt x="423887" y="2311400"/>
                        </a:cubicBezTo>
                        <a:cubicBezTo>
                          <a:pt x="440984" y="2316529"/>
                          <a:pt x="474687" y="2328334"/>
                          <a:pt x="474687" y="2328334"/>
                        </a:cubicBezTo>
                        <a:cubicBezTo>
                          <a:pt x="491620" y="2345267"/>
                          <a:pt x="516593" y="2356899"/>
                          <a:pt x="525487" y="2379134"/>
                        </a:cubicBezTo>
                        <a:lnTo>
                          <a:pt x="559354" y="2463800"/>
                        </a:lnTo>
                        <a:cubicBezTo>
                          <a:pt x="572868" y="2612450"/>
                          <a:pt x="575444" y="2585265"/>
                          <a:pt x="550887" y="2794000"/>
                        </a:cubicBezTo>
                        <a:cubicBezTo>
                          <a:pt x="548801" y="2811727"/>
                          <a:pt x="539598" y="2827867"/>
                          <a:pt x="533954" y="2844800"/>
                        </a:cubicBezTo>
                        <a:lnTo>
                          <a:pt x="525487" y="2870200"/>
                        </a:lnTo>
                        <a:cubicBezTo>
                          <a:pt x="522665" y="2878667"/>
                          <a:pt x="523332" y="2889289"/>
                          <a:pt x="517021" y="2895600"/>
                        </a:cubicBezTo>
                        <a:lnTo>
                          <a:pt x="500087" y="2912534"/>
                        </a:lnTo>
                        <a:cubicBezTo>
                          <a:pt x="478692" y="2976721"/>
                          <a:pt x="483154" y="2945485"/>
                          <a:pt x="483154" y="3005667"/>
                        </a:cubicBezTo>
                      </a:path>
                    </a:pathLst>
                  </a:custGeom>
                  <a:grpFill/>
                  <a:ln w="127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Freeform: Shape 113">
                    <a:extLst>
                      <a:ext uri="{FF2B5EF4-FFF2-40B4-BE49-F238E27FC236}">
                        <a16:creationId xmlns:a16="http://schemas.microsoft.com/office/drawing/2014/main" id="{1C4E0A21-B49A-FA75-C87F-6BFFB24866A3}"/>
                      </a:ext>
                    </a:extLst>
                  </p:cNvPr>
                  <p:cNvSpPr/>
                  <p:nvPr/>
                </p:nvSpPr>
                <p:spPr>
                  <a:xfrm>
                    <a:off x="341203" y="658748"/>
                    <a:ext cx="45720" cy="228600"/>
                  </a:xfrm>
                  <a:custGeom>
                    <a:avLst/>
                    <a:gdLst>
                      <a:gd name="connsiteX0" fmla="*/ 474687 w 610487"/>
                      <a:gd name="connsiteY0" fmla="*/ 0 h 3005667"/>
                      <a:gd name="connsiteX1" fmla="*/ 356154 w 610487"/>
                      <a:gd name="connsiteY1" fmla="*/ 50800 h 3005667"/>
                      <a:gd name="connsiteX2" fmla="*/ 305354 w 610487"/>
                      <a:gd name="connsiteY2" fmla="*/ 76200 h 3005667"/>
                      <a:gd name="connsiteX3" fmla="*/ 246087 w 610487"/>
                      <a:gd name="connsiteY3" fmla="*/ 101600 h 3005667"/>
                      <a:gd name="connsiteX4" fmla="*/ 144487 w 610487"/>
                      <a:gd name="connsiteY4" fmla="*/ 143934 h 3005667"/>
                      <a:gd name="connsiteX5" fmla="*/ 110621 w 610487"/>
                      <a:gd name="connsiteY5" fmla="*/ 169334 h 3005667"/>
                      <a:gd name="connsiteX6" fmla="*/ 51354 w 610487"/>
                      <a:gd name="connsiteY6" fmla="*/ 270934 h 3005667"/>
                      <a:gd name="connsiteX7" fmla="*/ 9021 w 610487"/>
                      <a:gd name="connsiteY7" fmla="*/ 431800 h 3005667"/>
                      <a:gd name="connsiteX8" fmla="*/ 25954 w 610487"/>
                      <a:gd name="connsiteY8" fmla="*/ 516467 h 3005667"/>
                      <a:gd name="connsiteX9" fmla="*/ 110621 w 610487"/>
                      <a:gd name="connsiteY9" fmla="*/ 584200 h 3005667"/>
                      <a:gd name="connsiteX10" fmla="*/ 229154 w 610487"/>
                      <a:gd name="connsiteY10" fmla="*/ 643467 h 3005667"/>
                      <a:gd name="connsiteX11" fmla="*/ 279954 w 610487"/>
                      <a:gd name="connsiteY11" fmla="*/ 685800 h 3005667"/>
                      <a:gd name="connsiteX12" fmla="*/ 330754 w 610487"/>
                      <a:gd name="connsiteY12" fmla="*/ 736600 h 3005667"/>
                      <a:gd name="connsiteX13" fmla="*/ 373087 w 610487"/>
                      <a:gd name="connsiteY13" fmla="*/ 787400 h 3005667"/>
                      <a:gd name="connsiteX14" fmla="*/ 398487 w 610487"/>
                      <a:gd name="connsiteY14" fmla="*/ 795867 h 3005667"/>
                      <a:gd name="connsiteX15" fmla="*/ 457754 w 610487"/>
                      <a:gd name="connsiteY15" fmla="*/ 812800 h 3005667"/>
                      <a:gd name="connsiteX16" fmla="*/ 508554 w 610487"/>
                      <a:gd name="connsiteY16" fmla="*/ 855134 h 3005667"/>
                      <a:gd name="connsiteX17" fmla="*/ 559354 w 610487"/>
                      <a:gd name="connsiteY17" fmla="*/ 905934 h 3005667"/>
                      <a:gd name="connsiteX18" fmla="*/ 584754 w 610487"/>
                      <a:gd name="connsiteY18" fmla="*/ 931334 h 3005667"/>
                      <a:gd name="connsiteX19" fmla="*/ 601687 w 610487"/>
                      <a:gd name="connsiteY19" fmla="*/ 982134 h 3005667"/>
                      <a:gd name="connsiteX20" fmla="*/ 593221 w 610487"/>
                      <a:gd name="connsiteY20" fmla="*/ 1193800 h 3005667"/>
                      <a:gd name="connsiteX21" fmla="*/ 559354 w 610487"/>
                      <a:gd name="connsiteY21" fmla="*/ 1244600 h 3005667"/>
                      <a:gd name="connsiteX22" fmla="*/ 491621 w 610487"/>
                      <a:gd name="connsiteY22" fmla="*/ 1363134 h 3005667"/>
                      <a:gd name="connsiteX23" fmla="*/ 432354 w 610487"/>
                      <a:gd name="connsiteY23" fmla="*/ 1490134 h 3005667"/>
                      <a:gd name="connsiteX24" fmla="*/ 406954 w 610487"/>
                      <a:gd name="connsiteY24" fmla="*/ 1515534 h 3005667"/>
                      <a:gd name="connsiteX25" fmla="*/ 356154 w 610487"/>
                      <a:gd name="connsiteY25" fmla="*/ 1566334 h 3005667"/>
                      <a:gd name="connsiteX26" fmla="*/ 330754 w 610487"/>
                      <a:gd name="connsiteY26" fmla="*/ 1591734 h 3005667"/>
                      <a:gd name="connsiteX27" fmla="*/ 229154 w 610487"/>
                      <a:gd name="connsiteY27" fmla="*/ 1617134 h 3005667"/>
                      <a:gd name="connsiteX28" fmla="*/ 34421 w 610487"/>
                      <a:gd name="connsiteY28" fmla="*/ 1659467 h 3005667"/>
                      <a:gd name="connsiteX29" fmla="*/ 17487 w 610487"/>
                      <a:gd name="connsiteY29" fmla="*/ 1701800 h 3005667"/>
                      <a:gd name="connsiteX30" fmla="*/ 17487 w 610487"/>
                      <a:gd name="connsiteY30" fmla="*/ 2065867 h 3005667"/>
                      <a:gd name="connsiteX31" fmla="*/ 51354 w 610487"/>
                      <a:gd name="connsiteY31" fmla="*/ 2099734 h 3005667"/>
                      <a:gd name="connsiteX32" fmla="*/ 102154 w 610487"/>
                      <a:gd name="connsiteY32" fmla="*/ 2201334 h 3005667"/>
                      <a:gd name="connsiteX33" fmla="*/ 127554 w 610487"/>
                      <a:gd name="connsiteY33" fmla="*/ 2218267 h 3005667"/>
                      <a:gd name="connsiteX34" fmla="*/ 161421 w 610487"/>
                      <a:gd name="connsiteY34" fmla="*/ 2243667 h 3005667"/>
                      <a:gd name="connsiteX35" fmla="*/ 186821 w 610487"/>
                      <a:gd name="connsiteY35" fmla="*/ 2252134 h 3005667"/>
                      <a:gd name="connsiteX36" fmla="*/ 313821 w 610487"/>
                      <a:gd name="connsiteY36" fmla="*/ 2269067 h 3005667"/>
                      <a:gd name="connsiteX37" fmla="*/ 390021 w 610487"/>
                      <a:gd name="connsiteY37" fmla="*/ 2302934 h 3005667"/>
                      <a:gd name="connsiteX38" fmla="*/ 423887 w 610487"/>
                      <a:gd name="connsiteY38" fmla="*/ 2311400 h 3005667"/>
                      <a:gd name="connsiteX39" fmla="*/ 474687 w 610487"/>
                      <a:gd name="connsiteY39" fmla="*/ 2328334 h 3005667"/>
                      <a:gd name="connsiteX40" fmla="*/ 525487 w 610487"/>
                      <a:gd name="connsiteY40" fmla="*/ 2379134 h 3005667"/>
                      <a:gd name="connsiteX41" fmla="*/ 559354 w 610487"/>
                      <a:gd name="connsiteY41" fmla="*/ 2463800 h 3005667"/>
                      <a:gd name="connsiteX42" fmla="*/ 550887 w 610487"/>
                      <a:gd name="connsiteY42" fmla="*/ 2794000 h 3005667"/>
                      <a:gd name="connsiteX43" fmla="*/ 533954 w 610487"/>
                      <a:gd name="connsiteY43" fmla="*/ 2844800 h 3005667"/>
                      <a:gd name="connsiteX44" fmla="*/ 525487 w 610487"/>
                      <a:gd name="connsiteY44" fmla="*/ 2870200 h 3005667"/>
                      <a:gd name="connsiteX45" fmla="*/ 517021 w 610487"/>
                      <a:gd name="connsiteY45" fmla="*/ 2895600 h 3005667"/>
                      <a:gd name="connsiteX46" fmla="*/ 500087 w 610487"/>
                      <a:gd name="connsiteY46" fmla="*/ 2912534 h 3005667"/>
                      <a:gd name="connsiteX47" fmla="*/ 483154 w 610487"/>
                      <a:gd name="connsiteY47" fmla="*/ 3005667 h 3005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610487" h="3005667">
                        <a:moveTo>
                          <a:pt x="474687" y="0"/>
                        </a:moveTo>
                        <a:cubicBezTo>
                          <a:pt x="435176" y="16933"/>
                          <a:pt x="394602" y="31576"/>
                          <a:pt x="356154" y="50800"/>
                        </a:cubicBezTo>
                        <a:cubicBezTo>
                          <a:pt x="339221" y="59267"/>
                          <a:pt x="322544" y="68266"/>
                          <a:pt x="305354" y="76200"/>
                        </a:cubicBezTo>
                        <a:cubicBezTo>
                          <a:pt x="285839" y="85207"/>
                          <a:pt x="265564" y="92511"/>
                          <a:pt x="246087" y="101600"/>
                        </a:cubicBezTo>
                        <a:cubicBezTo>
                          <a:pt x="155922" y="143677"/>
                          <a:pt x="208386" y="127959"/>
                          <a:pt x="144487" y="143934"/>
                        </a:cubicBezTo>
                        <a:cubicBezTo>
                          <a:pt x="133198" y="152401"/>
                          <a:pt x="118966" y="157955"/>
                          <a:pt x="110621" y="169334"/>
                        </a:cubicBezTo>
                        <a:cubicBezTo>
                          <a:pt x="87435" y="200951"/>
                          <a:pt x="67145" y="235047"/>
                          <a:pt x="51354" y="270934"/>
                        </a:cubicBezTo>
                        <a:cubicBezTo>
                          <a:pt x="22640" y="336192"/>
                          <a:pt x="19235" y="370513"/>
                          <a:pt x="9021" y="431800"/>
                        </a:cubicBezTo>
                        <a:cubicBezTo>
                          <a:pt x="14665" y="460022"/>
                          <a:pt x="14617" y="490013"/>
                          <a:pt x="25954" y="516467"/>
                        </a:cubicBezTo>
                        <a:cubicBezTo>
                          <a:pt x="34843" y="537207"/>
                          <a:pt x="96722" y="576556"/>
                          <a:pt x="110621" y="584200"/>
                        </a:cubicBezTo>
                        <a:cubicBezTo>
                          <a:pt x="149328" y="605489"/>
                          <a:pt x="229154" y="643467"/>
                          <a:pt x="229154" y="643467"/>
                        </a:cubicBezTo>
                        <a:cubicBezTo>
                          <a:pt x="267934" y="701638"/>
                          <a:pt x="218571" y="636694"/>
                          <a:pt x="279954" y="685800"/>
                        </a:cubicBezTo>
                        <a:cubicBezTo>
                          <a:pt x="298654" y="700760"/>
                          <a:pt x="317471" y="716674"/>
                          <a:pt x="330754" y="736600"/>
                        </a:cubicBezTo>
                        <a:cubicBezTo>
                          <a:pt x="343249" y="755343"/>
                          <a:pt x="353529" y="774361"/>
                          <a:pt x="373087" y="787400"/>
                        </a:cubicBezTo>
                        <a:cubicBezTo>
                          <a:pt x="380513" y="792351"/>
                          <a:pt x="389939" y="793303"/>
                          <a:pt x="398487" y="795867"/>
                        </a:cubicBezTo>
                        <a:cubicBezTo>
                          <a:pt x="418167" y="801771"/>
                          <a:pt x="437998" y="807156"/>
                          <a:pt x="457754" y="812800"/>
                        </a:cubicBezTo>
                        <a:cubicBezTo>
                          <a:pt x="496533" y="870970"/>
                          <a:pt x="447172" y="806028"/>
                          <a:pt x="508554" y="855134"/>
                        </a:cubicBezTo>
                        <a:cubicBezTo>
                          <a:pt x="527254" y="870094"/>
                          <a:pt x="542421" y="889001"/>
                          <a:pt x="559354" y="905934"/>
                        </a:cubicBezTo>
                        <a:lnTo>
                          <a:pt x="584754" y="931334"/>
                        </a:lnTo>
                        <a:cubicBezTo>
                          <a:pt x="590398" y="948267"/>
                          <a:pt x="597947" y="964681"/>
                          <a:pt x="601687" y="982134"/>
                        </a:cubicBezTo>
                        <a:cubicBezTo>
                          <a:pt x="616750" y="1052426"/>
                          <a:pt x="611531" y="1123610"/>
                          <a:pt x="593221" y="1193800"/>
                        </a:cubicBezTo>
                        <a:cubicBezTo>
                          <a:pt x="588084" y="1213492"/>
                          <a:pt x="569825" y="1227149"/>
                          <a:pt x="559354" y="1244600"/>
                        </a:cubicBezTo>
                        <a:cubicBezTo>
                          <a:pt x="535941" y="1283622"/>
                          <a:pt x="512671" y="1322788"/>
                          <a:pt x="491621" y="1363134"/>
                        </a:cubicBezTo>
                        <a:cubicBezTo>
                          <a:pt x="483473" y="1378751"/>
                          <a:pt x="447430" y="1467520"/>
                          <a:pt x="432354" y="1490134"/>
                        </a:cubicBezTo>
                        <a:cubicBezTo>
                          <a:pt x="425712" y="1500097"/>
                          <a:pt x="414746" y="1506443"/>
                          <a:pt x="406954" y="1515534"/>
                        </a:cubicBezTo>
                        <a:cubicBezTo>
                          <a:pt x="333944" y="1600712"/>
                          <a:pt x="423225" y="1510441"/>
                          <a:pt x="356154" y="1566334"/>
                        </a:cubicBezTo>
                        <a:cubicBezTo>
                          <a:pt x="346956" y="1573999"/>
                          <a:pt x="340908" y="1585388"/>
                          <a:pt x="330754" y="1591734"/>
                        </a:cubicBezTo>
                        <a:cubicBezTo>
                          <a:pt x="296831" y="1612936"/>
                          <a:pt x="268093" y="1610644"/>
                          <a:pt x="229154" y="1617134"/>
                        </a:cubicBezTo>
                        <a:cubicBezTo>
                          <a:pt x="77143" y="1642469"/>
                          <a:pt x="127959" y="1628288"/>
                          <a:pt x="34421" y="1659467"/>
                        </a:cubicBezTo>
                        <a:cubicBezTo>
                          <a:pt x="28776" y="1673578"/>
                          <a:pt x="19986" y="1686809"/>
                          <a:pt x="17487" y="1701800"/>
                        </a:cubicBezTo>
                        <a:cubicBezTo>
                          <a:pt x="-2775" y="1823371"/>
                          <a:pt x="-8696" y="1943678"/>
                          <a:pt x="17487" y="2065867"/>
                        </a:cubicBezTo>
                        <a:cubicBezTo>
                          <a:pt x="20832" y="2081478"/>
                          <a:pt x="40065" y="2088445"/>
                          <a:pt x="51354" y="2099734"/>
                        </a:cubicBezTo>
                        <a:cubicBezTo>
                          <a:pt x="62828" y="2126507"/>
                          <a:pt x="81322" y="2177030"/>
                          <a:pt x="102154" y="2201334"/>
                        </a:cubicBezTo>
                        <a:cubicBezTo>
                          <a:pt x="108776" y="2209060"/>
                          <a:pt x="119274" y="2212353"/>
                          <a:pt x="127554" y="2218267"/>
                        </a:cubicBezTo>
                        <a:cubicBezTo>
                          <a:pt x="139037" y="2226469"/>
                          <a:pt x="149169" y="2236666"/>
                          <a:pt x="161421" y="2243667"/>
                        </a:cubicBezTo>
                        <a:cubicBezTo>
                          <a:pt x="169170" y="2248095"/>
                          <a:pt x="178109" y="2250198"/>
                          <a:pt x="186821" y="2252134"/>
                        </a:cubicBezTo>
                        <a:cubicBezTo>
                          <a:pt x="224816" y="2260577"/>
                          <a:pt x="277150" y="2264992"/>
                          <a:pt x="313821" y="2269067"/>
                        </a:cubicBezTo>
                        <a:cubicBezTo>
                          <a:pt x="343324" y="2283818"/>
                          <a:pt x="357593" y="2292125"/>
                          <a:pt x="390021" y="2302934"/>
                        </a:cubicBezTo>
                        <a:cubicBezTo>
                          <a:pt x="401060" y="2306614"/>
                          <a:pt x="412742" y="2308056"/>
                          <a:pt x="423887" y="2311400"/>
                        </a:cubicBezTo>
                        <a:cubicBezTo>
                          <a:pt x="440984" y="2316529"/>
                          <a:pt x="474687" y="2328334"/>
                          <a:pt x="474687" y="2328334"/>
                        </a:cubicBezTo>
                        <a:cubicBezTo>
                          <a:pt x="491620" y="2345267"/>
                          <a:pt x="516593" y="2356899"/>
                          <a:pt x="525487" y="2379134"/>
                        </a:cubicBezTo>
                        <a:lnTo>
                          <a:pt x="559354" y="2463800"/>
                        </a:lnTo>
                        <a:cubicBezTo>
                          <a:pt x="572868" y="2612450"/>
                          <a:pt x="575444" y="2585265"/>
                          <a:pt x="550887" y="2794000"/>
                        </a:cubicBezTo>
                        <a:cubicBezTo>
                          <a:pt x="548801" y="2811727"/>
                          <a:pt x="539598" y="2827867"/>
                          <a:pt x="533954" y="2844800"/>
                        </a:cubicBezTo>
                        <a:lnTo>
                          <a:pt x="525487" y="2870200"/>
                        </a:lnTo>
                        <a:cubicBezTo>
                          <a:pt x="522665" y="2878667"/>
                          <a:pt x="523332" y="2889289"/>
                          <a:pt x="517021" y="2895600"/>
                        </a:cubicBezTo>
                        <a:lnTo>
                          <a:pt x="500087" y="2912534"/>
                        </a:lnTo>
                        <a:cubicBezTo>
                          <a:pt x="478692" y="2976721"/>
                          <a:pt x="483154" y="2945485"/>
                          <a:pt x="483154" y="3005667"/>
                        </a:cubicBezTo>
                      </a:path>
                    </a:pathLst>
                  </a:custGeom>
                  <a:grpFill/>
                  <a:ln w="127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sp>
        <p:nvSpPr>
          <p:cNvPr id="132" name="Rectangle 131">
            <a:extLst>
              <a:ext uri="{FF2B5EF4-FFF2-40B4-BE49-F238E27FC236}">
                <a16:creationId xmlns:a16="http://schemas.microsoft.com/office/drawing/2014/main" id="{F60688DF-C854-5274-157E-150991A1D77F}"/>
              </a:ext>
            </a:extLst>
          </p:cNvPr>
          <p:cNvSpPr/>
          <p:nvPr/>
        </p:nvSpPr>
        <p:spPr>
          <a:xfrm>
            <a:off x="5698421" y="2415212"/>
            <a:ext cx="914400" cy="914400"/>
          </a:xfrm>
          <a:prstGeom prst="rect">
            <a:avLst/>
          </a:prstGeom>
          <a:solidFill>
            <a:schemeClr val="bg2">
              <a:lumMod val="50000"/>
            </a:schemeClr>
          </a:solidFill>
          <a:ln w="127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34" name="Group 133">
            <a:extLst>
              <a:ext uri="{FF2B5EF4-FFF2-40B4-BE49-F238E27FC236}">
                <a16:creationId xmlns:a16="http://schemas.microsoft.com/office/drawing/2014/main" id="{D0A54AE7-3E3F-AA99-8C30-E12B6B70F660}"/>
              </a:ext>
            </a:extLst>
          </p:cNvPr>
          <p:cNvGrpSpPr/>
          <p:nvPr/>
        </p:nvGrpSpPr>
        <p:grpSpPr>
          <a:xfrm>
            <a:off x="5762003" y="2485717"/>
            <a:ext cx="365760" cy="773390"/>
            <a:chOff x="-637726" y="382148"/>
            <a:chExt cx="365760" cy="773390"/>
          </a:xfrm>
          <a:solidFill>
            <a:srgbClr val="76B900"/>
          </a:solidFill>
        </p:grpSpPr>
        <p:sp>
          <p:nvSpPr>
            <p:cNvPr id="148" name="Rectangle 147">
              <a:extLst>
                <a:ext uri="{FF2B5EF4-FFF2-40B4-BE49-F238E27FC236}">
                  <a16:creationId xmlns:a16="http://schemas.microsoft.com/office/drawing/2014/main" id="{EBD58AA8-A110-AAFA-7C09-AE7BA7602201}"/>
                </a:ext>
              </a:extLst>
            </p:cNvPr>
            <p:cNvSpPr/>
            <p:nvPr/>
          </p:nvSpPr>
          <p:spPr>
            <a:xfrm>
              <a:off x="-637726" y="382148"/>
              <a:ext cx="365760" cy="773390"/>
            </a:xfrm>
            <a:prstGeom prst="rect">
              <a:avLst/>
            </a:prstGeom>
            <a:grpFill/>
            <a:ln w="254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49" name="Group 148">
              <a:extLst>
                <a:ext uri="{FF2B5EF4-FFF2-40B4-BE49-F238E27FC236}">
                  <a16:creationId xmlns:a16="http://schemas.microsoft.com/office/drawing/2014/main" id="{DC638F94-C423-90CA-45A8-81F0F84FE125}"/>
                </a:ext>
              </a:extLst>
            </p:cNvPr>
            <p:cNvGrpSpPr/>
            <p:nvPr/>
          </p:nvGrpSpPr>
          <p:grpSpPr>
            <a:xfrm>
              <a:off x="-577706" y="440527"/>
              <a:ext cx="245720" cy="649516"/>
              <a:chOff x="-359388" y="1619249"/>
              <a:chExt cx="264842" cy="649516"/>
            </a:xfrm>
            <a:grpFill/>
          </p:grpSpPr>
          <p:grpSp>
            <p:nvGrpSpPr>
              <p:cNvPr id="150" name="Group 149">
                <a:extLst>
                  <a:ext uri="{FF2B5EF4-FFF2-40B4-BE49-F238E27FC236}">
                    <a16:creationId xmlns:a16="http://schemas.microsoft.com/office/drawing/2014/main" id="{547C2286-618D-3894-D029-EA8640D1DB68}"/>
                  </a:ext>
                </a:extLst>
              </p:cNvPr>
              <p:cNvGrpSpPr/>
              <p:nvPr/>
            </p:nvGrpSpPr>
            <p:grpSpPr>
              <a:xfrm>
                <a:off x="-359388" y="1619249"/>
                <a:ext cx="264842" cy="283892"/>
                <a:chOff x="-359388" y="1619249"/>
                <a:chExt cx="264842" cy="283892"/>
              </a:xfrm>
              <a:grpFill/>
            </p:grpSpPr>
            <p:sp>
              <p:nvSpPr>
                <p:cNvPr id="156" name="Rectangle 155">
                  <a:extLst>
                    <a:ext uri="{FF2B5EF4-FFF2-40B4-BE49-F238E27FC236}">
                      <a16:creationId xmlns:a16="http://schemas.microsoft.com/office/drawing/2014/main" id="{839AA686-A554-2611-5E18-65197327659A}"/>
                    </a:ext>
                  </a:extLst>
                </p:cNvPr>
                <p:cNvSpPr/>
                <p:nvPr/>
              </p:nvSpPr>
              <p:spPr>
                <a:xfrm>
                  <a:off x="-359388" y="1619249"/>
                  <a:ext cx="264842" cy="283892"/>
                </a:xfrm>
                <a:prstGeom prst="rect">
                  <a:avLst/>
                </a:prstGeom>
                <a:grpFill/>
                <a:ln w="254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57" name="Group 156">
                  <a:extLst>
                    <a:ext uri="{FF2B5EF4-FFF2-40B4-BE49-F238E27FC236}">
                      <a16:creationId xmlns:a16="http://schemas.microsoft.com/office/drawing/2014/main" id="{3F8D684B-24CE-A94F-AAC7-C675C7CCFD82}"/>
                    </a:ext>
                  </a:extLst>
                </p:cNvPr>
                <p:cNvGrpSpPr/>
                <p:nvPr/>
              </p:nvGrpSpPr>
              <p:grpSpPr>
                <a:xfrm>
                  <a:off x="-309137" y="1666198"/>
                  <a:ext cx="164339" cy="189995"/>
                  <a:chOff x="222584" y="658748"/>
                  <a:chExt cx="164339" cy="228600"/>
                </a:xfrm>
                <a:grpFill/>
              </p:grpSpPr>
              <p:sp>
                <p:nvSpPr>
                  <p:cNvPr id="158" name="Freeform: Shape 157">
                    <a:extLst>
                      <a:ext uri="{FF2B5EF4-FFF2-40B4-BE49-F238E27FC236}">
                        <a16:creationId xmlns:a16="http://schemas.microsoft.com/office/drawing/2014/main" id="{A75BFBCA-396F-9EDC-146C-9E0E21DDD0C4}"/>
                      </a:ext>
                    </a:extLst>
                  </p:cNvPr>
                  <p:cNvSpPr/>
                  <p:nvPr/>
                </p:nvSpPr>
                <p:spPr>
                  <a:xfrm>
                    <a:off x="222584" y="658748"/>
                    <a:ext cx="45720" cy="228600"/>
                  </a:xfrm>
                  <a:custGeom>
                    <a:avLst/>
                    <a:gdLst>
                      <a:gd name="connsiteX0" fmla="*/ 474687 w 610487"/>
                      <a:gd name="connsiteY0" fmla="*/ 0 h 3005667"/>
                      <a:gd name="connsiteX1" fmla="*/ 356154 w 610487"/>
                      <a:gd name="connsiteY1" fmla="*/ 50800 h 3005667"/>
                      <a:gd name="connsiteX2" fmla="*/ 305354 w 610487"/>
                      <a:gd name="connsiteY2" fmla="*/ 76200 h 3005667"/>
                      <a:gd name="connsiteX3" fmla="*/ 246087 w 610487"/>
                      <a:gd name="connsiteY3" fmla="*/ 101600 h 3005667"/>
                      <a:gd name="connsiteX4" fmla="*/ 144487 w 610487"/>
                      <a:gd name="connsiteY4" fmla="*/ 143934 h 3005667"/>
                      <a:gd name="connsiteX5" fmla="*/ 110621 w 610487"/>
                      <a:gd name="connsiteY5" fmla="*/ 169334 h 3005667"/>
                      <a:gd name="connsiteX6" fmla="*/ 51354 w 610487"/>
                      <a:gd name="connsiteY6" fmla="*/ 270934 h 3005667"/>
                      <a:gd name="connsiteX7" fmla="*/ 9021 w 610487"/>
                      <a:gd name="connsiteY7" fmla="*/ 431800 h 3005667"/>
                      <a:gd name="connsiteX8" fmla="*/ 25954 w 610487"/>
                      <a:gd name="connsiteY8" fmla="*/ 516467 h 3005667"/>
                      <a:gd name="connsiteX9" fmla="*/ 110621 w 610487"/>
                      <a:gd name="connsiteY9" fmla="*/ 584200 h 3005667"/>
                      <a:gd name="connsiteX10" fmla="*/ 229154 w 610487"/>
                      <a:gd name="connsiteY10" fmla="*/ 643467 h 3005667"/>
                      <a:gd name="connsiteX11" fmla="*/ 279954 w 610487"/>
                      <a:gd name="connsiteY11" fmla="*/ 685800 h 3005667"/>
                      <a:gd name="connsiteX12" fmla="*/ 330754 w 610487"/>
                      <a:gd name="connsiteY12" fmla="*/ 736600 h 3005667"/>
                      <a:gd name="connsiteX13" fmla="*/ 373087 w 610487"/>
                      <a:gd name="connsiteY13" fmla="*/ 787400 h 3005667"/>
                      <a:gd name="connsiteX14" fmla="*/ 398487 w 610487"/>
                      <a:gd name="connsiteY14" fmla="*/ 795867 h 3005667"/>
                      <a:gd name="connsiteX15" fmla="*/ 457754 w 610487"/>
                      <a:gd name="connsiteY15" fmla="*/ 812800 h 3005667"/>
                      <a:gd name="connsiteX16" fmla="*/ 508554 w 610487"/>
                      <a:gd name="connsiteY16" fmla="*/ 855134 h 3005667"/>
                      <a:gd name="connsiteX17" fmla="*/ 559354 w 610487"/>
                      <a:gd name="connsiteY17" fmla="*/ 905934 h 3005667"/>
                      <a:gd name="connsiteX18" fmla="*/ 584754 w 610487"/>
                      <a:gd name="connsiteY18" fmla="*/ 931334 h 3005667"/>
                      <a:gd name="connsiteX19" fmla="*/ 601687 w 610487"/>
                      <a:gd name="connsiteY19" fmla="*/ 982134 h 3005667"/>
                      <a:gd name="connsiteX20" fmla="*/ 593221 w 610487"/>
                      <a:gd name="connsiteY20" fmla="*/ 1193800 h 3005667"/>
                      <a:gd name="connsiteX21" fmla="*/ 559354 w 610487"/>
                      <a:gd name="connsiteY21" fmla="*/ 1244600 h 3005667"/>
                      <a:gd name="connsiteX22" fmla="*/ 491621 w 610487"/>
                      <a:gd name="connsiteY22" fmla="*/ 1363134 h 3005667"/>
                      <a:gd name="connsiteX23" fmla="*/ 432354 w 610487"/>
                      <a:gd name="connsiteY23" fmla="*/ 1490134 h 3005667"/>
                      <a:gd name="connsiteX24" fmla="*/ 406954 w 610487"/>
                      <a:gd name="connsiteY24" fmla="*/ 1515534 h 3005667"/>
                      <a:gd name="connsiteX25" fmla="*/ 356154 w 610487"/>
                      <a:gd name="connsiteY25" fmla="*/ 1566334 h 3005667"/>
                      <a:gd name="connsiteX26" fmla="*/ 330754 w 610487"/>
                      <a:gd name="connsiteY26" fmla="*/ 1591734 h 3005667"/>
                      <a:gd name="connsiteX27" fmla="*/ 229154 w 610487"/>
                      <a:gd name="connsiteY27" fmla="*/ 1617134 h 3005667"/>
                      <a:gd name="connsiteX28" fmla="*/ 34421 w 610487"/>
                      <a:gd name="connsiteY28" fmla="*/ 1659467 h 3005667"/>
                      <a:gd name="connsiteX29" fmla="*/ 17487 w 610487"/>
                      <a:gd name="connsiteY29" fmla="*/ 1701800 h 3005667"/>
                      <a:gd name="connsiteX30" fmla="*/ 17487 w 610487"/>
                      <a:gd name="connsiteY30" fmla="*/ 2065867 h 3005667"/>
                      <a:gd name="connsiteX31" fmla="*/ 51354 w 610487"/>
                      <a:gd name="connsiteY31" fmla="*/ 2099734 h 3005667"/>
                      <a:gd name="connsiteX32" fmla="*/ 102154 w 610487"/>
                      <a:gd name="connsiteY32" fmla="*/ 2201334 h 3005667"/>
                      <a:gd name="connsiteX33" fmla="*/ 127554 w 610487"/>
                      <a:gd name="connsiteY33" fmla="*/ 2218267 h 3005667"/>
                      <a:gd name="connsiteX34" fmla="*/ 161421 w 610487"/>
                      <a:gd name="connsiteY34" fmla="*/ 2243667 h 3005667"/>
                      <a:gd name="connsiteX35" fmla="*/ 186821 w 610487"/>
                      <a:gd name="connsiteY35" fmla="*/ 2252134 h 3005667"/>
                      <a:gd name="connsiteX36" fmla="*/ 313821 w 610487"/>
                      <a:gd name="connsiteY36" fmla="*/ 2269067 h 3005667"/>
                      <a:gd name="connsiteX37" fmla="*/ 390021 w 610487"/>
                      <a:gd name="connsiteY37" fmla="*/ 2302934 h 3005667"/>
                      <a:gd name="connsiteX38" fmla="*/ 423887 w 610487"/>
                      <a:gd name="connsiteY38" fmla="*/ 2311400 h 3005667"/>
                      <a:gd name="connsiteX39" fmla="*/ 474687 w 610487"/>
                      <a:gd name="connsiteY39" fmla="*/ 2328334 h 3005667"/>
                      <a:gd name="connsiteX40" fmla="*/ 525487 w 610487"/>
                      <a:gd name="connsiteY40" fmla="*/ 2379134 h 3005667"/>
                      <a:gd name="connsiteX41" fmla="*/ 559354 w 610487"/>
                      <a:gd name="connsiteY41" fmla="*/ 2463800 h 3005667"/>
                      <a:gd name="connsiteX42" fmla="*/ 550887 w 610487"/>
                      <a:gd name="connsiteY42" fmla="*/ 2794000 h 3005667"/>
                      <a:gd name="connsiteX43" fmla="*/ 533954 w 610487"/>
                      <a:gd name="connsiteY43" fmla="*/ 2844800 h 3005667"/>
                      <a:gd name="connsiteX44" fmla="*/ 525487 w 610487"/>
                      <a:gd name="connsiteY44" fmla="*/ 2870200 h 3005667"/>
                      <a:gd name="connsiteX45" fmla="*/ 517021 w 610487"/>
                      <a:gd name="connsiteY45" fmla="*/ 2895600 h 3005667"/>
                      <a:gd name="connsiteX46" fmla="*/ 500087 w 610487"/>
                      <a:gd name="connsiteY46" fmla="*/ 2912534 h 3005667"/>
                      <a:gd name="connsiteX47" fmla="*/ 483154 w 610487"/>
                      <a:gd name="connsiteY47" fmla="*/ 3005667 h 3005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610487" h="3005667">
                        <a:moveTo>
                          <a:pt x="474687" y="0"/>
                        </a:moveTo>
                        <a:cubicBezTo>
                          <a:pt x="435176" y="16933"/>
                          <a:pt x="394602" y="31576"/>
                          <a:pt x="356154" y="50800"/>
                        </a:cubicBezTo>
                        <a:cubicBezTo>
                          <a:pt x="339221" y="59267"/>
                          <a:pt x="322544" y="68266"/>
                          <a:pt x="305354" y="76200"/>
                        </a:cubicBezTo>
                        <a:cubicBezTo>
                          <a:pt x="285839" y="85207"/>
                          <a:pt x="265564" y="92511"/>
                          <a:pt x="246087" y="101600"/>
                        </a:cubicBezTo>
                        <a:cubicBezTo>
                          <a:pt x="155922" y="143677"/>
                          <a:pt x="208386" y="127959"/>
                          <a:pt x="144487" y="143934"/>
                        </a:cubicBezTo>
                        <a:cubicBezTo>
                          <a:pt x="133198" y="152401"/>
                          <a:pt x="118966" y="157955"/>
                          <a:pt x="110621" y="169334"/>
                        </a:cubicBezTo>
                        <a:cubicBezTo>
                          <a:pt x="87435" y="200951"/>
                          <a:pt x="67145" y="235047"/>
                          <a:pt x="51354" y="270934"/>
                        </a:cubicBezTo>
                        <a:cubicBezTo>
                          <a:pt x="22640" y="336192"/>
                          <a:pt x="19235" y="370513"/>
                          <a:pt x="9021" y="431800"/>
                        </a:cubicBezTo>
                        <a:cubicBezTo>
                          <a:pt x="14665" y="460022"/>
                          <a:pt x="14617" y="490013"/>
                          <a:pt x="25954" y="516467"/>
                        </a:cubicBezTo>
                        <a:cubicBezTo>
                          <a:pt x="34843" y="537207"/>
                          <a:pt x="96722" y="576556"/>
                          <a:pt x="110621" y="584200"/>
                        </a:cubicBezTo>
                        <a:cubicBezTo>
                          <a:pt x="149328" y="605489"/>
                          <a:pt x="229154" y="643467"/>
                          <a:pt x="229154" y="643467"/>
                        </a:cubicBezTo>
                        <a:cubicBezTo>
                          <a:pt x="267934" y="701638"/>
                          <a:pt x="218571" y="636694"/>
                          <a:pt x="279954" y="685800"/>
                        </a:cubicBezTo>
                        <a:cubicBezTo>
                          <a:pt x="298654" y="700760"/>
                          <a:pt x="317471" y="716674"/>
                          <a:pt x="330754" y="736600"/>
                        </a:cubicBezTo>
                        <a:cubicBezTo>
                          <a:pt x="343249" y="755343"/>
                          <a:pt x="353529" y="774361"/>
                          <a:pt x="373087" y="787400"/>
                        </a:cubicBezTo>
                        <a:cubicBezTo>
                          <a:pt x="380513" y="792351"/>
                          <a:pt x="389939" y="793303"/>
                          <a:pt x="398487" y="795867"/>
                        </a:cubicBezTo>
                        <a:cubicBezTo>
                          <a:pt x="418167" y="801771"/>
                          <a:pt x="437998" y="807156"/>
                          <a:pt x="457754" y="812800"/>
                        </a:cubicBezTo>
                        <a:cubicBezTo>
                          <a:pt x="496533" y="870970"/>
                          <a:pt x="447172" y="806028"/>
                          <a:pt x="508554" y="855134"/>
                        </a:cubicBezTo>
                        <a:cubicBezTo>
                          <a:pt x="527254" y="870094"/>
                          <a:pt x="542421" y="889001"/>
                          <a:pt x="559354" y="905934"/>
                        </a:cubicBezTo>
                        <a:lnTo>
                          <a:pt x="584754" y="931334"/>
                        </a:lnTo>
                        <a:cubicBezTo>
                          <a:pt x="590398" y="948267"/>
                          <a:pt x="597947" y="964681"/>
                          <a:pt x="601687" y="982134"/>
                        </a:cubicBezTo>
                        <a:cubicBezTo>
                          <a:pt x="616750" y="1052426"/>
                          <a:pt x="611531" y="1123610"/>
                          <a:pt x="593221" y="1193800"/>
                        </a:cubicBezTo>
                        <a:cubicBezTo>
                          <a:pt x="588084" y="1213492"/>
                          <a:pt x="569825" y="1227149"/>
                          <a:pt x="559354" y="1244600"/>
                        </a:cubicBezTo>
                        <a:cubicBezTo>
                          <a:pt x="535941" y="1283622"/>
                          <a:pt x="512671" y="1322788"/>
                          <a:pt x="491621" y="1363134"/>
                        </a:cubicBezTo>
                        <a:cubicBezTo>
                          <a:pt x="483473" y="1378751"/>
                          <a:pt x="447430" y="1467520"/>
                          <a:pt x="432354" y="1490134"/>
                        </a:cubicBezTo>
                        <a:cubicBezTo>
                          <a:pt x="425712" y="1500097"/>
                          <a:pt x="414746" y="1506443"/>
                          <a:pt x="406954" y="1515534"/>
                        </a:cubicBezTo>
                        <a:cubicBezTo>
                          <a:pt x="333944" y="1600712"/>
                          <a:pt x="423225" y="1510441"/>
                          <a:pt x="356154" y="1566334"/>
                        </a:cubicBezTo>
                        <a:cubicBezTo>
                          <a:pt x="346956" y="1573999"/>
                          <a:pt x="340908" y="1585388"/>
                          <a:pt x="330754" y="1591734"/>
                        </a:cubicBezTo>
                        <a:cubicBezTo>
                          <a:pt x="296831" y="1612936"/>
                          <a:pt x="268093" y="1610644"/>
                          <a:pt x="229154" y="1617134"/>
                        </a:cubicBezTo>
                        <a:cubicBezTo>
                          <a:pt x="77143" y="1642469"/>
                          <a:pt x="127959" y="1628288"/>
                          <a:pt x="34421" y="1659467"/>
                        </a:cubicBezTo>
                        <a:cubicBezTo>
                          <a:pt x="28776" y="1673578"/>
                          <a:pt x="19986" y="1686809"/>
                          <a:pt x="17487" y="1701800"/>
                        </a:cubicBezTo>
                        <a:cubicBezTo>
                          <a:pt x="-2775" y="1823371"/>
                          <a:pt x="-8696" y="1943678"/>
                          <a:pt x="17487" y="2065867"/>
                        </a:cubicBezTo>
                        <a:cubicBezTo>
                          <a:pt x="20832" y="2081478"/>
                          <a:pt x="40065" y="2088445"/>
                          <a:pt x="51354" y="2099734"/>
                        </a:cubicBezTo>
                        <a:cubicBezTo>
                          <a:pt x="62828" y="2126507"/>
                          <a:pt x="81322" y="2177030"/>
                          <a:pt x="102154" y="2201334"/>
                        </a:cubicBezTo>
                        <a:cubicBezTo>
                          <a:pt x="108776" y="2209060"/>
                          <a:pt x="119274" y="2212353"/>
                          <a:pt x="127554" y="2218267"/>
                        </a:cubicBezTo>
                        <a:cubicBezTo>
                          <a:pt x="139037" y="2226469"/>
                          <a:pt x="149169" y="2236666"/>
                          <a:pt x="161421" y="2243667"/>
                        </a:cubicBezTo>
                        <a:cubicBezTo>
                          <a:pt x="169170" y="2248095"/>
                          <a:pt x="178109" y="2250198"/>
                          <a:pt x="186821" y="2252134"/>
                        </a:cubicBezTo>
                        <a:cubicBezTo>
                          <a:pt x="224816" y="2260577"/>
                          <a:pt x="277150" y="2264992"/>
                          <a:pt x="313821" y="2269067"/>
                        </a:cubicBezTo>
                        <a:cubicBezTo>
                          <a:pt x="343324" y="2283818"/>
                          <a:pt x="357593" y="2292125"/>
                          <a:pt x="390021" y="2302934"/>
                        </a:cubicBezTo>
                        <a:cubicBezTo>
                          <a:pt x="401060" y="2306614"/>
                          <a:pt x="412742" y="2308056"/>
                          <a:pt x="423887" y="2311400"/>
                        </a:cubicBezTo>
                        <a:cubicBezTo>
                          <a:pt x="440984" y="2316529"/>
                          <a:pt x="474687" y="2328334"/>
                          <a:pt x="474687" y="2328334"/>
                        </a:cubicBezTo>
                        <a:cubicBezTo>
                          <a:pt x="491620" y="2345267"/>
                          <a:pt x="516593" y="2356899"/>
                          <a:pt x="525487" y="2379134"/>
                        </a:cubicBezTo>
                        <a:lnTo>
                          <a:pt x="559354" y="2463800"/>
                        </a:lnTo>
                        <a:cubicBezTo>
                          <a:pt x="572868" y="2612450"/>
                          <a:pt x="575444" y="2585265"/>
                          <a:pt x="550887" y="2794000"/>
                        </a:cubicBezTo>
                        <a:cubicBezTo>
                          <a:pt x="548801" y="2811727"/>
                          <a:pt x="539598" y="2827867"/>
                          <a:pt x="533954" y="2844800"/>
                        </a:cubicBezTo>
                        <a:lnTo>
                          <a:pt x="525487" y="2870200"/>
                        </a:lnTo>
                        <a:cubicBezTo>
                          <a:pt x="522665" y="2878667"/>
                          <a:pt x="523332" y="2889289"/>
                          <a:pt x="517021" y="2895600"/>
                        </a:cubicBezTo>
                        <a:lnTo>
                          <a:pt x="500087" y="2912534"/>
                        </a:lnTo>
                        <a:cubicBezTo>
                          <a:pt x="478692" y="2976721"/>
                          <a:pt x="483154" y="2945485"/>
                          <a:pt x="483154" y="3005667"/>
                        </a:cubicBezTo>
                      </a:path>
                    </a:pathLst>
                  </a:custGeom>
                  <a:grpFill/>
                  <a:ln w="254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Freeform: Shape 158">
                    <a:extLst>
                      <a:ext uri="{FF2B5EF4-FFF2-40B4-BE49-F238E27FC236}">
                        <a16:creationId xmlns:a16="http://schemas.microsoft.com/office/drawing/2014/main" id="{53839CEF-6B00-8124-C15A-9C0F2117EBC3}"/>
                      </a:ext>
                    </a:extLst>
                  </p:cNvPr>
                  <p:cNvSpPr/>
                  <p:nvPr/>
                </p:nvSpPr>
                <p:spPr>
                  <a:xfrm>
                    <a:off x="341203" y="658748"/>
                    <a:ext cx="45720" cy="228600"/>
                  </a:xfrm>
                  <a:custGeom>
                    <a:avLst/>
                    <a:gdLst>
                      <a:gd name="connsiteX0" fmla="*/ 474687 w 610487"/>
                      <a:gd name="connsiteY0" fmla="*/ 0 h 3005667"/>
                      <a:gd name="connsiteX1" fmla="*/ 356154 w 610487"/>
                      <a:gd name="connsiteY1" fmla="*/ 50800 h 3005667"/>
                      <a:gd name="connsiteX2" fmla="*/ 305354 w 610487"/>
                      <a:gd name="connsiteY2" fmla="*/ 76200 h 3005667"/>
                      <a:gd name="connsiteX3" fmla="*/ 246087 w 610487"/>
                      <a:gd name="connsiteY3" fmla="*/ 101600 h 3005667"/>
                      <a:gd name="connsiteX4" fmla="*/ 144487 w 610487"/>
                      <a:gd name="connsiteY4" fmla="*/ 143934 h 3005667"/>
                      <a:gd name="connsiteX5" fmla="*/ 110621 w 610487"/>
                      <a:gd name="connsiteY5" fmla="*/ 169334 h 3005667"/>
                      <a:gd name="connsiteX6" fmla="*/ 51354 w 610487"/>
                      <a:gd name="connsiteY6" fmla="*/ 270934 h 3005667"/>
                      <a:gd name="connsiteX7" fmla="*/ 9021 w 610487"/>
                      <a:gd name="connsiteY7" fmla="*/ 431800 h 3005667"/>
                      <a:gd name="connsiteX8" fmla="*/ 25954 w 610487"/>
                      <a:gd name="connsiteY8" fmla="*/ 516467 h 3005667"/>
                      <a:gd name="connsiteX9" fmla="*/ 110621 w 610487"/>
                      <a:gd name="connsiteY9" fmla="*/ 584200 h 3005667"/>
                      <a:gd name="connsiteX10" fmla="*/ 229154 w 610487"/>
                      <a:gd name="connsiteY10" fmla="*/ 643467 h 3005667"/>
                      <a:gd name="connsiteX11" fmla="*/ 279954 w 610487"/>
                      <a:gd name="connsiteY11" fmla="*/ 685800 h 3005667"/>
                      <a:gd name="connsiteX12" fmla="*/ 330754 w 610487"/>
                      <a:gd name="connsiteY12" fmla="*/ 736600 h 3005667"/>
                      <a:gd name="connsiteX13" fmla="*/ 373087 w 610487"/>
                      <a:gd name="connsiteY13" fmla="*/ 787400 h 3005667"/>
                      <a:gd name="connsiteX14" fmla="*/ 398487 w 610487"/>
                      <a:gd name="connsiteY14" fmla="*/ 795867 h 3005667"/>
                      <a:gd name="connsiteX15" fmla="*/ 457754 w 610487"/>
                      <a:gd name="connsiteY15" fmla="*/ 812800 h 3005667"/>
                      <a:gd name="connsiteX16" fmla="*/ 508554 w 610487"/>
                      <a:gd name="connsiteY16" fmla="*/ 855134 h 3005667"/>
                      <a:gd name="connsiteX17" fmla="*/ 559354 w 610487"/>
                      <a:gd name="connsiteY17" fmla="*/ 905934 h 3005667"/>
                      <a:gd name="connsiteX18" fmla="*/ 584754 w 610487"/>
                      <a:gd name="connsiteY18" fmla="*/ 931334 h 3005667"/>
                      <a:gd name="connsiteX19" fmla="*/ 601687 w 610487"/>
                      <a:gd name="connsiteY19" fmla="*/ 982134 h 3005667"/>
                      <a:gd name="connsiteX20" fmla="*/ 593221 w 610487"/>
                      <a:gd name="connsiteY20" fmla="*/ 1193800 h 3005667"/>
                      <a:gd name="connsiteX21" fmla="*/ 559354 w 610487"/>
                      <a:gd name="connsiteY21" fmla="*/ 1244600 h 3005667"/>
                      <a:gd name="connsiteX22" fmla="*/ 491621 w 610487"/>
                      <a:gd name="connsiteY22" fmla="*/ 1363134 h 3005667"/>
                      <a:gd name="connsiteX23" fmla="*/ 432354 w 610487"/>
                      <a:gd name="connsiteY23" fmla="*/ 1490134 h 3005667"/>
                      <a:gd name="connsiteX24" fmla="*/ 406954 w 610487"/>
                      <a:gd name="connsiteY24" fmla="*/ 1515534 h 3005667"/>
                      <a:gd name="connsiteX25" fmla="*/ 356154 w 610487"/>
                      <a:gd name="connsiteY25" fmla="*/ 1566334 h 3005667"/>
                      <a:gd name="connsiteX26" fmla="*/ 330754 w 610487"/>
                      <a:gd name="connsiteY26" fmla="*/ 1591734 h 3005667"/>
                      <a:gd name="connsiteX27" fmla="*/ 229154 w 610487"/>
                      <a:gd name="connsiteY27" fmla="*/ 1617134 h 3005667"/>
                      <a:gd name="connsiteX28" fmla="*/ 34421 w 610487"/>
                      <a:gd name="connsiteY28" fmla="*/ 1659467 h 3005667"/>
                      <a:gd name="connsiteX29" fmla="*/ 17487 w 610487"/>
                      <a:gd name="connsiteY29" fmla="*/ 1701800 h 3005667"/>
                      <a:gd name="connsiteX30" fmla="*/ 17487 w 610487"/>
                      <a:gd name="connsiteY30" fmla="*/ 2065867 h 3005667"/>
                      <a:gd name="connsiteX31" fmla="*/ 51354 w 610487"/>
                      <a:gd name="connsiteY31" fmla="*/ 2099734 h 3005667"/>
                      <a:gd name="connsiteX32" fmla="*/ 102154 w 610487"/>
                      <a:gd name="connsiteY32" fmla="*/ 2201334 h 3005667"/>
                      <a:gd name="connsiteX33" fmla="*/ 127554 w 610487"/>
                      <a:gd name="connsiteY33" fmla="*/ 2218267 h 3005667"/>
                      <a:gd name="connsiteX34" fmla="*/ 161421 w 610487"/>
                      <a:gd name="connsiteY34" fmla="*/ 2243667 h 3005667"/>
                      <a:gd name="connsiteX35" fmla="*/ 186821 w 610487"/>
                      <a:gd name="connsiteY35" fmla="*/ 2252134 h 3005667"/>
                      <a:gd name="connsiteX36" fmla="*/ 313821 w 610487"/>
                      <a:gd name="connsiteY36" fmla="*/ 2269067 h 3005667"/>
                      <a:gd name="connsiteX37" fmla="*/ 390021 w 610487"/>
                      <a:gd name="connsiteY37" fmla="*/ 2302934 h 3005667"/>
                      <a:gd name="connsiteX38" fmla="*/ 423887 w 610487"/>
                      <a:gd name="connsiteY38" fmla="*/ 2311400 h 3005667"/>
                      <a:gd name="connsiteX39" fmla="*/ 474687 w 610487"/>
                      <a:gd name="connsiteY39" fmla="*/ 2328334 h 3005667"/>
                      <a:gd name="connsiteX40" fmla="*/ 525487 w 610487"/>
                      <a:gd name="connsiteY40" fmla="*/ 2379134 h 3005667"/>
                      <a:gd name="connsiteX41" fmla="*/ 559354 w 610487"/>
                      <a:gd name="connsiteY41" fmla="*/ 2463800 h 3005667"/>
                      <a:gd name="connsiteX42" fmla="*/ 550887 w 610487"/>
                      <a:gd name="connsiteY42" fmla="*/ 2794000 h 3005667"/>
                      <a:gd name="connsiteX43" fmla="*/ 533954 w 610487"/>
                      <a:gd name="connsiteY43" fmla="*/ 2844800 h 3005667"/>
                      <a:gd name="connsiteX44" fmla="*/ 525487 w 610487"/>
                      <a:gd name="connsiteY44" fmla="*/ 2870200 h 3005667"/>
                      <a:gd name="connsiteX45" fmla="*/ 517021 w 610487"/>
                      <a:gd name="connsiteY45" fmla="*/ 2895600 h 3005667"/>
                      <a:gd name="connsiteX46" fmla="*/ 500087 w 610487"/>
                      <a:gd name="connsiteY46" fmla="*/ 2912534 h 3005667"/>
                      <a:gd name="connsiteX47" fmla="*/ 483154 w 610487"/>
                      <a:gd name="connsiteY47" fmla="*/ 3005667 h 3005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610487" h="3005667">
                        <a:moveTo>
                          <a:pt x="474687" y="0"/>
                        </a:moveTo>
                        <a:cubicBezTo>
                          <a:pt x="435176" y="16933"/>
                          <a:pt x="394602" y="31576"/>
                          <a:pt x="356154" y="50800"/>
                        </a:cubicBezTo>
                        <a:cubicBezTo>
                          <a:pt x="339221" y="59267"/>
                          <a:pt x="322544" y="68266"/>
                          <a:pt x="305354" y="76200"/>
                        </a:cubicBezTo>
                        <a:cubicBezTo>
                          <a:pt x="285839" y="85207"/>
                          <a:pt x="265564" y="92511"/>
                          <a:pt x="246087" y="101600"/>
                        </a:cubicBezTo>
                        <a:cubicBezTo>
                          <a:pt x="155922" y="143677"/>
                          <a:pt x="208386" y="127959"/>
                          <a:pt x="144487" y="143934"/>
                        </a:cubicBezTo>
                        <a:cubicBezTo>
                          <a:pt x="133198" y="152401"/>
                          <a:pt x="118966" y="157955"/>
                          <a:pt x="110621" y="169334"/>
                        </a:cubicBezTo>
                        <a:cubicBezTo>
                          <a:pt x="87435" y="200951"/>
                          <a:pt x="67145" y="235047"/>
                          <a:pt x="51354" y="270934"/>
                        </a:cubicBezTo>
                        <a:cubicBezTo>
                          <a:pt x="22640" y="336192"/>
                          <a:pt x="19235" y="370513"/>
                          <a:pt x="9021" y="431800"/>
                        </a:cubicBezTo>
                        <a:cubicBezTo>
                          <a:pt x="14665" y="460022"/>
                          <a:pt x="14617" y="490013"/>
                          <a:pt x="25954" y="516467"/>
                        </a:cubicBezTo>
                        <a:cubicBezTo>
                          <a:pt x="34843" y="537207"/>
                          <a:pt x="96722" y="576556"/>
                          <a:pt x="110621" y="584200"/>
                        </a:cubicBezTo>
                        <a:cubicBezTo>
                          <a:pt x="149328" y="605489"/>
                          <a:pt x="229154" y="643467"/>
                          <a:pt x="229154" y="643467"/>
                        </a:cubicBezTo>
                        <a:cubicBezTo>
                          <a:pt x="267934" y="701638"/>
                          <a:pt x="218571" y="636694"/>
                          <a:pt x="279954" y="685800"/>
                        </a:cubicBezTo>
                        <a:cubicBezTo>
                          <a:pt x="298654" y="700760"/>
                          <a:pt x="317471" y="716674"/>
                          <a:pt x="330754" y="736600"/>
                        </a:cubicBezTo>
                        <a:cubicBezTo>
                          <a:pt x="343249" y="755343"/>
                          <a:pt x="353529" y="774361"/>
                          <a:pt x="373087" y="787400"/>
                        </a:cubicBezTo>
                        <a:cubicBezTo>
                          <a:pt x="380513" y="792351"/>
                          <a:pt x="389939" y="793303"/>
                          <a:pt x="398487" y="795867"/>
                        </a:cubicBezTo>
                        <a:cubicBezTo>
                          <a:pt x="418167" y="801771"/>
                          <a:pt x="437998" y="807156"/>
                          <a:pt x="457754" y="812800"/>
                        </a:cubicBezTo>
                        <a:cubicBezTo>
                          <a:pt x="496533" y="870970"/>
                          <a:pt x="447172" y="806028"/>
                          <a:pt x="508554" y="855134"/>
                        </a:cubicBezTo>
                        <a:cubicBezTo>
                          <a:pt x="527254" y="870094"/>
                          <a:pt x="542421" y="889001"/>
                          <a:pt x="559354" y="905934"/>
                        </a:cubicBezTo>
                        <a:lnTo>
                          <a:pt x="584754" y="931334"/>
                        </a:lnTo>
                        <a:cubicBezTo>
                          <a:pt x="590398" y="948267"/>
                          <a:pt x="597947" y="964681"/>
                          <a:pt x="601687" y="982134"/>
                        </a:cubicBezTo>
                        <a:cubicBezTo>
                          <a:pt x="616750" y="1052426"/>
                          <a:pt x="611531" y="1123610"/>
                          <a:pt x="593221" y="1193800"/>
                        </a:cubicBezTo>
                        <a:cubicBezTo>
                          <a:pt x="588084" y="1213492"/>
                          <a:pt x="569825" y="1227149"/>
                          <a:pt x="559354" y="1244600"/>
                        </a:cubicBezTo>
                        <a:cubicBezTo>
                          <a:pt x="535941" y="1283622"/>
                          <a:pt x="512671" y="1322788"/>
                          <a:pt x="491621" y="1363134"/>
                        </a:cubicBezTo>
                        <a:cubicBezTo>
                          <a:pt x="483473" y="1378751"/>
                          <a:pt x="447430" y="1467520"/>
                          <a:pt x="432354" y="1490134"/>
                        </a:cubicBezTo>
                        <a:cubicBezTo>
                          <a:pt x="425712" y="1500097"/>
                          <a:pt x="414746" y="1506443"/>
                          <a:pt x="406954" y="1515534"/>
                        </a:cubicBezTo>
                        <a:cubicBezTo>
                          <a:pt x="333944" y="1600712"/>
                          <a:pt x="423225" y="1510441"/>
                          <a:pt x="356154" y="1566334"/>
                        </a:cubicBezTo>
                        <a:cubicBezTo>
                          <a:pt x="346956" y="1573999"/>
                          <a:pt x="340908" y="1585388"/>
                          <a:pt x="330754" y="1591734"/>
                        </a:cubicBezTo>
                        <a:cubicBezTo>
                          <a:pt x="296831" y="1612936"/>
                          <a:pt x="268093" y="1610644"/>
                          <a:pt x="229154" y="1617134"/>
                        </a:cubicBezTo>
                        <a:cubicBezTo>
                          <a:pt x="77143" y="1642469"/>
                          <a:pt x="127959" y="1628288"/>
                          <a:pt x="34421" y="1659467"/>
                        </a:cubicBezTo>
                        <a:cubicBezTo>
                          <a:pt x="28776" y="1673578"/>
                          <a:pt x="19986" y="1686809"/>
                          <a:pt x="17487" y="1701800"/>
                        </a:cubicBezTo>
                        <a:cubicBezTo>
                          <a:pt x="-2775" y="1823371"/>
                          <a:pt x="-8696" y="1943678"/>
                          <a:pt x="17487" y="2065867"/>
                        </a:cubicBezTo>
                        <a:cubicBezTo>
                          <a:pt x="20832" y="2081478"/>
                          <a:pt x="40065" y="2088445"/>
                          <a:pt x="51354" y="2099734"/>
                        </a:cubicBezTo>
                        <a:cubicBezTo>
                          <a:pt x="62828" y="2126507"/>
                          <a:pt x="81322" y="2177030"/>
                          <a:pt x="102154" y="2201334"/>
                        </a:cubicBezTo>
                        <a:cubicBezTo>
                          <a:pt x="108776" y="2209060"/>
                          <a:pt x="119274" y="2212353"/>
                          <a:pt x="127554" y="2218267"/>
                        </a:cubicBezTo>
                        <a:cubicBezTo>
                          <a:pt x="139037" y="2226469"/>
                          <a:pt x="149169" y="2236666"/>
                          <a:pt x="161421" y="2243667"/>
                        </a:cubicBezTo>
                        <a:cubicBezTo>
                          <a:pt x="169170" y="2248095"/>
                          <a:pt x="178109" y="2250198"/>
                          <a:pt x="186821" y="2252134"/>
                        </a:cubicBezTo>
                        <a:cubicBezTo>
                          <a:pt x="224816" y="2260577"/>
                          <a:pt x="277150" y="2264992"/>
                          <a:pt x="313821" y="2269067"/>
                        </a:cubicBezTo>
                        <a:cubicBezTo>
                          <a:pt x="343324" y="2283818"/>
                          <a:pt x="357593" y="2292125"/>
                          <a:pt x="390021" y="2302934"/>
                        </a:cubicBezTo>
                        <a:cubicBezTo>
                          <a:pt x="401060" y="2306614"/>
                          <a:pt x="412742" y="2308056"/>
                          <a:pt x="423887" y="2311400"/>
                        </a:cubicBezTo>
                        <a:cubicBezTo>
                          <a:pt x="440984" y="2316529"/>
                          <a:pt x="474687" y="2328334"/>
                          <a:pt x="474687" y="2328334"/>
                        </a:cubicBezTo>
                        <a:cubicBezTo>
                          <a:pt x="491620" y="2345267"/>
                          <a:pt x="516593" y="2356899"/>
                          <a:pt x="525487" y="2379134"/>
                        </a:cubicBezTo>
                        <a:lnTo>
                          <a:pt x="559354" y="2463800"/>
                        </a:lnTo>
                        <a:cubicBezTo>
                          <a:pt x="572868" y="2612450"/>
                          <a:pt x="575444" y="2585265"/>
                          <a:pt x="550887" y="2794000"/>
                        </a:cubicBezTo>
                        <a:cubicBezTo>
                          <a:pt x="548801" y="2811727"/>
                          <a:pt x="539598" y="2827867"/>
                          <a:pt x="533954" y="2844800"/>
                        </a:cubicBezTo>
                        <a:lnTo>
                          <a:pt x="525487" y="2870200"/>
                        </a:lnTo>
                        <a:cubicBezTo>
                          <a:pt x="522665" y="2878667"/>
                          <a:pt x="523332" y="2889289"/>
                          <a:pt x="517021" y="2895600"/>
                        </a:cubicBezTo>
                        <a:lnTo>
                          <a:pt x="500087" y="2912534"/>
                        </a:lnTo>
                        <a:cubicBezTo>
                          <a:pt x="478692" y="2976721"/>
                          <a:pt x="483154" y="2945485"/>
                          <a:pt x="483154" y="3005667"/>
                        </a:cubicBezTo>
                      </a:path>
                    </a:pathLst>
                  </a:custGeom>
                  <a:grpFill/>
                  <a:ln w="254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51" name="Group 150">
                <a:extLst>
                  <a:ext uri="{FF2B5EF4-FFF2-40B4-BE49-F238E27FC236}">
                    <a16:creationId xmlns:a16="http://schemas.microsoft.com/office/drawing/2014/main" id="{1EB97D08-2EA6-F86E-E3A9-7945FEE1C08F}"/>
                  </a:ext>
                </a:extLst>
              </p:cNvPr>
              <p:cNvGrpSpPr/>
              <p:nvPr/>
            </p:nvGrpSpPr>
            <p:grpSpPr>
              <a:xfrm>
                <a:off x="-359388" y="1984873"/>
                <a:ext cx="264842" cy="283892"/>
                <a:chOff x="-359388" y="1619249"/>
                <a:chExt cx="264842" cy="283892"/>
              </a:xfrm>
              <a:grpFill/>
            </p:grpSpPr>
            <p:sp>
              <p:nvSpPr>
                <p:cNvPr id="152" name="Rectangle 151">
                  <a:extLst>
                    <a:ext uri="{FF2B5EF4-FFF2-40B4-BE49-F238E27FC236}">
                      <a16:creationId xmlns:a16="http://schemas.microsoft.com/office/drawing/2014/main" id="{8F91641D-00D0-6FCA-A0B8-CF3A7CC68C7B}"/>
                    </a:ext>
                  </a:extLst>
                </p:cNvPr>
                <p:cNvSpPr/>
                <p:nvPr/>
              </p:nvSpPr>
              <p:spPr>
                <a:xfrm>
                  <a:off x="-359388" y="1619249"/>
                  <a:ext cx="264842" cy="283892"/>
                </a:xfrm>
                <a:prstGeom prst="rect">
                  <a:avLst/>
                </a:prstGeom>
                <a:grpFill/>
                <a:ln w="254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53" name="Group 152">
                  <a:extLst>
                    <a:ext uri="{FF2B5EF4-FFF2-40B4-BE49-F238E27FC236}">
                      <a16:creationId xmlns:a16="http://schemas.microsoft.com/office/drawing/2014/main" id="{48509CDA-CD39-35E1-20B4-80154A4A72EF}"/>
                    </a:ext>
                  </a:extLst>
                </p:cNvPr>
                <p:cNvGrpSpPr/>
                <p:nvPr/>
              </p:nvGrpSpPr>
              <p:grpSpPr>
                <a:xfrm>
                  <a:off x="-309137" y="1666198"/>
                  <a:ext cx="164339" cy="189995"/>
                  <a:chOff x="222584" y="658748"/>
                  <a:chExt cx="164339" cy="228600"/>
                </a:xfrm>
                <a:grpFill/>
              </p:grpSpPr>
              <p:sp>
                <p:nvSpPr>
                  <p:cNvPr id="154" name="Freeform: Shape 153">
                    <a:extLst>
                      <a:ext uri="{FF2B5EF4-FFF2-40B4-BE49-F238E27FC236}">
                        <a16:creationId xmlns:a16="http://schemas.microsoft.com/office/drawing/2014/main" id="{24712C12-73CE-C79B-0A29-A20ADDB0F3D7}"/>
                      </a:ext>
                    </a:extLst>
                  </p:cNvPr>
                  <p:cNvSpPr/>
                  <p:nvPr/>
                </p:nvSpPr>
                <p:spPr>
                  <a:xfrm>
                    <a:off x="222584" y="658748"/>
                    <a:ext cx="45720" cy="228600"/>
                  </a:xfrm>
                  <a:custGeom>
                    <a:avLst/>
                    <a:gdLst>
                      <a:gd name="connsiteX0" fmla="*/ 474687 w 610487"/>
                      <a:gd name="connsiteY0" fmla="*/ 0 h 3005667"/>
                      <a:gd name="connsiteX1" fmla="*/ 356154 w 610487"/>
                      <a:gd name="connsiteY1" fmla="*/ 50800 h 3005667"/>
                      <a:gd name="connsiteX2" fmla="*/ 305354 w 610487"/>
                      <a:gd name="connsiteY2" fmla="*/ 76200 h 3005667"/>
                      <a:gd name="connsiteX3" fmla="*/ 246087 w 610487"/>
                      <a:gd name="connsiteY3" fmla="*/ 101600 h 3005667"/>
                      <a:gd name="connsiteX4" fmla="*/ 144487 w 610487"/>
                      <a:gd name="connsiteY4" fmla="*/ 143934 h 3005667"/>
                      <a:gd name="connsiteX5" fmla="*/ 110621 w 610487"/>
                      <a:gd name="connsiteY5" fmla="*/ 169334 h 3005667"/>
                      <a:gd name="connsiteX6" fmla="*/ 51354 w 610487"/>
                      <a:gd name="connsiteY6" fmla="*/ 270934 h 3005667"/>
                      <a:gd name="connsiteX7" fmla="*/ 9021 w 610487"/>
                      <a:gd name="connsiteY7" fmla="*/ 431800 h 3005667"/>
                      <a:gd name="connsiteX8" fmla="*/ 25954 w 610487"/>
                      <a:gd name="connsiteY8" fmla="*/ 516467 h 3005667"/>
                      <a:gd name="connsiteX9" fmla="*/ 110621 w 610487"/>
                      <a:gd name="connsiteY9" fmla="*/ 584200 h 3005667"/>
                      <a:gd name="connsiteX10" fmla="*/ 229154 w 610487"/>
                      <a:gd name="connsiteY10" fmla="*/ 643467 h 3005667"/>
                      <a:gd name="connsiteX11" fmla="*/ 279954 w 610487"/>
                      <a:gd name="connsiteY11" fmla="*/ 685800 h 3005667"/>
                      <a:gd name="connsiteX12" fmla="*/ 330754 w 610487"/>
                      <a:gd name="connsiteY12" fmla="*/ 736600 h 3005667"/>
                      <a:gd name="connsiteX13" fmla="*/ 373087 w 610487"/>
                      <a:gd name="connsiteY13" fmla="*/ 787400 h 3005667"/>
                      <a:gd name="connsiteX14" fmla="*/ 398487 w 610487"/>
                      <a:gd name="connsiteY14" fmla="*/ 795867 h 3005667"/>
                      <a:gd name="connsiteX15" fmla="*/ 457754 w 610487"/>
                      <a:gd name="connsiteY15" fmla="*/ 812800 h 3005667"/>
                      <a:gd name="connsiteX16" fmla="*/ 508554 w 610487"/>
                      <a:gd name="connsiteY16" fmla="*/ 855134 h 3005667"/>
                      <a:gd name="connsiteX17" fmla="*/ 559354 w 610487"/>
                      <a:gd name="connsiteY17" fmla="*/ 905934 h 3005667"/>
                      <a:gd name="connsiteX18" fmla="*/ 584754 w 610487"/>
                      <a:gd name="connsiteY18" fmla="*/ 931334 h 3005667"/>
                      <a:gd name="connsiteX19" fmla="*/ 601687 w 610487"/>
                      <a:gd name="connsiteY19" fmla="*/ 982134 h 3005667"/>
                      <a:gd name="connsiteX20" fmla="*/ 593221 w 610487"/>
                      <a:gd name="connsiteY20" fmla="*/ 1193800 h 3005667"/>
                      <a:gd name="connsiteX21" fmla="*/ 559354 w 610487"/>
                      <a:gd name="connsiteY21" fmla="*/ 1244600 h 3005667"/>
                      <a:gd name="connsiteX22" fmla="*/ 491621 w 610487"/>
                      <a:gd name="connsiteY22" fmla="*/ 1363134 h 3005667"/>
                      <a:gd name="connsiteX23" fmla="*/ 432354 w 610487"/>
                      <a:gd name="connsiteY23" fmla="*/ 1490134 h 3005667"/>
                      <a:gd name="connsiteX24" fmla="*/ 406954 w 610487"/>
                      <a:gd name="connsiteY24" fmla="*/ 1515534 h 3005667"/>
                      <a:gd name="connsiteX25" fmla="*/ 356154 w 610487"/>
                      <a:gd name="connsiteY25" fmla="*/ 1566334 h 3005667"/>
                      <a:gd name="connsiteX26" fmla="*/ 330754 w 610487"/>
                      <a:gd name="connsiteY26" fmla="*/ 1591734 h 3005667"/>
                      <a:gd name="connsiteX27" fmla="*/ 229154 w 610487"/>
                      <a:gd name="connsiteY27" fmla="*/ 1617134 h 3005667"/>
                      <a:gd name="connsiteX28" fmla="*/ 34421 w 610487"/>
                      <a:gd name="connsiteY28" fmla="*/ 1659467 h 3005667"/>
                      <a:gd name="connsiteX29" fmla="*/ 17487 w 610487"/>
                      <a:gd name="connsiteY29" fmla="*/ 1701800 h 3005667"/>
                      <a:gd name="connsiteX30" fmla="*/ 17487 w 610487"/>
                      <a:gd name="connsiteY30" fmla="*/ 2065867 h 3005667"/>
                      <a:gd name="connsiteX31" fmla="*/ 51354 w 610487"/>
                      <a:gd name="connsiteY31" fmla="*/ 2099734 h 3005667"/>
                      <a:gd name="connsiteX32" fmla="*/ 102154 w 610487"/>
                      <a:gd name="connsiteY32" fmla="*/ 2201334 h 3005667"/>
                      <a:gd name="connsiteX33" fmla="*/ 127554 w 610487"/>
                      <a:gd name="connsiteY33" fmla="*/ 2218267 h 3005667"/>
                      <a:gd name="connsiteX34" fmla="*/ 161421 w 610487"/>
                      <a:gd name="connsiteY34" fmla="*/ 2243667 h 3005667"/>
                      <a:gd name="connsiteX35" fmla="*/ 186821 w 610487"/>
                      <a:gd name="connsiteY35" fmla="*/ 2252134 h 3005667"/>
                      <a:gd name="connsiteX36" fmla="*/ 313821 w 610487"/>
                      <a:gd name="connsiteY36" fmla="*/ 2269067 h 3005667"/>
                      <a:gd name="connsiteX37" fmla="*/ 390021 w 610487"/>
                      <a:gd name="connsiteY37" fmla="*/ 2302934 h 3005667"/>
                      <a:gd name="connsiteX38" fmla="*/ 423887 w 610487"/>
                      <a:gd name="connsiteY38" fmla="*/ 2311400 h 3005667"/>
                      <a:gd name="connsiteX39" fmla="*/ 474687 w 610487"/>
                      <a:gd name="connsiteY39" fmla="*/ 2328334 h 3005667"/>
                      <a:gd name="connsiteX40" fmla="*/ 525487 w 610487"/>
                      <a:gd name="connsiteY40" fmla="*/ 2379134 h 3005667"/>
                      <a:gd name="connsiteX41" fmla="*/ 559354 w 610487"/>
                      <a:gd name="connsiteY41" fmla="*/ 2463800 h 3005667"/>
                      <a:gd name="connsiteX42" fmla="*/ 550887 w 610487"/>
                      <a:gd name="connsiteY42" fmla="*/ 2794000 h 3005667"/>
                      <a:gd name="connsiteX43" fmla="*/ 533954 w 610487"/>
                      <a:gd name="connsiteY43" fmla="*/ 2844800 h 3005667"/>
                      <a:gd name="connsiteX44" fmla="*/ 525487 w 610487"/>
                      <a:gd name="connsiteY44" fmla="*/ 2870200 h 3005667"/>
                      <a:gd name="connsiteX45" fmla="*/ 517021 w 610487"/>
                      <a:gd name="connsiteY45" fmla="*/ 2895600 h 3005667"/>
                      <a:gd name="connsiteX46" fmla="*/ 500087 w 610487"/>
                      <a:gd name="connsiteY46" fmla="*/ 2912534 h 3005667"/>
                      <a:gd name="connsiteX47" fmla="*/ 483154 w 610487"/>
                      <a:gd name="connsiteY47" fmla="*/ 3005667 h 3005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610487" h="3005667">
                        <a:moveTo>
                          <a:pt x="474687" y="0"/>
                        </a:moveTo>
                        <a:cubicBezTo>
                          <a:pt x="435176" y="16933"/>
                          <a:pt x="394602" y="31576"/>
                          <a:pt x="356154" y="50800"/>
                        </a:cubicBezTo>
                        <a:cubicBezTo>
                          <a:pt x="339221" y="59267"/>
                          <a:pt x="322544" y="68266"/>
                          <a:pt x="305354" y="76200"/>
                        </a:cubicBezTo>
                        <a:cubicBezTo>
                          <a:pt x="285839" y="85207"/>
                          <a:pt x="265564" y="92511"/>
                          <a:pt x="246087" y="101600"/>
                        </a:cubicBezTo>
                        <a:cubicBezTo>
                          <a:pt x="155922" y="143677"/>
                          <a:pt x="208386" y="127959"/>
                          <a:pt x="144487" y="143934"/>
                        </a:cubicBezTo>
                        <a:cubicBezTo>
                          <a:pt x="133198" y="152401"/>
                          <a:pt x="118966" y="157955"/>
                          <a:pt x="110621" y="169334"/>
                        </a:cubicBezTo>
                        <a:cubicBezTo>
                          <a:pt x="87435" y="200951"/>
                          <a:pt x="67145" y="235047"/>
                          <a:pt x="51354" y="270934"/>
                        </a:cubicBezTo>
                        <a:cubicBezTo>
                          <a:pt x="22640" y="336192"/>
                          <a:pt x="19235" y="370513"/>
                          <a:pt x="9021" y="431800"/>
                        </a:cubicBezTo>
                        <a:cubicBezTo>
                          <a:pt x="14665" y="460022"/>
                          <a:pt x="14617" y="490013"/>
                          <a:pt x="25954" y="516467"/>
                        </a:cubicBezTo>
                        <a:cubicBezTo>
                          <a:pt x="34843" y="537207"/>
                          <a:pt x="96722" y="576556"/>
                          <a:pt x="110621" y="584200"/>
                        </a:cubicBezTo>
                        <a:cubicBezTo>
                          <a:pt x="149328" y="605489"/>
                          <a:pt x="229154" y="643467"/>
                          <a:pt x="229154" y="643467"/>
                        </a:cubicBezTo>
                        <a:cubicBezTo>
                          <a:pt x="267934" y="701638"/>
                          <a:pt x="218571" y="636694"/>
                          <a:pt x="279954" y="685800"/>
                        </a:cubicBezTo>
                        <a:cubicBezTo>
                          <a:pt x="298654" y="700760"/>
                          <a:pt x="317471" y="716674"/>
                          <a:pt x="330754" y="736600"/>
                        </a:cubicBezTo>
                        <a:cubicBezTo>
                          <a:pt x="343249" y="755343"/>
                          <a:pt x="353529" y="774361"/>
                          <a:pt x="373087" y="787400"/>
                        </a:cubicBezTo>
                        <a:cubicBezTo>
                          <a:pt x="380513" y="792351"/>
                          <a:pt x="389939" y="793303"/>
                          <a:pt x="398487" y="795867"/>
                        </a:cubicBezTo>
                        <a:cubicBezTo>
                          <a:pt x="418167" y="801771"/>
                          <a:pt x="437998" y="807156"/>
                          <a:pt x="457754" y="812800"/>
                        </a:cubicBezTo>
                        <a:cubicBezTo>
                          <a:pt x="496533" y="870970"/>
                          <a:pt x="447172" y="806028"/>
                          <a:pt x="508554" y="855134"/>
                        </a:cubicBezTo>
                        <a:cubicBezTo>
                          <a:pt x="527254" y="870094"/>
                          <a:pt x="542421" y="889001"/>
                          <a:pt x="559354" y="905934"/>
                        </a:cubicBezTo>
                        <a:lnTo>
                          <a:pt x="584754" y="931334"/>
                        </a:lnTo>
                        <a:cubicBezTo>
                          <a:pt x="590398" y="948267"/>
                          <a:pt x="597947" y="964681"/>
                          <a:pt x="601687" y="982134"/>
                        </a:cubicBezTo>
                        <a:cubicBezTo>
                          <a:pt x="616750" y="1052426"/>
                          <a:pt x="611531" y="1123610"/>
                          <a:pt x="593221" y="1193800"/>
                        </a:cubicBezTo>
                        <a:cubicBezTo>
                          <a:pt x="588084" y="1213492"/>
                          <a:pt x="569825" y="1227149"/>
                          <a:pt x="559354" y="1244600"/>
                        </a:cubicBezTo>
                        <a:cubicBezTo>
                          <a:pt x="535941" y="1283622"/>
                          <a:pt x="512671" y="1322788"/>
                          <a:pt x="491621" y="1363134"/>
                        </a:cubicBezTo>
                        <a:cubicBezTo>
                          <a:pt x="483473" y="1378751"/>
                          <a:pt x="447430" y="1467520"/>
                          <a:pt x="432354" y="1490134"/>
                        </a:cubicBezTo>
                        <a:cubicBezTo>
                          <a:pt x="425712" y="1500097"/>
                          <a:pt x="414746" y="1506443"/>
                          <a:pt x="406954" y="1515534"/>
                        </a:cubicBezTo>
                        <a:cubicBezTo>
                          <a:pt x="333944" y="1600712"/>
                          <a:pt x="423225" y="1510441"/>
                          <a:pt x="356154" y="1566334"/>
                        </a:cubicBezTo>
                        <a:cubicBezTo>
                          <a:pt x="346956" y="1573999"/>
                          <a:pt x="340908" y="1585388"/>
                          <a:pt x="330754" y="1591734"/>
                        </a:cubicBezTo>
                        <a:cubicBezTo>
                          <a:pt x="296831" y="1612936"/>
                          <a:pt x="268093" y="1610644"/>
                          <a:pt x="229154" y="1617134"/>
                        </a:cubicBezTo>
                        <a:cubicBezTo>
                          <a:pt x="77143" y="1642469"/>
                          <a:pt x="127959" y="1628288"/>
                          <a:pt x="34421" y="1659467"/>
                        </a:cubicBezTo>
                        <a:cubicBezTo>
                          <a:pt x="28776" y="1673578"/>
                          <a:pt x="19986" y="1686809"/>
                          <a:pt x="17487" y="1701800"/>
                        </a:cubicBezTo>
                        <a:cubicBezTo>
                          <a:pt x="-2775" y="1823371"/>
                          <a:pt x="-8696" y="1943678"/>
                          <a:pt x="17487" y="2065867"/>
                        </a:cubicBezTo>
                        <a:cubicBezTo>
                          <a:pt x="20832" y="2081478"/>
                          <a:pt x="40065" y="2088445"/>
                          <a:pt x="51354" y="2099734"/>
                        </a:cubicBezTo>
                        <a:cubicBezTo>
                          <a:pt x="62828" y="2126507"/>
                          <a:pt x="81322" y="2177030"/>
                          <a:pt x="102154" y="2201334"/>
                        </a:cubicBezTo>
                        <a:cubicBezTo>
                          <a:pt x="108776" y="2209060"/>
                          <a:pt x="119274" y="2212353"/>
                          <a:pt x="127554" y="2218267"/>
                        </a:cubicBezTo>
                        <a:cubicBezTo>
                          <a:pt x="139037" y="2226469"/>
                          <a:pt x="149169" y="2236666"/>
                          <a:pt x="161421" y="2243667"/>
                        </a:cubicBezTo>
                        <a:cubicBezTo>
                          <a:pt x="169170" y="2248095"/>
                          <a:pt x="178109" y="2250198"/>
                          <a:pt x="186821" y="2252134"/>
                        </a:cubicBezTo>
                        <a:cubicBezTo>
                          <a:pt x="224816" y="2260577"/>
                          <a:pt x="277150" y="2264992"/>
                          <a:pt x="313821" y="2269067"/>
                        </a:cubicBezTo>
                        <a:cubicBezTo>
                          <a:pt x="343324" y="2283818"/>
                          <a:pt x="357593" y="2292125"/>
                          <a:pt x="390021" y="2302934"/>
                        </a:cubicBezTo>
                        <a:cubicBezTo>
                          <a:pt x="401060" y="2306614"/>
                          <a:pt x="412742" y="2308056"/>
                          <a:pt x="423887" y="2311400"/>
                        </a:cubicBezTo>
                        <a:cubicBezTo>
                          <a:pt x="440984" y="2316529"/>
                          <a:pt x="474687" y="2328334"/>
                          <a:pt x="474687" y="2328334"/>
                        </a:cubicBezTo>
                        <a:cubicBezTo>
                          <a:pt x="491620" y="2345267"/>
                          <a:pt x="516593" y="2356899"/>
                          <a:pt x="525487" y="2379134"/>
                        </a:cubicBezTo>
                        <a:lnTo>
                          <a:pt x="559354" y="2463800"/>
                        </a:lnTo>
                        <a:cubicBezTo>
                          <a:pt x="572868" y="2612450"/>
                          <a:pt x="575444" y="2585265"/>
                          <a:pt x="550887" y="2794000"/>
                        </a:cubicBezTo>
                        <a:cubicBezTo>
                          <a:pt x="548801" y="2811727"/>
                          <a:pt x="539598" y="2827867"/>
                          <a:pt x="533954" y="2844800"/>
                        </a:cubicBezTo>
                        <a:lnTo>
                          <a:pt x="525487" y="2870200"/>
                        </a:lnTo>
                        <a:cubicBezTo>
                          <a:pt x="522665" y="2878667"/>
                          <a:pt x="523332" y="2889289"/>
                          <a:pt x="517021" y="2895600"/>
                        </a:cubicBezTo>
                        <a:lnTo>
                          <a:pt x="500087" y="2912534"/>
                        </a:lnTo>
                        <a:cubicBezTo>
                          <a:pt x="478692" y="2976721"/>
                          <a:pt x="483154" y="2945485"/>
                          <a:pt x="483154" y="3005667"/>
                        </a:cubicBezTo>
                      </a:path>
                    </a:pathLst>
                  </a:custGeom>
                  <a:grpFill/>
                  <a:ln w="254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Freeform: Shape 154">
                    <a:extLst>
                      <a:ext uri="{FF2B5EF4-FFF2-40B4-BE49-F238E27FC236}">
                        <a16:creationId xmlns:a16="http://schemas.microsoft.com/office/drawing/2014/main" id="{DA7CEF6E-A174-3782-BB65-1E552E3BE182}"/>
                      </a:ext>
                    </a:extLst>
                  </p:cNvPr>
                  <p:cNvSpPr/>
                  <p:nvPr/>
                </p:nvSpPr>
                <p:spPr>
                  <a:xfrm>
                    <a:off x="341203" y="658748"/>
                    <a:ext cx="45720" cy="228600"/>
                  </a:xfrm>
                  <a:custGeom>
                    <a:avLst/>
                    <a:gdLst>
                      <a:gd name="connsiteX0" fmla="*/ 474687 w 610487"/>
                      <a:gd name="connsiteY0" fmla="*/ 0 h 3005667"/>
                      <a:gd name="connsiteX1" fmla="*/ 356154 w 610487"/>
                      <a:gd name="connsiteY1" fmla="*/ 50800 h 3005667"/>
                      <a:gd name="connsiteX2" fmla="*/ 305354 w 610487"/>
                      <a:gd name="connsiteY2" fmla="*/ 76200 h 3005667"/>
                      <a:gd name="connsiteX3" fmla="*/ 246087 w 610487"/>
                      <a:gd name="connsiteY3" fmla="*/ 101600 h 3005667"/>
                      <a:gd name="connsiteX4" fmla="*/ 144487 w 610487"/>
                      <a:gd name="connsiteY4" fmla="*/ 143934 h 3005667"/>
                      <a:gd name="connsiteX5" fmla="*/ 110621 w 610487"/>
                      <a:gd name="connsiteY5" fmla="*/ 169334 h 3005667"/>
                      <a:gd name="connsiteX6" fmla="*/ 51354 w 610487"/>
                      <a:gd name="connsiteY6" fmla="*/ 270934 h 3005667"/>
                      <a:gd name="connsiteX7" fmla="*/ 9021 w 610487"/>
                      <a:gd name="connsiteY7" fmla="*/ 431800 h 3005667"/>
                      <a:gd name="connsiteX8" fmla="*/ 25954 w 610487"/>
                      <a:gd name="connsiteY8" fmla="*/ 516467 h 3005667"/>
                      <a:gd name="connsiteX9" fmla="*/ 110621 w 610487"/>
                      <a:gd name="connsiteY9" fmla="*/ 584200 h 3005667"/>
                      <a:gd name="connsiteX10" fmla="*/ 229154 w 610487"/>
                      <a:gd name="connsiteY10" fmla="*/ 643467 h 3005667"/>
                      <a:gd name="connsiteX11" fmla="*/ 279954 w 610487"/>
                      <a:gd name="connsiteY11" fmla="*/ 685800 h 3005667"/>
                      <a:gd name="connsiteX12" fmla="*/ 330754 w 610487"/>
                      <a:gd name="connsiteY12" fmla="*/ 736600 h 3005667"/>
                      <a:gd name="connsiteX13" fmla="*/ 373087 w 610487"/>
                      <a:gd name="connsiteY13" fmla="*/ 787400 h 3005667"/>
                      <a:gd name="connsiteX14" fmla="*/ 398487 w 610487"/>
                      <a:gd name="connsiteY14" fmla="*/ 795867 h 3005667"/>
                      <a:gd name="connsiteX15" fmla="*/ 457754 w 610487"/>
                      <a:gd name="connsiteY15" fmla="*/ 812800 h 3005667"/>
                      <a:gd name="connsiteX16" fmla="*/ 508554 w 610487"/>
                      <a:gd name="connsiteY16" fmla="*/ 855134 h 3005667"/>
                      <a:gd name="connsiteX17" fmla="*/ 559354 w 610487"/>
                      <a:gd name="connsiteY17" fmla="*/ 905934 h 3005667"/>
                      <a:gd name="connsiteX18" fmla="*/ 584754 w 610487"/>
                      <a:gd name="connsiteY18" fmla="*/ 931334 h 3005667"/>
                      <a:gd name="connsiteX19" fmla="*/ 601687 w 610487"/>
                      <a:gd name="connsiteY19" fmla="*/ 982134 h 3005667"/>
                      <a:gd name="connsiteX20" fmla="*/ 593221 w 610487"/>
                      <a:gd name="connsiteY20" fmla="*/ 1193800 h 3005667"/>
                      <a:gd name="connsiteX21" fmla="*/ 559354 w 610487"/>
                      <a:gd name="connsiteY21" fmla="*/ 1244600 h 3005667"/>
                      <a:gd name="connsiteX22" fmla="*/ 491621 w 610487"/>
                      <a:gd name="connsiteY22" fmla="*/ 1363134 h 3005667"/>
                      <a:gd name="connsiteX23" fmla="*/ 432354 w 610487"/>
                      <a:gd name="connsiteY23" fmla="*/ 1490134 h 3005667"/>
                      <a:gd name="connsiteX24" fmla="*/ 406954 w 610487"/>
                      <a:gd name="connsiteY24" fmla="*/ 1515534 h 3005667"/>
                      <a:gd name="connsiteX25" fmla="*/ 356154 w 610487"/>
                      <a:gd name="connsiteY25" fmla="*/ 1566334 h 3005667"/>
                      <a:gd name="connsiteX26" fmla="*/ 330754 w 610487"/>
                      <a:gd name="connsiteY26" fmla="*/ 1591734 h 3005667"/>
                      <a:gd name="connsiteX27" fmla="*/ 229154 w 610487"/>
                      <a:gd name="connsiteY27" fmla="*/ 1617134 h 3005667"/>
                      <a:gd name="connsiteX28" fmla="*/ 34421 w 610487"/>
                      <a:gd name="connsiteY28" fmla="*/ 1659467 h 3005667"/>
                      <a:gd name="connsiteX29" fmla="*/ 17487 w 610487"/>
                      <a:gd name="connsiteY29" fmla="*/ 1701800 h 3005667"/>
                      <a:gd name="connsiteX30" fmla="*/ 17487 w 610487"/>
                      <a:gd name="connsiteY30" fmla="*/ 2065867 h 3005667"/>
                      <a:gd name="connsiteX31" fmla="*/ 51354 w 610487"/>
                      <a:gd name="connsiteY31" fmla="*/ 2099734 h 3005667"/>
                      <a:gd name="connsiteX32" fmla="*/ 102154 w 610487"/>
                      <a:gd name="connsiteY32" fmla="*/ 2201334 h 3005667"/>
                      <a:gd name="connsiteX33" fmla="*/ 127554 w 610487"/>
                      <a:gd name="connsiteY33" fmla="*/ 2218267 h 3005667"/>
                      <a:gd name="connsiteX34" fmla="*/ 161421 w 610487"/>
                      <a:gd name="connsiteY34" fmla="*/ 2243667 h 3005667"/>
                      <a:gd name="connsiteX35" fmla="*/ 186821 w 610487"/>
                      <a:gd name="connsiteY35" fmla="*/ 2252134 h 3005667"/>
                      <a:gd name="connsiteX36" fmla="*/ 313821 w 610487"/>
                      <a:gd name="connsiteY36" fmla="*/ 2269067 h 3005667"/>
                      <a:gd name="connsiteX37" fmla="*/ 390021 w 610487"/>
                      <a:gd name="connsiteY37" fmla="*/ 2302934 h 3005667"/>
                      <a:gd name="connsiteX38" fmla="*/ 423887 w 610487"/>
                      <a:gd name="connsiteY38" fmla="*/ 2311400 h 3005667"/>
                      <a:gd name="connsiteX39" fmla="*/ 474687 w 610487"/>
                      <a:gd name="connsiteY39" fmla="*/ 2328334 h 3005667"/>
                      <a:gd name="connsiteX40" fmla="*/ 525487 w 610487"/>
                      <a:gd name="connsiteY40" fmla="*/ 2379134 h 3005667"/>
                      <a:gd name="connsiteX41" fmla="*/ 559354 w 610487"/>
                      <a:gd name="connsiteY41" fmla="*/ 2463800 h 3005667"/>
                      <a:gd name="connsiteX42" fmla="*/ 550887 w 610487"/>
                      <a:gd name="connsiteY42" fmla="*/ 2794000 h 3005667"/>
                      <a:gd name="connsiteX43" fmla="*/ 533954 w 610487"/>
                      <a:gd name="connsiteY43" fmla="*/ 2844800 h 3005667"/>
                      <a:gd name="connsiteX44" fmla="*/ 525487 w 610487"/>
                      <a:gd name="connsiteY44" fmla="*/ 2870200 h 3005667"/>
                      <a:gd name="connsiteX45" fmla="*/ 517021 w 610487"/>
                      <a:gd name="connsiteY45" fmla="*/ 2895600 h 3005667"/>
                      <a:gd name="connsiteX46" fmla="*/ 500087 w 610487"/>
                      <a:gd name="connsiteY46" fmla="*/ 2912534 h 3005667"/>
                      <a:gd name="connsiteX47" fmla="*/ 483154 w 610487"/>
                      <a:gd name="connsiteY47" fmla="*/ 3005667 h 3005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610487" h="3005667">
                        <a:moveTo>
                          <a:pt x="474687" y="0"/>
                        </a:moveTo>
                        <a:cubicBezTo>
                          <a:pt x="435176" y="16933"/>
                          <a:pt x="394602" y="31576"/>
                          <a:pt x="356154" y="50800"/>
                        </a:cubicBezTo>
                        <a:cubicBezTo>
                          <a:pt x="339221" y="59267"/>
                          <a:pt x="322544" y="68266"/>
                          <a:pt x="305354" y="76200"/>
                        </a:cubicBezTo>
                        <a:cubicBezTo>
                          <a:pt x="285839" y="85207"/>
                          <a:pt x="265564" y="92511"/>
                          <a:pt x="246087" y="101600"/>
                        </a:cubicBezTo>
                        <a:cubicBezTo>
                          <a:pt x="155922" y="143677"/>
                          <a:pt x="208386" y="127959"/>
                          <a:pt x="144487" y="143934"/>
                        </a:cubicBezTo>
                        <a:cubicBezTo>
                          <a:pt x="133198" y="152401"/>
                          <a:pt x="118966" y="157955"/>
                          <a:pt x="110621" y="169334"/>
                        </a:cubicBezTo>
                        <a:cubicBezTo>
                          <a:pt x="87435" y="200951"/>
                          <a:pt x="67145" y="235047"/>
                          <a:pt x="51354" y="270934"/>
                        </a:cubicBezTo>
                        <a:cubicBezTo>
                          <a:pt x="22640" y="336192"/>
                          <a:pt x="19235" y="370513"/>
                          <a:pt x="9021" y="431800"/>
                        </a:cubicBezTo>
                        <a:cubicBezTo>
                          <a:pt x="14665" y="460022"/>
                          <a:pt x="14617" y="490013"/>
                          <a:pt x="25954" y="516467"/>
                        </a:cubicBezTo>
                        <a:cubicBezTo>
                          <a:pt x="34843" y="537207"/>
                          <a:pt x="96722" y="576556"/>
                          <a:pt x="110621" y="584200"/>
                        </a:cubicBezTo>
                        <a:cubicBezTo>
                          <a:pt x="149328" y="605489"/>
                          <a:pt x="229154" y="643467"/>
                          <a:pt x="229154" y="643467"/>
                        </a:cubicBezTo>
                        <a:cubicBezTo>
                          <a:pt x="267934" y="701638"/>
                          <a:pt x="218571" y="636694"/>
                          <a:pt x="279954" y="685800"/>
                        </a:cubicBezTo>
                        <a:cubicBezTo>
                          <a:pt x="298654" y="700760"/>
                          <a:pt x="317471" y="716674"/>
                          <a:pt x="330754" y="736600"/>
                        </a:cubicBezTo>
                        <a:cubicBezTo>
                          <a:pt x="343249" y="755343"/>
                          <a:pt x="353529" y="774361"/>
                          <a:pt x="373087" y="787400"/>
                        </a:cubicBezTo>
                        <a:cubicBezTo>
                          <a:pt x="380513" y="792351"/>
                          <a:pt x="389939" y="793303"/>
                          <a:pt x="398487" y="795867"/>
                        </a:cubicBezTo>
                        <a:cubicBezTo>
                          <a:pt x="418167" y="801771"/>
                          <a:pt x="437998" y="807156"/>
                          <a:pt x="457754" y="812800"/>
                        </a:cubicBezTo>
                        <a:cubicBezTo>
                          <a:pt x="496533" y="870970"/>
                          <a:pt x="447172" y="806028"/>
                          <a:pt x="508554" y="855134"/>
                        </a:cubicBezTo>
                        <a:cubicBezTo>
                          <a:pt x="527254" y="870094"/>
                          <a:pt x="542421" y="889001"/>
                          <a:pt x="559354" y="905934"/>
                        </a:cubicBezTo>
                        <a:lnTo>
                          <a:pt x="584754" y="931334"/>
                        </a:lnTo>
                        <a:cubicBezTo>
                          <a:pt x="590398" y="948267"/>
                          <a:pt x="597947" y="964681"/>
                          <a:pt x="601687" y="982134"/>
                        </a:cubicBezTo>
                        <a:cubicBezTo>
                          <a:pt x="616750" y="1052426"/>
                          <a:pt x="611531" y="1123610"/>
                          <a:pt x="593221" y="1193800"/>
                        </a:cubicBezTo>
                        <a:cubicBezTo>
                          <a:pt x="588084" y="1213492"/>
                          <a:pt x="569825" y="1227149"/>
                          <a:pt x="559354" y="1244600"/>
                        </a:cubicBezTo>
                        <a:cubicBezTo>
                          <a:pt x="535941" y="1283622"/>
                          <a:pt x="512671" y="1322788"/>
                          <a:pt x="491621" y="1363134"/>
                        </a:cubicBezTo>
                        <a:cubicBezTo>
                          <a:pt x="483473" y="1378751"/>
                          <a:pt x="447430" y="1467520"/>
                          <a:pt x="432354" y="1490134"/>
                        </a:cubicBezTo>
                        <a:cubicBezTo>
                          <a:pt x="425712" y="1500097"/>
                          <a:pt x="414746" y="1506443"/>
                          <a:pt x="406954" y="1515534"/>
                        </a:cubicBezTo>
                        <a:cubicBezTo>
                          <a:pt x="333944" y="1600712"/>
                          <a:pt x="423225" y="1510441"/>
                          <a:pt x="356154" y="1566334"/>
                        </a:cubicBezTo>
                        <a:cubicBezTo>
                          <a:pt x="346956" y="1573999"/>
                          <a:pt x="340908" y="1585388"/>
                          <a:pt x="330754" y="1591734"/>
                        </a:cubicBezTo>
                        <a:cubicBezTo>
                          <a:pt x="296831" y="1612936"/>
                          <a:pt x="268093" y="1610644"/>
                          <a:pt x="229154" y="1617134"/>
                        </a:cubicBezTo>
                        <a:cubicBezTo>
                          <a:pt x="77143" y="1642469"/>
                          <a:pt x="127959" y="1628288"/>
                          <a:pt x="34421" y="1659467"/>
                        </a:cubicBezTo>
                        <a:cubicBezTo>
                          <a:pt x="28776" y="1673578"/>
                          <a:pt x="19986" y="1686809"/>
                          <a:pt x="17487" y="1701800"/>
                        </a:cubicBezTo>
                        <a:cubicBezTo>
                          <a:pt x="-2775" y="1823371"/>
                          <a:pt x="-8696" y="1943678"/>
                          <a:pt x="17487" y="2065867"/>
                        </a:cubicBezTo>
                        <a:cubicBezTo>
                          <a:pt x="20832" y="2081478"/>
                          <a:pt x="40065" y="2088445"/>
                          <a:pt x="51354" y="2099734"/>
                        </a:cubicBezTo>
                        <a:cubicBezTo>
                          <a:pt x="62828" y="2126507"/>
                          <a:pt x="81322" y="2177030"/>
                          <a:pt x="102154" y="2201334"/>
                        </a:cubicBezTo>
                        <a:cubicBezTo>
                          <a:pt x="108776" y="2209060"/>
                          <a:pt x="119274" y="2212353"/>
                          <a:pt x="127554" y="2218267"/>
                        </a:cubicBezTo>
                        <a:cubicBezTo>
                          <a:pt x="139037" y="2226469"/>
                          <a:pt x="149169" y="2236666"/>
                          <a:pt x="161421" y="2243667"/>
                        </a:cubicBezTo>
                        <a:cubicBezTo>
                          <a:pt x="169170" y="2248095"/>
                          <a:pt x="178109" y="2250198"/>
                          <a:pt x="186821" y="2252134"/>
                        </a:cubicBezTo>
                        <a:cubicBezTo>
                          <a:pt x="224816" y="2260577"/>
                          <a:pt x="277150" y="2264992"/>
                          <a:pt x="313821" y="2269067"/>
                        </a:cubicBezTo>
                        <a:cubicBezTo>
                          <a:pt x="343324" y="2283818"/>
                          <a:pt x="357593" y="2292125"/>
                          <a:pt x="390021" y="2302934"/>
                        </a:cubicBezTo>
                        <a:cubicBezTo>
                          <a:pt x="401060" y="2306614"/>
                          <a:pt x="412742" y="2308056"/>
                          <a:pt x="423887" y="2311400"/>
                        </a:cubicBezTo>
                        <a:cubicBezTo>
                          <a:pt x="440984" y="2316529"/>
                          <a:pt x="474687" y="2328334"/>
                          <a:pt x="474687" y="2328334"/>
                        </a:cubicBezTo>
                        <a:cubicBezTo>
                          <a:pt x="491620" y="2345267"/>
                          <a:pt x="516593" y="2356899"/>
                          <a:pt x="525487" y="2379134"/>
                        </a:cubicBezTo>
                        <a:lnTo>
                          <a:pt x="559354" y="2463800"/>
                        </a:lnTo>
                        <a:cubicBezTo>
                          <a:pt x="572868" y="2612450"/>
                          <a:pt x="575444" y="2585265"/>
                          <a:pt x="550887" y="2794000"/>
                        </a:cubicBezTo>
                        <a:cubicBezTo>
                          <a:pt x="548801" y="2811727"/>
                          <a:pt x="539598" y="2827867"/>
                          <a:pt x="533954" y="2844800"/>
                        </a:cubicBezTo>
                        <a:lnTo>
                          <a:pt x="525487" y="2870200"/>
                        </a:lnTo>
                        <a:cubicBezTo>
                          <a:pt x="522665" y="2878667"/>
                          <a:pt x="523332" y="2889289"/>
                          <a:pt x="517021" y="2895600"/>
                        </a:cubicBezTo>
                        <a:lnTo>
                          <a:pt x="500087" y="2912534"/>
                        </a:lnTo>
                        <a:cubicBezTo>
                          <a:pt x="478692" y="2976721"/>
                          <a:pt x="483154" y="2945485"/>
                          <a:pt x="483154" y="3005667"/>
                        </a:cubicBezTo>
                      </a:path>
                    </a:pathLst>
                  </a:custGeom>
                  <a:grpFill/>
                  <a:ln w="254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grpSp>
        <p:nvGrpSpPr>
          <p:cNvPr id="135" name="Group 134">
            <a:extLst>
              <a:ext uri="{FF2B5EF4-FFF2-40B4-BE49-F238E27FC236}">
                <a16:creationId xmlns:a16="http://schemas.microsoft.com/office/drawing/2014/main" id="{3B39A1CA-2045-5622-AAD8-46DBE8FC7178}"/>
              </a:ext>
            </a:extLst>
          </p:cNvPr>
          <p:cNvGrpSpPr/>
          <p:nvPr/>
        </p:nvGrpSpPr>
        <p:grpSpPr>
          <a:xfrm>
            <a:off x="6183479" y="2485717"/>
            <a:ext cx="365760" cy="773390"/>
            <a:chOff x="-637726" y="382148"/>
            <a:chExt cx="365760" cy="773390"/>
          </a:xfrm>
          <a:solidFill>
            <a:schemeClr val="bg2">
              <a:lumMod val="50000"/>
            </a:schemeClr>
          </a:solidFill>
        </p:grpSpPr>
        <p:sp>
          <p:nvSpPr>
            <p:cNvPr id="136" name="Rectangle 135">
              <a:extLst>
                <a:ext uri="{FF2B5EF4-FFF2-40B4-BE49-F238E27FC236}">
                  <a16:creationId xmlns:a16="http://schemas.microsoft.com/office/drawing/2014/main" id="{37DB4CB2-073A-A866-B9A0-E4402AA25E3D}"/>
                </a:ext>
              </a:extLst>
            </p:cNvPr>
            <p:cNvSpPr/>
            <p:nvPr/>
          </p:nvSpPr>
          <p:spPr>
            <a:xfrm>
              <a:off x="-637726" y="382148"/>
              <a:ext cx="365760" cy="773390"/>
            </a:xfrm>
            <a:prstGeom prst="rect">
              <a:avLst/>
            </a:prstGeom>
            <a:grpFill/>
            <a:ln w="127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37" name="Group 136">
              <a:extLst>
                <a:ext uri="{FF2B5EF4-FFF2-40B4-BE49-F238E27FC236}">
                  <a16:creationId xmlns:a16="http://schemas.microsoft.com/office/drawing/2014/main" id="{363BF6B4-65B3-AC60-2088-06356EF2F302}"/>
                </a:ext>
              </a:extLst>
            </p:cNvPr>
            <p:cNvGrpSpPr/>
            <p:nvPr/>
          </p:nvGrpSpPr>
          <p:grpSpPr>
            <a:xfrm>
              <a:off x="-577706" y="440527"/>
              <a:ext cx="245720" cy="649516"/>
              <a:chOff x="-359388" y="1619249"/>
              <a:chExt cx="264842" cy="649516"/>
            </a:xfrm>
            <a:grpFill/>
          </p:grpSpPr>
          <p:grpSp>
            <p:nvGrpSpPr>
              <p:cNvPr id="138" name="Group 137">
                <a:extLst>
                  <a:ext uri="{FF2B5EF4-FFF2-40B4-BE49-F238E27FC236}">
                    <a16:creationId xmlns:a16="http://schemas.microsoft.com/office/drawing/2014/main" id="{F1CC1865-2069-2645-5573-5C688736F9DB}"/>
                  </a:ext>
                </a:extLst>
              </p:cNvPr>
              <p:cNvGrpSpPr/>
              <p:nvPr/>
            </p:nvGrpSpPr>
            <p:grpSpPr>
              <a:xfrm>
                <a:off x="-359388" y="1619249"/>
                <a:ext cx="264842" cy="283892"/>
                <a:chOff x="-359388" y="1619249"/>
                <a:chExt cx="264842" cy="283892"/>
              </a:xfrm>
              <a:grpFill/>
            </p:grpSpPr>
            <p:sp>
              <p:nvSpPr>
                <p:cNvPr id="144" name="Rectangle 143">
                  <a:extLst>
                    <a:ext uri="{FF2B5EF4-FFF2-40B4-BE49-F238E27FC236}">
                      <a16:creationId xmlns:a16="http://schemas.microsoft.com/office/drawing/2014/main" id="{AB19AE0D-D2C9-5347-D924-4EBD1FAF2C0E}"/>
                    </a:ext>
                  </a:extLst>
                </p:cNvPr>
                <p:cNvSpPr/>
                <p:nvPr/>
              </p:nvSpPr>
              <p:spPr>
                <a:xfrm>
                  <a:off x="-359388" y="1619249"/>
                  <a:ext cx="264842" cy="283892"/>
                </a:xfrm>
                <a:prstGeom prst="rect">
                  <a:avLst/>
                </a:prstGeom>
                <a:grpFill/>
                <a:ln w="127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45" name="Group 144">
                  <a:extLst>
                    <a:ext uri="{FF2B5EF4-FFF2-40B4-BE49-F238E27FC236}">
                      <a16:creationId xmlns:a16="http://schemas.microsoft.com/office/drawing/2014/main" id="{96DFEA02-0B7C-2686-5697-713252CD3250}"/>
                    </a:ext>
                  </a:extLst>
                </p:cNvPr>
                <p:cNvGrpSpPr/>
                <p:nvPr/>
              </p:nvGrpSpPr>
              <p:grpSpPr>
                <a:xfrm>
                  <a:off x="-309137" y="1666198"/>
                  <a:ext cx="164339" cy="189995"/>
                  <a:chOff x="222584" y="658748"/>
                  <a:chExt cx="164339" cy="228600"/>
                </a:xfrm>
                <a:grpFill/>
              </p:grpSpPr>
              <p:sp>
                <p:nvSpPr>
                  <p:cNvPr id="146" name="Freeform: Shape 145">
                    <a:extLst>
                      <a:ext uri="{FF2B5EF4-FFF2-40B4-BE49-F238E27FC236}">
                        <a16:creationId xmlns:a16="http://schemas.microsoft.com/office/drawing/2014/main" id="{187DBC37-56B5-749E-F40F-9B49ABE847E5}"/>
                      </a:ext>
                    </a:extLst>
                  </p:cNvPr>
                  <p:cNvSpPr/>
                  <p:nvPr/>
                </p:nvSpPr>
                <p:spPr>
                  <a:xfrm>
                    <a:off x="222584" y="658748"/>
                    <a:ext cx="45720" cy="228600"/>
                  </a:xfrm>
                  <a:custGeom>
                    <a:avLst/>
                    <a:gdLst>
                      <a:gd name="connsiteX0" fmla="*/ 474687 w 610487"/>
                      <a:gd name="connsiteY0" fmla="*/ 0 h 3005667"/>
                      <a:gd name="connsiteX1" fmla="*/ 356154 w 610487"/>
                      <a:gd name="connsiteY1" fmla="*/ 50800 h 3005667"/>
                      <a:gd name="connsiteX2" fmla="*/ 305354 w 610487"/>
                      <a:gd name="connsiteY2" fmla="*/ 76200 h 3005667"/>
                      <a:gd name="connsiteX3" fmla="*/ 246087 w 610487"/>
                      <a:gd name="connsiteY3" fmla="*/ 101600 h 3005667"/>
                      <a:gd name="connsiteX4" fmla="*/ 144487 w 610487"/>
                      <a:gd name="connsiteY4" fmla="*/ 143934 h 3005667"/>
                      <a:gd name="connsiteX5" fmla="*/ 110621 w 610487"/>
                      <a:gd name="connsiteY5" fmla="*/ 169334 h 3005667"/>
                      <a:gd name="connsiteX6" fmla="*/ 51354 w 610487"/>
                      <a:gd name="connsiteY6" fmla="*/ 270934 h 3005667"/>
                      <a:gd name="connsiteX7" fmla="*/ 9021 w 610487"/>
                      <a:gd name="connsiteY7" fmla="*/ 431800 h 3005667"/>
                      <a:gd name="connsiteX8" fmla="*/ 25954 w 610487"/>
                      <a:gd name="connsiteY8" fmla="*/ 516467 h 3005667"/>
                      <a:gd name="connsiteX9" fmla="*/ 110621 w 610487"/>
                      <a:gd name="connsiteY9" fmla="*/ 584200 h 3005667"/>
                      <a:gd name="connsiteX10" fmla="*/ 229154 w 610487"/>
                      <a:gd name="connsiteY10" fmla="*/ 643467 h 3005667"/>
                      <a:gd name="connsiteX11" fmla="*/ 279954 w 610487"/>
                      <a:gd name="connsiteY11" fmla="*/ 685800 h 3005667"/>
                      <a:gd name="connsiteX12" fmla="*/ 330754 w 610487"/>
                      <a:gd name="connsiteY12" fmla="*/ 736600 h 3005667"/>
                      <a:gd name="connsiteX13" fmla="*/ 373087 w 610487"/>
                      <a:gd name="connsiteY13" fmla="*/ 787400 h 3005667"/>
                      <a:gd name="connsiteX14" fmla="*/ 398487 w 610487"/>
                      <a:gd name="connsiteY14" fmla="*/ 795867 h 3005667"/>
                      <a:gd name="connsiteX15" fmla="*/ 457754 w 610487"/>
                      <a:gd name="connsiteY15" fmla="*/ 812800 h 3005667"/>
                      <a:gd name="connsiteX16" fmla="*/ 508554 w 610487"/>
                      <a:gd name="connsiteY16" fmla="*/ 855134 h 3005667"/>
                      <a:gd name="connsiteX17" fmla="*/ 559354 w 610487"/>
                      <a:gd name="connsiteY17" fmla="*/ 905934 h 3005667"/>
                      <a:gd name="connsiteX18" fmla="*/ 584754 w 610487"/>
                      <a:gd name="connsiteY18" fmla="*/ 931334 h 3005667"/>
                      <a:gd name="connsiteX19" fmla="*/ 601687 w 610487"/>
                      <a:gd name="connsiteY19" fmla="*/ 982134 h 3005667"/>
                      <a:gd name="connsiteX20" fmla="*/ 593221 w 610487"/>
                      <a:gd name="connsiteY20" fmla="*/ 1193800 h 3005667"/>
                      <a:gd name="connsiteX21" fmla="*/ 559354 w 610487"/>
                      <a:gd name="connsiteY21" fmla="*/ 1244600 h 3005667"/>
                      <a:gd name="connsiteX22" fmla="*/ 491621 w 610487"/>
                      <a:gd name="connsiteY22" fmla="*/ 1363134 h 3005667"/>
                      <a:gd name="connsiteX23" fmla="*/ 432354 w 610487"/>
                      <a:gd name="connsiteY23" fmla="*/ 1490134 h 3005667"/>
                      <a:gd name="connsiteX24" fmla="*/ 406954 w 610487"/>
                      <a:gd name="connsiteY24" fmla="*/ 1515534 h 3005667"/>
                      <a:gd name="connsiteX25" fmla="*/ 356154 w 610487"/>
                      <a:gd name="connsiteY25" fmla="*/ 1566334 h 3005667"/>
                      <a:gd name="connsiteX26" fmla="*/ 330754 w 610487"/>
                      <a:gd name="connsiteY26" fmla="*/ 1591734 h 3005667"/>
                      <a:gd name="connsiteX27" fmla="*/ 229154 w 610487"/>
                      <a:gd name="connsiteY27" fmla="*/ 1617134 h 3005667"/>
                      <a:gd name="connsiteX28" fmla="*/ 34421 w 610487"/>
                      <a:gd name="connsiteY28" fmla="*/ 1659467 h 3005667"/>
                      <a:gd name="connsiteX29" fmla="*/ 17487 w 610487"/>
                      <a:gd name="connsiteY29" fmla="*/ 1701800 h 3005667"/>
                      <a:gd name="connsiteX30" fmla="*/ 17487 w 610487"/>
                      <a:gd name="connsiteY30" fmla="*/ 2065867 h 3005667"/>
                      <a:gd name="connsiteX31" fmla="*/ 51354 w 610487"/>
                      <a:gd name="connsiteY31" fmla="*/ 2099734 h 3005667"/>
                      <a:gd name="connsiteX32" fmla="*/ 102154 w 610487"/>
                      <a:gd name="connsiteY32" fmla="*/ 2201334 h 3005667"/>
                      <a:gd name="connsiteX33" fmla="*/ 127554 w 610487"/>
                      <a:gd name="connsiteY33" fmla="*/ 2218267 h 3005667"/>
                      <a:gd name="connsiteX34" fmla="*/ 161421 w 610487"/>
                      <a:gd name="connsiteY34" fmla="*/ 2243667 h 3005667"/>
                      <a:gd name="connsiteX35" fmla="*/ 186821 w 610487"/>
                      <a:gd name="connsiteY35" fmla="*/ 2252134 h 3005667"/>
                      <a:gd name="connsiteX36" fmla="*/ 313821 w 610487"/>
                      <a:gd name="connsiteY36" fmla="*/ 2269067 h 3005667"/>
                      <a:gd name="connsiteX37" fmla="*/ 390021 w 610487"/>
                      <a:gd name="connsiteY37" fmla="*/ 2302934 h 3005667"/>
                      <a:gd name="connsiteX38" fmla="*/ 423887 w 610487"/>
                      <a:gd name="connsiteY38" fmla="*/ 2311400 h 3005667"/>
                      <a:gd name="connsiteX39" fmla="*/ 474687 w 610487"/>
                      <a:gd name="connsiteY39" fmla="*/ 2328334 h 3005667"/>
                      <a:gd name="connsiteX40" fmla="*/ 525487 w 610487"/>
                      <a:gd name="connsiteY40" fmla="*/ 2379134 h 3005667"/>
                      <a:gd name="connsiteX41" fmla="*/ 559354 w 610487"/>
                      <a:gd name="connsiteY41" fmla="*/ 2463800 h 3005667"/>
                      <a:gd name="connsiteX42" fmla="*/ 550887 w 610487"/>
                      <a:gd name="connsiteY42" fmla="*/ 2794000 h 3005667"/>
                      <a:gd name="connsiteX43" fmla="*/ 533954 w 610487"/>
                      <a:gd name="connsiteY43" fmla="*/ 2844800 h 3005667"/>
                      <a:gd name="connsiteX44" fmla="*/ 525487 w 610487"/>
                      <a:gd name="connsiteY44" fmla="*/ 2870200 h 3005667"/>
                      <a:gd name="connsiteX45" fmla="*/ 517021 w 610487"/>
                      <a:gd name="connsiteY45" fmla="*/ 2895600 h 3005667"/>
                      <a:gd name="connsiteX46" fmla="*/ 500087 w 610487"/>
                      <a:gd name="connsiteY46" fmla="*/ 2912534 h 3005667"/>
                      <a:gd name="connsiteX47" fmla="*/ 483154 w 610487"/>
                      <a:gd name="connsiteY47" fmla="*/ 3005667 h 3005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610487" h="3005667">
                        <a:moveTo>
                          <a:pt x="474687" y="0"/>
                        </a:moveTo>
                        <a:cubicBezTo>
                          <a:pt x="435176" y="16933"/>
                          <a:pt x="394602" y="31576"/>
                          <a:pt x="356154" y="50800"/>
                        </a:cubicBezTo>
                        <a:cubicBezTo>
                          <a:pt x="339221" y="59267"/>
                          <a:pt x="322544" y="68266"/>
                          <a:pt x="305354" y="76200"/>
                        </a:cubicBezTo>
                        <a:cubicBezTo>
                          <a:pt x="285839" y="85207"/>
                          <a:pt x="265564" y="92511"/>
                          <a:pt x="246087" y="101600"/>
                        </a:cubicBezTo>
                        <a:cubicBezTo>
                          <a:pt x="155922" y="143677"/>
                          <a:pt x="208386" y="127959"/>
                          <a:pt x="144487" y="143934"/>
                        </a:cubicBezTo>
                        <a:cubicBezTo>
                          <a:pt x="133198" y="152401"/>
                          <a:pt x="118966" y="157955"/>
                          <a:pt x="110621" y="169334"/>
                        </a:cubicBezTo>
                        <a:cubicBezTo>
                          <a:pt x="87435" y="200951"/>
                          <a:pt x="67145" y="235047"/>
                          <a:pt x="51354" y="270934"/>
                        </a:cubicBezTo>
                        <a:cubicBezTo>
                          <a:pt x="22640" y="336192"/>
                          <a:pt x="19235" y="370513"/>
                          <a:pt x="9021" y="431800"/>
                        </a:cubicBezTo>
                        <a:cubicBezTo>
                          <a:pt x="14665" y="460022"/>
                          <a:pt x="14617" y="490013"/>
                          <a:pt x="25954" y="516467"/>
                        </a:cubicBezTo>
                        <a:cubicBezTo>
                          <a:pt x="34843" y="537207"/>
                          <a:pt x="96722" y="576556"/>
                          <a:pt x="110621" y="584200"/>
                        </a:cubicBezTo>
                        <a:cubicBezTo>
                          <a:pt x="149328" y="605489"/>
                          <a:pt x="229154" y="643467"/>
                          <a:pt x="229154" y="643467"/>
                        </a:cubicBezTo>
                        <a:cubicBezTo>
                          <a:pt x="267934" y="701638"/>
                          <a:pt x="218571" y="636694"/>
                          <a:pt x="279954" y="685800"/>
                        </a:cubicBezTo>
                        <a:cubicBezTo>
                          <a:pt x="298654" y="700760"/>
                          <a:pt x="317471" y="716674"/>
                          <a:pt x="330754" y="736600"/>
                        </a:cubicBezTo>
                        <a:cubicBezTo>
                          <a:pt x="343249" y="755343"/>
                          <a:pt x="353529" y="774361"/>
                          <a:pt x="373087" y="787400"/>
                        </a:cubicBezTo>
                        <a:cubicBezTo>
                          <a:pt x="380513" y="792351"/>
                          <a:pt x="389939" y="793303"/>
                          <a:pt x="398487" y="795867"/>
                        </a:cubicBezTo>
                        <a:cubicBezTo>
                          <a:pt x="418167" y="801771"/>
                          <a:pt x="437998" y="807156"/>
                          <a:pt x="457754" y="812800"/>
                        </a:cubicBezTo>
                        <a:cubicBezTo>
                          <a:pt x="496533" y="870970"/>
                          <a:pt x="447172" y="806028"/>
                          <a:pt x="508554" y="855134"/>
                        </a:cubicBezTo>
                        <a:cubicBezTo>
                          <a:pt x="527254" y="870094"/>
                          <a:pt x="542421" y="889001"/>
                          <a:pt x="559354" y="905934"/>
                        </a:cubicBezTo>
                        <a:lnTo>
                          <a:pt x="584754" y="931334"/>
                        </a:lnTo>
                        <a:cubicBezTo>
                          <a:pt x="590398" y="948267"/>
                          <a:pt x="597947" y="964681"/>
                          <a:pt x="601687" y="982134"/>
                        </a:cubicBezTo>
                        <a:cubicBezTo>
                          <a:pt x="616750" y="1052426"/>
                          <a:pt x="611531" y="1123610"/>
                          <a:pt x="593221" y="1193800"/>
                        </a:cubicBezTo>
                        <a:cubicBezTo>
                          <a:pt x="588084" y="1213492"/>
                          <a:pt x="569825" y="1227149"/>
                          <a:pt x="559354" y="1244600"/>
                        </a:cubicBezTo>
                        <a:cubicBezTo>
                          <a:pt x="535941" y="1283622"/>
                          <a:pt x="512671" y="1322788"/>
                          <a:pt x="491621" y="1363134"/>
                        </a:cubicBezTo>
                        <a:cubicBezTo>
                          <a:pt x="483473" y="1378751"/>
                          <a:pt x="447430" y="1467520"/>
                          <a:pt x="432354" y="1490134"/>
                        </a:cubicBezTo>
                        <a:cubicBezTo>
                          <a:pt x="425712" y="1500097"/>
                          <a:pt x="414746" y="1506443"/>
                          <a:pt x="406954" y="1515534"/>
                        </a:cubicBezTo>
                        <a:cubicBezTo>
                          <a:pt x="333944" y="1600712"/>
                          <a:pt x="423225" y="1510441"/>
                          <a:pt x="356154" y="1566334"/>
                        </a:cubicBezTo>
                        <a:cubicBezTo>
                          <a:pt x="346956" y="1573999"/>
                          <a:pt x="340908" y="1585388"/>
                          <a:pt x="330754" y="1591734"/>
                        </a:cubicBezTo>
                        <a:cubicBezTo>
                          <a:pt x="296831" y="1612936"/>
                          <a:pt x="268093" y="1610644"/>
                          <a:pt x="229154" y="1617134"/>
                        </a:cubicBezTo>
                        <a:cubicBezTo>
                          <a:pt x="77143" y="1642469"/>
                          <a:pt x="127959" y="1628288"/>
                          <a:pt x="34421" y="1659467"/>
                        </a:cubicBezTo>
                        <a:cubicBezTo>
                          <a:pt x="28776" y="1673578"/>
                          <a:pt x="19986" y="1686809"/>
                          <a:pt x="17487" y="1701800"/>
                        </a:cubicBezTo>
                        <a:cubicBezTo>
                          <a:pt x="-2775" y="1823371"/>
                          <a:pt x="-8696" y="1943678"/>
                          <a:pt x="17487" y="2065867"/>
                        </a:cubicBezTo>
                        <a:cubicBezTo>
                          <a:pt x="20832" y="2081478"/>
                          <a:pt x="40065" y="2088445"/>
                          <a:pt x="51354" y="2099734"/>
                        </a:cubicBezTo>
                        <a:cubicBezTo>
                          <a:pt x="62828" y="2126507"/>
                          <a:pt x="81322" y="2177030"/>
                          <a:pt x="102154" y="2201334"/>
                        </a:cubicBezTo>
                        <a:cubicBezTo>
                          <a:pt x="108776" y="2209060"/>
                          <a:pt x="119274" y="2212353"/>
                          <a:pt x="127554" y="2218267"/>
                        </a:cubicBezTo>
                        <a:cubicBezTo>
                          <a:pt x="139037" y="2226469"/>
                          <a:pt x="149169" y="2236666"/>
                          <a:pt x="161421" y="2243667"/>
                        </a:cubicBezTo>
                        <a:cubicBezTo>
                          <a:pt x="169170" y="2248095"/>
                          <a:pt x="178109" y="2250198"/>
                          <a:pt x="186821" y="2252134"/>
                        </a:cubicBezTo>
                        <a:cubicBezTo>
                          <a:pt x="224816" y="2260577"/>
                          <a:pt x="277150" y="2264992"/>
                          <a:pt x="313821" y="2269067"/>
                        </a:cubicBezTo>
                        <a:cubicBezTo>
                          <a:pt x="343324" y="2283818"/>
                          <a:pt x="357593" y="2292125"/>
                          <a:pt x="390021" y="2302934"/>
                        </a:cubicBezTo>
                        <a:cubicBezTo>
                          <a:pt x="401060" y="2306614"/>
                          <a:pt x="412742" y="2308056"/>
                          <a:pt x="423887" y="2311400"/>
                        </a:cubicBezTo>
                        <a:cubicBezTo>
                          <a:pt x="440984" y="2316529"/>
                          <a:pt x="474687" y="2328334"/>
                          <a:pt x="474687" y="2328334"/>
                        </a:cubicBezTo>
                        <a:cubicBezTo>
                          <a:pt x="491620" y="2345267"/>
                          <a:pt x="516593" y="2356899"/>
                          <a:pt x="525487" y="2379134"/>
                        </a:cubicBezTo>
                        <a:lnTo>
                          <a:pt x="559354" y="2463800"/>
                        </a:lnTo>
                        <a:cubicBezTo>
                          <a:pt x="572868" y="2612450"/>
                          <a:pt x="575444" y="2585265"/>
                          <a:pt x="550887" y="2794000"/>
                        </a:cubicBezTo>
                        <a:cubicBezTo>
                          <a:pt x="548801" y="2811727"/>
                          <a:pt x="539598" y="2827867"/>
                          <a:pt x="533954" y="2844800"/>
                        </a:cubicBezTo>
                        <a:lnTo>
                          <a:pt x="525487" y="2870200"/>
                        </a:lnTo>
                        <a:cubicBezTo>
                          <a:pt x="522665" y="2878667"/>
                          <a:pt x="523332" y="2889289"/>
                          <a:pt x="517021" y="2895600"/>
                        </a:cubicBezTo>
                        <a:lnTo>
                          <a:pt x="500087" y="2912534"/>
                        </a:lnTo>
                        <a:cubicBezTo>
                          <a:pt x="478692" y="2976721"/>
                          <a:pt x="483154" y="2945485"/>
                          <a:pt x="483154" y="3005667"/>
                        </a:cubicBezTo>
                      </a:path>
                    </a:pathLst>
                  </a:custGeom>
                  <a:grpFill/>
                  <a:ln w="127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Freeform: Shape 146">
                    <a:extLst>
                      <a:ext uri="{FF2B5EF4-FFF2-40B4-BE49-F238E27FC236}">
                        <a16:creationId xmlns:a16="http://schemas.microsoft.com/office/drawing/2014/main" id="{C8A6EEA6-4084-1AE6-63C4-6EC1966CD5C4}"/>
                      </a:ext>
                    </a:extLst>
                  </p:cNvPr>
                  <p:cNvSpPr/>
                  <p:nvPr/>
                </p:nvSpPr>
                <p:spPr>
                  <a:xfrm>
                    <a:off x="341203" y="658748"/>
                    <a:ext cx="45720" cy="228600"/>
                  </a:xfrm>
                  <a:custGeom>
                    <a:avLst/>
                    <a:gdLst>
                      <a:gd name="connsiteX0" fmla="*/ 474687 w 610487"/>
                      <a:gd name="connsiteY0" fmla="*/ 0 h 3005667"/>
                      <a:gd name="connsiteX1" fmla="*/ 356154 w 610487"/>
                      <a:gd name="connsiteY1" fmla="*/ 50800 h 3005667"/>
                      <a:gd name="connsiteX2" fmla="*/ 305354 w 610487"/>
                      <a:gd name="connsiteY2" fmla="*/ 76200 h 3005667"/>
                      <a:gd name="connsiteX3" fmla="*/ 246087 w 610487"/>
                      <a:gd name="connsiteY3" fmla="*/ 101600 h 3005667"/>
                      <a:gd name="connsiteX4" fmla="*/ 144487 w 610487"/>
                      <a:gd name="connsiteY4" fmla="*/ 143934 h 3005667"/>
                      <a:gd name="connsiteX5" fmla="*/ 110621 w 610487"/>
                      <a:gd name="connsiteY5" fmla="*/ 169334 h 3005667"/>
                      <a:gd name="connsiteX6" fmla="*/ 51354 w 610487"/>
                      <a:gd name="connsiteY6" fmla="*/ 270934 h 3005667"/>
                      <a:gd name="connsiteX7" fmla="*/ 9021 w 610487"/>
                      <a:gd name="connsiteY7" fmla="*/ 431800 h 3005667"/>
                      <a:gd name="connsiteX8" fmla="*/ 25954 w 610487"/>
                      <a:gd name="connsiteY8" fmla="*/ 516467 h 3005667"/>
                      <a:gd name="connsiteX9" fmla="*/ 110621 w 610487"/>
                      <a:gd name="connsiteY9" fmla="*/ 584200 h 3005667"/>
                      <a:gd name="connsiteX10" fmla="*/ 229154 w 610487"/>
                      <a:gd name="connsiteY10" fmla="*/ 643467 h 3005667"/>
                      <a:gd name="connsiteX11" fmla="*/ 279954 w 610487"/>
                      <a:gd name="connsiteY11" fmla="*/ 685800 h 3005667"/>
                      <a:gd name="connsiteX12" fmla="*/ 330754 w 610487"/>
                      <a:gd name="connsiteY12" fmla="*/ 736600 h 3005667"/>
                      <a:gd name="connsiteX13" fmla="*/ 373087 w 610487"/>
                      <a:gd name="connsiteY13" fmla="*/ 787400 h 3005667"/>
                      <a:gd name="connsiteX14" fmla="*/ 398487 w 610487"/>
                      <a:gd name="connsiteY14" fmla="*/ 795867 h 3005667"/>
                      <a:gd name="connsiteX15" fmla="*/ 457754 w 610487"/>
                      <a:gd name="connsiteY15" fmla="*/ 812800 h 3005667"/>
                      <a:gd name="connsiteX16" fmla="*/ 508554 w 610487"/>
                      <a:gd name="connsiteY16" fmla="*/ 855134 h 3005667"/>
                      <a:gd name="connsiteX17" fmla="*/ 559354 w 610487"/>
                      <a:gd name="connsiteY17" fmla="*/ 905934 h 3005667"/>
                      <a:gd name="connsiteX18" fmla="*/ 584754 w 610487"/>
                      <a:gd name="connsiteY18" fmla="*/ 931334 h 3005667"/>
                      <a:gd name="connsiteX19" fmla="*/ 601687 w 610487"/>
                      <a:gd name="connsiteY19" fmla="*/ 982134 h 3005667"/>
                      <a:gd name="connsiteX20" fmla="*/ 593221 w 610487"/>
                      <a:gd name="connsiteY20" fmla="*/ 1193800 h 3005667"/>
                      <a:gd name="connsiteX21" fmla="*/ 559354 w 610487"/>
                      <a:gd name="connsiteY21" fmla="*/ 1244600 h 3005667"/>
                      <a:gd name="connsiteX22" fmla="*/ 491621 w 610487"/>
                      <a:gd name="connsiteY22" fmla="*/ 1363134 h 3005667"/>
                      <a:gd name="connsiteX23" fmla="*/ 432354 w 610487"/>
                      <a:gd name="connsiteY23" fmla="*/ 1490134 h 3005667"/>
                      <a:gd name="connsiteX24" fmla="*/ 406954 w 610487"/>
                      <a:gd name="connsiteY24" fmla="*/ 1515534 h 3005667"/>
                      <a:gd name="connsiteX25" fmla="*/ 356154 w 610487"/>
                      <a:gd name="connsiteY25" fmla="*/ 1566334 h 3005667"/>
                      <a:gd name="connsiteX26" fmla="*/ 330754 w 610487"/>
                      <a:gd name="connsiteY26" fmla="*/ 1591734 h 3005667"/>
                      <a:gd name="connsiteX27" fmla="*/ 229154 w 610487"/>
                      <a:gd name="connsiteY27" fmla="*/ 1617134 h 3005667"/>
                      <a:gd name="connsiteX28" fmla="*/ 34421 w 610487"/>
                      <a:gd name="connsiteY28" fmla="*/ 1659467 h 3005667"/>
                      <a:gd name="connsiteX29" fmla="*/ 17487 w 610487"/>
                      <a:gd name="connsiteY29" fmla="*/ 1701800 h 3005667"/>
                      <a:gd name="connsiteX30" fmla="*/ 17487 w 610487"/>
                      <a:gd name="connsiteY30" fmla="*/ 2065867 h 3005667"/>
                      <a:gd name="connsiteX31" fmla="*/ 51354 w 610487"/>
                      <a:gd name="connsiteY31" fmla="*/ 2099734 h 3005667"/>
                      <a:gd name="connsiteX32" fmla="*/ 102154 w 610487"/>
                      <a:gd name="connsiteY32" fmla="*/ 2201334 h 3005667"/>
                      <a:gd name="connsiteX33" fmla="*/ 127554 w 610487"/>
                      <a:gd name="connsiteY33" fmla="*/ 2218267 h 3005667"/>
                      <a:gd name="connsiteX34" fmla="*/ 161421 w 610487"/>
                      <a:gd name="connsiteY34" fmla="*/ 2243667 h 3005667"/>
                      <a:gd name="connsiteX35" fmla="*/ 186821 w 610487"/>
                      <a:gd name="connsiteY35" fmla="*/ 2252134 h 3005667"/>
                      <a:gd name="connsiteX36" fmla="*/ 313821 w 610487"/>
                      <a:gd name="connsiteY36" fmla="*/ 2269067 h 3005667"/>
                      <a:gd name="connsiteX37" fmla="*/ 390021 w 610487"/>
                      <a:gd name="connsiteY37" fmla="*/ 2302934 h 3005667"/>
                      <a:gd name="connsiteX38" fmla="*/ 423887 w 610487"/>
                      <a:gd name="connsiteY38" fmla="*/ 2311400 h 3005667"/>
                      <a:gd name="connsiteX39" fmla="*/ 474687 w 610487"/>
                      <a:gd name="connsiteY39" fmla="*/ 2328334 h 3005667"/>
                      <a:gd name="connsiteX40" fmla="*/ 525487 w 610487"/>
                      <a:gd name="connsiteY40" fmla="*/ 2379134 h 3005667"/>
                      <a:gd name="connsiteX41" fmla="*/ 559354 w 610487"/>
                      <a:gd name="connsiteY41" fmla="*/ 2463800 h 3005667"/>
                      <a:gd name="connsiteX42" fmla="*/ 550887 w 610487"/>
                      <a:gd name="connsiteY42" fmla="*/ 2794000 h 3005667"/>
                      <a:gd name="connsiteX43" fmla="*/ 533954 w 610487"/>
                      <a:gd name="connsiteY43" fmla="*/ 2844800 h 3005667"/>
                      <a:gd name="connsiteX44" fmla="*/ 525487 w 610487"/>
                      <a:gd name="connsiteY44" fmla="*/ 2870200 h 3005667"/>
                      <a:gd name="connsiteX45" fmla="*/ 517021 w 610487"/>
                      <a:gd name="connsiteY45" fmla="*/ 2895600 h 3005667"/>
                      <a:gd name="connsiteX46" fmla="*/ 500087 w 610487"/>
                      <a:gd name="connsiteY46" fmla="*/ 2912534 h 3005667"/>
                      <a:gd name="connsiteX47" fmla="*/ 483154 w 610487"/>
                      <a:gd name="connsiteY47" fmla="*/ 3005667 h 3005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610487" h="3005667">
                        <a:moveTo>
                          <a:pt x="474687" y="0"/>
                        </a:moveTo>
                        <a:cubicBezTo>
                          <a:pt x="435176" y="16933"/>
                          <a:pt x="394602" y="31576"/>
                          <a:pt x="356154" y="50800"/>
                        </a:cubicBezTo>
                        <a:cubicBezTo>
                          <a:pt x="339221" y="59267"/>
                          <a:pt x="322544" y="68266"/>
                          <a:pt x="305354" y="76200"/>
                        </a:cubicBezTo>
                        <a:cubicBezTo>
                          <a:pt x="285839" y="85207"/>
                          <a:pt x="265564" y="92511"/>
                          <a:pt x="246087" y="101600"/>
                        </a:cubicBezTo>
                        <a:cubicBezTo>
                          <a:pt x="155922" y="143677"/>
                          <a:pt x="208386" y="127959"/>
                          <a:pt x="144487" y="143934"/>
                        </a:cubicBezTo>
                        <a:cubicBezTo>
                          <a:pt x="133198" y="152401"/>
                          <a:pt x="118966" y="157955"/>
                          <a:pt x="110621" y="169334"/>
                        </a:cubicBezTo>
                        <a:cubicBezTo>
                          <a:pt x="87435" y="200951"/>
                          <a:pt x="67145" y="235047"/>
                          <a:pt x="51354" y="270934"/>
                        </a:cubicBezTo>
                        <a:cubicBezTo>
                          <a:pt x="22640" y="336192"/>
                          <a:pt x="19235" y="370513"/>
                          <a:pt x="9021" y="431800"/>
                        </a:cubicBezTo>
                        <a:cubicBezTo>
                          <a:pt x="14665" y="460022"/>
                          <a:pt x="14617" y="490013"/>
                          <a:pt x="25954" y="516467"/>
                        </a:cubicBezTo>
                        <a:cubicBezTo>
                          <a:pt x="34843" y="537207"/>
                          <a:pt x="96722" y="576556"/>
                          <a:pt x="110621" y="584200"/>
                        </a:cubicBezTo>
                        <a:cubicBezTo>
                          <a:pt x="149328" y="605489"/>
                          <a:pt x="229154" y="643467"/>
                          <a:pt x="229154" y="643467"/>
                        </a:cubicBezTo>
                        <a:cubicBezTo>
                          <a:pt x="267934" y="701638"/>
                          <a:pt x="218571" y="636694"/>
                          <a:pt x="279954" y="685800"/>
                        </a:cubicBezTo>
                        <a:cubicBezTo>
                          <a:pt x="298654" y="700760"/>
                          <a:pt x="317471" y="716674"/>
                          <a:pt x="330754" y="736600"/>
                        </a:cubicBezTo>
                        <a:cubicBezTo>
                          <a:pt x="343249" y="755343"/>
                          <a:pt x="353529" y="774361"/>
                          <a:pt x="373087" y="787400"/>
                        </a:cubicBezTo>
                        <a:cubicBezTo>
                          <a:pt x="380513" y="792351"/>
                          <a:pt x="389939" y="793303"/>
                          <a:pt x="398487" y="795867"/>
                        </a:cubicBezTo>
                        <a:cubicBezTo>
                          <a:pt x="418167" y="801771"/>
                          <a:pt x="437998" y="807156"/>
                          <a:pt x="457754" y="812800"/>
                        </a:cubicBezTo>
                        <a:cubicBezTo>
                          <a:pt x="496533" y="870970"/>
                          <a:pt x="447172" y="806028"/>
                          <a:pt x="508554" y="855134"/>
                        </a:cubicBezTo>
                        <a:cubicBezTo>
                          <a:pt x="527254" y="870094"/>
                          <a:pt x="542421" y="889001"/>
                          <a:pt x="559354" y="905934"/>
                        </a:cubicBezTo>
                        <a:lnTo>
                          <a:pt x="584754" y="931334"/>
                        </a:lnTo>
                        <a:cubicBezTo>
                          <a:pt x="590398" y="948267"/>
                          <a:pt x="597947" y="964681"/>
                          <a:pt x="601687" y="982134"/>
                        </a:cubicBezTo>
                        <a:cubicBezTo>
                          <a:pt x="616750" y="1052426"/>
                          <a:pt x="611531" y="1123610"/>
                          <a:pt x="593221" y="1193800"/>
                        </a:cubicBezTo>
                        <a:cubicBezTo>
                          <a:pt x="588084" y="1213492"/>
                          <a:pt x="569825" y="1227149"/>
                          <a:pt x="559354" y="1244600"/>
                        </a:cubicBezTo>
                        <a:cubicBezTo>
                          <a:pt x="535941" y="1283622"/>
                          <a:pt x="512671" y="1322788"/>
                          <a:pt x="491621" y="1363134"/>
                        </a:cubicBezTo>
                        <a:cubicBezTo>
                          <a:pt x="483473" y="1378751"/>
                          <a:pt x="447430" y="1467520"/>
                          <a:pt x="432354" y="1490134"/>
                        </a:cubicBezTo>
                        <a:cubicBezTo>
                          <a:pt x="425712" y="1500097"/>
                          <a:pt x="414746" y="1506443"/>
                          <a:pt x="406954" y="1515534"/>
                        </a:cubicBezTo>
                        <a:cubicBezTo>
                          <a:pt x="333944" y="1600712"/>
                          <a:pt x="423225" y="1510441"/>
                          <a:pt x="356154" y="1566334"/>
                        </a:cubicBezTo>
                        <a:cubicBezTo>
                          <a:pt x="346956" y="1573999"/>
                          <a:pt x="340908" y="1585388"/>
                          <a:pt x="330754" y="1591734"/>
                        </a:cubicBezTo>
                        <a:cubicBezTo>
                          <a:pt x="296831" y="1612936"/>
                          <a:pt x="268093" y="1610644"/>
                          <a:pt x="229154" y="1617134"/>
                        </a:cubicBezTo>
                        <a:cubicBezTo>
                          <a:pt x="77143" y="1642469"/>
                          <a:pt x="127959" y="1628288"/>
                          <a:pt x="34421" y="1659467"/>
                        </a:cubicBezTo>
                        <a:cubicBezTo>
                          <a:pt x="28776" y="1673578"/>
                          <a:pt x="19986" y="1686809"/>
                          <a:pt x="17487" y="1701800"/>
                        </a:cubicBezTo>
                        <a:cubicBezTo>
                          <a:pt x="-2775" y="1823371"/>
                          <a:pt x="-8696" y="1943678"/>
                          <a:pt x="17487" y="2065867"/>
                        </a:cubicBezTo>
                        <a:cubicBezTo>
                          <a:pt x="20832" y="2081478"/>
                          <a:pt x="40065" y="2088445"/>
                          <a:pt x="51354" y="2099734"/>
                        </a:cubicBezTo>
                        <a:cubicBezTo>
                          <a:pt x="62828" y="2126507"/>
                          <a:pt x="81322" y="2177030"/>
                          <a:pt x="102154" y="2201334"/>
                        </a:cubicBezTo>
                        <a:cubicBezTo>
                          <a:pt x="108776" y="2209060"/>
                          <a:pt x="119274" y="2212353"/>
                          <a:pt x="127554" y="2218267"/>
                        </a:cubicBezTo>
                        <a:cubicBezTo>
                          <a:pt x="139037" y="2226469"/>
                          <a:pt x="149169" y="2236666"/>
                          <a:pt x="161421" y="2243667"/>
                        </a:cubicBezTo>
                        <a:cubicBezTo>
                          <a:pt x="169170" y="2248095"/>
                          <a:pt x="178109" y="2250198"/>
                          <a:pt x="186821" y="2252134"/>
                        </a:cubicBezTo>
                        <a:cubicBezTo>
                          <a:pt x="224816" y="2260577"/>
                          <a:pt x="277150" y="2264992"/>
                          <a:pt x="313821" y="2269067"/>
                        </a:cubicBezTo>
                        <a:cubicBezTo>
                          <a:pt x="343324" y="2283818"/>
                          <a:pt x="357593" y="2292125"/>
                          <a:pt x="390021" y="2302934"/>
                        </a:cubicBezTo>
                        <a:cubicBezTo>
                          <a:pt x="401060" y="2306614"/>
                          <a:pt x="412742" y="2308056"/>
                          <a:pt x="423887" y="2311400"/>
                        </a:cubicBezTo>
                        <a:cubicBezTo>
                          <a:pt x="440984" y="2316529"/>
                          <a:pt x="474687" y="2328334"/>
                          <a:pt x="474687" y="2328334"/>
                        </a:cubicBezTo>
                        <a:cubicBezTo>
                          <a:pt x="491620" y="2345267"/>
                          <a:pt x="516593" y="2356899"/>
                          <a:pt x="525487" y="2379134"/>
                        </a:cubicBezTo>
                        <a:lnTo>
                          <a:pt x="559354" y="2463800"/>
                        </a:lnTo>
                        <a:cubicBezTo>
                          <a:pt x="572868" y="2612450"/>
                          <a:pt x="575444" y="2585265"/>
                          <a:pt x="550887" y="2794000"/>
                        </a:cubicBezTo>
                        <a:cubicBezTo>
                          <a:pt x="548801" y="2811727"/>
                          <a:pt x="539598" y="2827867"/>
                          <a:pt x="533954" y="2844800"/>
                        </a:cubicBezTo>
                        <a:lnTo>
                          <a:pt x="525487" y="2870200"/>
                        </a:lnTo>
                        <a:cubicBezTo>
                          <a:pt x="522665" y="2878667"/>
                          <a:pt x="523332" y="2889289"/>
                          <a:pt x="517021" y="2895600"/>
                        </a:cubicBezTo>
                        <a:lnTo>
                          <a:pt x="500087" y="2912534"/>
                        </a:lnTo>
                        <a:cubicBezTo>
                          <a:pt x="478692" y="2976721"/>
                          <a:pt x="483154" y="2945485"/>
                          <a:pt x="483154" y="3005667"/>
                        </a:cubicBezTo>
                      </a:path>
                    </a:pathLst>
                  </a:custGeom>
                  <a:grpFill/>
                  <a:ln w="127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39" name="Group 138">
                <a:extLst>
                  <a:ext uri="{FF2B5EF4-FFF2-40B4-BE49-F238E27FC236}">
                    <a16:creationId xmlns:a16="http://schemas.microsoft.com/office/drawing/2014/main" id="{0175B01A-7A06-1225-2547-8B5C3DA9B234}"/>
                  </a:ext>
                </a:extLst>
              </p:cNvPr>
              <p:cNvGrpSpPr/>
              <p:nvPr/>
            </p:nvGrpSpPr>
            <p:grpSpPr>
              <a:xfrm>
                <a:off x="-359388" y="1984873"/>
                <a:ext cx="264842" cy="283892"/>
                <a:chOff x="-359388" y="1619249"/>
                <a:chExt cx="264842" cy="283892"/>
              </a:xfrm>
              <a:grpFill/>
            </p:grpSpPr>
            <p:sp>
              <p:nvSpPr>
                <p:cNvPr id="140" name="Rectangle 139">
                  <a:extLst>
                    <a:ext uri="{FF2B5EF4-FFF2-40B4-BE49-F238E27FC236}">
                      <a16:creationId xmlns:a16="http://schemas.microsoft.com/office/drawing/2014/main" id="{894D51F1-34DE-CAC3-8A71-F3701331598E}"/>
                    </a:ext>
                  </a:extLst>
                </p:cNvPr>
                <p:cNvSpPr/>
                <p:nvPr/>
              </p:nvSpPr>
              <p:spPr>
                <a:xfrm>
                  <a:off x="-359388" y="1619249"/>
                  <a:ext cx="264842" cy="283892"/>
                </a:xfrm>
                <a:prstGeom prst="rect">
                  <a:avLst/>
                </a:prstGeom>
                <a:grpFill/>
                <a:ln w="127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41" name="Group 140">
                  <a:extLst>
                    <a:ext uri="{FF2B5EF4-FFF2-40B4-BE49-F238E27FC236}">
                      <a16:creationId xmlns:a16="http://schemas.microsoft.com/office/drawing/2014/main" id="{4FE0ED88-8FDC-B39F-EDD0-A900645F4F64}"/>
                    </a:ext>
                  </a:extLst>
                </p:cNvPr>
                <p:cNvGrpSpPr/>
                <p:nvPr/>
              </p:nvGrpSpPr>
              <p:grpSpPr>
                <a:xfrm>
                  <a:off x="-309137" y="1666198"/>
                  <a:ext cx="164339" cy="189995"/>
                  <a:chOff x="222584" y="658748"/>
                  <a:chExt cx="164339" cy="228600"/>
                </a:xfrm>
                <a:grpFill/>
              </p:grpSpPr>
              <p:sp>
                <p:nvSpPr>
                  <p:cNvPr id="142" name="Freeform: Shape 141">
                    <a:extLst>
                      <a:ext uri="{FF2B5EF4-FFF2-40B4-BE49-F238E27FC236}">
                        <a16:creationId xmlns:a16="http://schemas.microsoft.com/office/drawing/2014/main" id="{A8B5F8C3-2147-3587-A172-D57588135980}"/>
                      </a:ext>
                    </a:extLst>
                  </p:cNvPr>
                  <p:cNvSpPr/>
                  <p:nvPr/>
                </p:nvSpPr>
                <p:spPr>
                  <a:xfrm>
                    <a:off x="222584" y="658748"/>
                    <a:ext cx="45720" cy="228600"/>
                  </a:xfrm>
                  <a:custGeom>
                    <a:avLst/>
                    <a:gdLst>
                      <a:gd name="connsiteX0" fmla="*/ 474687 w 610487"/>
                      <a:gd name="connsiteY0" fmla="*/ 0 h 3005667"/>
                      <a:gd name="connsiteX1" fmla="*/ 356154 w 610487"/>
                      <a:gd name="connsiteY1" fmla="*/ 50800 h 3005667"/>
                      <a:gd name="connsiteX2" fmla="*/ 305354 w 610487"/>
                      <a:gd name="connsiteY2" fmla="*/ 76200 h 3005667"/>
                      <a:gd name="connsiteX3" fmla="*/ 246087 w 610487"/>
                      <a:gd name="connsiteY3" fmla="*/ 101600 h 3005667"/>
                      <a:gd name="connsiteX4" fmla="*/ 144487 w 610487"/>
                      <a:gd name="connsiteY4" fmla="*/ 143934 h 3005667"/>
                      <a:gd name="connsiteX5" fmla="*/ 110621 w 610487"/>
                      <a:gd name="connsiteY5" fmla="*/ 169334 h 3005667"/>
                      <a:gd name="connsiteX6" fmla="*/ 51354 w 610487"/>
                      <a:gd name="connsiteY6" fmla="*/ 270934 h 3005667"/>
                      <a:gd name="connsiteX7" fmla="*/ 9021 w 610487"/>
                      <a:gd name="connsiteY7" fmla="*/ 431800 h 3005667"/>
                      <a:gd name="connsiteX8" fmla="*/ 25954 w 610487"/>
                      <a:gd name="connsiteY8" fmla="*/ 516467 h 3005667"/>
                      <a:gd name="connsiteX9" fmla="*/ 110621 w 610487"/>
                      <a:gd name="connsiteY9" fmla="*/ 584200 h 3005667"/>
                      <a:gd name="connsiteX10" fmla="*/ 229154 w 610487"/>
                      <a:gd name="connsiteY10" fmla="*/ 643467 h 3005667"/>
                      <a:gd name="connsiteX11" fmla="*/ 279954 w 610487"/>
                      <a:gd name="connsiteY11" fmla="*/ 685800 h 3005667"/>
                      <a:gd name="connsiteX12" fmla="*/ 330754 w 610487"/>
                      <a:gd name="connsiteY12" fmla="*/ 736600 h 3005667"/>
                      <a:gd name="connsiteX13" fmla="*/ 373087 w 610487"/>
                      <a:gd name="connsiteY13" fmla="*/ 787400 h 3005667"/>
                      <a:gd name="connsiteX14" fmla="*/ 398487 w 610487"/>
                      <a:gd name="connsiteY14" fmla="*/ 795867 h 3005667"/>
                      <a:gd name="connsiteX15" fmla="*/ 457754 w 610487"/>
                      <a:gd name="connsiteY15" fmla="*/ 812800 h 3005667"/>
                      <a:gd name="connsiteX16" fmla="*/ 508554 w 610487"/>
                      <a:gd name="connsiteY16" fmla="*/ 855134 h 3005667"/>
                      <a:gd name="connsiteX17" fmla="*/ 559354 w 610487"/>
                      <a:gd name="connsiteY17" fmla="*/ 905934 h 3005667"/>
                      <a:gd name="connsiteX18" fmla="*/ 584754 w 610487"/>
                      <a:gd name="connsiteY18" fmla="*/ 931334 h 3005667"/>
                      <a:gd name="connsiteX19" fmla="*/ 601687 w 610487"/>
                      <a:gd name="connsiteY19" fmla="*/ 982134 h 3005667"/>
                      <a:gd name="connsiteX20" fmla="*/ 593221 w 610487"/>
                      <a:gd name="connsiteY20" fmla="*/ 1193800 h 3005667"/>
                      <a:gd name="connsiteX21" fmla="*/ 559354 w 610487"/>
                      <a:gd name="connsiteY21" fmla="*/ 1244600 h 3005667"/>
                      <a:gd name="connsiteX22" fmla="*/ 491621 w 610487"/>
                      <a:gd name="connsiteY22" fmla="*/ 1363134 h 3005667"/>
                      <a:gd name="connsiteX23" fmla="*/ 432354 w 610487"/>
                      <a:gd name="connsiteY23" fmla="*/ 1490134 h 3005667"/>
                      <a:gd name="connsiteX24" fmla="*/ 406954 w 610487"/>
                      <a:gd name="connsiteY24" fmla="*/ 1515534 h 3005667"/>
                      <a:gd name="connsiteX25" fmla="*/ 356154 w 610487"/>
                      <a:gd name="connsiteY25" fmla="*/ 1566334 h 3005667"/>
                      <a:gd name="connsiteX26" fmla="*/ 330754 w 610487"/>
                      <a:gd name="connsiteY26" fmla="*/ 1591734 h 3005667"/>
                      <a:gd name="connsiteX27" fmla="*/ 229154 w 610487"/>
                      <a:gd name="connsiteY27" fmla="*/ 1617134 h 3005667"/>
                      <a:gd name="connsiteX28" fmla="*/ 34421 w 610487"/>
                      <a:gd name="connsiteY28" fmla="*/ 1659467 h 3005667"/>
                      <a:gd name="connsiteX29" fmla="*/ 17487 w 610487"/>
                      <a:gd name="connsiteY29" fmla="*/ 1701800 h 3005667"/>
                      <a:gd name="connsiteX30" fmla="*/ 17487 w 610487"/>
                      <a:gd name="connsiteY30" fmla="*/ 2065867 h 3005667"/>
                      <a:gd name="connsiteX31" fmla="*/ 51354 w 610487"/>
                      <a:gd name="connsiteY31" fmla="*/ 2099734 h 3005667"/>
                      <a:gd name="connsiteX32" fmla="*/ 102154 w 610487"/>
                      <a:gd name="connsiteY32" fmla="*/ 2201334 h 3005667"/>
                      <a:gd name="connsiteX33" fmla="*/ 127554 w 610487"/>
                      <a:gd name="connsiteY33" fmla="*/ 2218267 h 3005667"/>
                      <a:gd name="connsiteX34" fmla="*/ 161421 w 610487"/>
                      <a:gd name="connsiteY34" fmla="*/ 2243667 h 3005667"/>
                      <a:gd name="connsiteX35" fmla="*/ 186821 w 610487"/>
                      <a:gd name="connsiteY35" fmla="*/ 2252134 h 3005667"/>
                      <a:gd name="connsiteX36" fmla="*/ 313821 w 610487"/>
                      <a:gd name="connsiteY36" fmla="*/ 2269067 h 3005667"/>
                      <a:gd name="connsiteX37" fmla="*/ 390021 w 610487"/>
                      <a:gd name="connsiteY37" fmla="*/ 2302934 h 3005667"/>
                      <a:gd name="connsiteX38" fmla="*/ 423887 w 610487"/>
                      <a:gd name="connsiteY38" fmla="*/ 2311400 h 3005667"/>
                      <a:gd name="connsiteX39" fmla="*/ 474687 w 610487"/>
                      <a:gd name="connsiteY39" fmla="*/ 2328334 h 3005667"/>
                      <a:gd name="connsiteX40" fmla="*/ 525487 w 610487"/>
                      <a:gd name="connsiteY40" fmla="*/ 2379134 h 3005667"/>
                      <a:gd name="connsiteX41" fmla="*/ 559354 w 610487"/>
                      <a:gd name="connsiteY41" fmla="*/ 2463800 h 3005667"/>
                      <a:gd name="connsiteX42" fmla="*/ 550887 w 610487"/>
                      <a:gd name="connsiteY42" fmla="*/ 2794000 h 3005667"/>
                      <a:gd name="connsiteX43" fmla="*/ 533954 w 610487"/>
                      <a:gd name="connsiteY43" fmla="*/ 2844800 h 3005667"/>
                      <a:gd name="connsiteX44" fmla="*/ 525487 w 610487"/>
                      <a:gd name="connsiteY44" fmla="*/ 2870200 h 3005667"/>
                      <a:gd name="connsiteX45" fmla="*/ 517021 w 610487"/>
                      <a:gd name="connsiteY45" fmla="*/ 2895600 h 3005667"/>
                      <a:gd name="connsiteX46" fmla="*/ 500087 w 610487"/>
                      <a:gd name="connsiteY46" fmla="*/ 2912534 h 3005667"/>
                      <a:gd name="connsiteX47" fmla="*/ 483154 w 610487"/>
                      <a:gd name="connsiteY47" fmla="*/ 3005667 h 3005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610487" h="3005667">
                        <a:moveTo>
                          <a:pt x="474687" y="0"/>
                        </a:moveTo>
                        <a:cubicBezTo>
                          <a:pt x="435176" y="16933"/>
                          <a:pt x="394602" y="31576"/>
                          <a:pt x="356154" y="50800"/>
                        </a:cubicBezTo>
                        <a:cubicBezTo>
                          <a:pt x="339221" y="59267"/>
                          <a:pt x="322544" y="68266"/>
                          <a:pt x="305354" y="76200"/>
                        </a:cubicBezTo>
                        <a:cubicBezTo>
                          <a:pt x="285839" y="85207"/>
                          <a:pt x="265564" y="92511"/>
                          <a:pt x="246087" y="101600"/>
                        </a:cubicBezTo>
                        <a:cubicBezTo>
                          <a:pt x="155922" y="143677"/>
                          <a:pt x="208386" y="127959"/>
                          <a:pt x="144487" y="143934"/>
                        </a:cubicBezTo>
                        <a:cubicBezTo>
                          <a:pt x="133198" y="152401"/>
                          <a:pt x="118966" y="157955"/>
                          <a:pt x="110621" y="169334"/>
                        </a:cubicBezTo>
                        <a:cubicBezTo>
                          <a:pt x="87435" y="200951"/>
                          <a:pt x="67145" y="235047"/>
                          <a:pt x="51354" y="270934"/>
                        </a:cubicBezTo>
                        <a:cubicBezTo>
                          <a:pt x="22640" y="336192"/>
                          <a:pt x="19235" y="370513"/>
                          <a:pt x="9021" y="431800"/>
                        </a:cubicBezTo>
                        <a:cubicBezTo>
                          <a:pt x="14665" y="460022"/>
                          <a:pt x="14617" y="490013"/>
                          <a:pt x="25954" y="516467"/>
                        </a:cubicBezTo>
                        <a:cubicBezTo>
                          <a:pt x="34843" y="537207"/>
                          <a:pt x="96722" y="576556"/>
                          <a:pt x="110621" y="584200"/>
                        </a:cubicBezTo>
                        <a:cubicBezTo>
                          <a:pt x="149328" y="605489"/>
                          <a:pt x="229154" y="643467"/>
                          <a:pt x="229154" y="643467"/>
                        </a:cubicBezTo>
                        <a:cubicBezTo>
                          <a:pt x="267934" y="701638"/>
                          <a:pt x="218571" y="636694"/>
                          <a:pt x="279954" y="685800"/>
                        </a:cubicBezTo>
                        <a:cubicBezTo>
                          <a:pt x="298654" y="700760"/>
                          <a:pt x="317471" y="716674"/>
                          <a:pt x="330754" y="736600"/>
                        </a:cubicBezTo>
                        <a:cubicBezTo>
                          <a:pt x="343249" y="755343"/>
                          <a:pt x="353529" y="774361"/>
                          <a:pt x="373087" y="787400"/>
                        </a:cubicBezTo>
                        <a:cubicBezTo>
                          <a:pt x="380513" y="792351"/>
                          <a:pt x="389939" y="793303"/>
                          <a:pt x="398487" y="795867"/>
                        </a:cubicBezTo>
                        <a:cubicBezTo>
                          <a:pt x="418167" y="801771"/>
                          <a:pt x="437998" y="807156"/>
                          <a:pt x="457754" y="812800"/>
                        </a:cubicBezTo>
                        <a:cubicBezTo>
                          <a:pt x="496533" y="870970"/>
                          <a:pt x="447172" y="806028"/>
                          <a:pt x="508554" y="855134"/>
                        </a:cubicBezTo>
                        <a:cubicBezTo>
                          <a:pt x="527254" y="870094"/>
                          <a:pt x="542421" y="889001"/>
                          <a:pt x="559354" y="905934"/>
                        </a:cubicBezTo>
                        <a:lnTo>
                          <a:pt x="584754" y="931334"/>
                        </a:lnTo>
                        <a:cubicBezTo>
                          <a:pt x="590398" y="948267"/>
                          <a:pt x="597947" y="964681"/>
                          <a:pt x="601687" y="982134"/>
                        </a:cubicBezTo>
                        <a:cubicBezTo>
                          <a:pt x="616750" y="1052426"/>
                          <a:pt x="611531" y="1123610"/>
                          <a:pt x="593221" y="1193800"/>
                        </a:cubicBezTo>
                        <a:cubicBezTo>
                          <a:pt x="588084" y="1213492"/>
                          <a:pt x="569825" y="1227149"/>
                          <a:pt x="559354" y="1244600"/>
                        </a:cubicBezTo>
                        <a:cubicBezTo>
                          <a:pt x="535941" y="1283622"/>
                          <a:pt x="512671" y="1322788"/>
                          <a:pt x="491621" y="1363134"/>
                        </a:cubicBezTo>
                        <a:cubicBezTo>
                          <a:pt x="483473" y="1378751"/>
                          <a:pt x="447430" y="1467520"/>
                          <a:pt x="432354" y="1490134"/>
                        </a:cubicBezTo>
                        <a:cubicBezTo>
                          <a:pt x="425712" y="1500097"/>
                          <a:pt x="414746" y="1506443"/>
                          <a:pt x="406954" y="1515534"/>
                        </a:cubicBezTo>
                        <a:cubicBezTo>
                          <a:pt x="333944" y="1600712"/>
                          <a:pt x="423225" y="1510441"/>
                          <a:pt x="356154" y="1566334"/>
                        </a:cubicBezTo>
                        <a:cubicBezTo>
                          <a:pt x="346956" y="1573999"/>
                          <a:pt x="340908" y="1585388"/>
                          <a:pt x="330754" y="1591734"/>
                        </a:cubicBezTo>
                        <a:cubicBezTo>
                          <a:pt x="296831" y="1612936"/>
                          <a:pt x="268093" y="1610644"/>
                          <a:pt x="229154" y="1617134"/>
                        </a:cubicBezTo>
                        <a:cubicBezTo>
                          <a:pt x="77143" y="1642469"/>
                          <a:pt x="127959" y="1628288"/>
                          <a:pt x="34421" y="1659467"/>
                        </a:cubicBezTo>
                        <a:cubicBezTo>
                          <a:pt x="28776" y="1673578"/>
                          <a:pt x="19986" y="1686809"/>
                          <a:pt x="17487" y="1701800"/>
                        </a:cubicBezTo>
                        <a:cubicBezTo>
                          <a:pt x="-2775" y="1823371"/>
                          <a:pt x="-8696" y="1943678"/>
                          <a:pt x="17487" y="2065867"/>
                        </a:cubicBezTo>
                        <a:cubicBezTo>
                          <a:pt x="20832" y="2081478"/>
                          <a:pt x="40065" y="2088445"/>
                          <a:pt x="51354" y="2099734"/>
                        </a:cubicBezTo>
                        <a:cubicBezTo>
                          <a:pt x="62828" y="2126507"/>
                          <a:pt x="81322" y="2177030"/>
                          <a:pt x="102154" y="2201334"/>
                        </a:cubicBezTo>
                        <a:cubicBezTo>
                          <a:pt x="108776" y="2209060"/>
                          <a:pt x="119274" y="2212353"/>
                          <a:pt x="127554" y="2218267"/>
                        </a:cubicBezTo>
                        <a:cubicBezTo>
                          <a:pt x="139037" y="2226469"/>
                          <a:pt x="149169" y="2236666"/>
                          <a:pt x="161421" y="2243667"/>
                        </a:cubicBezTo>
                        <a:cubicBezTo>
                          <a:pt x="169170" y="2248095"/>
                          <a:pt x="178109" y="2250198"/>
                          <a:pt x="186821" y="2252134"/>
                        </a:cubicBezTo>
                        <a:cubicBezTo>
                          <a:pt x="224816" y="2260577"/>
                          <a:pt x="277150" y="2264992"/>
                          <a:pt x="313821" y="2269067"/>
                        </a:cubicBezTo>
                        <a:cubicBezTo>
                          <a:pt x="343324" y="2283818"/>
                          <a:pt x="357593" y="2292125"/>
                          <a:pt x="390021" y="2302934"/>
                        </a:cubicBezTo>
                        <a:cubicBezTo>
                          <a:pt x="401060" y="2306614"/>
                          <a:pt x="412742" y="2308056"/>
                          <a:pt x="423887" y="2311400"/>
                        </a:cubicBezTo>
                        <a:cubicBezTo>
                          <a:pt x="440984" y="2316529"/>
                          <a:pt x="474687" y="2328334"/>
                          <a:pt x="474687" y="2328334"/>
                        </a:cubicBezTo>
                        <a:cubicBezTo>
                          <a:pt x="491620" y="2345267"/>
                          <a:pt x="516593" y="2356899"/>
                          <a:pt x="525487" y="2379134"/>
                        </a:cubicBezTo>
                        <a:lnTo>
                          <a:pt x="559354" y="2463800"/>
                        </a:lnTo>
                        <a:cubicBezTo>
                          <a:pt x="572868" y="2612450"/>
                          <a:pt x="575444" y="2585265"/>
                          <a:pt x="550887" y="2794000"/>
                        </a:cubicBezTo>
                        <a:cubicBezTo>
                          <a:pt x="548801" y="2811727"/>
                          <a:pt x="539598" y="2827867"/>
                          <a:pt x="533954" y="2844800"/>
                        </a:cubicBezTo>
                        <a:lnTo>
                          <a:pt x="525487" y="2870200"/>
                        </a:lnTo>
                        <a:cubicBezTo>
                          <a:pt x="522665" y="2878667"/>
                          <a:pt x="523332" y="2889289"/>
                          <a:pt x="517021" y="2895600"/>
                        </a:cubicBezTo>
                        <a:lnTo>
                          <a:pt x="500087" y="2912534"/>
                        </a:lnTo>
                        <a:cubicBezTo>
                          <a:pt x="478692" y="2976721"/>
                          <a:pt x="483154" y="2945485"/>
                          <a:pt x="483154" y="3005667"/>
                        </a:cubicBezTo>
                      </a:path>
                    </a:pathLst>
                  </a:custGeom>
                  <a:grpFill/>
                  <a:ln w="127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Freeform: Shape 142">
                    <a:extLst>
                      <a:ext uri="{FF2B5EF4-FFF2-40B4-BE49-F238E27FC236}">
                        <a16:creationId xmlns:a16="http://schemas.microsoft.com/office/drawing/2014/main" id="{6655BB8D-0AC9-6484-D910-FE58F469B08D}"/>
                      </a:ext>
                    </a:extLst>
                  </p:cNvPr>
                  <p:cNvSpPr/>
                  <p:nvPr/>
                </p:nvSpPr>
                <p:spPr>
                  <a:xfrm>
                    <a:off x="341203" y="658748"/>
                    <a:ext cx="45720" cy="228600"/>
                  </a:xfrm>
                  <a:custGeom>
                    <a:avLst/>
                    <a:gdLst>
                      <a:gd name="connsiteX0" fmla="*/ 474687 w 610487"/>
                      <a:gd name="connsiteY0" fmla="*/ 0 h 3005667"/>
                      <a:gd name="connsiteX1" fmla="*/ 356154 w 610487"/>
                      <a:gd name="connsiteY1" fmla="*/ 50800 h 3005667"/>
                      <a:gd name="connsiteX2" fmla="*/ 305354 w 610487"/>
                      <a:gd name="connsiteY2" fmla="*/ 76200 h 3005667"/>
                      <a:gd name="connsiteX3" fmla="*/ 246087 w 610487"/>
                      <a:gd name="connsiteY3" fmla="*/ 101600 h 3005667"/>
                      <a:gd name="connsiteX4" fmla="*/ 144487 w 610487"/>
                      <a:gd name="connsiteY4" fmla="*/ 143934 h 3005667"/>
                      <a:gd name="connsiteX5" fmla="*/ 110621 w 610487"/>
                      <a:gd name="connsiteY5" fmla="*/ 169334 h 3005667"/>
                      <a:gd name="connsiteX6" fmla="*/ 51354 w 610487"/>
                      <a:gd name="connsiteY6" fmla="*/ 270934 h 3005667"/>
                      <a:gd name="connsiteX7" fmla="*/ 9021 w 610487"/>
                      <a:gd name="connsiteY7" fmla="*/ 431800 h 3005667"/>
                      <a:gd name="connsiteX8" fmla="*/ 25954 w 610487"/>
                      <a:gd name="connsiteY8" fmla="*/ 516467 h 3005667"/>
                      <a:gd name="connsiteX9" fmla="*/ 110621 w 610487"/>
                      <a:gd name="connsiteY9" fmla="*/ 584200 h 3005667"/>
                      <a:gd name="connsiteX10" fmla="*/ 229154 w 610487"/>
                      <a:gd name="connsiteY10" fmla="*/ 643467 h 3005667"/>
                      <a:gd name="connsiteX11" fmla="*/ 279954 w 610487"/>
                      <a:gd name="connsiteY11" fmla="*/ 685800 h 3005667"/>
                      <a:gd name="connsiteX12" fmla="*/ 330754 w 610487"/>
                      <a:gd name="connsiteY12" fmla="*/ 736600 h 3005667"/>
                      <a:gd name="connsiteX13" fmla="*/ 373087 w 610487"/>
                      <a:gd name="connsiteY13" fmla="*/ 787400 h 3005667"/>
                      <a:gd name="connsiteX14" fmla="*/ 398487 w 610487"/>
                      <a:gd name="connsiteY14" fmla="*/ 795867 h 3005667"/>
                      <a:gd name="connsiteX15" fmla="*/ 457754 w 610487"/>
                      <a:gd name="connsiteY15" fmla="*/ 812800 h 3005667"/>
                      <a:gd name="connsiteX16" fmla="*/ 508554 w 610487"/>
                      <a:gd name="connsiteY16" fmla="*/ 855134 h 3005667"/>
                      <a:gd name="connsiteX17" fmla="*/ 559354 w 610487"/>
                      <a:gd name="connsiteY17" fmla="*/ 905934 h 3005667"/>
                      <a:gd name="connsiteX18" fmla="*/ 584754 w 610487"/>
                      <a:gd name="connsiteY18" fmla="*/ 931334 h 3005667"/>
                      <a:gd name="connsiteX19" fmla="*/ 601687 w 610487"/>
                      <a:gd name="connsiteY19" fmla="*/ 982134 h 3005667"/>
                      <a:gd name="connsiteX20" fmla="*/ 593221 w 610487"/>
                      <a:gd name="connsiteY20" fmla="*/ 1193800 h 3005667"/>
                      <a:gd name="connsiteX21" fmla="*/ 559354 w 610487"/>
                      <a:gd name="connsiteY21" fmla="*/ 1244600 h 3005667"/>
                      <a:gd name="connsiteX22" fmla="*/ 491621 w 610487"/>
                      <a:gd name="connsiteY22" fmla="*/ 1363134 h 3005667"/>
                      <a:gd name="connsiteX23" fmla="*/ 432354 w 610487"/>
                      <a:gd name="connsiteY23" fmla="*/ 1490134 h 3005667"/>
                      <a:gd name="connsiteX24" fmla="*/ 406954 w 610487"/>
                      <a:gd name="connsiteY24" fmla="*/ 1515534 h 3005667"/>
                      <a:gd name="connsiteX25" fmla="*/ 356154 w 610487"/>
                      <a:gd name="connsiteY25" fmla="*/ 1566334 h 3005667"/>
                      <a:gd name="connsiteX26" fmla="*/ 330754 w 610487"/>
                      <a:gd name="connsiteY26" fmla="*/ 1591734 h 3005667"/>
                      <a:gd name="connsiteX27" fmla="*/ 229154 w 610487"/>
                      <a:gd name="connsiteY27" fmla="*/ 1617134 h 3005667"/>
                      <a:gd name="connsiteX28" fmla="*/ 34421 w 610487"/>
                      <a:gd name="connsiteY28" fmla="*/ 1659467 h 3005667"/>
                      <a:gd name="connsiteX29" fmla="*/ 17487 w 610487"/>
                      <a:gd name="connsiteY29" fmla="*/ 1701800 h 3005667"/>
                      <a:gd name="connsiteX30" fmla="*/ 17487 w 610487"/>
                      <a:gd name="connsiteY30" fmla="*/ 2065867 h 3005667"/>
                      <a:gd name="connsiteX31" fmla="*/ 51354 w 610487"/>
                      <a:gd name="connsiteY31" fmla="*/ 2099734 h 3005667"/>
                      <a:gd name="connsiteX32" fmla="*/ 102154 w 610487"/>
                      <a:gd name="connsiteY32" fmla="*/ 2201334 h 3005667"/>
                      <a:gd name="connsiteX33" fmla="*/ 127554 w 610487"/>
                      <a:gd name="connsiteY33" fmla="*/ 2218267 h 3005667"/>
                      <a:gd name="connsiteX34" fmla="*/ 161421 w 610487"/>
                      <a:gd name="connsiteY34" fmla="*/ 2243667 h 3005667"/>
                      <a:gd name="connsiteX35" fmla="*/ 186821 w 610487"/>
                      <a:gd name="connsiteY35" fmla="*/ 2252134 h 3005667"/>
                      <a:gd name="connsiteX36" fmla="*/ 313821 w 610487"/>
                      <a:gd name="connsiteY36" fmla="*/ 2269067 h 3005667"/>
                      <a:gd name="connsiteX37" fmla="*/ 390021 w 610487"/>
                      <a:gd name="connsiteY37" fmla="*/ 2302934 h 3005667"/>
                      <a:gd name="connsiteX38" fmla="*/ 423887 w 610487"/>
                      <a:gd name="connsiteY38" fmla="*/ 2311400 h 3005667"/>
                      <a:gd name="connsiteX39" fmla="*/ 474687 w 610487"/>
                      <a:gd name="connsiteY39" fmla="*/ 2328334 h 3005667"/>
                      <a:gd name="connsiteX40" fmla="*/ 525487 w 610487"/>
                      <a:gd name="connsiteY40" fmla="*/ 2379134 h 3005667"/>
                      <a:gd name="connsiteX41" fmla="*/ 559354 w 610487"/>
                      <a:gd name="connsiteY41" fmla="*/ 2463800 h 3005667"/>
                      <a:gd name="connsiteX42" fmla="*/ 550887 w 610487"/>
                      <a:gd name="connsiteY42" fmla="*/ 2794000 h 3005667"/>
                      <a:gd name="connsiteX43" fmla="*/ 533954 w 610487"/>
                      <a:gd name="connsiteY43" fmla="*/ 2844800 h 3005667"/>
                      <a:gd name="connsiteX44" fmla="*/ 525487 w 610487"/>
                      <a:gd name="connsiteY44" fmla="*/ 2870200 h 3005667"/>
                      <a:gd name="connsiteX45" fmla="*/ 517021 w 610487"/>
                      <a:gd name="connsiteY45" fmla="*/ 2895600 h 3005667"/>
                      <a:gd name="connsiteX46" fmla="*/ 500087 w 610487"/>
                      <a:gd name="connsiteY46" fmla="*/ 2912534 h 3005667"/>
                      <a:gd name="connsiteX47" fmla="*/ 483154 w 610487"/>
                      <a:gd name="connsiteY47" fmla="*/ 3005667 h 3005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610487" h="3005667">
                        <a:moveTo>
                          <a:pt x="474687" y="0"/>
                        </a:moveTo>
                        <a:cubicBezTo>
                          <a:pt x="435176" y="16933"/>
                          <a:pt x="394602" y="31576"/>
                          <a:pt x="356154" y="50800"/>
                        </a:cubicBezTo>
                        <a:cubicBezTo>
                          <a:pt x="339221" y="59267"/>
                          <a:pt x="322544" y="68266"/>
                          <a:pt x="305354" y="76200"/>
                        </a:cubicBezTo>
                        <a:cubicBezTo>
                          <a:pt x="285839" y="85207"/>
                          <a:pt x="265564" y="92511"/>
                          <a:pt x="246087" y="101600"/>
                        </a:cubicBezTo>
                        <a:cubicBezTo>
                          <a:pt x="155922" y="143677"/>
                          <a:pt x="208386" y="127959"/>
                          <a:pt x="144487" y="143934"/>
                        </a:cubicBezTo>
                        <a:cubicBezTo>
                          <a:pt x="133198" y="152401"/>
                          <a:pt x="118966" y="157955"/>
                          <a:pt x="110621" y="169334"/>
                        </a:cubicBezTo>
                        <a:cubicBezTo>
                          <a:pt x="87435" y="200951"/>
                          <a:pt x="67145" y="235047"/>
                          <a:pt x="51354" y="270934"/>
                        </a:cubicBezTo>
                        <a:cubicBezTo>
                          <a:pt x="22640" y="336192"/>
                          <a:pt x="19235" y="370513"/>
                          <a:pt x="9021" y="431800"/>
                        </a:cubicBezTo>
                        <a:cubicBezTo>
                          <a:pt x="14665" y="460022"/>
                          <a:pt x="14617" y="490013"/>
                          <a:pt x="25954" y="516467"/>
                        </a:cubicBezTo>
                        <a:cubicBezTo>
                          <a:pt x="34843" y="537207"/>
                          <a:pt x="96722" y="576556"/>
                          <a:pt x="110621" y="584200"/>
                        </a:cubicBezTo>
                        <a:cubicBezTo>
                          <a:pt x="149328" y="605489"/>
                          <a:pt x="229154" y="643467"/>
                          <a:pt x="229154" y="643467"/>
                        </a:cubicBezTo>
                        <a:cubicBezTo>
                          <a:pt x="267934" y="701638"/>
                          <a:pt x="218571" y="636694"/>
                          <a:pt x="279954" y="685800"/>
                        </a:cubicBezTo>
                        <a:cubicBezTo>
                          <a:pt x="298654" y="700760"/>
                          <a:pt x="317471" y="716674"/>
                          <a:pt x="330754" y="736600"/>
                        </a:cubicBezTo>
                        <a:cubicBezTo>
                          <a:pt x="343249" y="755343"/>
                          <a:pt x="353529" y="774361"/>
                          <a:pt x="373087" y="787400"/>
                        </a:cubicBezTo>
                        <a:cubicBezTo>
                          <a:pt x="380513" y="792351"/>
                          <a:pt x="389939" y="793303"/>
                          <a:pt x="398487" y="795867"/>
                        </a:cubicBezTo>
                        <a:cubicBezTo>
                          <a:pt x="418167" y="801771"/>
                          <a:pt x="437998" y="807156"/>
                          <a:pt x="457754" y="812800"/>
                        </a:cubicBezTo>
                        <a:cubicBezTo>
                          <a:pt x="496533" y="870970"/>
                          <a:pt x="447172" y="806028"/>
                          <a:pt x="508554" y="855134"/>
                        </a:cubicBezTo>
                        <a:cubicBezTo>
                          <a:pt x="527254" y="870094"/>
                          <a:pt x="542421" y="889001"/>
                          <a:pt x="559354" y="905934"/>
                        </a:cubicBezTo>
                        <a:lnTo>
                          <a:pt x="584754" y="931334"/>
                        </a:lnTo>
                        <a:cubicBezTo>
                          <a:pt x="590398" y="948267"/>
                          <a:pt x="597947" y="964681"/>
                          <a:pt x="601687" y="982134"/>
                        </a:cubicBezTo>
                        <a:cubicBezTo>
                          <a:pt x="616750" y="1052426"/>
                          <a:pt x="611531" y="1123610"/>
                          <a:pt x="593221" y="1193800"/>
                        </a:cubicBezTo>
                        <a:cubicBezTo>
                          <a:pt x="588084" y="1213492"/>
                          <a:pt x="569825" y="1227149"/>
                          <a:pt x="559354" y="1244600"/>
                        </a:cubicBezTo>
                        <a:cubicBezTo>
                          <a:pt x="535941" y="1283622"/>
                          <a:pt x="512671" y="1322788"/>
                          <a:pt x="491621" y="1363134"/>
                        </a:cubicBezTo>
                        <a:cubicBezTo>
                          <a:pt x="483473" y="1378751"/>
                          <a:pt x="447430" y="1467520"/>
                          <a:pt x="432354" y="1490134"/>
                        </a:cubicBezTo>
                        <a:cubicBezTo>
                          <a:pt x="425712" y="1500097"/>
                          <a:pt x="414746" y="1506443"/>
                          <a:pt x="406954" y="1515534"/>
                        </a:cubicBezTo>
                        <a:cubicBezTo>
                          <a:pt x="333944" y="1600712"/>
                          <a:pt x="423225" y="1510441"/>
                          <a:pt x="356154" y="1566334"/>
                        </a:cubicBezTo>
                        <a:cubicBezTo>
                          <a:pt x="346956" y="1573999"/>
                          <a:pt x="340908" y="1585388"/>
                          <a:pt x="330754" y="1591734"/>
                        </a:cubicBezTo>
                        <a:cubicBezTo>
                          <a:pt x="296831" y="1612936"/>
                          <a:pt x="268093" y="1610644"/>
                          <a:pt x="229154" y="1617134"/>
                        </a:cubicBezTo>
                        <a:cubicBezTo>
                          <a:pt x="77143" y="1642469"/>
                          <a:pt x="127959" y="1628288"/>
                          <a:pt x="34421" y="1659467"/>
                        </a:cubicBezTo>
                        <a:cubicBezTo>
                          <a:pt x="28776" y="1673578"/>
                          <a:pt x="19986" y="1686809"/>
                          <a:pt x="17487" y="1701800"/>
                        </a:cubicBezTo>
                        <a:cubicBezTo>
                          <a:pt x="-2775" y="1823371"/>
                          <a:pt x="-8696" y="1943678"/>
                          <a:pt x="17487" y="2065867"/>
                        </a:cubicBezTo>
                        <a:cubicBezTo>
                          <a:pt x="20832" y="2081478"/>
                          <a:pt x="40065" y="2088445"/>
                          <a:pt x="51354" y="2099734"/>
                        </a:cubicBezTo>
                        <a:cubicBezTo>
                          <a:pt x="62828" y="2126507"/>
                          <a:pt x="81322" y="2177030"/>
                          <a:pt x="102154" y="2201334"/>
                        </a:cubicBezTo>
                        <a:cubicBezTo>
                          <a:pt x="108776" y="2209060"/>
                          <a:pt x="119274" y="2212353"/>
                          <a:pt x="127554" y="2218267"/>
                        </a:cubicBezTo>
                        <a:cubicBezTo>
                          <a:pt x="139037" y="2226469"/>
                          <a:pt x="149169" y="2236666"/>
                          <a:pt x="161421" y="2243667"/>
                        </a:cubicBezTo>
                        <a:cubicBezTo>
                          <a:pt x="169170" y="2248095"/>
                          <a:pt x="178109" y="2250198"/>
                          <a:pt x="186821" y="2252134"/>
                        </a:cubicBezTo>
                        <a:cubicBezTo>
                          <a:pt x="224816" y="2260577"/>
                          <a:pt x="277150" y="2264992"/>
                          <a:pt x="313821" y="2269067"/>
                        </a:cubicBezTo>
                        <a:cubicBezTo>
                          <a:pt x="343324" y="2283818"/>
                          <a:pt x="357593" y="2292125"/>
                          <a:pt x="390021" y="2302934"/>
                        </a:cubicBezTo>
                        <a:cubicBezTo>
                          <a:pt x="401060" y="2306614"/>
                          <a:pt x="412742" y="2308056"/>
                          <a:pt x="423887" y="2311400"/>
                        </a:cubicBezTo>
                        <a:cubicBezTo>
                          <a:pt x="440984" y="2316529"/>
                          <a:pt x="474687" y="2328334"/>
                          <a:pt x="474687" y="2328334"/>
                        </a:cubicBezTo>
                        <a:cubicBezTo>
                          <a:pt x="491620" y="2345267"/>
                          <a:pt x="516593" y="2356899"/>
                          <a:pt x="525487" y="2379134"/>
                        </a:cubicBezTo>
                        <a:lnTo>
                          <a:pt x="559354" y="2463800"/>
                        </a:lnTo>
                        <a:cubicBezTo>
                          <a:pt x="572868" y="2612450"/>
                          <a:pt x="575444" y="2585265"/>
                          <a:pt x="550887" y="2794000"/>
                        </a:cubicBezTo>
                        <a:cubicBezTo>
                          <a:pt x="548801" y="2811727"/>
                          <a:pt x="539598" y="2827867"/>
                          <a:pt x="533954" y="2844800"/>
                        </a:cubicBezTo>
                        <a:lnTo>
                          <a:pt x="525487" y="2870200"/>
                        </a:lnTo>
                        <a:cubicBezTo>
                          <a:pt x="522665" y="2878667"/>
                          <a:pt x="523332" y="2889289"/>
                          <a:pt x="517021" y="2895600"/>
                        </a:cubicBezTo>
                        <a:lnTo>
                          <a:pt x="500087" y="2912534"/>
                        </a:lnTo>
                        <a:cubicBezTo>
                          <a:pt x="478692" y="2976721"/>
                          <a:pt x="483154" y="2945485"/>
                          <a:pt x="483154" y="3005667"/>
                        </a:cubicBezTo>
                      </a:path>
                    </a:pathLst>
                  </a:custGeom>
                  <a:grpFill/>
                  <a:ln w="127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grpSp>
        <p:nvGrpSpPr>
          <p:cNvPr id="160" name="Group 159">
            <a:extLst>
              <a:ext uri="{FF2B5EF4-FFF2-40B4-BE49-F238E27FC236}">
                <a16:creationId xmlns:a16="http://schemas.microsoft.com/office/drawing/2014/main" id="{40B3A6F7-ACA8-8D5D-A87E-48F540B75262}"/>
              </a:ext>
            </a:extLst>
          </p:cNvPr>
          <p:cNvGrpSpPr/>
          <p:nvPr/>
        </p:nvGrpSpPr>
        <p:grpSpPr>
          <a:xfrm>
            <a:off x="5698421" y="4250087"/>
            <a:ext cx="914400" cy="914400"/>
            <a:chOff x="-870857" y="1480457"/>
            <a:chExt cx="914400" cy="914400"/>
          </a:xfrm>
          <a:solidFill>
            <a:schemeClr val="bg2">
              <a:lumMod val="50000"/>
            </a:schemeClr>
          </a:solidFill>
        </p:grpSpPr>
        <p:sp>
          <p:nvSpPr>
            <p:cNvPr id="161" name="Rectangle 160">
              <a:extLst>
                <a:ext uri="{FF2B5EF4-FFF2-40B4-BE49-F238E27FC236}">
                  <a16:creationId xmlns:a16="http://schemas.microsoft.com/office/drawing/2014/main" id="{29F4442D-BA68-7F65-6EB2-5FEA5E0D79DA}"/>
                </a:ext>
              </a:extLst>
            </p:cNvPr>
            <p:cNvSpPr/>
            <p:nvPr/>
          </p:nvSpPr>
          <p:spPr>
            <a:xfrm>
              <a:off x="-870857" y="1480457"/>
              <a:ext cx="914400" cy="914400"/>
            </a:xfrm>
            <a:prstGeom prst="rect">
              <a:avLst/>
            </a:prstGeom>
            <a:grpFill/>
            <a:ln w="127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62" name="Group 161">
              <a:extLst>
                <a:ext uri="{FF2B5EF4-FFF2-40B4-BE49-F238E27FC236}">
                  <a16:creationId xmlns:a16="http://schemas.microsoft.com/office/drawing/2014/main" id="{4BA5C71E-9486-6E8A-B3A4-669D6F4FEEC8}"/>
                </a:ext>
              </a:extLst>
            </p:cNvPr>
            <p:cNvGrpSpPr/>
            <p:nvPr/>
          </p:nvGrpSpPr>
          <p:grpSpPr>
            <a:xfrm>
              <a:off x="-807275" y="1550962"/>
              <a:ext cx="787236" cy="773390"/>
              <a:chOff x="-816848" y="1559438"/>
              <a:chExt cx="787236" cy="773390"/>
            </a:xfrm>
            <a:grpFill/>
          </p:grpSpPr>
          <p:grpSp>
            <p:nvGrpSpPr>
              <p:cNvPr id="163" name="Group 162">
                <a:extLst>
                  <a:ext uri="{FF2B5EF4-FFF2-40B4-BE49-F238E27FC236}">
                    <a16:creationId xmlns:a16="http://schemas.microsoft.com/office/drawing/2014/main" id="{849A0DBC-E48C-A564-A70F-70D2F15AE05A}"/>
                  </a:ext>
                </a:extLst>
              </p:cNvPr>
              <p:cNvGrpSpPr/>
              <p:nvPr/>
            </p:nvGrpSpPr>
            <p:grpSpPr>
              <a:xfrm>
                <a:off x="-816848" y="1559438"/>
                <a:ext cx="365760" cy="773390"/>
                <a:chOff x="-637726" y="382148"/>
                <a:chExt cx="365760" cy="773390"/>
              </a:xfrm>
              <a:grpFill/>
            </p:grpSpPr>
            <p:sp>
              <p:nvSpPr>
                <p:cNvPr id="177" name="Rectangle 176">
                  <a:extLst>
                    <a:ext uri="{FF2B5EF4-FFF2-40B4-BE49-F238E27FC236}">
                      <a16:creationId xmlns:a16="http://schemas.microsoft.com/office/drawing/2014/main" id="{613FF867-E348-19A3-8C62-219F0F7C1FCD}"/>
                    </a:ext>
                  </a:extLst>
                </p:cNvPr>
                <p:cNvSpPr/>
                <p:nvPr/>
              </p:nvSpPr>
              <p:spPr>
                <a:xfrm>
                  <a:off x="-637726" y="382148"/>
                  <a:ext cx="365760" cy="773390"/>
                </a:xfrm>
                <a:prstGeom prst="rect">
                  <a:avLst/>
                </a:prstGeom>
                <a:grpFill/>
                <a:ln w="127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78" name="Group 177">
                  <a:extLst>
                    <a:ext uri="{FF2B5EF4-FFF2-40B4-BE49-F238E27FC236}">
                      <a16:creationId xmlns:a16="http://schemas.microsoft.com/office/drawing/2014/main" id="{302C688C-7564-CA2D-3BFB-85B4786A310A}"/>
                    </a:ext>
                  </a:extLst>
                </p:cNvPr>
                <p:cNvGrpSpPr/>
                <p:nvPr/>
              </p:nvGrpSpPr>
              <p:grpSpPr>
                <a:xfrm>
                  <a:off x="-577706" y="440527"/>
                  <a:ext cx="245720" cy="649516"/>
                  <a:chOff x="-359388" y="1619249"/>
                  <a:chExt cx="264842" cy="649516"/>
                </a:xfrm>
                <a:grpFill/>
              </p:grpSpPr>
              <p:grpSp>
                <p:nvGrpSpPr>
                  <p:cNvPr id="179" name="Group 178">
                    <a:extLst>
                      <a:ext uri="{FF2B5EF4-FFF2-40B4-BE49-F238E27FC236}">
                        <a16:creationId xmlns:a16="http://schemas.microsoft.com/office/drawing/2014/main" id="{2CBFBCCB-D202-D00F-39D5-07405FB3A54F}"/>
                      </a:ext>
                    </a:extLst>
                  </p:cNvPr>
                  <p:cNvGrpSpPr/>
                  <p:nvPr/>
                </p:nvGrpSpPr>
                <p:grpSpPr>
                  <a:xfrm>
                    <a:off x="-359388" y="1619249"/>
                    <a:ext cx="264842" cy="283892"/>
                    <a:chOff x="-359388" y="1619249"/>
                    <a:chExt cx="264842" cy="283892"/>
                  </a:xfrm>
                  <a:grpFill/>
                </p:grpSpPr>
                <p:sp>
                  <p:nvSpPr>
                    <p:cNvPr id="185" name="Rectangle 184">
                      <a:extLst>
                        <a:ext uri="{FF2B5EF4-FFF2-40B4-BE49-F238E27FC236}">
                          <a16:creationId xmlns:a16="http://schemas.microsoft.com/office/drawing/2014/main" id="{1E471C7B-8941-F9AF-83D0-ADCDC4407BC6}"/>
                        </a:ext>
                      </a:extLst>
                    </p:cNvPr>
                    <p:cNvSpPr/>
                    <p:nvPr/>
                  </p:nvSpPr>
                  <p:spPr>
                    <a:xfrm>
                      <a:off x="-359388" y="1619249"/>
                      <a:ext cx="264842" cy="283892"/>
                    </a:xfrm>
                    <a:prstGeom prst="rect">
                      <a:avLst/>
                    </a:prstGeom>
                    <a:grpFill/>
                    <a:ln w="127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86" name="Group 185">
                      <a:extLst>
                        <a:ext uri="{FF2B5EF4-FFF2-40B4-BE49-F238E27FC236}">
                          <a16:creationId xmlns:a16="http://schemas.microsoft.com/office/drawing/2014/main" id="{B9159DDF-F7B2-F829-8EB3-4B9D63C12C24}"/>
                        </a:ext>
                      </a:extLst>
                    </p:cNvPr>
                    <p:cNvGrpSpPr/>
                    <p:nvPr/>
                  </p:nvGrpSpPr>
                  <p:grpSpPr>
                    <a:xfrm>
                      <a:off x="-309137" y="1666198"/>
                      <a:ext cx="164339" cy="189995"/>
                      <a:chOff x="222584" y="658748"/>
                      <a:chExt cx="164339" cy="228600"/>
                    </a:xfrm>
                    <a:grpFill/>
                  </p:grpSpPr>
                  <p:sp>
                    <p:nvSpPr>
                      <p:cNvPr id="187" name="Freeform: Shape 186">
                        <a:extLst>
                          <a:ext uri="{FF2B5EF4-FFF2-40B4-BE49-F238E27FC236}">
                            <a16:creationId xmlns:a16="http://schemas.microsoft.com/office/drawing/2014/main" id="{F2C51E61-A25C-14A1-560E-2AC661DD528B}"/>
                          </a:ext>
                        </a:extLst>
                      </p:cNvPr>
                      <p:cNvSpPr/>
                      <p:nvPr/>
                    </p:nvSpPr>
                    <p:spPr>
                      <a:xfrm>
                        <a:off x="222584" y="658748"/>
                        <a:ext cx="45720" cy="228600"/>
                      </a:xfrm>
                      <a:custGeom>
                        <a:avLst/>
                        <a:gdLst>
                          <a:gd name="connsiteX0" fmla="*/ 474687 w 610487"/>
                          <a:gd name="connsiteY0" fmla="*/ 0 h 3005667"/>
                          <a:gd name="connsiteX1" fmla="*/ 356154 w 610487"/>
                          <a:gd name="connsiteY1" fmla="*/ 50800 h 3005667"/>
                          <a:gd name="connsiteX2" fmla="*/ 305354 w 610487"/>
                          <a:gd name="connsiteY2" fmla="*/ 76200 h 3005667"/>
                          <a:gd name="connsiteX3" fmla="*/ 246087 w 610487"/>
                          <a:gd name="connsiteY3" fmla="*/ 101600 h 3005667"/>
                          <a:gd name="connsiteX4" fmla="*/ 144487 w 610487"/>
                          <a:gd name="connsiteY4" fmla="*/ 143934 h 3005667"/>
                          <a:gd name="connsiteX5" fmla="*/ 110621 w 610487"/>
                          <a:gd name="connsiteY5" fmla="*/ 169334 h 3005667"/>
                          <a:gd name="connsiteX6" fmla="*/ 51354 w 610487"/>
                          <a:gd name="connsiteY6" fmla="*/ 270934 h 3005667"/>
                          <a:gd name="connsiteX7" fmla="*/ 9021 w 610487"/>
                          <a:gd name="connsiteY7" fmla="*/ 431800 h 3005667"/>
                          <a:gd name="connsiteX8" fmla="*/ 25954 w 610487"/>
                          <a:gd name="connsiteY8" fmla="*/ 516467 h 3005667"/>
                          <a:gd name="connsiteX9" fmla="*/ 110621 w 610487"/>
                          <a:gd name="connsiteY9" fmla="*/ 584200 h 3005667"/>
                          <a:gd name="connsiteX10" fmla="*/ 229154 w 610487"/>
                          <a:gd name="connsiteY10" fmla="*/ 643467 h 3005667"/>
                          <a:gd name="connsiteX11" fmla="*/ 279954 w 610487"/>
                          <a:gd name="connsiteY11" fmla="*/ 685800 h 3005667"/>
                          <a:gd name="connsiteX12" fmla="*/ 330754 w 610487"/>
                          <a:gd name="connsiteY12" fmla="*/ 736600 h 3005667"/>
                          <a:gd name="connsiteX13" fmla="*/ 373087 w 610487"/>
                          <a:gd name="connsiteY13" fmla="*/ 787400 h 3005667"/>
                          <a:gd name="connsiteX14" fmla="*/ 398487 w 610487"/>
                          <a:gd name="connsiteY14" fmla="*/ 795867 h 3005667"/>
                          <a:gd name="connsiteX15" fmla="*/ 457754 w 610487"/>
                          <a:gd name="connsiteY15" fmla="*/ 812800 h 3005667"/>
                          <a:gd name="connsiteX16" fmla="*/ 508554 w 610487"/>
                          <a:gd name="connsiteY16" fmla="*/ 855134 h 3005667"/>
                          <a:gd name="connsiteX17" fmla="*/ 559354 w 610487"/>
                          <a:gd name="connsiteY17" fmla="*/ 905934 h 3005667"/>
                          <a:gd name="connsiteX18" fmla="*/ 584754 w 610487"/>
                          <a:gd name="connsiteY18" fmla="*/ 931334 h 3005667"/>
                          <a:gd name="connsiteX19" fmla="*/ 601687 w 610487"/>
                          <a:gd name="connsiteY19" fmla="*/ 982134 h 3005667"/>
                          <a:gd name="connsiteX20" fmla="*/ 593221 w 610487"/>
                          <a:gd name="connsiteY20" fmla="*/ 1193800 h 3005667"/>
                          <a:gd name="connsiteX21" fmla="*/ 559354 w 610487"/>
                          <a:gd name="connsiteY21" fmla="*/ 1244600 h 3005667"/>
                          <a:gd name="connsiteX22" fmla="*/ 491621 w 610487"/>
                          <a:gd name="connsiteY22" fmla="*/ 1363134 h 3005667"/>
                          <a:gd name="connsiteX23" fmla="*/ 432354 w 610487"/>
                          <a:gd name="connsiteY23" fmla="*/ 1490134 h 3005667"/>
                          <a:gd name="connsiteX24" fmla="*/ 406954 w 610487"/>
                          <a:gd name="connsiteY24" fmla="*/ 1515534 h 3005667"/>
                          <a:gd name="connsiteX25" fmla="*/ 356154 w 610487"/>
                          <a:gd name="connsiteY25" fmla="*/ 1566334 h 3005667"/>
                          <a:gd name="connsiteX26" fmla="*/ 330754 w 610487"/>
                          <a:gd name="connsiteY26" fmla="*/ 1591734 h 3005667"/>
                          <a:gd name="connsiteX27" fmla="*/ 229154 w 610487"/>
                          <a:gd name="connsiteY27" fmla="*/ 1617134 h 3005667"/>
                          <a:gd name="connsiteX28" fmla="*/ 34421 w 610487"/>
                          <a:gd name="connsiteY28" fmla="*/ 1659467 h 3005667"/>
                          <a:gd name="connsiteX29" fmla="*/ 17487 w 610487"/>
                          <a:gd name="connsiteY29" fmla="*/ 1701800 h 3005667"/>
                          <a:gd name="connsiteX30" fmla="*/ 17487 w 610487"/>
                          <a:gd name="connsiteY30" fmla="*/ 2065867 h 3005667"/>
                          <a:gd name="connsiteX31" fmla="*/ 51354 w 610487"/>
                          <a:gd name="connsiteY31" fmla="*/ 2099734 h 3005667"/>
                          <a:gd name="connsiteX32" fmla="*/ 102154 w 610487"/>
                          <a:gd name="connsiteY32" fmla="*/ 2201334 h 3005667"/>
                          <a:gd name="connsiteX33" fmla="*/ 127554 w 610487"/>
                          <a:gd name="connsiteY33" fmla="*/ 2218267 h 3005667"/>
                          <a:gd name="connsiteX34" fmla="*/ 161421 w 610487"/>
                          <a:gd name="connsiteY34" fmla="*/ 2243667 h 3005667"/>
                          <a:gd name="connsiteX35" fmla="*/ 186821 w 610487"/>
                          <a:gd name="connsiteY35" fmla="*/ 2252134 h 3005667"/>
                          <a:gd name="connsiteX36" fmla="*/ 313821 w 610487"/>
                          <a:gd name="connsiteY36" fmla="*/ 2269067 h 3005667"/>
                          <a:gd name="connsiteX37" fmla="*/ 390021 w 610487"/>
                          <a:gd name="connsiteY37" fmla="*/ 2302934 h 3005667"/>
                          <a:gd name="connsiteX38" fmla="*/ 423887 w 610487"/>
                          <a:gd name="connsiteY38" fmla="*/ 2311400 h 3005667"/>
                          <a:gd name="connsiteX39" fmla="*/ 474687 w 610487"/>
                          <a:gd name="connsiteY39" fmla="*/ 2328334 h 3005667"/>
                          <a:gd name="connsiteX40" fmla="*/ 525487 w 610487"/>
                          <a:gd name="connsiteY40" fmla="*/ 2379134 h 3005667"/>
                          <a:gd name="connsiteX41" fmla="*/ 559354 w 610487"/>
                          <a:gd name="connsiteY41" fmla="*/ 2463800 h 3005667"/>
                          <a:gd name="connsiteX42" fmla="*/ 550887 w 610487"/>
                          <a:gd name="connsiteY42" fmla="*/ 2794000 h 3005667"/>
                          <a:gd name="connsiteX43" fmla="*/ 533954 w 610487"/>
                          <a:gd name="connsiteY43" fmla="*/ 2844800 h 3005667"/>
                          <a:gd name="connsiteX44" fmla="*/ 525487 w 610487"/>
                          <a:gd name="connsiteY44" fmla="*/ 2870200 h 3005667"/>
                          <a:gd name="connsiteX45" fmla="*/ 517021 w 610487"/>
                          <a:gd name="connsiteY45" fmla="*/ 2895600 h 3005667"/>
                          <a:gd name="connsiteX46" fmla="*/ 500087 w 610487"/>
                          <a:gd name="connsiteY46" fmla="*/ 2912534 h 3005667"/>
                          <a:gd name="connsiteX47" fmla="*/ 483154 w 610487"/>
                          <a:gd name="connsiteY47" fmla="*/ 3005667 h 3005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610487" h="3005667">
                            <a:moveTo>
                              <a:pt x="474687" y="0"/>
                            </a:moveTo>
                            <a:cubicBezTo>
                              <a:pt x="435176" y="16933"/>
                              <a:pt x="394602" y="31576"/>
                              <a:pt x="356154" y="50800"/>
                            </a:cubicBezTo>
                            <a:cubicBezTo>
                              <a:pt x="339221" y="59267"/>
                              <a:pt x="322544" y="68266"/>
                              <a:pt x="305354" y="76200"/>
                            </a:cubicBezTo>
                            <a:cubicBezTo>
                              <a:pt x="285839" y="85207"/>
                              <a:pt x="265564" y="92511"/>
                              <a:pt x="246087" y="101600"/>
                            </a:cubicBezTo>
                            <a:cubicBezTo>
                              <a:pt x="155922" y="143677"/>
                              <a:pt x="208386" y="127959"/>
                              <a:pt x="144487" y="143934"/>
                            </a:cubicBezTo>
                            <a:cubicBezTo>
                              <a:pt x="133198" y="152401"/>
                              <a:pt x="118966" y="157955"/>
                              <a:pt x="110621" y="169334"/>
                            </a:cubicBezTo>
                            <a:cubicBezTo>
                              <a:pt x="87435" y="200951"/>
                              <a:pt x="67145" y="235047"/>
                              <a:pt x="51354" y="270934"/>
                            </a:cubicBezTo>
                            <a:cubicBezTo>
                              <a:pt x="22640" y="336192"/>
                              <a:pt x="19235" y="370513"/>
                              <a:pt x="9021" y="431800"/>
                            </a:cubicBezTo>
                            <a:cubicBezTo>
                              <a:pt x="14665" y="460022"/>
                              <a:pt x="14617" y="490013"/>
                              <a:pt x="25954" y="516467"/>
                            </a:cubicBezTo>
                            <a:cubicBezTo>
                              <a:pt x="34843" y="537207"/>
                              <a:pt x="96722" y="576556"/>
                              <a:pt x="110621" y="584200"/>
                            </a:cubicBezTo>
                            <a:cubicBezTo>
                              <a:pt x="149328" y="605489"/>
                              <a:pt x="229154" y="643467"/>
                              <a:pt x="229154" y="643467"/>
                            </a:cubicBezTo>
                            <a:cubicBezTo>
                              <a:pt x="267934" y="701638"/>
                              <a:pt x="218571" y="636694"/>
                              <a:pt x="279954" y="685800"/>
                            </a:cubicBezTo>
                            <a:cubicBezTo>
                              <a:pt x="298654" y="700760"/>
                              <a:pt x="317471" y="716674"/>
                              <a:pt x="330754" y="736600"/>
                            </a:cubicBezTo>
                            <a:cubicBezTo>
                              <a:pt x="343249" y="755343"/>
                              <a:pt x="353529" y="774361"/>
                              <a:pt x="373087" y="787400"/>
                            </a:cubicBezTo>
                            <a:cubicBezTo>
                              <a:pt x="380513" y="792351"/>
                              <a:pt x="389939" y="793303"/>
                              <a:pt x="398487" y="795867"/>
                            </a:cubicBezTo>
                            <a:cubicBezTo>
                              <a:pt x="418167" y="801771"/>
                              <a:pt x="437998" y="807156"/>
                              <a:pt x="457754" y="812800"/>
                            </a:cubicBezTo>
                            <a:cubicBezTo>
                              <a:pt x="496533" y="870970"/>
                              <a:pt x="447172" y="806028"/>
                              <a:pt x="508554" y="855134"/>
                            </a:cubicBezTo>
                            <a:cubicBezTo>
                              <a:pt x="527254" y="870094"/>
                              <a:pt x="542421" y="889001"/>
                              <a:pt x="559354" y="905934"/>
                            </a:cubicBezTo>
                            <a:lnTo>
                              <a:pt x="584754" y="931334"/>
                            </a:lnTo>
                            <a:cubicBezTo>
                              <a:pt x="590398" y="948267"/>
                              <a:pt x="597947" y="964681"/>
                              <a:pt x="601687" y="982134"/>
                            </a:cubicBezTo>
                            <a:cubicBezTo>
                              <a:pt x="616750" y="1052426"/>
                              <a:pt x="611531" y="1123610"/>
                              <a:pt x="593221" y="1193800"/>
                            </a:cubicBezTo>
                            <a:cubicBezTo>
                              <a:pt x="588084" y="1213492"/>
                              <a:pt x="569825" y="1227149"/>
                              <a:pt x="559354" y="1244600"/>
                            </a:cubicBezTo>
                            <a:cubicBezTo>
                              <a:pt x="535941" y="1283622"/>
                              <a:pt x="512671" y="1322788"/>
                              <a:pt x="491621" y="1363134"/>
                            </a:cubicBezTo>
                            <a:cubicBezTo>
                              <a:pt x="483473" y="1378751"/>
                              <a:pt x="447430" y="1467520"/>
                              <a:pt x="432354" y="1490134"/>
                            </a:cubicBezTo>
                            <a:cubicBezTo>
                              <a:pt x="425712" y="1500097"/>
                              <a:pt x="414746" y="1506443"/>
                              <a:pt x="406954" y="1515534"/>
                            </a:cubicBezTo>
                            <a:cubicBezTo>
                              <a:pt x="333944" y="1600712"/>
                              <a:pt x="423225" y="1510441"/>
                              <a:pt x="356154" y="1566334"/>
                            </a:cubicBezTo>
                            <a:cubicBezTo>
                              <a:pt x="346956" y="1573999"/>
                              <a:pt x="340908" y="1585388"/>
                              <a:pt x="330754" y="1591734"/>
                            </a:cubicBezTo>
                            <a:cubicBezTo>
                              <a:pt x="296831" y="1612936"/>
                              <a:pt x="268093" y="1610644"/>
                              <a:pt x="229154" y="1617134"/>
                            </a:cubicBezTo>
                            <a:cubicBezTo>
                              <a:pt x="77143" y="1642469"/>
                              <a:pt x="127959" y="1628288"/>
                              <a:pt x="34421" y="1659467"/>
                            </a:cubicBezTo>
                            <a:cubicBezTo>
                              <a:pt x="28776" y="1673578"/>
                              <a:pt x="19986" y="1686809"/>
                              <a:pt x="17487" y="1701800"/>
                            </a:cubicBezTo>
                            <a:cubicBezTo>
                              <a:pt x="-2775" y="1823371"/>
                              <a:pt x="-8696" y="1943678"/>
                              <a:pt x="17487" y="2065867"/>
                            </a:cubicBezTo>
                            <a:cubicBezTo>
                              <a:pt x="20832" y="2081478"/>
                              <a:pt x="40065" y="2088445"/>
                              <a:pt x="51354" y="2099734"/>
                            </a:cubicBezTo>
                            <a:cubicBezTo>
                              <a:pt x="62828" y="2126507"/>
                              <a:pt x="81322" y="2177030"/>
                              <a:pt x="102154" y="2201334"/>
                            </a:cubicBezTo>
                            <a:cubicBezTo>
                              <a:pt x="108776" y="2209060"/>
                              <a:pt x="119274" y="2212353"/>
                              <a:pt x="127554" y="2218267"/>
                            </a:cubicBezTo>
                            <a:cubicBezTo>
                              <a:pt x="139037" y="2226469"/>
                              <a:pt x="149169" y="2236666"/>
                              <a:pt x="161421" y="2243667"/>
                            </a:cubicBezTo>
                            <a:cubicBezTo>
                              <a:pt x="169170" y="2248095"/>
                              <a:pt x="178109" y="2250198"/>
                              <a:pt x="186821" y="2252134"/>
                            </a:cubicBezTo>
                            <a:cubicBezTo>
                              <a:pt x="224816" y="2260577"/>
                              <a:pt x="277150" y="2264992"/>
                              <a:pt x="313821" y="2269067"/>
                            </a:cubicBezTo>
                            <a:cubicBezTo>
                              <a:pt x="343324" y="2283818"/>
                              <a:pt x="357593" y="2292125"/>
                              <a:pt x="390021" y="2302934"/>
                            </a:cubicBezTo>
                            <a:cubicBezTo>
                              <a:pt x="401060" y="2306614"/>
                              <a:pt x="412742" y="2308056"/>
                              <a:pt x="423887" y="2311400"/>
                            </a:cubicBezTo>
                            <a:cubicBezTo>
                              <a:pt x="440984" y="2316529"/>
                              <a:pt x="474687" y="2328334"/>
                              <a:pt x="474687" y="2328334"/>
                            </a:cubicBezTo>
                            <a:cubicBezTo>
                              <a:pt x="491620" y="2345267"/>
                              <a:pt x="516593" y="2356899"/>
                              <a:pt x="525487" y="2379134"/>
                            </a:cubicBezTo>
                            <a:lnTo>
                              <a:pt x="559354" y="2463800"/>
                            </a:lnTo>
                            <a:cubicBezTo>
                              <a:pt x="572868" y="2612450"/>
                              <a:pt x="575444" y="2585265"/>
                              <a:pt x="550887" y="2794000"/>
                            </a:cubicBezTo>
                            <a:cubicBezTo>
                              <a:pt x="548801" y="2811727"/>
                              <a:pt x="539598" y="2827867"/>
                              <a:pt x="533954" y="2844800"/>
                            </a:cubicBezTo>
                            <a:lnTo>
                              <a:pt x="525487" y="2870200"/>
                            </a:lnTo>
                            <a:cubicBezTo>
                              <a:pt x="522665" y="2878667"/>
                              <a:pt x="523332" y="2889289"/>
                              <a:pt x="517021" y="2895600"/>
                            </a:cubicBezTo>
                            <a:lnTo>
                              <a:pt x="500087" y="2912534"/>
                            </a:lnTo>
                            <a:cubicBezTo>
                              <a:pt x="478692" y="2976721"/>
                              <a:pt x="483154" y="2945485"/>
                              <a:pt x="483154" y="3005667"/>
                            </a:cubicBezTo>
                          </a:path>
                        </a:pathLst>
                      </a:custGeom>
                      <a:grpFill/>
                      <a:ln w="38100" cap="rnd">
                        <a:solidFill>
                          <a:srgbClr val="76B9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Freeform: Shape 187">
                        <a:extLst>
                          <a:ext uri="{FF2B5EF4-FFF2-40B4-BE49-F238E27FC236}">
                            <a16:creationId xmlns:a16="http://schemas.microsoft.com/office/drawing/2014/main" id="{33E2DA88-3EB8-02F8-92F9-54B204BAF807}"/>
                          </a:ext>
                        </a:extLst>
                      </p:cNvPr>
                      <p:cNvSpPr/>
                      <p:nvPr/>
                    </p:nvSpPr>
                    <p:spPr>
                      <a:xfrm>
                        <a:off x="341203" y="658748"/>
                        <a:ext cx="45720" cy="228600"/>
                      </a:xfrm>
                      <a:custGeom>
                        <a:avLst/>
                        <a:gdLst>
                          <a:gd name="connsiteX0" fmla="*/ 474687 w 610487"/>
                          <a:gd name="connsiteY0" fmla="*/ 0 h 3005667"/>
                          <a:gd name="connsiteX1" fmla="*/ 356154 w 610487"/>
                          <a:gd name="connsiteY1" fmla="*/ 50800 h 3005667"/>
                          <a:gd name="connsiteX2" fmla="*/ 305354 w 610487"/>
                          <a:gd name="connsiteY2" fmla="*/ 76200 h 3005667"/>
                          <a:gd name="connsiteX3" fmla="*/ 246087 w 610487"/>
                          <a:gd name="connsiteY3" fmla="*/ 101600 h 3005667"/>
                          <a:gd name="connsiteX4" fmla="*/ 144487 w 610487"/>
                          <a:gd name="connsiteY4" fmla="*/ 143934 h 3005667"/>
                          <a:gd name="connsiteX5" fmla="*/ 110621 w 610487"/>
                          <a:gd name="connsiteY5" fmla="*/ 169334 h 3005667"/>
                          <a:gd name="connsiteX6" fmla="*/ 51354 w 610487"/>
                          <a:gd name="connsiteY6" fmla="*/ 270934 h 3005667"/>
                          <a:gd name="connsiteX7" fmla="*/ 9021 w 610487"/>
                          <a:gd name="connsiteY7" fmla="*/ 431800 h 3005667"/>
                          <a:gd name="connsiteX8" fmla="*/ 25954 w 610487"/>
                          <a:gd name="connsiteY8" fmla="*/ 516467 h 3005667"/>
                          <a:gd name="connsiteX9" fmla="*/ 110621 w 610487"/>
                          <a:gd name="connsiteY9" fmla="*/ 584200 h 3005667"/>
                          <a:gd name="connsiteX10" fmla="*/ 229154 w 610487"/>
                          <a:gd name="connsiteY10" fmla="*/ 643467 h 3005667"/>
                          <a:gd name="connsiteX11" fmla="*/ 279954 w 610487"/>
                          <a:gd name="connsiteY11" fmla="*/ 685800 h 3005667"/>
                          <a:gd name="connsiteX12" fmla="*/ 330754 w 610487"/>
                          <a:gd name="connsiteY12" fmla="*/ 736600 h 3005667"/>
                          <a:gd name="connsiteX13" fmla="*/ 373087 w 610487"/>
                          <a:gd name="connsiteY13" fmla="*/ 787400 h 3005667"/>
                          <a:gd name="connsiteX14" fmla="*/ 398487 w 610487"/>
                          <a:gd name="connsiteY14" fmla="*/ 795867 h 3005667"/>
                          <a:gd name="connsiteX15" fmla="*/ 457754 w 610487"/>
                          <a:gd name="connsiteY15" fmla="*/ 812800 h 3005667"/>
                          <a:gd name="connsiteX16" fmla="*/ 508554 w 610487"/>
                          <a:gd name="connsiteY16" fmla="*/ 855134 h 3005667"/>
                          <a:gd name="connsiteX17" fmla="*/ 559354 w 610487"/>
                          <a:gd name="connsiteY17" fmla="*/ 905934 h 3005667"/>
                          <a:gd name="connsiteX18" fmla="*/ 584754 w 610487"/>
                          <a:gd name="connsiteY18" fmla="*/ 931334 h 3005667"/>
                          <a:gd name="connsiteX19" fmla="*/ 601687 w 610487"/>
                          <a:gd name="connsiteY19" fmla="*/ 982134 h 3005667"/>
                          <a:gd name="connsiteX20" fmla="*/ 593221 w 610487"/>
                          <a:gd name="connsiteY20" fmla="*/ 1193800 h 3005667"/>
                          <a:gd name="connsiteX21" fmla="*/ 559354 w 610487"/>
                          <a:gd name="connsiteY21" fmla="*/ 1244600 h 3005667"/>
                          <a:gd name="connsiteX22" fmla="*/ 491621 w 610487"/>
                          <a:gd name="connsiteY22" fmla="*/ 1363134 h 3005667"/>
                          <a:gd name="connsiteX23" fmla="*/ 432354 w 610487"/>
                          <a:gd name="connsiteY23" fmla="*/ 1490134 h 3005667"/>
                          <a:gd name="connsiteX24" fmla="*/ 406954 w 610487"/>
                          <a:gd name="connsiteY24" fmla="*/ 1515534 h 3005667"/>
                          <a:gd name="connsiteX25" fmla="*/ 356154 w 610487"/>
                          <a:gd name="connsiteY25" fmla="*/ 1566334 h 3005667"/>
                          <a:gd name="connsiteX26" fmla="*/ 330754 w 610487"/>
                          <a:gd name="connsiteY26" fmla="*/ 1591734 h 3005667"/>
                          <a:gd name="connsiteX27" fmla="*/ 229154 w 610487"/>
                          <a:gd name="connsiteY27" fmla="*/ 1617134 h 3005667"/>
                          <a:gd name="connsiteX28" fmla="*/ 34421 w 610487"/>
                          <a:gd name="connsiteY28" fmla="*/ 1659467 h 3005667"/>
                          <a:gd name="connsiteX29" fmla="*/ 17487 w 610487"/>
                          <a:gd name="connsiteY29" fmla="*/ 1701800 h 3005667"/>
                          <a:gd name="connsiteX30" fmla="*/ 17487 w 610487"/>
                          <a:gd name="connsiteY30" fmla="*/ 2065867 h 3005667"/>
                          <a:gd name="connsiteX31" fmla="*/ 51354 w 610487"/>
                          <a:gd name="connsiteY31" fmla="*/ 2099734 h 3005667"/>
                          <a:gd name="connsiteX32" fmla="*/ 102154 w 610487"/>
                          <a:gd name="connsiteY32" fmla="*/ 2201334 h 3005667"/>
                          <a:gd name="connsiteX33" fmla="*/ 127554 w 610487"/>
                          <a:gd name="connsiteY33" fmla="*/ 2218267 h 3005667"/>
                          <a:gd name="connsiteX34" fmla="*/ 161421 w 610487"/>
                          <a:gd name="connsiteY34" fmla="*/ 2243667 h 3005667"/>
                          <a:gd name="connsiteX35" fmla="*/ 186821 w 610487"/>
                          <a:gd name="connsiteY35" fmla="*/ 2252134 h 3005667"/>
                          <a:gd name="connsiteX36" fmla="*/ 313821 w 610487"/>
                          <a:gd name="connsiteY36" fmla="*/ 2269067 h 3005667"/>
                          <a:gd name="connsiteX37" fmla="*/ 390021 w 610487"/>
                          <a:gd name="connsiteY37" fmla="*/ 2302934 h 3005667"/>
                          <a:gd name="connsiteX38" fmla="*/ 423887 w 610487"/>
                          <a:gd name="connsiteY38" fmla="*/ 2311400 h 3005667"/>
                          <a:gd name="connsiteX39" fmla="*/ 474687 w 610487"/>
                          <a:gd name="connsiteY39" fmla="*/ 2328334 h 3005667"/>
                          <a:gd name="connsiteX40" fmla="*/ 525487 w 610487"/>
                          <a:gd name="connsiteY40" fmla="*/ 2379134 h 3005667"/>
                          <a:gd name="connsiteX41" fmla="*/ 559354 w 610487"/>
                          <a:gd name="connsiteY41" fmla="*/ 2463800 h 3005667"/>
                          <a:gd name="connsiteX42" fmla="*/ 550887 w 610487"/>
                          <a:gd name="connsiteY42" fmla="*/ 2794000 h 3005667"/>
                          <a:gd name="connsiteX43" fmla="*/ 533954 w 610487"/>
                          <a:gd name="connsiteY43" fmla="*/ 2844800 h 3005667"/>
                          <a:gd name="connsiteX44" fmla="*/ 525487 w 610487"/>
                          <a:gd name="connsiteY44" fmla="*/ 2870200 h 3005667"/>
                          <a:gd name="connsiteX45" fmla="*/ 517021 w 610487"/>
                          <a:gd name="connsiteY45" fmla="*/ 2895600 h 3005667"/>
                          <a:gd name="connsiteX46" fmla="*/ 500087 w 610487"/>
                          <a:gd name="connsiteY46" fmla="*/ 2912534 h 3005667"/>
                          <a:gd name="connsiteX47" fmla="*/ 483154 w 610487"/>
                          <a:gd name="connsiteY47" fmla="*/ 3005667 h 3005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610487" h="3005667">
                            <a:moveTo>
                              <a:pt x="474687" y="0"/>
                            </a:moveTo>
                            <a:cubicBezTo>
                              <a:pt x="435176" y="16933"/>
                              <a:pt x="394602" y="31576"/>
                              <a:pt x="356154" y="50800"/>
                            </a:cubicBezTo>
                            <a:cubicBezTo>
                              <a:pt x="339221" y="59267"/>
                              <a:pt x="322544" y="68266"/>
                              <a:pt x="305354" y="76200"/>
                            </a:cubicBezTo>
                            <a:cubicBezTo>
                              <a:pt x="285839" y="85207"/>
                              <a:pt x="265564" y="92511"/>
                              <a:pt x="246087" y="101600"/>
                            </a:cubicBezTo>
                            <a:cubicBezTo>
                              <a:pt x="155922" y="143677"/>
                              <a:pt x="208386" y="127959"/>
                              <a:pt x="144487" y="143934"/>
                            </a:cubicBezTo>
                            <a:cubicBezTo>
                              <a:pt x="133198" y="152401"/>
                              <a:pt x="118966" y="157955"/>
                              <a:pt x="110621" y="169334"/>
                            </a:cubicBezTo>
                            <a:cubicBezTo>
                              <a:pt x="87435" y="200951"/>
                              <a:pt x="67145" y="235047"/>
                              <a:pt x="51354" y="270934"/>
                            </a:cubicBezTo>
                            <a:cubicBezTo>
                              <a:pt x="22640" y="336192"/>
                              <a:pt x="19235" y="370513"/>
                              <a:pt x="9021" y="431800"/>
                            </a:cubicBezTo>
                            <a:cubicBezTo>
                              <a:pt x="14665" y="460022"/>
                              <a:pt x="14617" y="490013"/>
                              <a:pt x="25954" y="516467"/>
                            </a:cubicBezTo>
                            <a:cubicBezTo>
                              <a:pt x="34843" y="537207"/>
                              <a:pt x="96722" y="576556"/>
                              <a:pt x="110621" y="584200"/>
                            </a:cubicBezTo>
                            <a:cubicBezTo>
                              <a:pt x="149328" y="605489"/>
                              <a:pt x="229154" y="643467"/>
                              <a:pt x="229154" y="643467"/>
                            </a:cubicBezTo>
                            <a:cubicBezTo>
                              <a:pt x="267934" y="701638"/>
                              <a:pt x="218571" y="636694"/>
                              <a:pt x="279954" y="685800"/>
                            </a:cubicBezTo>
                            <a:cubicBezTo>
                              <a:pt x="298654" y="700760"/>
                              <a:pt x="317471" y="716674"/>
                              <a:pt x="330754" y="736600"/>
                            </a:cubicBezTo>
                            <a:cubicBezTo>
                              <a:pt x="343249" y="755343"/>
                              <a:pt x="353529" y="774361"/>
                              <a:pt x="373087" y="787400"/>
                            </a:cubicBezTo>
                            <a:cubicBezTo>
                              <a:pt x="380513" y="792351"/>
                              <a:pt x="389939" y="793303"/>
                              <a:pt x="398487" y="795867"/>
                            </a:cubicBezTo>
                            <a:cubicBezTo>
                              <a:pt x="418167" y="801771"/>
                              <a:pt x="437998" y="807156"/>
                              <a:pt x="457754" y="812800"/>
                            </a:cubicBezTo>
                            <a:cubicBezTo>
                              <a:pt x="496533" y="870970"/>
                              <a:pt x="447172" y="806028"/>
                              <a:pt x="508554" y="855134"/>
                            </a:cubicBezTo>
                            <a:cubicBezTo>
                              <a:pt x="527254" y="870094"/>
                              <a:pt x="542421" y="889001"/>
                              <a:pt x="559354" y="905934"/>
                            </a:cubicBezTo>
                            <a:lnTo>
                              <a:pt x="584754" y="931334"/>
                            </a:lnTo>
                            <a:cubicBezTo>
                              <a:pt x="590398" y="948267"/>
                              <a:pt x="597947" y="964681"/>
                              <a:pt x="601687" y="982134"/>
                            </a:cubicBezTo>
                            <a:cubicBezTo>
                              <a:pt x="616750" y="1052426"/>
                              <a:pt x="611531" y="1123610"/>
                              <a:pt x="593221" y="1193800"/>
                            </a:cubicBezTo>
                            <a:cubicBezTo>
                              <a:pt x="588084" y="1213492"/>
                              <a:pt x="569825" y="1227149"/>
                              <a:pt x="559354" y="1244600"/>
                            </a:cubicBezTo>
                            <a:cubicBezTo>
                              <a:pt x="535941" y="1283622"/>
                              <a:pt x="512671" y="1322788"/>
                              <a:pt x="491621" y="1363134"/>
                            </a:cubicBezTo>
                            <a:cubicBezTo>
                              <a:pt x="483473" y="1378751"/>
                              <a:pt x="447430" y="1467520"/>
                              <a:pt x="432354" y="1490134"/>
                            </a:cubicBezTo>
                            <a:cubicBezTo>
                              <a:pt x="425712" y="1500097"/>
                              <a:pt x="414746" y="1506443"/>
                              <a:pt x="406954" y="1515534"/>
                            </a:cubicBezTo>
                            <a:cubicBezTo>
                              <a:pt x="333944" y="1600712"/>
                              <a:pt x="423225" y="1510441"/>
                              <a:pt x="356154" y="1566334"/>
                            </a:cubicBezTo>
                            <a:cubicBezTo>
                              <a:pt x="346956" y="1573999"/>
                              <a:pt x="340908" y="1585388"/>
                              <a:pt x="330754" y="1591734"/>
                            </a:cubicBezTo>
                            <a:cubicBezTo>
                              <a:pt x="296831" y="1612936"/>
                              <a:pt x="268093" y="1610644"/>
                              <a:pt x="229154" y="1617134"/>
                            </a:cubicBezTo>
                            <a:cubicBezTo>
                              <a:pt x="77143" y="1642469"/>
                              <a:pt x="127959" y="1628288"/>
                              <a:pt x="34421" y="1659467"/>
                            </a:cubicBezTo>
                            <a:cubicBezTo>
                              <a:pt x="28776" y="1673578"/>
                              <a:pt x="19986" y="1686809"/>
                              <a:pt x="17487" y="1701800"/>
                            </a:cubicBezTo>
                            <a:cubicBezTo>
                              <a:pt x="-2775" y="1823371"/>
                              <a:pt x="-8696" y="1943678"/>
                              <a:pt x="17487" y="2065867"/>
                            </a:cubicBezTo>
                            <a:cubicBezTo>
                              <a:pt x="20832" y="2081478"/>
                              <a:pt x="40065" y="2088445"/>
                              <a:pt x="51354" y="2099734"/>
                            </a:cubicBezTo>
                            <a:cubicBezTo>
                              <a:pt x="62828" y="2126507"/>
                              <a:pt x="81322" y="2177030"/>
                              <a:pt x="102154" y="2201334"/>
                            </a:cubicBezTo>
                            <a:cubicBezTo>
                              <a:pt x="108776" y="2209060"/>
                              <a:pt x="119274" y="2212353"/>
                              <a:pt x="127554" y="2218267"/>
                            </a:cubicBezTo>
                            <a:cubicBezTo>
                              <a:pt x="139037" y="2226469"/>
                              <a:pt x="149169" y="2236666"/>
                              <a:pt x="161421" y="2243667"/>
                            </a:cubicBezTo>
                            <a:cubicBezTo>
                              <a:pt x="169170" y="2248095"/>
                              <a:pt x="178109" y="2250198"/>
                              <a:pt x="186821" y="2252134"/>
                            </a:cubicBezTo>
                            <a:cubicBezTo>
                              <a:pt x="224816" y="2260577"/>
                              <a:pt x="277150" y="2264992"/>
                              <a:pt x="313821" y="2269067"/>
                            </a:cubicBezTo>
                            <a:cubicBezTo>
                              <a:pt x="343324" y="2283818"/>
                              <a:pt x="357593" y="2292125"/>
                              <a:pt x="390021" y="2302934"/>
                            </a:cubicBezTo>
                            <a:cubicBezTo>
                              <a:pt x="401060" y="2306614"/>
                              <a:pt x="412742" y="2308056"/>
                              <a:pt x="423887" y="2311400"/>
                            </a:cubicBezTo>
                            <a:cubicBezTo>
                              <a:pt x="440984" y="2316529"/>
                              <a:pt x="474687" y="2328334"/>
                              <a:pt x="474687" y="2328334"/>
                            </a:cubicBezTo>
                            <a:cubicBezTo>
                              <a:pt x="491620" y="2345267"/>
                              <a:pt x="516593" y="2356899"/>
                              <a:pt x="525487" y="2379134"/>
                            </a:cubicBezTo>
                            <a:lnTo>
                              <a:pt x="559354" y="2463800"/>
                            </a:lnTo>
                            <a:cubicBezTo>
                              <a:pt x="572868" y="2612450"/>
                              <a:pt x="575444" y="2585265"/>
                              <a:pt x="550887" y="2794000"/>
                            </a:cubicBezTo>
                            <a:cubicBezTo>
                              <a:pt x="548801" y="2811727"/>
                              <a:pt x="539598" y="2827867"/>
                              <a:pt x="533954" y="2844800"/>
                            </a:cubicBezTo>
                            <a:lnTo>
                              <a:pt x="525487" y="2870200"/>
                            </a:lnTo>
                            <a:cubicBezTo>
                              <a:pt x="522665" y="2878667"/>
                              <a:pt x="523332" y="2889289"/>
                              <a:pt x="517021" y="2895600"/>
                            </a:cubicBezTo>
                            <a:lnTo>
                              <a:pt x="500087" y="2912534"/>
                            </a:lnTo>
                            <a:cubicBezTo>
                              <a:pt x="478692" y="2976721"/>
                              <a:pt x="483154" y="2945485"/>
                              <a:pt x="483154" y="3005667"/>
                            </a:cubicBezTo>
                          </a:path>
                        </a:pathLst>
                      </a:custGeom>
                      <a:grpFill/>
                      <a:ln w="127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80" name="Group 179">
                    <a:extLst>
                      <a:ext uri="{FF2B5EF4-FFF2-40B4-BE49-F238E27FC236}">
                        <a16:creationId xmlns:a16="http://schemas.microsoft.com/office/drawing/2014/main" id="{D6699A95-2D08-85DB-A8B8-B199F5C13D64}"/>
                      </a:ext>
                    </a:extLst>
                  </p:cNvPr>
                  <p:cNvGrpSpPr/>
                  <p:nvPr/>
                </p:nvGrpSpPr>
                <p:grpSpPr>
                  <a:xfrm>
                    <a:off x="-359388" y="1984873"/>
                    <a:ext cx="264842" cy="283892"/>
                    <a:chOff x="-359388" y="1619249"/>
                    <a:chExt cx="264842" cy="283892"/>
                  </a:xfrm>
                  <a:grpFill/>
                </p:grpSpPr>
                <p:sp>
                  <p:nvSpPr>
                    <p:cNvPr id="181" name="Rectangle 180">
                      <a:extLst>
                        <a:ext uri="{FF2B5EF4-FFF2-40B4-BE49-F238E27FC236}">
                          <a16:creationId xmlns:a16="http://schemas.microsoft.com/office/drawing/2014/main" id="{E347AC12-F4C4-6205-7852-DC84C3E51E62}"/>
                        </a:ext>
                      </a:extLst>
                    </p:cNvPr>
                    <p:cNvSpPr/>
                    <p:nvPr/>
                  </p:nvSpPr>
                  <p:spPr>
                    <a:xfrm>
                      <a:off x="-359388" y="1619249"/>
                      <a:ext cx="264842" cy="283892"/>
                    </a:xfrm>
                    <a:prstGeom prst="rect">
                      <a:avLst/>
                    </a:prstGeom>
                    <a:grpFill/>
                    <a:ln w="127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82" name="Group 181">
                      <a:extLst>
                        <a:ext uri="{FF2B5EF4-FFF2-40B4-BE49-F238E27FC236}">
                          <a16:creationId xmlns:a16="http://schemas.microsoft.com/office/drawing/2014/main" id="{DEA08A82-E8C2-63FF-B73B-D988959C3E84}"/>
                        </a:ext>
                      </a:extLst>
                    </p:cNvPr>
                    <p:cNvGrpSpPr/>
                    <p:nvPr/>
                  </p:nvGrpSpPr>
                  <p:grpSpPr>
                    <a:xfrm>
                      <a:off x="-309137" y="1666198"/>
                      <a:ext cx="164339" cy="189995"/>
                      <a:chOff x="222584" y="658748"/>
                      <a:chExt cx="164339" cy="228600"/>
                    </a:xfrm>
                    <a:grpFill/>
                  </p:grpSpPr>
                  <p:sp>
                    <p:nvSpPr>
                      <p:cNvPr id="183" name="Freeform: Shape 182">
                        <a:extLst>
                          <a:ext uri="{FF2B5EF4-FFF2-40B4-BE49-F238E27FC236}">
                            <a16:creationId xmlns:a16="http://schemas.microsoft.com/office/drawing/2014/main" id="{80A4DBDA-ADC0-6FD6-7E5D-F99127B45688}"/>
                          </a:ext>
                        </a:extLst>
                      </p:cNvPr>
                      <p:cNvSpPr/>
                      <p:nvPr/>
                    </p:nvSpPr>
                    <p:spPr>
                      <a:xfrm>
                        <a:off x="222584" y="658748"/>
                        <a:ext cx="45720" cy="228600"/>
                      </a:xfrm>
                      <a:custGeom>
                        <a:avLst/>
                        <a:gdLst>
                          <a:gd name="connsiteX0" fmla="*/ 474687 w 610487"/>
                          <a:gd name="connsiteY0" fmla="*/ 0 h 3005667"/>
                          <a:gd name="connsiteX1" fmla="*/ 356154 w 610487"/>
                          <a:gd name="connsiteY1" fmla="*/ 50800 h 3005667"/>
                          <a:gd name="connsiteX2" fmla="*/ 305354 w 610487"/>
                          <a:gd name="connsiteY2" fmla="*/ 76200 h 3005667"/>
                          <a:gd name="connsiteX3" fmla="*/ 246087 w 610487"/>
                          <a:gd name="connsiteY3" fmla="*/ 101600 h 3005667"/>
                          <a:gd name="connsiteX4" fmla="*/ 144487 w 610487"/>
                          <a:gd name="connsiteY4" fmla="*/ 143934 h 3005667"/>
                          <a:gd name="connsiteX5" fmla="*/ 110621 w 610487"/>
                          <a:gd name="connsiteY5" fmla="*/ 169334 h 3005667"/>
                          <a:gd name="connsiteX6" fmla="*/ 51354 w 610487"/>
                          <a:gd name="connsiteY6" fmla="*/ 270934 h 3005667"/>
                          <a:gd name="connsiteX7" fmla="*/ 9021 w 610487"/>
                          <a:gd name="connsiteY7" fmla="*/ 431800 h 3005667"/>
                          <a:gd name="connsiteX8" fmla="*/ 25954 w 610487"/>
                          <a:gd name="connsiteY8" fmla="*/ 516467 h 3005667"/>
                          <a:gd name="connsiteX9" fmla="*/ 110621 w 610487"/>
                          <a:gd name="connsiteY9" fmla="*/ 584200 h 3005667"/>
                          <a:gd name="connsiteX10" fmla="*/ 229154 w 610487"/>
                          <a:gd name="connsiteY10" fmla="*/ 643467 h 3005667"/>
                          <a:gd name="connsiteX11" fmla="*/ 279954 w 610487"/>
                          <a:gd name="connsiteY11" fmla="*/ 685800 h 3005667"/>
                          <a:gd name="connsiteX12" fmla="*/ 330754 w 610487"/>
                          <a:gd name="connsiteY12" fmla="*/ 736600 h 3005667"/>
                          <a:gd name="connsiteX13" fmla="*/ 373087 w 610487"/>
                          <a:gd name="connsiteY13" fmla="*/ 787400 h 3005667"/>
                          <a:gd name="connsiteX14" fmla="*/ 398487 w 610487"/>
                          <a:gd name="connsiteY14" fmla="*/ 795867 h 3005667"/>
                          <a:gd name="connsiteX15" fmla="*/ 457754 w 610487"/>
                          <a:gd name="connsiteY15" fmla="*/ 812800 h 3005667"/>
                          <a:gd name="connsiteX16" fmla="*/ 508554 w 610487"/>
                          <a:gd name="connsiteY16" fmla="*/ 855134 h 3005667"/>
                          <a:gd name="connsiteX17" fmla="*/ 559354 w 610487"/>
                          <a:gd name="connsiteY17" fmla="*/ 905934 h 3005667"/>
                          <a:gd name="connsiteX18" fmla="*/ 584754 w 610487"/>
                          <a:gd name="connsiteY18" fmla="*/ 931334 h 3005667"/>
                          <a:gd name="connsiteX19" fmla="*/ 601687 w 610487"/>
                          <a:gd name="connsiteY19" fmla="*/ 982134 h 3005667"/>
                          <a:gd name="connsiteX20" fmla="*/ 593221 w 610487"/>
                          <a:gd name="connsiteY20" fmla="*/ 1193800 h 3005667"/>
                          <a:gd name="connsiteX21" fmla="*/ 559354 w 610487"/>
                          <a:gd name="connsiteY21" fmla="*/ 1244600 h 3005667"/>
                          <a:gd name="connsiteX22" fmla="*/ 491621 w 610487"/>
                          <a:gd name="connsiteY22" fmla="*/ 1363134 h 3005667"/>
                          <a:gd name="connsiteX23" fmla="*/ 432354 w 610487"/>
                          <a:gd name="connsiteY23" fmla="*/ 1490134 h 3005667"/>
                          <a:gd name="connsiteX24" fmla="*/ 406954 w 610487"/>
                          <a:gd name="connsiteY24" fmla="*/ 1515534 h 3005667"/>
                          <a:gd name="connsiteX25" fmla="*/ 356154 w 610487"/>
                          <a:gd name="connsiteY25" fmla="*/ 1566334 h 3005667"/>
                          <a:gd name="connsiteX26" fmla="*/ 330754 w 610487"/>
                          <a:gd name="connsiteY26" fmla="*/ 1591734 h 3005667"/>
                          <a:gd name="connsiteX27" fmla="*/ 229154 w 610487"/>
                          <a:gd name="connsiteY27" fmla="*/ 1617134 h 3005667"/>
                          <a:gd name="connsiteX28" fmla="*/ 34421 w 610487"/>
                          <a:gd name="connsiteY28" fmla="*/ 1659467 h 3005667"/>
                          <a:gd name="connsiteX29" fmla="*/ 17487 w 610487"/>
                          <a:gd name="connsiteY29" fmla="*/ 1701800 h 3005667"/>
                          <a:gd name="connsiteX30" fmla="*/ 17487 w 610487"/>
                          <a:gd name="connsiteY30" fmla="*/ 2065867 h 3005667"/>
                          <a:gd name="connsiteX31" fmla="*/ 51354 w 610487"/>
                          <a:gd name="connsiteY31" fmla="*/ 2099734 h 3005667"/>
                          <a:gd name="connsiteX32" fmla="*/ 102154 w 610487"/>
                          <a:gd name="connsiteY32" fmla="*/ 2201334 h 3005667"/>
                          <a:gd name="connsiteX33" fmla="*/ 127554 w 610487"/>
                          <a:gd name="connsiteY33" fmla="*/ 2218267 h 3005667"/>
                          <a:gd name="connsiteX34" fmla="*/ 161421 w 610487"/>
                          <a:gd name="connsiteY34" fmla="*/ 2243667 h 3005667"/>
                          <a:gd name="connsiteX35" fmla="*/ 186821 w 610487"/>
                          <a:gd name="connsiteY35" fmla="*/ 2252134 h 3005667"/>
                          <a:gd name="connsiteX36" fmla="*/ 313821 w 610487"/>
                          <a:gd name="connsiteY36" fmla="*/ 2269067 h 3005667"/>
                          <a:gd name="connsiteX37" fmla="*/ 390021 w 610487"/>
                          <a:gd name="connsiteY37" fmla="*/ 2302934 h 3005667"/>
                          <a:gd name="connsiteX38" fmla="*/ 423887 w 610487"/>
                          <a:gd name="connsiteY38" fmla="*/ 2311400 h 3005667"/>
                          <a:gd name="connsiteX39" fmla="*/ 474687 w 610487"/>
                          <a:gd name="connsiteY39" fmla="*/ 2328334 h 3005667"/>
                          <a:gd name="connsiteX40" fmla="*/ 525487 w 610487"/>
                          <a:gd name="connsiteY40" fmla="*/ 2379134 h 3005667"/>
                          <a:gd name="connsiteX41" fmla="*/ 559354 w 610487"/>
                          <a:gd name="connsiteY41" fmla="*/ 2463800 h 3005667"/>
                          <a:gd name="connsiteX42" fmla="*/ 550887 w 610487"/>
                          <a:gd name="connsiteY42" fmla="*/ 2794000 h 3005667"/>
                          <a:gd name="connsiteX43" fmla="*/ 533954 w 610487"/>
                          <a:gd name="connsiteY43" fmla="*/ 2844800 h 3005667"/>
                          <a:gd name="connsiteX44" fmla="*/ 525487 w 610487"/>
                          <a:gd name="connsiteY44" fmla="*/ 2870200 h 3005667"/>
                          <a:gd name="connsiteX45" fmla="*/ 517021 w 610487"/>
                          <a:gd name="connsiteY45" fmla="*/ 2895600 h 3005667"/>
                          <a:gd name="connsiteX46" fmla="*/ 500087 w 610487"/>
                          <a:gd name="connsiteY46" fmla="*/ 2912534 h 3005667"/>
                          <a:gd name="connsiteX47" fmla="*/ 483154 w 610487"/>
                          <a:gd name="connsiteY47" fmla="*/ 3005667 h 3005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610487" h="3005667">
                            <a:moveTo>
                              <a:pt x="474687" y="0"/>
                            </a:moveTo>
                            <a:cubicBezTo>
                              <a:pt x="435176" y="16933"/>
                              <a:pt x="394602" y="31576"/>
                              <a:pt x="356154" y="50800"/>
                            </a:cubicBezTo>
                            <a:cubicBezTo>
                              <a:pt x="339221" y="59267"/>
                              <a:pt x="322544" y="68266"/>
                              <a:pt x="305354" y="76200"/>
                            </a:cubicBezTo>
                            <a:cubicBezTo>
                              <a:pt x="285839" y="85207"/>
                              <a:pt x="265564" y="92511"/>
                              <a:pt x="246087" y="101600"/>
                            </a:cubicBezTo>
                            <a:cubicBezTo>
                              <a:pt x="155922" y="143677"/>
                              <a:pt x="208386" y="127959"/>
                              <a:pt x="144487" y="143934"/>
                            </a:cubicBezTo>
                            <a:cubicBezTo>
                              <a:pt x="133198" y="152401"/>
                              <a:pt x="118966" y="157955"/>
                              <a:pt x="110621" y="169334"/>
                            </a:cubicBezTo>
                            <a:cubicBezTo>
                              <a:pt x="87435" y="200951"/>
                              <a:pt x="67145" y="235047"/>
                              <a:pt x="51354" y="270934"/>
                            </a:cubicBezTo>
                            <a:cubicBezTo>
                              <a:pt x="22640" y="336192"/>
                              <a:pt x="19235" y="370513"/>
                              <a:pt x="9021" y="431800"/>
                            </a:cubicBezTo>
                            <a:cubicBezTo>
                              <a:pt x="14665" y="460022"/>
                              <a:pt x="14617" y="490013"/>
                              <a:pt x="25954" y="516467"/>
                            </a:cubicBezTo>
                            <a:cubicBezTo>
                              <a:pt x="34843" y="537207"/>
                              <a:pt x="96722" y="576556"/>
                              <a:pt x="110621" y="584200"/>
                            </a:cubicBezTo>
                            <a:cubicBezTo>
                              <a:pt x="149328" y="605489"/>
                              <a:pt x="229154" y="643467"/>
                              <a:pt x="229154" y="643467"/>
                            </a:cubicBezTo>
                            <a:cubicBezTo>
                              <a:pt x="267934" y="701638"/>
                              <a:pt x="218571" y="636694"/>
                              <a:pt x="279954" y="685800"/>
                            </a:cubicBezTo>
                            <a:cubicBezTo>
                              <a:pt x="298654" y="700760"/>
                              <a:pt x="317471" y="716674"/>
                              <a:pt x="330754" y="736600"/>
                            </a:cubicBezTo>
                            <a:cubicBezTo>
                              <a:pt x="343249" y="755343"/>
                              <a:pt x="353529" y="774361"/>
                              <a:pt x="373087" y="787400"/>
                            </a:cubicBezTo>
                            <a:cubicBezTo>
                              <a:pt x="380513" y="792351"/>
                              <a:pt x="389939" y="793303"/>
                              <a:pt x="398487" y="795867"/>
                            </a:cubicBezTo>
                            <a:cubicBezTo>
                              <a:pt x="418167" y="801771"/>
                              <a:pt x="437998" y="807156"/>
                              <a:pt x="457754" y="812800"/>
                            </a:cubicBezTo>
                            <a:cubicBezTo>
                              <a:pt x="496533" y="870970"/>
                              <a:pt x="447172" y="806028"/>
                              <a:pt x="508554" y="855134"/>
                            </a:cubicBezTo>
                            <a:cubicBezTo>
                              <a:pt x="527254" y="870094"/>
                              <a:pt x="542421" y="889001"/>
                              <a:pt x="559354" y="905934"/>
                            </a:cubicBezTo>
                            <a:lnTo>
                              <a:pt x="584754" y="931334"/>
                            </a:lnTo>
                            <a:cubicBezTo>
                              <a:pt x="590398" y="948267"/>
                              <a:pt x="597947" y="964681"/>
                              <a:pt x="601687" y="982134"/>
                            </a:cubicBezTo>
                            <a:cubicBezTo>
                              <a:pt x="616750" y="1052426"/>
                              <a:pt x="611531" y="1123610"/>
                              <a:pt x="593221" y="1193800"/>
                            </a:cubicBezTo>
                            <a:cubicBezTo>
                              <a:pt x="588084" y="1213492"/>
                              <a:pt x="569825" y="1227149"/>
                              <a:pt x="559354" y="1244600"/>
                            </a:cubicBezTo>
                            <a:cubicBezTo>
                              <a:pt x="535941" y="1283622"/>
                              <a:pt x="512671" y="1322788"/>
                              <a:pt x="491621" y="1363134"/>
                            </a:cubicBezTo>
                            <a:cubicBezTo>
                              <a:pt x="483473" y="1378751"/>
                              <a:pt x="447430" y="1467520"/>
                              <a:pt x="432354" y="1490134"/>
                            </a:cubicBezTo>
                            <a:cubicBezTo>
                              <a:pt x="425712" y="1500097"/>
                              <a:pt x="414746" y="1506443"/>
                              <a:pt x="406954" y="1515534"/>
                            </a:cubicBezTo>
                            <a:cubicBezTo>
                              <a:pt x="333944" y="1600712"/>
                              <a:pt x="423225" y="1510441"/>
                              <a:pt x="356154" y="1566334"/>
                            </a:cubicBezTo>
                            <a:cubicBezTo>
                              <a:pt x="346956" y="1573999"/>
                              <a:pt x="340908" y="1585388"/>
                              <a:pt x="330754" y="1591734"/>
                            </a:cubicBezTo>
                            <a:cubicBezTo>
                              <a:pt x="296831" y="1612936"/>
                              <a:pt x="268093" y="1610644"/>
                              <a:pt x="229154" y="1617134"/>
                            </a:cubicBezTo>
                            <a:cubicBezTo>
                              <a:pt x="77143" y="1642469"/>
                              <a:pt x="127959" y="1628288"/>
                              <a:pt x="34421" y="1659467"/>
                            </a:cubicBezTo>
                            <a:cubicBezTo>
                              <a:pt x="28776" y="1673578"/>
                              <a:pt x="19986" y="1686809"/>
                              <a:pt x="17487" y="1701800"/>
                            </a:cubicBezTo>
                            <a:cubicBezTo>
                              <a:pt x="-2775" y="1823371"/>
                              <a:pt x="-8696" y="1943678"/>
                              <a:pt x="17487" y="2065867"/>
                            </a:cubicBezTo>
                            <a:cubicBezTo>
                              <a:pt x="20832" y="2081478"/>
                              <a:pt x="40065" y="2088445"/>
                              <a:pt x="51354" y="2099734"/>
                            </a:cubicBezTo>
                            <a:cubicBezTo>
                              <a:pt x="62828" y="2126507"/>
                              <a:pt x="81322" y="2177030"/>
                              <a:pt x="102154" y="2201334"/>
                            </a:cubicBezTo>
                            <a:cubicBezTo>
                              <a:pt x="108776" y="2209060"/>
                              <a:pt x="119274" y="2212353"/>
                              <a:pt x="127554" y="2218267"/>
                            </a:cubicBezTo>
                            <a:cubicBezTo>
                              <a:pt x="139037" y="2226469"/>
                              <a:pt x="149169" y="2236666"/>
                              <a:pt x="161421" y="2243667"/>
                            </a:cubicBezTo>
                            <a:cubicBezTo>
                              <a:pt x="169170" y="2248095"/>
                              <a:pt x="178109" y="2250198"/>
                              <a:pt x="186821" y="2252134"/>
                            </a:cubicBezTo>
                            <a:cubicBezTo>
                              <a:pt x="224816" y="2260577"/>
                              <a:pt x="277150" y="2264992"/>
                              <a:pt x="313821" y="2269067"/>
                            </a:cubicBezTo>
                            <a:cubicBezTo>
                              <a:pt x="343324" y="2283818"/>
                              <a:pt x="357593" y="2292125"/>
                              <a:pt x="390021" y="2302934"/>
                            </a:cubicBezTo>
                            <a:cubicBezTo>
                              <a:pt x="401060" y="2306614"/>
                              <a:pt x="412742" y="2308056"/>
                              <a:pt x="423887" y="2311400"/>
                            </a:cubicBezTo>
                            <a:cubicBezTo>
                              <a:pt x="440984" y="2316529"/>
                              <a:pt x="474687" y="2328334"/>
                              <a:pt x="474687" y="2328334"/>
                            </a:cubicBezTo>
                            <a:cubicBezTo>
                              <a:pt x="491620" y="2345267"/>
                              <a:pt x="516593" y="2356899"/>
                              <a:pt x="525487" y="2379134"/>
                            </a:cubicBezTo>
                            <a:lnTo>
                              <a:pt x="559354" y="2463800"/>
                            </a:lnTo>
                            <a:cubicBezTo>
                              <a:pt x="572868" y="2612450"/>
                              <a:pt x="575444" y="2585265"/>
                              <a:pt x="550887" y="2794000"/>
                            </a:cubicBezTo>
                            <a:cubicBezTo>
                              <a:pt x="548801" y="2811727"/>
                              <a:pt x="539598" y="2827867"/>
                              <a:pt x="533954" y="2844800"/>
                            </a:cubicBezTo>
                            <a:lnTo>
                              <a:pt x="525487" y="2870200"/>
                            </a:lnTo>
                            <a:cubicBezTo>
                              <a:pt x="522665" y="2878667"/>
                              <a:pt x="523332" y="2889289"/>
                              <a:pt x="517021" y="2895600"/>
                            </a:cubicBezTo>
                            <a:lnTo>
                              <a:pt x="500087" y="2912534"/>
                            </a:lnTo>
                            <a:cubicBezTo>
                              <a:pt x="478692" y="2976721"/>
                              <a:pt x="483154" y="2945485"/>
                              <a:pt x="483154" y="3005667"/>
                            </a:cubicBezTo>
                          </a:path>
                        </a:pathLst>
                      </a:custGeom>
                      <a:grpFill/>
                      <a:ln w="127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Freeform: Shape 183">
                        <a:extLst>
                          <a:ext uri="{FF2B5EF4-FFF2-40B4-BE49-F238E27FC236}">
                            <a16:creationId xmlns:a16="http://schemas.microsoft.com/office/drawing/2014/main" id="{5B826D41-7391-5A07-8359-79F42A2F2F46}"/>
                          </a:ext>
                        </a:extLst>
                      </p:cNvPr>
                      <p:cNvSpPr/>
                      <p:nvPr/>
                    </p:nvSpPr>
                    <p:spPr>
                      <a:xfrm>
                        <a:off x="341203" y="658748"/>
                        <a:ext cx="45720" cy="228600"/>
                      </a:xfrm>
                      <a:custGeom>
                        <a:avLst/>
                        <a:gdLst>
                          <a:gd name="connsiteX0" fmla="*/ 474687 w 610487"/>
                          <a:gd name="connsiteY0" fmla="*/ 0 h 3005667"/>
                          <a:gd name="connsiteX1" fmla="*/ 356154 w 610487"/>
                          <a:gd name="connsiteY1" fmla="*/ 50800 h 3005667"/>
                          <a:gd name="connsiteX2" fmla="*/ 305354 w 610487"/>
                          <a:gd name="connsiteY2" fmla="*/ 76200 h 3005667"/>
                          <a:gd name="connsiteX3" fmla="*/ 246087 w 610487"/>
                          <a:gd name="connsiteY3" fmla="*/ 101600 h 3005667"/>
                          <a:gd name="connsiteX4" fmla="*/ 144487 w 610487"/>
                          <a:gd name="connsiteY4" fmla="*/ 143934 h 3005667"/>
                          <a:gd name="connsiteX5" fmla="*/ 110621 w 610487"/>
                          <a:gd name="connsiteY5" fmla="*/ 169334 h 3005667"/>
                          <a:gd name="connsiteX6" fmla="*/ 51354 w 610487"/>
                          <a:gd name="connsiteY6" fmla="*/ 270934 h 3005667"/>
                          <a:gd name="connsiteX7" fmla="*/ 9021 w 610487"/>
                          <a:gd name="connsiteY7" fmla="*/ 431800 h 3005667"/>
                          <a:gd name="connsiteX8" fmla="*/ 25954 w 610487"/>
                          <a:gd name="connsiteY8" fmla="*/ 516467 h 3005667"/>
                          <a:gd name="connsiteX9" fmla="*/ 110621 w 610487"/>
                          <a:gd name="connsiteY9" fmla="*/ 584200 h 3005667"/>
                          <a:gd name="connsiteX10" fmla="*/ 229154 w 610487"/>
                          <a:gd name="connsiteY10" fmla="*/ 643467 h 3005667"/>
                          <a:gd name="connsiteX11" fmla="*/ 279954 w 610487"/>
                          <a:gd name="connsiteY11" fmla="*/ 685800 h 3005667"/>
                          <a:gd name="connsiteX12" fmla="*/ 330754 w 610487"/>
                          <a:gd name="connsiteY12" fmla="*/ 736600 h 3005667"/>
                          <a:gd name="connsiteX13" fmla="*/ 373087 w 610487"/>
                          <a:gd name="connsiteY13" fmla="*/ 787400 h 3005667"/>
                          <a:gd name="connsiteX14" fmla="*/ 398487 w 610487"/>
                          <a:gd name="connsiteY14" fmla="*/ 795867 h 3005667"/>
                          <a:gd name="connsiteX15" fmla="*/ 457754 w 610487"/>
                          <a:gd name="connsiteY15" fmla="*/ 812800 h 3005667"/>
                          <a:gd name="connsiteX16" fmla="*/ 508554 w 610487"/>
                          <a:gd name="connsiteY16" fmla="*/ 855134 h 3005667"/>
                          <a:gd name="connsiteX17" fmla="*/ 559354 w 610487"/>
                          <a:gd name="connsiteY17" fmla="*/ 905934 h 3005667"/>
                          <a:gd name="connsiteX18" fmla="*/ 584754 w 610487"/>
                          <a:gd name="connsiteY18" fmla="*/ 931334 h 3005667"/>
                          <a:gd name="connsiteX19" fmla="*/ 601687 w 610487"/>
                          <a:gd name="connsiteY19" fmla="*/ 982134 h 3005667"/>
                          <a:gd name="connsiteX20" fmla="*/ 593221 w 610487"/>
                          <a:gd name="connsiteY20" fmla="*/ 1193800 h 3005667"/>
                          <a:gd name="connsiteX21" fmla="*/ 559354 w 610487"/>
                          <a:gd name="connsiteY21" fmla="*/ 1244600 h 3005667"/>
                          <a:gd name="connsiteX22" fmla="*/ 491621 w 610487"/>
                          <a:gd name="connsiteY22" fmla="*/ 1363134 h 3005667"/>
                          <a:gd name="connsiteX23" fmla="*/ 432354 w 610487"/>
                          <a:gd name="connsiteY23" fmla="*/ 1490134 h 3005667"/>
                          <a:gd name="connsiteX24" fmla="*/ 406954 w 610487"/>
                          <a:gd name="connsiteY24" fmla="*/ 1515534 h 3005667"/>
                          <a:gd name="connsiteX25" fmla="*/ 356154 w 610487"/>
                          <a:gd name="connsiteY25" fmla="*/ 1566334 h 3005667"/>
                          <a:gd name="connsiteX26" fmla="*/ 330754 w 610487"/>
                          <a:gd name="connsiteY26" fmla="*/ 1591734 h 3005667"/>
                          <a:gd name="connsiteX27" fmla="*/ 229154 w 610487"/>
                          <a:gd name="connsiteY27" fmla="*/ 1617134 h 3005667"/>
                          <a:gd name="connsiteX28" fmla="*/ 34421 w 610487"/>
                          <a:gd name="connsiteY28" fmla="*/ 1659467 h 3005667"/>
                          <a:gd name="connsiteX29" fmla="*/ 17487 w 610487"/>
                          <a:gd name="connsiteY29" fmla="*/ 1701800 h 3005667"/>
                          <a:gd name="connsiteX30" fmla="*/ 17487 w 610487"/>
                          <a:gd name="connsiteY30" fmla="*/ 2065867 h 3005667"/>
                          <a:gd name="connsiteX31" fmla="*/ 51354 w 610487"/>
                          <a:gd name="connsiteY31" fmla="*/ 2099734 h 3005667"/>
                          <a:gd name="connsiteX32" fmla="*/ 102154 w 610487"/>
                          <a:gd name="connsiteY32" fmla="*/ 2201334 h 3005667"/>
                          <a:gd name="connsiteX33" fmla="*/ 127554 w 610487"/>
                          <a:gd name="connsiteY33" fmla="*/ 2218267 h 3005667"/>
                          <a:gd name="connsiteX34" fmla="*/ 161421 w 610487"/>
                          <a:gd name="connsiteY34" fmla="*/ 2243667 h 3005667"/>
                          <a:gd name="connsiteX35" fmla="*/ 186821 w 610487"/>
                          <a:gd name="connsiteY35" fmla="*/ 2252134 h 3005667"/>
                          <a:gd name="connsiteX36" fmla="*/ 313821 w 610487"/>
                          <a:gd name="connsiteY36" fmla="*/ 2269067 h 3005667"/>
                          <a:gd name="connsiteX37" fmla="*/ 390021 w 610487"/>
                          <a:gd name="connsiteY37" fmla="*/ 2302934 h 3005667"/>
                          <a:gd name="connsiteX38" fmla="*/ 423887 w 610487"/>
                          <a:gd name="connsiteY38" fmla="*/ 2311400 h 3005667"/>
                          <a:gd name="connsiteX39" fmla="*/ 474687 w 610487"/>
                          <a:gd name="connsiteY39" fmla="*/ 2328334 h 3005667"/>
                          <a:gd name="connsiteX40" fmla="*/ 525487 w 610487"/>
                          <a:gd name="connsiteY40" fmla="*/ 2379134 h 3005667"/>
                          <a:gd name="connsiteX41" fmla="*/ 559354 w 610487"/>
                          <a:gd name="connsiteY41" fmla="*/ 2463800 h 3005667"/>
                          <a:gd name="connsiteX42" fmla="*/ 550887 w 610487"/>
                          <a:gd name="connsiteY42" fmla="*/ 2794000 h 3005667"/>
                          <a:gd name="connsiteX43" fmla="*/ 533954 w 610487"/>
                          <a:gd name="connsiteY43" fmla="*/ 2844800 h 3005667"/>
                          <a:gd name="connsiteX44" fmla="*/ 525487 w 610487"/>
                          <a:gd name="connsiteY44" fmla="*/ 2870200 h 3005667"/>
                          <a:gd name="connsiteX45" fmla="*/ 517021 w 610487"/>
                          <a:gd name="connsiteY45" fmla="*/ 2895600 h 3005667"/>
                          <a:gd name="connsiteX46" fmla="*/ 500087 w 610487"/>
                          <a:gd name="connsiteY46" fmla="*/ 2912534 h 3005667"/>
                          <a:gd name="connsiteX47" fmla="*/ 483154 w 610487"/>
                          <a:gd name="connsiteY47" fmla="*/ 3005667 h 3005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610487" h="3005667">
                            <a:moveTo>
                              <a:pt x="474687" y="0"/>
                            </a:moveTo>
                            <a:cubicBezTo>
                              <a:pt x="435176" y="16933"/>
                              <a:pt x="394602" y="31576"/>
                              <a:pt x="356154" y="50800"/>
                            </a:cubicBezTo>
                            <a:cubicBezTo>
                              <a:pt x="339221" y="59267"/>
                              <a:pt x="322544" y="68266"/>
                              <a:pt x="305354" y="76200"/>
                            </a:cubicBezTo>
                            <a:cubicBezTo>
                              <a:pt x="285839" y="85207"/>
                              <a:pt x="265564" y="92511"/>
                              <a:pt x="246087" y="101600"/>
                            </a:cubicBezTo>
                            <a:cubicBezTo>
                              <a:pt x="155922" y="143677"/>
                              <a:pt x="208386" y="127959"/>
                              <a:pt x="144487" y="143934"/>
                            </a:cubicBezTo>
                            <a:cubicBezTo>
                              <a:pt x="133198" y="152401"/>
                              <a:pt x="118966" y="157955"/>
                              <a:pt x="110621" y="169334"/>
                            </a:cubicBezTo>
                            <a:cubicBezTo>
                              <a:pt x="87435" y="200951"/>
                              <a:pt x="67145" y="235047"/>
                              <a:pt x="51354" y="270934"/>
                            </a:cubicBezTo>
                            <a:cubicBezTo>
                              <a:pt x="22640" y="336192"/>
                              <a:pt x="19235" y="370513"/>
                              <a:pt x="9021" y="431800"/>
                            </a:cubicBezTo>
                            <a:cubicBezTo>
                              <a:pt x="14665" y="460022"/>
                              <a:pt x="14617" y="490013"/>
                              <a:pt x="25954" y="516467"/>
                            </a:cubicBezTo>
                            <a:cubicBezTo>
                              <a:pt x="34843" y="537207"/>
                              <a:pt x="96722" y="576556"/>
                              <a:pt x="110621" y="584200"/>
                            </a:cubicBezTo>
                            <a:cubicBezTo>
                              <a:pt x="149328" y="605489"/>
                              <a:pt x="229154" y="643467"/>
                              <a:pt x="229154" y="643467"/>
                            </a:cubicBezTo>
                            <a:cubicBezTo>
                              <a:pt x="267934" y="701638"/>
                              <a:pt x="218571" y="636694"/>
                              <a:pt x="279954" y="685800"/>
                            </a:cubicBezTo>
                            <a:cubicBezTo>
                              <a:pt x="298654" y="700760"/>
                              <a:pt x="317471" y="716674"/>
                              <a:pt x="330754" y="736600"/>
                            </a:cubicBezTo>
                            <a:cubicBezTo>
                              <a:pt x="343249" y="755343"/>
                              <a:pt x="353529" y="774361"/>
                              <a:pt x="373087" y="787400"/>
                            </a:cubicBezTo>
                            <a:cubicBezTo>
                              <a:pt x="380513" y="792351"/>
                              <a:pt x="389939" y="793303"/>
                              <a:pt x="398487" y="795867"/>
                            </a:cubicBezTo>
                            <a:cubicBezTo>
                              <a:pt x="418167" y="801771"/>
                              <a:pt x="437998" y="807156"/>
                              <a:pt x="457754" y="812800"/>
                            </a:cubicBezTo>
                            <a:cubicBezTo>
                              <a:pt x="496533" y="870970"/>
                              <a:pt x="447172" y="806028"/>
                              <a:pt x="508554" y="855134"/>
                            </a:cubicBezTo>
                            <a:cubicBezTo>
                              <a:pt x="527254" y="870094"/>
                              <a:pt x="542421" y="889001"/>
                              <a:pt x="559354" y="905934"/>
                            </a:cubicBezTo>
                            <a:lnTo>
                              <a:pt x="584754" y="931334"/>
                            </a:lnTo>
                            <a:cubicBezTo>
                              <a:pt x="590398" y="948267"/>
                              <a:pt x="597947" y="964681"/>
                              <a:pt x="601687" y="982134"/>
                            </a:cubicBezTo>
                            <a:cubicBezTo>
                              <a:pt x="616750" y="1052426"/>
                              <a:pt x="611531" y="1123610"/>
                              <a:pt x="593221" y="1193800"/>
                            </a:cubicBezTo>
                            <a:cubicBezTo>
                              <a:pt x="588084" y="1213492"/>
                              <a:pt x="569825" y="1227149"/>
                              <a:pt x="559354" y="1244600"/>
                            </a:cubicBezTo>
                            <a:cubicBezTo>
                              <a:pt x="535941" y="1283622"/>
                              <a:pt x="512671" y="1322788"/>
                              <a:pt x="491621" y="1363134"/>
                            </a:cubicBezTo>
                            <a:cubicBezTo>
                              <a:pt x="483473" y="1378751"/>
                              <a:pt x="447430" y="1467520"/>
                              <a:pt x="432354" y="1490134"/>
                            </a:cubicBezTo>
                            <a:cubicBezTo>
                              <a:pt x="425712" y="1500097"/>
                              <a:pt x="414746" y="1506443"/>
                              <a:pt x="406954" y="1515534"/>
                            </a:cubicBezTo>
                            <a:cubicBezTo>
                              <a:pt x="333944" y="1600712"/>
                              <a:pt x="423225" y="1510441"/>
                              <a:pt x="356154" y="1566334"/>
                            </a:cubicBezTo>
                            <a:cubicBezTo>
                              <a:pt x="346956" y="1573999"/>
                              <a:pt x="340908" y="1585388"/>
                              <a:pt x="330754" y="1591734"/>
                            </a:cubicBezTo>
                            <a:cubicBezTo>
                              <a:pt x="296831" y="1612936"/>
                              <a:pt x="268093" y="1610644"/>
                              <a:pt x="229154" y="1617134"/>
                            </a:cubicBezTo>
                            <a:cubicBezTo>
                              <a:pt x="77143" y="1642469"/>
                              <a:pt x="127959" y="1628288"/>
                              <a:pt x="34421" y="1659467"/>
                            </a:cubicBezTo>
                            <a:cubicBezTo>
                              <a:pt x="28776" y="1673578"/>
                              <a:pt x="19986" y="1686809"/>
                              <a:pt x="17487" y="1701800"/>
                            </a:cubicBezTo>
                            <a:cubicBezTo>
                              <a:pt x="-2775" y="1823371"/>
                              <a:pt x="-8696" y="1943678"/>
                              <a:pt x="17487" y="2065867"/>
                            </a:cubicBezTo>
                            <a:cubicBezTo>
                              <a:pt x="20832" y="2081478"/>
                              <a:pt x="40065" y="2088445"/>
                              <a:pt x="51354" y="2099734"/>
                            </a:cubicBezTo>
                            <a:cubicBezTo>
                              <a:pt x="62828" y="2126507"/>
                              <a:pt x="81322" y="2177030"/>
                              <a:pt x="102154" y="2201334"/>
                            </a:cubicBezTo>
                            <a:cubicBezTo>
                              <a:pt x="108776" y="2209060"/>
                              <a:pt x="119274" y="2212353"/>
                              <a:pt x="127554" y="2218267"/>
                            </a:cubicBezTo>
                            <a:cubicBezTo>
                              <a:pt x="139037" y="2226469"/>
                              <a:pt x="149169" y="2236666"/>
                              <a:pt x="161421" y="2243667"/>
                            </a:cubicBezTo>
                            <a:cubicBezTo>
                              <a:pt x="169170" y="2248095"/>
                              <a:pt x="178109" y="2250198"/>
                              <a:pt x="186821" y="2252134"/>
                            </a:cubicBezTo>
                            <a:cubicBezTo>
                              <a:pt x="224816" y="2260577"/>
                              <a:pt x="277150" y="2264992"/>
                              <a:pt x="313821" y="2269067"/>
                            </a:cubicBezTo>
                            <a:cubicBezTo>
                              <a:pt x="343324" y="2283818"/>
                              <a:pt x="357593" y="2292125"/>
                              <a:pt x="390021" y="2302934"/>
                            </a:cubicBezTo>
                            <a:cubicBezTo>
                              <a:pt x="401060" y="2306614"/>
                              <a:pt x="412742" y="2308056"/>
                              <a:pt x="423887" y="2311400"/>
                            </a:cubicBezTo>
                            <a:cubicBezTo>
                              <a:pt x="440984" y="2316529"/>
                              <a:pt x="474687" y="2328334"/>
                              <a:pt x="474687" y="2328334"/>
                            </a:cubicBezTo>
                            <a:cubicBezTo>
                              <a:pt x="491620" y="2345267"/>
                              <a:pt x="516593" y="2356899"/>
                              <a:pt x="525487" y="2379134"/>
                            </a:cubicBezTo>
                            <a:lnTo>
                              <a:pt x="559354" y="2463800"/>
                            </a:lnTo>
                            <a:cubicBezTo>
                              <a:pt x="572868" y="2612450"/>
                              <a:pt x="575444" y="2585265"/>
                              <a:pt x="550887" y="2794000"/>
                            </a:cubicBezTo>
                            <a:cubicBezTo>
                              <a:pt x="548801" y="2811727"/>
                              <a:pt x="539598" y="2827867"/>
                              <a:pt x="533954" y="2844800"/>
                            </a:cubicBezTo>
                            <a:lnTo>
                              <a:pt x="525487" y="2870200"/>
                            </a:lnTo>
                            <a:cubicBezTo>
                              <a:pt x="522665" y="2878667"/>
                              <a:pt x="523332" y="2889289"/>
                              <a:pt x="517021" y="2895600"/>
                            </a:cubicBezTo>
                            <a:lnTo>
                              <a:pt x="500087" y="2912534"/>
                            </a:lnTo>
                            <a:cubicBezTo>
                              <a:pt x="478692" y="2976721"/>
                              <a:pt x="483154" y="2945485"/>
                              <a:pt x="483154" y="3005667"/>
                            </a:cubicBezTo>
                          </a:path>
                        </a:pathLst>
                      </a:custGeom>
                      <a:grpFill/>
                      <a:ln w="127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grpSp>
            <p:nvGrpSpPr>
              <p:cNvPr id="164" name="Group 163">
                <a:extLst>
                  <a:ext uri="{FF2B5EF4-FFF2-40B4-BE49-F238E27FC236}">
                    <a16:creationId xmlns:a16="http://schemas.microsoft.com/office/drawing/2014/main" id="{65DBAEB2-FFF1-CF49-6F46-86E1682BB9A8}"/>
                  </a:ext>
                </a:extLst>
              </p:cNvPr>
              <p:cNvGrpSpPr/>
              <p:nvPr/>
            </p:nvGrpSpPr>
            <p:grpSpPr>
              <a:xfrm>
                <a:off x="-395372" y="1559438"/>
                <a:ext cx="365760" cy="773390"/>
                <a:chOff x="-637726" y="382148"/>
                <a:chExt cx="365760" cy="773390"/>
              </a:xfrm>
              <a:grpFill/>
            </p:grpSpPr>
            <p:sp>
              <p:nvSpPr>
                <p:cNvPr id="165" name="Rectangle 164">
                  <a:extLst>
                    <a:ext uri="{FF2B5EF4-FFF2-40B4-BE49-F238E27FC236}">
                      <a16:creationId xmlns:a16="http://schemas.microsoft.com/office/drawing/2014/main" id="{985DAF4F-288E-D221-FCDC-61CF873836F2}"/>
                    </a:ext>
                  </a:extLst>
                </p:cNvPr>
                <p:cNvSpPr/>
                <p:nvPr/>
              </p:nvSpPr>
              <p:spPr>
                <a:xfrm>
                  <a:off x="-637726" y="382148"/>
                  <a:ext cx="365760" cy="773390"/>
                </a:xfrm>
                <a:prstGeom prst="rect">
                  <a:avLst/>
                </a:prstGeom>
                <a:grpFill/>
                <a:ln w="127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66" name="Group 165">
                  <a:extLst>
                    <a:ext uri="{FF2B5EF4-FFF2-40B4-BE49-F238E27FC236}">
                      <a16:creationId xmlns:a16="http://schemas.microsoft.com/office/drawing/2014/main" id="{95D6E086-D83C-F579-3D29-974E664157E4}"/>
                    </a:ext>
                  </a:extLst>
                </p:cNvPr>
                <p:cNvGrpSpPr/>
                <p:nvPr/>
              </p:nvGrpSpPr>
              <p:grpSpPr>
                <a:xfrm>
                  <a:off x="-577706" y="440527"/>
                  <a:ext cx="245720" cy="649516"/>
                  <a:chOff x="-359388" y="1619249"/>
                  <a:chExt cx="264842" cy="649516"/>
                </a:xfrm>
                <a:grpFill/>
              </p:grpSpPr>
              <p:grpSp>
                <p:nvGrpSpPr>
                  <p:cNvPr id="167" name="Group 166">
                    <a:extLst>
                      <a:ext uri="{FF2B5EF4-FFF2-40B4-BE49-F238E27FC236}">
                        <a16:creationId xmlns:a16="http://schemas.microsoft.com/office/drawing/2014/main" id="{FE220EF5-1621-600D-EDB5-A5F10E7AD00B}"/>
                      </a:ext>
                    </a:extLst>
                  </p:cNvPr>
                  <p:cNvGrpSpPr/>
                  <p:nvPr/>
                </p:nvGrpSpPr>
                <p:grpSpPr>
                  <a:xfrm>
                    <a:off x="-359388" y="1619249"/>
                    <a:ext cx="264842" cy="283892"/>
                    <a:chOff x="-359388" y="1619249"/>
                    <a:chExt cx="264842" cy="283892"/>
                  </a:xfrm>
                  <a:grpFill/>
                </p:grpSpPr>
                <p:sp>
                  <p:nvSpPr>
                    <p:cNvPr id="173" name="Rectangle 172">
                      <a:extLst>
                        <a:ext uri="{FF2B5EF4-FFF2-40B4-BE49-F238E27FC236}">
                          <a16:creationId xmlns:a16="http://schemas.microsoft.com/office/drawing/2014/main" id="{D6C6053A-1F12-6191-E803-C569540D32B9}"/>
                        </a:ext>
                      </a:extLst>
                    </p:cNvPr>
                    <p:cNvSpPr/>
                    <p:nvPr/>
                  </p:nvSpPr>
                  <p:spPr>
                    <a:xfrm>
                      <a:off x="-359388" y="1619249"/>
                      <a:ext cx="264842" cy="283892"/>
                    </a:xfrm>
                    <a:prstGeom prst="rect">
                      <a:avLst/>
                    </a:prstGeom>
                    <a:grpFill/>
                    <a:ln w="127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74" name="Group 173">
                      <a:extLst>
                        <a:ext uri="{FF2B5EF4-FFF2-40B4-BE49-F238E27FC236}">
                          <a16:creationId xmlns:a16="http://schemas.microsoft.com/office/drawing/2014/main" id="{BEC13099-E318-2560-9A55-72F51579C68A}"/>
                        </a:ext>
                      </a:extLst>
                    </p:cNvPr>
                    <p:cNvGrpSpPr/>
                    <p:nvPr/>
                  </p:nvGrpSpPr>
                  <p:grpSpPr>
                    <a:xfrm>
                      <a:off x="-309137" y="1666198"/>
                      <a:ext cx="164339" cy="189995"/>
                      <a:chOff x="222584" y="658748"/>
                      <a:chExt cx="164339" cy="228600"/>
                    </a:xfrm>
                    <a:grpFill/>
                  </p:grpSpPr>
                  <p:sp>
                    <p:nvSpPr>
                      <p:cNvPr id="175" name="Freeform: Shape 174">
                        <a:extLst>
                          <a:ext uri="{FF2B5EF4-FFF2-40B4-BE49-F238E27FC236}">
                            <a16:creationId xmlns:a16="http://schemas.microsoft.com/office/drawing/2014/main" id="{7BF0D4DB-059D-BD1E-7A43-48A8BF0750BC}"/>
                          </a:ext>
                        </a:extLst>
                      </p:cNvPr>
                      <p:cNvSpPr/>
                      <p:nvPr/>
                    </p:nvSpPr>
                    <p:spPr>
                      <a:xfrm>
                        <a:off x="222584" y="658748"/>
                        <a:ext cx="45720" cy="228600"/>
                      </a:xfrm>
                      <a:custGeom>
                        <a:avLst/>
                        <a:gdLst>
                          <a:gd name="connsiteX0" fmla="*/ 474687 w 610487"/>
                          <a:gd name="connsiteY0" fmla="*/ 0 h 3005667"/>
                          <a:gd name="connsiteX1" fmla="*/ 356154 w 610487"/>
                          <a:gd name="connsiteY1" fmla="*/ 50800 h 3005667"/>
                          <a:gd name="connsiteX2" fmla="*/ 305354 w 610487"/>
                          <a:gd name="connsiteY2" fmla="*/ 76200 h 3005667"/>
                          <a:gd name="connsiteX3" fmla="*/ 246087 w 610487"/>
                          <a:gd name="connsiteY3" fmla="*/ 101600 h 3005667"/>
                          <a:gd name="connsiteX4" fmla="*/ 144487 w 610487"/>
                          <a:gd name="connsiteY4" fmla="*/ 143934 h 3005667"/>
                          <a:gd name="connsiteX5" fmla="*/ 110621 w 610487"/>
                          <a:gd name="connsiteY5" fmla="*/ 169334 h 3005667"/>
                          <a:gd name="connsiteX6" fmla="*/ 51354 w 610487"/>
                          <a:gd name="connsiteY6" fmla="*/ 270934 h 3005667"/>
                          <a:gd name="connsiteX7" fmla="*/ 9021 w 610487"/>
                          <a:gd name="connsiteY7" fmla="*/ 431800 h 3005667"/>
                          <a:gd name="connsiteX8" fmla="*/ 25954 w 610487"/>
                          <a:gd name="connsiteY8" fmla="*/ 516467 h 3005667"/>
                          <a:gd name="connsiteX9" fmla="*/ 110621 w 610487"/>
                          <a:gd name="connsiteY9" fmla="*/ 584200 h 3005667"/>
                          <a:gd name="connsiteX10" fmla="*/ 229154 w 610487"/>
                          <a:gd name="connsiteY10" fmla="*/ 643467 h 3005667"/>
                          <a:gd name="connsiteX11" fmla="*/ 279954 w 610487"/>
                          <a:gd name="connsiteY11" fmla="*/ 685800 h 3005667"/>
                          <a:gd name="connsiteX12" fmla="*/ 330754 w 610487"/>
                          <a:gd name="connsiteY12" fmla="*/ 736600 h 3005667"/>
                          <a:gd name="connsiteX13" fmla="*/ 373087 w 610487"/>
                          <a:gd name="connsiteY13" fmla="*/ 787400 h 3005667"/>
                          <a:gd name="connsiteX14" fmla="*/ 398487 w 610487"/>
                          <a:gd name="connsiteY14" fmla="*/ 795867 h 3005667"/>
                          <a:gd name="connsiteX15" fmla="*/ 457754 w 610487"/>
                          <a:gd name="connsiteY15" fmla="*/ 812800 h 3005667"/>
                          <a:gd name="connsiteX16" fmla="*/ 508554 w 610487"/>
                          <a:gd name="connsiteY16" fmla="*/ 855134 h 3005667"/>
                          <a:gd name="connsiteX17" fmla="*/ 559354 w 610487"/>
                          <a:gd name="connsiteY17" fmla="*/ 905934 h 3005667"/>
                          <a:gd name="connsiteX18" fmla="*/ 584754 w 610487"/>
                          <a:gd name="connsiteY18" fmla="*/ 931334 h 3005667"/>
                          <a:gd name="connsiteX19" fmla="*/ 601687 w 610487"/>
                          <a:gd name="connsiteY19" fmla="*/ 982134 h 3005667"/>
                          <a:gd name="connsiteX20" fmla="*/ 593221 w 610487"/>
                          <a:gd name="connsiteY20" fmla="*/ 1193800 h 3005667"/>
                          <a:gd name="connsiteX21" fmla="*/ 559354 w 610487"/>
                          <a:gd name="connsiteY21" fmla="*/ 1244600 h 3005667"/>
                          <a:gd name="connsiteX22" fmla="*/ 491621 w 610487"/>
                          <a:gd name="connsiteY22" fmla="*/ 1363134 h 3005667"/>
                          <a:gd name="connsiteX23" fmla="*/ 432354 w 610487"/>
                          <a:gd name="connsiteY23" fmla="*/ 1490134 h 3005667"/>
                          <a:gd name="connsiteX24" fmla="*/ 406954 w 610487"/>
                          <a:gd name="connsiteY24" fmla="*/ 1515534 h 3005667"/>
                          <a:gd name="connsiteX25" fmla="*/ 356154 w 610487"/>
                          <a:gd name="connsiteY25" fmla="*/ 1566334 h 3005667"/>
                          <a:gd name="connsiteX26" fmla="*/ 330754 w 610487"/>
                          <a:gd name="connsiteY26" fmla="*/ 1591734 h 3005667"/>
                          <a:gd name="connsiteX27" fmla="*/ 229154 w 610487"/>
                          <a:gd name="connsiteY27" fmla="*/ 1617134 h 3005667"/>
                          <a:gd name="connsiteX28" fmla="*/ 34421 w 610487"/>
                          <a:gd name="connsiteY28" fmla="*/ 1659467 h 3005667"/>
                          <a:gd name="connsiteX29" fmla="*/ 17487 w 610487"/>
                          <a:gd name="connsiteY29" fmla="*/ 1701800 h 3005667"/>
                          <a:gd name="connsiteX30" fmla="*/ 17487 w 610487"/>
                          <a:gd name="connsiteY30" fmla="*/ 2065867 h 3005667"/>
                          <a:gd name="connsiteX31" fmla="*/ 51354 w 610487"/>
                          <a:gd name="connsiteY31" fmla="*/ 2099734 h 3005667"/>
                          <a:gd name="connsiteX32" fmla="*/ 102154 w 610487"/>
                          <a:gd name="connsiteY32" fmla="*/ 2201334 h 3005667"/>
                          <a:gd name="connsiteX33" fmla="*/ 127554 w 610487"/>
                          <a:gd name="connsiteY33" fmla="*/ 2218267 h 3005667"/>
                          <a:gd name="connsiteX34" fmla="*/ 161421 w 610487"/>
                          <a:gd name="connsiteY34" fmla="*/ 2243667 h 3005667"/>
                          <a:gd name="connsiteX35" fmla="*/ 186821 w 610487"/>
                          <a:gd name="connsiteY35" fmla="*/ 2252134 h 3005667"/>
                          <a:gd name="connsiteX36" fmla="*/ 313821 w 610487"/>
                          <a:gd name="connsiteY36" fmla="*/ 2269067 h 3005667"/>
                          <a:gd name="connsiteX37" fmla="*/ 390021 w 610487"/>
                          <a:gd name="connsiteY37" fmla="*/ 2302934 h 3005667"/>
                          <a:gd name="connsiteX38" fmla="*/ 423887 w 610487"/>
                          <a:gd name="connsiteY38" fmla="*/ 2311400 h 3005667"/>
                          <a:gd name="connsiteX39" fmla="*/ 474687 w 610487"/>
                          <a:gd name="connsiteY39" fmla="*/ 2328334 h 3005667"/>
                          <a:gd name="connsiteX40" fmla="*/ 525487 w 610487"/>
                          <a:gd name="connsiteY40" fmla="*/ 2379134 h 3005667"/>
                          <a:gd name="connsiteX41" fmla="*/ 559354 w 610487"/>
                          <a:gd name="connsiteY41" fmla="*/ 2463800 h 3005667"/>
                          <a:gd name="connsiteX42" fmla="*/ 550887 w 610487"/>
                          <a:gd name="connsiteY42" fmla="*/ 2794000 h 3005667"/>
                          <a:gd name="connsiteX43" fmla="*/ 533954 w 610487"/>
                          <a:gd name="connsiteY43" fmla="*/ 2844800 h 3005667"/>
                          <a:gd name="connsiteX44" fmla="*/ 525487 w 610487"/>
                          <a:gd name="connsiteY44" fmla="*/ 2870200 h 3005667"/>
                          <a:gd name="connsiteX45" fmla="*/ 517021 w 610487"/>
                          <a:gd name="connsiteY45" fmla="*/ 2895600 h 3005667"/>
                          <a:gd name="connsiteX46" fmla="*/ 500087 w 610487"/>
                          <a:gd name="connsiteY46" fmla="*/ 2912534 h 3005667"/>
                          <a:gd name="connsiteX47" fmla="*/ 483154 w 610487"/>
                          <a:gd name="connsiteY47" fmla="*/ 3005667 h 3005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610487" h="3005667">
                            <a:moveTo>
                              <a:pt x="474687" y="0"/>
                            </a:moveTo>
                            <a:cubicBezTo>
                              <a:pt x="435176" y="16933"/>
                              <a:pt x="394602" y="31576"/>
                              <a:pt x="356154" y="50800"/>
                            </a:cubicBezTo>
                            <a:cubicBezTo>
                              <a:pt x="339221" y="59267"/>
                              <a:pt x="322544" y="68266"/>
                              <a:pt x="305354" y="76200"/>
                            </a:cubicBezTo>
                            <a:cubicBezTo>
                              <a:pt x="285839" y="85207"/>
                              <a:pt x="265564" y="92511"/>
                              <a:pt x="246087" y="101600"/>
                            </a:cubicBezTo>
                            <a:cubicBezTo>
                              <a:pt x="155922" y="143677"/>
                              <a:pt x="208386" y="127959"/>
                              <a:pt x="144487" y="143934"/>
                            </a:cubicBezTo>
                            <a:cubicBezTo>
                              <a:pt x="133198" y="152401"/>
                              <a:pt x="118966" y="157955"/>
                              <a:pt x="110621" y="169334"/>
                            </a:cubicBezTo>
                            <a:cubicBezTo>
                              <a:pt x="87435" y="200951"/>
                              <a:pt x="67145" y="235047"/>
                              <a:pt x="51354" y="270934"/>
                            </a:cubicBezTo>
                            <a:cubicBezTo>
                              <a:pt x="22640" y="336192"/>
                              <a:pt x="19235" y="370513"/>
                              <a:pt x="9021" y="431800"/>
                            </a:cubicBezTo>
                            <a:cubicBezTo>
                              <a:pt x="14665" y="460022"/>
                              <a:pt x="14617" y="490013"/>
                              <a:pt x="25954" y="516467"/>
                            </a:cubicBezTo>
                            <a:cubicBezTo>
                              <a:pt x="34843" y="537207"/>
                              <a:pt x="96722" y="576556"/>
                              <a:pt x="110621" y="584200"/>
                            </a:cubicBezTo>
                            <a:cubicBezTo>
                              <a:pt x="149328" y="605489"/>
                              <a:pt x="229154" y="643467"/>
                              <a:pt x="229154" y="643467"/>
                            </a:cubicBezTo>
                            <a:cubicBezTo>
                              <a:pt x="267934" y="701638"/>
                              <a:pt x="218571" y="636694"/>
                              <a:pt x="279954" y="685800"/>
                            </a:cubicBezTo>
                            <a:cubicBezTo>
                              <a:pt x="298654" y="700760"/>
                              <a:pt x="317471" y="716674"/>
                              <a:pt x="330754" y="736600"/>
                            </a:cubicBezTo>
                            <a:cubicBezTo>
                              <a:pt x="343249" y="755343"/>
                              <a:pt x="353529" y="774361"/>
                              <a:pt x="373087" y="787400"/>
                            </a:cubicBezTo>
                            <a:cubicBezTo>
                              <a:pt x="380513" y="792351"/>
                              <a:pt x="389939" y="793303"/>
                              <a:pt x="398487" y="795867"/>
                            </a:cubicBezTo>
                            <a:cubicBezTo>
                              <a:pt x="418167" y="801771"/>
                              <a:pt x="437998" y="807156"/>
                              <a:pt x="457754" y="812800"/>
                            </a:cubicBezTo>
                            <a:cubicBezTo>
                              <a:pt x="496533" y="870970"/>
                              <a:pt x="447172" y="806028"/>
                              <a:pt x="508554" y="855134"/>
                            </a:cubicBezTo>
                            <a:cubicBezTo>
                              <a:pt x="527254" y="870094"/>
                              <a:pt x="542421" y="889001"/>
                              <a:pt x="559354" y="905934"/>
                            </a:cubicBezTo>
                            <a:lnTo>
                              <a:pt x="584754" y="931334"/>
                            </a:lnTo>
                            <a:cubicBezTo>
                              <a:pt x="590398" y="948267"/>
                              <a:pt x="597947" y="964681"/>
                              <a:pt x="601687" y="982134"/>
                            </a:cubicBezTo>
                            <a:cubicBezTo>
                              <a:pt x="616750" y="1052426"/>
                              <a:pt x="611531" y="1123610"/>
                              <a:pt x="593221" y="1193800"/>
                            </a:cubicBezTo>
                            <a:cubicBezTo>
                              <a:pt x="588084" y="1213492"/>
                              <a:pt x="569825" y="1227149"/>
                              <a:pt x="559354" y="1244600"/>
                            </a:cubicBezTo>
                            <a:cubicBezTo>
                              <a:pt x="535941" y="1283622"/>
                              <a:pt x="512671" y="1322788"/>
                              <a:pt x="491621" y="1363134"/>
                            </a:cubicBezTo>
                            <a:cubicBezTo>
                              <a:pt x="483473" y="1378751"/>
                              <a:pt x="447430" y="1467520"/>
                              <a:pt x="432354" y="1490134"/>
                            </a:cubicBezTo>
                            <a:cubicBezTo>
                              <a:pt x="425712" y="1500097"/>
                              <a:pt x="414746" y="1506443"/>
                              <a:pt x="406954" y="1515534"/>
                            </a:cubicBezTo>
                            <a:cubicBezTo>
                              <a:pt x="333944" y="1600712"/>
                              <a:pt x="423225" y="1510441"/>
                              <a:pt x="356154" y="1566334"/>
                            </a:cubicBezTo>
                            <a:cubicBezTo>
                              <a:pt x="346956" y="1573999"/>
                              <a:pt x="340908" y="1585388"/>
                              <a:pt x="330754" y="1591734"/>
                            </a:cubicBezTo>
                            <a:cubicBezTo>
                              <a:pt x="296831" y="1612936"/>
                              <a:pt x="268093" y="1610644"/>
                              <a:pt x="229154" y="1617134"/>
                            </a:cubicBezTo>
                            <a:cubicBezTo>
                              <a:pt x="77143" y="1642469"/>
                              <a:pt x="127959" y="1628288"/>
                              <a:pt x="34421" y="1659467"/>
                            </a:cubicBezTo>
                            <a:cubicBezTo>
                              <a:pt x="28776" y="1673578"/>
                              <a:pt x="19986" y="1686809"/>
                              <a:pt x="17487" y="1701800"/>
                            </a:cubicBezTo>
                            <a:cubicBezTo>
                              <a:pt x="-2775" y="1823371"/>
                              <a:pt x="-8696" y="1943678"/>
                              <a:pt x="17487" y="2065867"/>
                            </a:cubicBezTo>
                            <a:cubicBezTo>
                              <a:pt x="20832" y="2081478"/>
                              <a:pt x="40065" y="2088445"/>
                              <a:pt x="51354" y="2099734"/>
                            </a:cubicBezTo>
                            <a:cubicBezTo>
                              <a:pt x="62828" y="2126507"/>
                              <a:pt x="81322" y="2177030"/>
                              <a:pt x="102154" y="2201334"/>
                            </a:cubicBezTo>
                            <a:cubicBezTo>
                              <a:pt x="108776" y="2209060"/>
                              <a:pt x="119274" y="2212353"/>
                              <a:pt x="127554" y="2218267"/>
                            </a:cubicBezTo>
                            <a:cubicBezTo>
                              <a:pt x="139037" y="2226469"/>
                              <a:pt x="149169" y="2236666"/>
                              <a:pt x="161421" y="2243667"/>
                            </a:cubicBezTo>
                            <a:cubicBezTo>
                              <a:pt x="169170" y="2248095"/>
                              <a:pt x="178109" y="2250198"/>
                              <a:pt x="186821" y="2252134"/>
                            </a:cubicBezTo>
                            <a:cubicBezTo>
                              <a:pt x="224816" y="2260577"/>
                              <a:pt x="277150" y="2264992"/>
                              <a:pt x="313821" y="2269067"/>
                            </a:cubicBezTo>
                            <a:cubicBezTo>
                              <a:pt x="343324" y="2283818"/>
                              <a:pt x="357593" y="2292125"/>
                              <a:pt x="390021" y="2302934"/>
                            </a:cubicBezTo>
                            <a:cubicBezTo>
                              <a:pt x="401060" y="2306614"/>
                              <a:pt x="412742" y="2308056"/>
                              <a:pt x="423887" y="2311400"/>
                            </a:cubicBezTo>
                            <a:cubicBezTo>
                              <a:pt x="440984" y="2316529"/>
                              <a:pt x="474687" y="2328334"/>
                              <a:pt x="474687" y="2328334"/>
                            </a:cubicBezTo>
                            <a:cubicBezTo>
                              <a:pt x="491620" y="2345267"/>
                              <a:pt x="516593" y="2356899"/>
                              <a:pt x="525487" y="2379134"/>
                            </a:cubicBezTo>
                            <a:lnTo>
                              <a:pt x="559354" y="2463800"/>
                            </a:lnTo>
                            <a:cubicBezTo>
                              <a:pt x="572868" y="2612450"/>
                              <a:pt x="575444" y="2585265"/>
                              <a:pt x="550887" y="2794000"/>
                            </a:cubicBezTo>
                            <a:cubicBezTo>
                              <a:pt x="548801" y="2811727"/>
                              <a:pt x="539598" y="2827867"/>
                              <a:pt x="533954" y="2844800"/>
                            </a:cubicBezTo>
                            <a:lnTo>
                              <a:pt x="525487" y="2870200"/>
                            </a:lnTo>
                            <a:cubicBezTo>
                              <a:pt x="522665" y="2878667"/>
                              <a:pt x="523332" y="2889289"/>
                              <a:pt x="517021" y="2895600"/>
                            </a:cubicBezTo>
                            <a:lnTo>
                              <a:pt x="500087" y="2912534"/>
                            </a:lnTo>
                            <a:cubicBezTo>
                              <a:pt x="478692" y="2976721"/>
                              <a:pt x="483154" y="2945485"/>
                              <a:pt x="483154" y="3005667"/>
                            </a:cubicBezTo>
                          </a:path>
                        </a:pathLst>
                      </a:custGeom>
                      <a:grpFill/>
                      <a:ln w="127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Freeform: Shape 175">
                        <a:extLst>
                          <a:ext uri="{FF2B5EF4-FFF2-40B4-BE49-F238E27FC236}">
                            <a16:creationId xmlns:a16="http://schemas.microsoft.com/office/drawing/2014/main" id="{97939071-08CB-9F2D-98F8-9E14C5F9064B}"/>
                          </a:ext>
                        </a:extLst>
                      </p:cNvPr>
                      <p:cNvSpPr/>
                      <p:nvPr/>
                    </p:nvSpPr>
                    <p:spPr>
                      <a:xfrm>
                        <a:off x="341203" y="658748"/>
                        <a:ext cx="45720" cy="228600"/>
                      </a:xfrm>
                      <a:custGeom>
                        <a:avLst/>
                        <a:gdLst>
                          <a:gd name="connsiteX0" fmla="*/ 474687 w 610487"/>
                          <a:gd name="connsiteY0" fmla="*/ 0 h 3005667"/>
                          <a:gd name="connsiteX1" fmla="*/ 356154 w 610487"/>
                          <a:gd name="connsiteY1" fmla="*/ 50800 h 3005667"/>
                          <a:gd name="connsiteX2" fmla="*/ 305354 w 610487"/>
                          <a:gd name="connsiteY2" fmla="*/ 76200 h 3005667"/>
                          <a:gd name="connsiteX3" fmla="*/ 246087 w 610487"/>
                          <a:gd name="connsiteY3" fmla="*/ 101600 h 3005667"/>
                          <a:gd name="connsiteX4" fmla="*/ 144487 w 610487"/>
                          <a:gd name="connsiteY4" fmla="*/ 143934 h 3005667"/>
                          <a:gd name="connsiteX5" fmla="*/ 110621 w 610487"/>
                          <a:gd name="connsiteY5" fmla="*/ 169334 h 3005667"/>
                          <a:gd name="connsiteX6" fmla="*/ 51354 w 610487"/>
                          <a:gd name="connsiteY6" fmla="*/ 270934 h 3005667"/>
                          <a:gd name="connsiteX7" fmla="*/ 9021 w 610487"/>
                          <a:gd name="connsiteY7" fmla="*/ 431800 h 3005667"/>
                          <a:gd name="connsiteX8" fmla="*/ 25954 w 610487"/>
                          <a:gd name="connsiteY8" fmla="*/ 516467 h 3005667"/>
                          <a:gd name="connsiteX9" fmla="*/ 110621 w 610487"/>
                          <a:gd name="connsiteY9" fmla="*/ 584200 h 3005667"/>
                          <a:gd name="connsiteX10" fmla="*/ 229154 w 610487"/>
                          <a:gd name="connsiteY10" fmla="*/ 643467 h 3005667"/>
                          <a:gd name="connsiteX11" fmla="*/ 279954 w 610487"/>
                          <a:gd name="connsiteY11" fmla="*/ 685800 h 3005667"/>
                          <a:gd name="connsiteX12" fmla="*/ 330754 w 610487"/>
                          <a:gd name="connsiteY12" fmla="*/ 736600 h 3005667"/>
                          <a:gd name="connsiteX13" fmla="*/ 373087 w 610487"/>
                          <a:gd name="connsiteY13" fmla="*/ 787400 h 3005667"/>
                          <a:gd name="connsiteX14" fmla="*/ 398487 w 610487"/>
                          <a:gd name="connsiteY14" fmla="*/ 795867 h 3005667"/>
                          <a:gd name="connsiteX15" fmla="*/ 457754 w 610487"/>
                          <a:gd name="connsiteY15" fmla="*/ 812800 h 3005667"/>
                          <a:gd name="connsiteX16" fmla="*/ 508554 w 610487"/>
                          <a:gd name="connsiteY16" fmla="*/ 855134 h 3005667"/>
                          <a:gd name="connsiteX17" fmla="*/ 559354 w 610487"/>
                          <a:gd name="connsiteY17" fmla="*/ 905934 h 3005667"/>
                          <a:gd name="connsiteX18" fmla="*/ 584754 w 610487"/>
                          <a:gd name="connsiteY18" fmla="*/ 931334 h 3005667"/>
                          <a:gd name="connsiteX19" fmla="*/ 601687 w 610487"/>
                          <a:gd name="connsiteY19" fmla="*/ 982134 h 3005667"/>
                          <a:gd name="connsiteX20" fmla="*/ 593221 w 610487"/>
                          <a:gd name="connsiteY20" fmla="*/ 1193800 h 3005667"/>
                          <a:gd name="connsiteX21" fmla="*/ 559354 w 610487"/>
                          <a:gd name="connsiteY21" fmla="*/ 1244600 h 3005667"/>
                          <a:gd name="connsiteX22" fmla="*/ 491621 w 610487"/>
                          <a:gd name="connsiteY22" fmla="*/ 1363134 h 3005667"/>
                          <a:gd name="connsiteX23" fmla="*/ 432354 w 610487"/>
                          <a:gd name="connsiteY23" fmla="*/ 1490134 h 3005667"/>
                          <a:gd name="connsiteX24" fmla="*/ 406954 w 610487"/>
                          <a:gd name="connsiteY24" fmla="*/ 1515534 h 3005667"/>
                          <a:gd name="connsiteX25" fmla="*/ 356154 w 610487"/>
                          <a:gd name="connsiteY25" fmla="*/ 1566334 h 3005667"/>
                          <a:gd name="connsiteX26" fmla="*/ 330754 w 610487"/>
                          <a:gd name="connsiteY26" fmla="*/ 1591734 h 3005667"/>
                          <a:gd name="connsiteX27" fmla="*/ 229154 w 610487"/>
                          <a:gd name="connsiteY27" fmla="*/ 1617134 h 3005667"/>
                          <a:gd name="connsiteX28" fmla="*/ 34421 w 610487"/>
                          <a:gd name="connsiteY28" fmla="*/ 1659467 h 3005667"/>
                          <a:gd name="connsiteX29" fmla="*/ 17487 w 610487"/>
                          <a:gd name="connsiteY29" fmla="*/ 1701800 h 3005667"/>
                          <a:gd name="connsiteX30" fmla="*/ 17487 w 610487"/>
                          <a:gd name="connsiteY30" fmla="*/ 2065867 h 3005667"/>
                          <a:gd name="connsiteX31" fmla="*/ 51354 w 610487"/>
                          <a:gd name="connsiteY31" fmla="*/ 2099734 h 3005667"/>
                          <a:gd name="connsiteX32" fmla="*/ 102154 w 610487"/>
                          <a:gd name="connsiteY32" fmla="*/ 2201334 h 3005667"/>
                          <a:gd name="connsiteX33" fmla="*/ 127554 w 610487"/>
                          <a:gd name="connsiteY33" fmla="*/ 2218267 h 3005667"/>
                          <a:gd name="connsiteX34" fmla="*/ 161421 w 610487"/>
                          <a:gd name="connsiteY34" fmla="*/ 2243667 h 3005667"/>
                          <a:gd name="connsiteX35" fmla="*/ 186821 w 610487"/>
                          <a:gd name="connsiteY35" fmla="*/ 2252134 h 3005667"/>
                          <a:gd name="connsiteX36" fmla="*/ 313821 w 610487"/>
                          <a:gd name="connsiteY36" fmla="*/ 2269067 h 3005667"/>
                          <a:gd name="connsiteX37" fmla="*/ 390021 w 610487"/>
                          <a:gd name="connsiteY37" fmla="*/ 2302934 h 3005667"/>
                          <a:gd name="connsiteX38" fmla="*/ 423887 w 610487"/>
                          <a:gd name="connsiteY38" fmla="*/ 2311400 h 3005667"/>
                          <a:gd name="connsiteX39" fmla="*/ 474687 w 610487"/>
                          <a:gd name="connsiteY39" fmla="*/ 2328334 h 3005667"/>
                          <a:gd name="connsiteX40" fmla="*/ 525487 w 610487"/>
                          <a:gd name="connsiteY40" fmla="*/ 2379134 h 3005667"/>
                          <a:gd name="connsiteX41" fmla="*/ 559354 w 610487"/>
                          <a:gd name="connsiteY41" fmla="*/ 2463800 h 3005667"/>
                          <a:gd name="connsiteX42" fmla="*/ 550887 w 610487"/>
                          <a:gd name="connsiteY42" fmla="*/ 2794000 h 3005667"/>
                          <a:gd name="connsiteX43" fmla="*/ 533954 w 610487"/>
                          <a:gd name="connsiteY43" fmla="*/ 2844800 h 3005667"/>
                          <a:gd name="connsiteX44" fmla="*/ 525487 w 610487"/>
                          <a:gd name="connsiteY44" fmla="*/ 2870200 h 3005667"/>
                          <a:gd name="connsiteX45" fmla="*/ 517021 w 610487"/>
                          <a:gd name="connsiteY45" fmla="*/ 2895600 h 3005667"/>
                          <a:gd name="connsiteX46" fmla="*/ 500087 w 610487"/>
                          <a:gd name="connsiteY46" fmla="*/ 2912534 h 3005667"/>
                          <a:gd name="connsiteX47" fmla="*/ 483154 w 610487"/>
                          <a:gd name="connsiteY47" fmla="*/ 3005667 h 3005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610487" h="3005667">
                            <a:moveTo>
                              <a:pt x="474687" y="0"/>
                            </a:moveTo>
                            <a:cubicBezTo>
                              <a:pt x="435176" y="16933"/>
                              <a:pt x="394602" y="31576"/>
                              <a:pt x="356154" y="50800"/>
                            </a:cubicBezTo>
                            <a:cubicBezTo>
                              <a:pt x="339221" y="59267"/>
                              <a:pt x="322544" y="68266"/>
                              <a:pt x="305354" y="76200"/>
                            </a:cubicBezTo>
                            <a:cubicBezTo>
                              <a:pt x="285839" y="85207"/>
                              <a:pt x="265564" y="92511"/>
                              <a:pt x="246087" y="101600"/>
                            </a:cubicBezTo>
                            <a:cubicBezTo>
                              <a:pt x="155922" y="143677"/>
                              <a:pt x="208386" y="127959"/>
                              <a:pt x="144487" y="143934"/>
                            </a:cubicBezTo>
                            <a:cubicBezTo>
                              <a:pt x="133198" y="152401"/>
                              <a:pt x="118966" y="157955"/>
                              <a:pt x="110621" y="169334"/>
                            </a:cubicBezTo>
                            <a:cubicBezTo>
                              <a:pt x="87435" y="200951"/>
                              <a:pt x="67145" y="235047"/>
                              <a:pt x="51354" y="270934"/>
                            </a:cubicBezTo>
                            <a:cubicBezTo>
                              <a:pt x="22640" y="336192"/>
                              <a:pt x="19235" y="370513"/>
                              <a:pt x="9021" y="431800"/>
                            </a:cubicBezTo>
                            <a:cubicBezTo>
                              <a:pt x="14665" y="460022"/>
                              <a:pt x="14617" y="490013"/>
                              <a:pt x="25954" y="516467"/>
                            </a:cubicBezTo>
                            <a:cubicBezTo>
                              <a:pt x="34843" y="537207"/>
                              <a:pt x="96722" y="576556"/>
                              <a:pt x="110621" y="584200"/>
                            </a:cubicBezTo>
                            <a:cubicBezTo>
                              <a:pt x="149328" y="605489"/>
                              <a:pt x="229154" y="643467"/>
                              <a:pt x="229154" y="643467"/>
                            </a:cubicBezTo>
                            <a:cubicBezTo>
                              <a:pt x="267934" y="701638"/>
                              <a:pt x="218571" y="636694"/>
                              <a:pt x="279954" y="685800"/>
                            </a:cubicBezTo>
                            <a:cubicBezTo>
                              <a:pt x="298654" y="700760"/>
                              <a:pt x="317471" y="716674"/>
                              <a:pt x="330754" y="736600"/>
                            </a:cubicBezTo>
                            <a:cubicBezTo>
                              <a:pt x="343249" y="755343"/>
                              <a:pt x="353529" y="774361"/>
                              <a:pt x="373087" y="787400"/>
                            </a:cubicBezTo>
                            <a:cubicBezTo>
                              <a:pt x="380513" y="792351"/>
                              <a:pt x="389939" y="793303"/>
                              <a:pt x="398487" y="795867"/>
                            </a:cubicBezTo>
                            <a:cubicBezTo>
                              <a:pt x="418167" y="801771"/>
                              <a:pt x="437998" y="807156"/>
                              <a:pt x="457754" y="812800"/>
                            </a:cubicBezTo>
                            <a:cubicBezTo>
                              <a:pt x="496533" y="870970"/>
                              <a:pt x="447172" y="806028"/>
                              <a:pt x="508554" y="855134"/>
                            </a:cubicBezTo>
                            <a:cubicBezTo>
                              <a:pt x="527254" y="870094"/>
                              <a:pt x="542421" y="889001"/>
                              <a:pt x="559354" y="905934"/>
                            </a:cubicBezTo>
                            <a:lnTo>
                              <a:pt x="584754" y="931334"/>
                            </a:lnTo>
                            <a:cubicBezTo>
                              <a:pt x="590398" y="948267"/>
                              <a:pt x="597947" y="964681"/>
                              <a:pt x="601687" y="982134"/>
                            </a:cubicBezTo>
                            <a:cubicBezTo>
                              <a:pt x="616750" y="1052426"/>
                              <a:pt x="611531" y="1123610"/>
                              <a:pt x="593221" y="1193800"/>
                            </a:cubicBezTo>
                            <a:cubicBezTo>
                              <a:pt x="588084" y="1213492"/>
                              <a:pt x="569825" y="1227149"/>
                              <a:pt x="559354" y="1244600"/>
                            </a:cubicBezTo>
                            <a:cubicBezTo>
                              <a:pt x="535941" y="1283622"/>
                              <a:pt x="512671" y="1322788"/>
                              <a:pt x="491621" y="1363134"/>
                            </a:cubicBezTo>
                            <a:cubicBezTo>
                              <a:pt x="483473" y="1378751"/>
                              <a:pt x="447430" y="1467520"/>
                              <a:pt x="432354" y="1490134"/>
                            </a:cubicBezTo>
                            <a:cubicBezTo>
                              <a:pt x="425712" y="1500097"/>
                              <a:pt x="414746" y="1506443"/>
                              <a:pt x="406954" y="1515534"/>
                            </a:cubicBezTo>
                            <a:cubicBezTo>
                              <a:pt x="333944" y="1600712"/>
                              <a:pt x="423225" y="1510441"/>
                              <a:pt x="356154" y="1566334"/>
                            </a:cubicBezTo>
                            <a:cubicBezTo>
                              <a:pt x="346956" y="1573999"/>
                              <a:pt x="340908" y="1585388"/>
                              <a:pt x="330754" y="1591734"/>
                            </a:cubicBezTo>
                            <a:cubicBezTo>
                              <a:pt x="296831" y="1612936"/>
                              <a:pt x="268093" y="1610644"/>
                              <a:pt x="229154" y="1617134"/>
                            </a:cubicBezTo>
                            <a:cubicBezTo>
                              <a:pt x="77143" y="1642469"/>
                              <a:pt x="127959" y="1628288"/>
                              <a:pt x="34421" y="1659467"/>
                            </a:cubicBezTo>
                            <a:cubicBezTo>
                              <a:pt x="28776" y="1673578"/>
                              <a:pt x="19986" y="1686809"/>
                              <a:pt x="17487" y="1701800"/>
                            </a:cubicBezTo>
                            <a:cubicBezTo>
                              <a:pt x="-2775" y="1823371"/>
                              <a:pt x="-8696" y="1943678"/>
                              <a:pt x="17487" y="2065867"/>
                            </a:cubicBezTo>
                            <a:cubicBezTo>
                              <a:pt x="20832" y="2081478"/>
                              <a:pt x="40065" y="2088445"/>
                              <a:pt x="51354" y="2099734"/>
                            </a:cubicBezTo>
                            <a:cubicBezTo>
                              <a:pt x="62828" y="2126507"/>
                              <a:pt x="81322" y="2177030"/>
                              <a:pt x="102154" y="2201334"/>
                            </a:cubicBezTo>
                            <a:cubicBezTo>
                              <a:pt x="108776" y="2209060"/>
                              <a:pt x="119274" y="2212353"/>
                              <a:pt x="127554" y="2218267"/>
                            </a:cubicBezTo>
                            <a:cubicBezTo>
                              <a:pt x="139037" y="2226469"/>
                              <a:pt x="149169" y="2236666"/>
                              <a:pt x="161421" y="2243667"/>
                            </a:cubicBezTo>
                            <a:cubicBezTo>
                              <a:pt x="169170" y="2248095"/>
                              <a:pt x="178109" y="2250198"/>
                              <a:pt x="186821" y="2252134"/>
                            </a:cubicBezTo>
                            <a:cubicBezTo>
                              <a:pt x="224816" y="2260577"/>
                              <a:pt x="277150" y="2264992"/>
                              <a:pt x="313821" y="2269067"/>
                            </a:cubicBezTo>
                            <a:cubicBezTo>
                              <a:pt x="343324" y="2283818"/>
                              <a:pt x="357593" y="2292125"/>
                              <a:pt x="390021" y="2302934"/>
                            </a:cubicBezTo>
                            <a:cubicBezTo>
                              <a:pt x="401060" y="2306614"/>
                              <a:pt x="412742" y="2308056"/>
                              <a:pt x="423887" y="2311400"/>
                            </a:cubicBezTo>
                            <a:cubicBezTo>
                              <a:pt x="440984" y="2316529"/>
                              <a:pt x="474687" y="2328334"/>
                              <a:pt x="474687" y="2328334"/>
                            </a:cubicBezTo>
                            <a:cubicBezTo>
                              <a:pt x="491620" y="2345267"/>
                              <a:pt x="516593" y="2356899"/>
                              <a:pt x="525487" y="2379134"/>
                            </a:cubicBezTo>
                            <a:lnTo>
                              <a:pt x="559354" y="2463800"/>
                            </a:lnTo>
                            <a:cubicBezTo>
                              <a:pt x="572868" y="2612450"/>
                              <a:pt x="575444" y="2585265"/>
                              <a:pt x="550887" y="2794000"/>
                            </a:cubicBezTo>
                            <a:cubicBezTo>
                              <a:pt x="548801" y="2811727"/>
                              <a:pt x="539598" y="2827867"/>
                              <a:pt x="533954" y="2844800"/>
                            </a:cubicBezTo>
                            <a:lnTo>
                              <a:pt x="525487" y="2870200"/>
                            </a:lnTo>
                            <a:cubicBezTo>
                              <a:pt x="522665" y="2878667"/>
                              <a:pt x="523332" y="2889289"/>
                              <a:pt x="517021" y="2895600"/>
                            </a:cubicBezTo>
                            <a:lnTo>
                              <a:pt x="500087" y="2912534"/>
                            </a:lnTo>
                            <a:cubicBezTo>
                              <a:pt x="478692" y="2976721"/>
                              <a:pt x="483154" y="2945485"/>
                              <a:pt x="483154" y="3005667"/>
                            </a:cubicBezTo>
                          </a:path>
                        </a:pathLst>
                      </a:custGeom>
                      <a:grpFill/>
                      <a:ln w="127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68" name="Group 167">
                    <a:extLst>
                      <a:ext uri="{FF2B5EF4-FFF2-40B4-BE49-F238E27FC236}">
                        <a16:creationId xmlns:a16="http://schemas.microsoft.com/office/drawing/2014/main" id="{49B88D37-4974-4F1B-04CA-C921611BC5B7}"/>
                      </a:ext>
                    </a:extLst>
                  </p:cNvPr>
                  <p:cNvGrpSpPr/>
                  <p:nvPr/>
                </p:nvGrpSpPr>
                <p:grpSpPr>
                  <a:xfrm>
                    <a:off x="-359388" y="1984873"/>
                    <a:ext cx="264842" cy="283892"/>
                    <a:chOff x="-359388" y="1619249"/>
                    <a:chExt cx="264842" cy="283892"/>
                  </a:xfrm>
                  <a:grpFill/>
                </p:grpSpPr>
                <p:sp>
                  <p:nvSpPr>
                    <p:cNvPr id="169" name="Rectangle 168">
                      <a:extLst>
                        <a:ext uri="{FF2B5EF4-FFF2-40B4-BE49-F238E27FC236}">
                          <a16:creationId xmlns:a16="http://schemas.microsoft.com/office/drawing/2014/main" id="{440F6C05-3596-7685-CA20-3DD421605796}"/>
                        </a:ext>
                      </a:extLst>
                    </p:cNvPr>
                    <p:cNvSpPr/>
                    <p:nvPr/>
                  </p:nvSpPr>
                  <p:spPr>
                    <a:xfrm>
                      <a:off x="-359388" y="1619249"/>
                      <a:ext cx="264842" cy="283892"/>
                    </a:xfrm>
                    <a:prstGeom prst="rect">
                      <a:avLst/>
                    </a:prstGeom>
                    <a:grpFill/>
                    <a:ln w="127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70" name="Group 169">
                      <a:extLst>
                        <a:ext uri="{FF2B5EF4-FFF2-40B4-BE49-F238E27FC236}">
                          <a16:creationId xmlns:a16="http://schemas.microsoft.com/office/drawing/2014/main" id="{BA341EC8-B4A8-57CC-019A-0EA7CEA44F98}"/>
                        </a:ext>
                      </a:extLst>
                    </p:cNvPr>
                    <p:cNvGrpSpPr/>
                    <p:nvPr/>
                  </p:nvGrpSpPr>
                  <p:grpSpPr>
                    <a:xfrm>
                      <a:off x="-309137" y="1666198"/>
                      <a:ext cx="164339" cy="189995"/>
                      <a:chOff x="222584" y="658748"/>
                      <a:chExt cx="164339" cy="228600"/>
                    </a:xfrm>
                    <a:grpFill/>
                  </p:grpSpPr>
                  <p:sp>
                    <p:nvSpPr>
                      <p:cNvPr id="171" name="Freeform: Shape 170">
                        <a:extLst>
                          <a:ext uri="{FF2B5EF4-FFF2-40B4-BE49-F238E27FC236}">
                            <a16:creationId xmlns:a16="http://schemas.microsoft.com/office/drawing/2014/main" id="{75A5B85F-30CB-F8D7-905A-23F843363FE2}"/>
                          </a:ext>
                        </a:extLst>
                      </p:cNvPr>
                      <p:cNvSpPr/>
                      <p:nvPr/>
                    </p:nvSpPr>
                    <p:spPr>
                      <a:xfrm>
                        <a:off x="222584" y="658748"/>
                        <a:ext cx="45720" cy="228600"/>
                      </a:xfrm>
                      <a:custGeom>
                        <a:avLst/>
                        <a:gdLst>
                          <a:gd name="connsiteX0" fmla="*/ 474687 w 610487"/>
                          <a:gd name="connsiteY0" fmla="*/ 0 h 3005667"/>
                          <a:gd name="connsiteX1" fmla="*/ 356154 w 610487"/>
                          <a:gd name="connsiteY1" fmla="*/ 50800 h 3005667"/>
                          <a:gd name="connsiteX2" fmla="*/ 305354 w 610487"/>
                          <a:gd name="connsiteY2" fmla="*/ 76200 h 3005667"/>
                          <a:gd name="connsiteX3" fmla="*/ 246087 w 610487"/>
                          <a:gd name="connsiteY3" fmla="*/ 101600 h 3005667"/>
                          <a:gd name="connsiteX4" fmla="*/ 144487 w 610487"/>
                          <a:gd name="connsiteY4" fmla="*/ 143934 h 3005667"/>
                          <a:gd name="connsiteX5" fmla="*/ 110621 w 610487"/>
                          <a:gd name="connsiteY5" fmla="*/ 169334 h 3005667"/>
                          <a:gd name="connsiteX6" fmla="*/ 51354 w 610487"/>
                          <a:gd name="connsiteY6" fmla="*/ 270934 h 3005667"/>
                          <a:gd name="connsiteX7" fmla="*/ 9021 w 610487"/>
                          <a:gd name="connsiteY7" fmla="*/ 431800 h 3005667"/>
                          <a:gd name="connsiteX8" fmla="*/ 25954 w 610487"/>
                          <a:gd name="connsiteY8" fmla="*/ 516467 h 3005667"/>
                          <a:gd name="connsiteX9" fmla="*/ 110621 w 610487"/>
                          <a:gd name="connsiteY9" fmla="*/ 584200 h 3005667"/>
                          <a:gd name="connsiteX10" fmla="*/ 229154 w 610487"/>
                          <a:gd name="connsiteY10" fmla="*/ 643467 h 3005667"/>
                          <a:gd name="connsiteX11" fmla="*/ 279954 w 610487"/>
                          <a:gd name="connsiteY11" fmla="*/ 685800 h 3005667"/>
                          <a:gd name="connsiteX12" fmla="*/ 330754 w 610487"/>
                          <a:gd name="connsiteY12" fmla="*/ 736600 h 3005667"/>
                          <a:gd name="connsiteX13" fmla="*/ 373087 w 610487"/>
                          <a:gd name="connsiteY13" fmla="*/ 787400 h 3005667"/>
                          <a:gd name="connsiteX14" fmla="*/ 398487 w 610487"/>
                          <a:gd name="connsiteY14" fmla="*/ 795867 h 3005667"/>
                          <a:gd name="connsiteX15" fmla="*/ 457754 w 610487"/>
                          <a:gd name="connsiteY15" fmla="*/ 812800 h 3005667"/>
                          <a:gd name="connsiteX16" fmla="*/ 508554 w 610487"/>
                          <a:gd name="connsiteY16" fmla="*/ 855134 h 3005667"/>
                          <a:gd name="connsiteX17" fmla="*/ 559354 w 610487"/>
                          <a:gd name="connsiteY17" fmla="*/ 905934 h 3005667"/>
                          <a:gd name="connsiteX18" fmla="*/ 584754 w 610487"/>
                          <a:gd name="connsiteY18" fmla="*/ 931334 h 3005667"/>
                          <a:gd name="connsiteX19" fmla="*/ 601687 w 610487"/>
                          <a:gd name="connsiteY19" fmla="*/ 982134 h 3005667"/>
                          <a:gd name="connsiteX20" fmla="*/ 593221 w 610487"/>
                          <a:gd name="connsiteY20" fmla="*/ 1193800 h 3005667"/>
                          <a:gd name="connsiteX21" fmla="*/ 559354 w 610487"/>
                          <a:gd name="connsiteY21" fmla="*/ 1244600 h 3005667"/>
                          <a:gd name="connsiteX22" fmla="*/ 491621 w 610487"/>
                          <a:gd name="connsiteY22" fmla="*/ 1363134 h 3005667"/>
                          <a:gd name="connsiteX23" fmla="*/ 432354 w 610487"/>
                          <a:gd name="connsiteY23" fmla="*/ 1490134 h 3005667"/>
                          <a:gd name="connsiteX24" fmla="*/ 406954 w 610487"/>
                          <a:gd name="connsiteY24" fmla="*/ 1515534 h 3005667"/>
                          <a:gd name="connsiteX25" fmla="*/ 356154 w 610487"/>
                          <a:gd name="connsiteY25" fmla="*/ 1566334 h 3005667"/>
                          <a:gd name="connsiteX26" fmla="*/ 330754 w 610487"/>
                          <a:gd name="connsiteY26" fmla="*/ 1591734 h 3005667"/>
                          <a:gd name="connsiteX27" fmla="*/ 229154 w 610487"/>
                          <a:gd name="connsiteY27" fmla="*/ 1617134 h 3005667"/>
                          <a:gd name="connsiteX28" fmla="*/ 34421 w 610487"/>
                          <a:gd name="connsiteY28" fmla="*/ 1659467 h 3005667"/>
                          <a:gd name="connsiteX29" fmla="*/ 17487 w 610487"/>
                          <a:gd name="connsiteY29" fmla="*/ 1701800 h 3005667"/>
                          <a:gd name="connsiteX30" fmla="*/ 17487 w 610487"/>
                          <a:gd name="connsiteY30" fmla="*/ 2065867 h 3005667"/>
                          <a:gd name="connsiteX31" fmla="*/ 51354 w 610487"/>
                          <a:gd name="connsiteY31" fmla="*/ 2099734 h 3005667"/>
                          <a:gd name="connsiteX32" fmla="*/ 102154 w 610487"/>
                          <a:gd name="connsiteY32" fmla="*/ 2201334 h 3005667"/>
                          <a:gd name="connsiteX33" fmla="*/ 127554 w 610487"/>
                          <a:gd name="connsiteY33" fmla="*/ 2218267 h 3005667"/>
                          <a:gd name="connsiteX34" fmla="*/ 161421 w 610487"/>
                          <a:gd name="connsiteY34" fmla="*/ 2243667 h 3005667"/>
                          <a:gd name="connsiteX35" fmla="*/ 186821 w 610487"/>
                          <a:gd name="connsiteY35" fmla="*/ 2252134 h 3005667"/>
                          <a:gd name="connsiteX36" fmla="*/ 313821 w 610487"/>
                          <a:gd name="connsiteY36" fmla="*/ 2269067 h 3005667"/>
                          <a:gd name="connsiteX37" fmla="*/ 390021 w 610487"/>
                          <a:gd name="connsiteY37" fmla="*/ 2302934 h 3005667"/>
                          <a:gd name="connsiteX38" fmla="*/ 423887 w 610487"/>
                          <a:gd name="connsiteY38" fmla="*/ 2311400 h 3005667"/>
                          <a:gd name="connsiteX39" fmla="*/ 474687 w 610487"/>
                          <a:gd name="connsiteY39" fmla="*/ 2328334 h 3005667"/>
                          <a:gd name="connsiteX40" fmla="*/ 525487 w 610487"/>
                          <a:gd name="connsiteY40" fmla="*/ 2379134 h 3005667"/>
                          <a:gd name="connsiteX41" fmla="*/ 559354 w 610487"/>
                          <a:gd name="connsiteY41" fmla="*/ 2463800 h 3005667"/>
                          <a:gd name="connsiteX42" fmla="*/ 550887 w 610487"/>
                          <a:gd name="connsiteY42" fmla="*/ 2794000 h 3005667"/>
                          <a:gd name="connsiteX43" fmla="*/ 533954 w 610487"/>
                          <a:gd name="connsiteY43" fmla="*/ 2844800 h 3005667"/>
                          <a:gd name="connsiteX44" fmla="*/ 525487 w 610487"/>
                          <a:gd name="connsiteY44" fmla="*/ 2870200 h 3005667"/>
                          <a:gd name="connsiteX45" fmla="*/ 517021 w 610487"/>
                          <a:gd name="connsiteY45" fmla="*/ 2895600 h 3005667"/>
                          <a:gd name="connsiteX46" fmla="*/ 500087 w 610487"/>
                          <a:gd name="connsiteY46" fmla="*/ 2912534 h 3005667"/>
                          <a:gd name="connsiteX47" fmla="*/ 483154 w 610487"/>
                          <a:gd name="connsiteY47" fmla="*/ 3005667 h 3005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610487" h="3005667">
                            <a:moveTo>
                              <a:pt x="474687" y="0"/>
                            </a:moveTo>
                            <a:cubicBezTo>
                              <a:pt x="435176" y="16933"/>
                              <a:pt x="394602" y="31576"/>
                              <a:pt x="356154" y="50800"/>
                            </a:cubicBezTo>
                            <a:cubicBezTo>
                              <a:pt x="339221" y="59267"/>
                              <a:pt x="322544" y="68266"/>
                              <a:pt x="305354" y="76200"/>
                            </a:cubicBezTo>
                            <a:cubicBezTo>
                              <a:pt x="285839" y="85207"/>
                              <a:pt x="265564" y="92511"/>
                              <a:pt x="246087" y="101600"/>
                            </a:cubicBezTo>
                            <a:cubicBezTo>
                              <a:pt x="155922" y="143677"/>
                              <a:pt x="208386" y="127959"/>
                              <a:pt x="144487" y="143934"/>
                            </a:cubicBezTo>
                            <a:cubicBezTo>
                              <a:pt x="133198" y="152401"/>
                              <a:pt x="118966" y="157955"/>
                              <a:pt x="110621" y="169334"/>
                            </a:cubicBezTo>
                            <a:cubicBezTo>
                              <a:pt x="87435" y="200951"/>
                              <a:pt x="67145" y="235047"/>
                              <a:pt x="51354" y="270934"/>
                            </a:cubicBezTo>
                            <a:cubicBezTo>
                              <a:pt x="22640" y="336192"/>
                              <a:pt x="19235" y="370513"/>
                              <a:pt x="9021" y="431800"/>
                            </a:cubicBezTo>
                            <a:cubicBezTo>
                              <a:pt x="14665" y="460022"/>
                              <a:pt x="14617" y="490013"/>
                              <a:pt x="25954" y="516467"/>
                            </a:cubicBezTo>
                            <a:cubicBezTo>
                              <a:pt x="34843" y="537207"/>
                              <a:pt x="96722" y="576556"/>
                              <a:pt x="110621" y="584200"/>
                            </a:cubicBezTo>
                            <a:cubicBezTo>
                              <a:pt x="149328" y="605489"/>
                              <a:pt x="229154" y="643467"/>
                              <a:pt x="229154" y="643467"/>
                            </a:cubicBezTo>
                            <a:cubicBezTo>
                              <a:pt x="267934" y="701638"/>
                              <a:pt x="218571" y="636694"/>
                              <a:pt x="279954" y="685800"/>
                            </a:cubicBezTo>
                            <a:cubicBezTo>
                              <a:pt x="298654" y="700760"/>
                              <a:pt x="317471" y="716674"/>
                              <a:pt x="330754" y="736600"/>
                            </a:cubicBezTo>
                            <a:cubicBezTo>
                              <a:pt x="343249" y="755343"/>
                              <a:pt x="353529" y="774361"/>
                              <a:pt x="373087" y="787400"/>
                            </a:cubicBezTo>
                            <a:cubicBezTo>
                              <a:pt x="380513" y="792351"/>
                              <a:pt x="389939" y="793303"/>
                              <a:pt x="398487" y="795867"/>
                            </a:cubicBezTo>
                            <a:cubicBezTo>
                              <a:pt x="418167" y="801771"/>
                              <a:pt x="437998" y="807156"/>
                              <a:pt x="457754" y="812800"/>
                            </a:cubicBezTo>
                            <a:cubicBezTo>
                              <a:pt x="496533" y="870970"/>
                              <a:pt x="447172" y="806028"/>
                              <a:pt x="508554" y="855134"/>
                            </a:cubicBezTo>
                            <a:cubicBezTo>
                              <a:pt x="527254" y="870094"/>
                              <a:pt x="542421" y="889001"/>
                              <a:pt x="559354" y="905934"/>
                            </a:cubicBezTo>
                            <a:lnTo>
                              <a:pt x="584754" y="931334"/>
                            </a:lnTo>
                            <a:cubicBezTo>
                              <a:pt x="590398" y="948267"/>
                              <a:pt x="597947" y="964681"/>
                              <a:pt x="601687" y="982134"/>
                            </a:cubicBezTo>
                            <a:cubicBezTo>
                              <a:pt x="616750" y="1052426"/>
                              <a:pt x="611531" y="1123610"/>
                              <a:pt x="593221" y="1193800"/>
                            </a:cubicBezTo>
                            <a:cubicBezTo>
                              <a:pt x="588084" y="1213492"/>
                              <a:pt x="569825" y="1227149"/>
                              <a:pt x="559354" y="1244600"/>
                            </a:cubicBezTo>
                            <a:cubicBezTo>
                              <a:pt x="535941" y="1283622"/>
                              <a:pt x="512671" y="1322788"/>
                              <a:pt x="491621" y="1363134"/>
                            </a:cubicBezTo>
                            <a:cubicBezTo>
                              <a:pt x="483473" y="1378751"/>
                              <a:pt x="447430" y="1467520"/>
                              <a:pt x="432354" y="1490134"/>
                            </a:cubicBezTo>
                            <a:cubicBezTo>
                              <a:pt x="425712" y="1500097"/>
                              <a:pt x="414746" y="1506443"/>
                              <a:pt x="406954" y="1515534"/>
                            </a:cubicBezTo>
                            <a:cubicBezTo>
                              <a:pt x="333944" y="1600712"/>
                              <a:pt x="423225" y="1510441"/>
                              <a:pt x="356154" y="1566334"/>
                            </a:cubicBezTo>
                            <a:cubicBezTo>
                              <a:pt x="346956" y="1573999"/>
                              <a:pt x="340908" y="1585388"/>
                              <a:pt x="330754" y="1591734"/>
                            </a:cubicBezTo>
                            <a:cubicBezTo>
                              <a:pt x="296831" y="1612936"/>
                              <a:pt x="268093" y="1610644"/>
                              <a:pt x="229154" y="1617134"/>
                            </a:cubicBezTo>
                            <a:cubicBezTo>
                              <a:pt x="77143" y="1642469"/>
                              <a:pt x="127959" y="1628288"/>
                              <a:pt x="34421" y="1659467"/>
                            </a:cubicBezTo>
                            <a:cubicBezTo>
                              <a:pt x="28776" y="1673578"/>
                              <a:pt x="19986" y="1686809"/>
                              <a:pt x="17487" y="1701800"/>
                            </a:cubicBezTo>
                            <a:cubicBezTo>
                              <a:pt x="-2775" y="1823371"/>
                              <a:pt x="-8696" y="1943678"/>
                              <a:pt x="17487" y="2065867"/>
                            </a:cubicBezTo>
                            <a:cubicBezTo>
                              <a:pt x="20832" y="2081478"/>
                              <a:pt x="40065" y="2088445"/>
                              <a:pt x="51354" y="2099734"/>
                            </a:cubicBezTo>
                            <a:cubicBezTo>
                              <a:pt x="62828" y="2126507"/>
                              <a:pt x="81322" y="2177030"/>
                              <a:pt x="102154" y="2201334"/>
                            </a:cubicBezTo>
                            <a:cubicBezTo>
                              <a:pt x="108776" y="2209060"/>
                              <a:pt x="119274" y="2212353"/>
                              <a:pt x="127554" y="2218267"/>
                            </a:cubicBezTo>
                            <a:cubicBezTo>
                              <a:pt x="139037" y="2226469"/>
                              <a:pt x="149169" y="2236666"/>
                              <a:pt x="161421" y="2243667"/>
                            </a:cubicBezTo>
                            <a:cubicBezTo>
                              <a:pt x="169170" y="2248095"/>
                              <a:pt x="178109" y="2250198"/>
                              <a:pt x="186821" y="2252134"/>
                            </a:cubicBezTo>
                            <a:cubicBezTo>
                              <a:pt x="224816" y="2260577"/>
                              <a:pt x="277150" y="2264992"/>
                              <a:pt x="313821" y="2269067"/>
                            </a:cubicBezTo>
                            <a:cubicBezTo>
                              <a:pt x="343324" y="2283818"/>
                              <a:pt x="357593" y="2292125"/>
                              <a:pt x="390021" y="2302934"/>
                            </a:cubicBezTo>
                            <a:cubicBezTo>
                              <a:pt x="401060" y="2306614"/>
                              <a:pt x="412742" y="2308056"/>
                              <a:pt x="423887" y="2311400"/>
                            </a:cubicBezTo>
                            <a:cubicBezTo>
                              <a:pt x="440984" y="2316529"/>
                              <a:pt x="474687" y="2328334"/>
                              <a:pt x="474687" y="2328334"/>
                            </a:cubicBezTo>
                            <a:cubicBezTo>
                              <a:pt x="491620" y="2345267"/>
                              <a:pt x="516593" y="2356899"/>
                              <a:pt x="525487" y="2379134"/>
                            </a:cubicBezTo>
                            <a:lnTo>
                              <a:pt x="559354" y="2463800"/>
                            </a:lnTo>
                            <a:cubicBezTo>
                              <a:pt x="572868" y="2612450"/>
                              <a:pt x="575444" y="2585265"/>
                              <a:pt x="550887" y="2794000"/>
                            </a:cubicBezTo>
                            <a:cubicBezTo>
                              <a:pt x="548801" y="2811727"/>
                              <a:pt x="539598" y="2827867"/>
                              <a:pt x="533954" y="2844800"/>
                            </a:cubicBezTo>
                            <a:lnTo>
                              <a:pt x="525487" y="2870200"/>
                            </a:lnTo>
                            <a:cubicBezTo>
                              <a:pt x="522665" y="2878667"/>
                              <a:pt x="523332" y="2889289"/>
                              <a:pt x="517021" y="2895600"/>
                            </a:cubicBezTo>
                            <a:lnTo>
                              <a:pt x="500087" y="2912534"/>
                            </a:lnTo>
                            <a:cubicBezTo>
                              <a:pt x="478692" y="2976721"/>
                              <a:pt x="483154" y="2945485"/>
                              <a:pt x="483154" y="3005667"/>
                            </a:cubicBezTo>
                          </a:path>
                        </a:pathLst>
                      </a:custGeom>
                      <a:grpFill/>
                      <a:ln w="127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Freeform: Shape 171">
                        <a:extLst>
                          <a:ext uri="{FF2B5EF4-FFF2-40B4-BE49-F238E27FC236}">
                            <a16:creationId xmlns:a16="http://schemas.microsoft.com/office/drawing/2014/main" id="{A5D74B90-209A-2E25-EE75-F093EEAA1B15}"/>
                          </a:ext>
                        </a:extLst>
                      </p:cNvPr>
                      <p:cNvSpPr/>
                      <p:nvPr/>
                    </p:nvSpPr>
                    <p:spPr>
                      <a:xfrm>
                        <a:off x="341203" y="658748"/>
                        <a:ext cx="45720" cy="228600"/>
                      </a:xfrm>
                      <a:custGeom>
                        <a:avLst/>
                        <a:gdLst>
                          <a:gd name="connsiteX0" fmla="*/ 474687 w 610487"/>
                          <a:gd name="connsiteY0" fmla="*/ 0 h 3005667"/>
                          <a:gd name="connsiteX1" fmla="*/ 356154 w 610487"/>
                          <a:gd name="connsiteY1" fmla="*/ 50800 h 3005667"/>
                          <a:gd name="connsiteX2" fmla="*/ 305354 w 610487"/>
                          <a:gd name="connsiteY2" fmla="*/ 76200 h 3005667"/>
                          <a:gd name="connsiteX3" fmla="*/ 246087 w 610487"/>
                          <a:gd name="connsiteY3" fmla="*/ 101600 h 3005667"/>
                          <a:gd name="connsiteX4" fmla="*/ 144487 w 610487"/>
                          <a:gd name="connsiteY4" fmla="*/ 143934 h 3005667"/>
                          <a:gd name="connsiteX5" fmla="*/ 110621 w 610487"/>
                          <a:gd name="connsiteY5" fmla="*/ 169334 h 3005667"/>
                          <a:gd name="connsiteX6" fmla="*/ 51354 w 610487"/>
                          <a:gd name="connsiteY6" fmla="*/ 270934 h 3005667"/>
                          <a:gd name="connsiteX7" fmla="*/ 9021 w 610487"/>
                          <a:gd name="connsiteY7" fmla="*/ 431800 h 3005667"/>
                          <a:gd name="connsiteX8" fmla="*/ 25954 w 610487"/>
                          <a:gd name="connsiteY8" fmla="*/ 516467 h 3005667"/>
                          <a:gd name="connsiteX9" fmla="*/ 110621 w 610487"/>
                          <a:gd name="connsiteY9" fmla="*/ 584200 h 3005667"/>
                          <a:gd name="connsiteX10" fmla="*/ 229154 w 610487"/>
                          <a:gd name="connsiteY10" fmla="*/ 643467 h 3005667"/>
                          <a:gd name="connsiteX11" fmla="*/ 279954 w 610487"/>
                          <a:gd name="connsiteY11" fmla="*/ 685800 h 3005667"/>
                          <a:gd name="connsiteX12" fmla="*/ 330754 w 610487"/>
                          <a:gd name="connsiteY12" fmla="*/ 736600 h 3005667"/>
                          <a:gd name="connsiteX13" fmla="*/ 373087 w 610487"/>
                          <a:gd name="connsiteY13" fmla="*/ 787400 h 3005667"/>
                          <a:gd name="connsiteX14" fmla="*/ 398487 w 610487"/>
                          <a:gd name="connsiteY14" fmla="*/ 795867 h 3005667"/>
                          <a:gd name="connsiteX15" fmla="*/ 457754 w 610487"/>
                          <a:gd name="connsiteY15" fmla="*/ 812800 h 3005667"/>
                          <a:gd name="connsiteX16" fmla="*/ 508554 w 610487"/>
                          <a:gd name="connsiteY16" fmla="*/ 855134 h 3005667"/>
                          <a:gd name="connsiteX17" fmla="*/ 559354 w 610487"/>
                          <a:gd name="connsiteY17" fmla="*/ 905934 h 3005667"/>
                          <a:gd name="connsiteX18" fmla="*/ 584754 w 610487"/>
                          <a:gd name="connsiteY18" fmla="*/ 931334 h 3005667"/>
                          <a:gd name="connsiteX19" fmla="*/ 601687 w 610487"/>
                          <a:gd name="connsiteY19" fmla="*/ 982134 h 3005667"/>
                          <a:gd name="connsiteX20" fmla="*/ 593221 w 610487"/>
                          <a:gd name="connsiteY20" fmla="*/ 1193800 h 3005667"/>
                          <a:gd name="connsiteX21" fmla="*/ 559354 w 610487"/>
                          <a:gd name="connsiteY21" fmla="*/ 1244600 h 3005667"/>
                          <a:gd name="connsiteX22" fmla="*/ 491621 w 610487"/>
                          <a:gd name="connsiteY22" fmla="*/ 1363134 h 3005667"/>
                          <a:gd name="connsiteX23" fmla="*/ 432354 w 610487"/>
                          <a:gd name="connsiteY23" fmla="*/ 1490134 h 3005667"/>
                          <a:gd name="connsiteX24" fmla="*/ 406954 w 610487"/>
                          <a:gd name="connsiteY24" fmla="*/ 1515534 h 3005667"/>
                          <a:gd name="connsiteX25" fmla="*/ 356154 w 610487"/>
                          <a:gd name="connsiteY25" fmla="*/ 1566334 h 3005667"/>
                          <a:gd name="connsiteX26" fmla="*/ 330754 w 610487"/>
                          <a:gd name="connsiteY26" fmla="*/ 1591734 h 3005667"/>
                          <a:gd name="connsiteX27" fmla="*/ 229154 w 610487"/>
                          <a:gd name="connsiteY27" fmla="*/ 1617134 h 3005667"/>
                          <a:gd name="connsiteX28" fmla="*/ 34421 w 610487"/>
                          <a:gd name="connsiteY28" fmla="*/ 1659467 h 3005667"/>
                          <a:gd name="connsiteX29" fmla="*/ 17487 w 610487"/>
                          <a:gd name="connsiteY29" fmla="*/ 1701800 h 3005667"/>
                          <a:gd name="connsiteX30" fmla="*/ 17487 w 610487"/>
                          <a:gd name="connsiteY30" fmla="*/ 2065867 h 3005667"/>
                          <a:gd name="connsiteX31" fmla="*/ 51354 w 610487"/>
                          <a:gd name="connsiteY31" fmla="*/ 2099734 h 3005667"/>
                          <a:gd name="connsiteX32" fmla="*/ 102154 w 610487"/>
                          <a:gd name="connsiteY32" fmla="*/ 2201334 h 3005667"/>
                          <a:gd name="connsiteX33" fmla="*/ 127554 w 610487"/>
                          <a:gd name="connsiteY33" fmla="*/ 2218267 h 3005667"/>
                          <a:gd name="connsiteX34" fmla="*/ 161421 w 610487"/>
                          <a:gd name="connsiteY34" fmla="*/ 2243667 h 3005667"/>
                          <a:gd name="connsiteX35" fmla="*/ 186821 w 610487"/>
                          <a:gd name="connsiteY35" fmla="*/ 2252134 h 3005667"/>
                          <a:gd name="connsiteX36" fmla="*/ 313821 w 610487"/>
                          <a:gd name="connsiteY36" fmla="*/ 2269067 h 3005667"/>
                          <a:gd name="connsiteX37" fmla="*/ 390021 w 610487"/>
                          <a:gd name="connsiteY37" fmla="*/ 2302934 h 3005667"/>
                          <a:gd name="connsiteX38" fmla="*/ 423887 w 610487"/>
                          <a:gd name="connsiteY38" fmla="*/ 2311400 h 3005667"/>
                          <a:gd name="connsiteX39" fmla="*/ 474687 w 610487"/>
                          <a:gd name="connsiteY39" fmla="*/ 2328334 h 3005667"/>
                          <a:gd name="connsiteX40" fmla="*/ 525487 w 610487"/>
                          <a:gd name="connsiteY40" fmla="*/ 2379134 h 3005667"/>
                          <a:gd name="connsiteX41" fmla="*/ 559354 w 610487"/>
                          <a:gd name="connsiteY41" fmla="*/ 2463800 h 3005667"/>
                          <a:gd name="connsiteX42" fmla="*/ 550887 w 610487"/>
                          <a:gd name="connsiteY42" fmla="*/ 2794000 h 3005667"/>
                          <a:gd name="connsiteX43" fmla="*/ 533954 w 610487"/>
                          <a:gd name="connsiteY43" fmla="*/ 2844800 h 3005667"/>
                          <a:gd name="connsiteX44" fmla="*/ 525487 w 610487"/>
                          <a:gd name="connsiteY44" fmla="*/ 2870200 h 3005667"/>
                          <a:gd name="connsiteX45" fmla="*/ 517021 w 610487"/>
                          <a:gd name="connsiteY45" fmla="*/ 2895600 h 3005667"/>
                          <a:gd name="connsiteX46" fmla="*/ 500087 w 610487"/>
                          <a:gd name="connsiteY46" fmla="*/ 2912534 h 3005667"/>
                          <a:gd name="connsiteX47" fmla="*/ 483154 w 610487"/>
                          <a:gd name="connsiteY47" fmla="*/ 3005667 h 3005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610487" h="3005667">
                            <a:moveTo>
                              <a:pt x="474687" y="0"/>
                            </a:moveTo>
                            <a:cubicBezTo>
                              <a:pt x="435176" y="16933"/>
                              <a:pt x="394602" y="31576"/>
                              <a:pt x="356154" y="50800"/>
                            </a:cubicBezTo>
                            <a:cubicBezTo>
                              <a:pt x="339221" y="59267"/>
                              <a:pt x="322544" y="68266"/>
                              <a:pt x="305354" y="76200"/>
                            </a:cubicBezTo>
                            <a:cubicBezTo>
                              <a:pt x="285839" y="85207"/>
                              <a:pt x="265564" y="92511"/>
                              <a:pt x="246087" y="101600"/>
                            </a:cubicBezTo>
                            <a:cubicBezTo>
                              <a:pt x="155922" y="143677"/>
                              <a:pt x="208386" y="127959"/>
                              <a:pt x="144487" y="143934"/>
                            </a:cubicBezTo>
                            <a:cubicBezTo>
                              <a:pt x="133198" y="152401"/>
                              <a:pt x="118966" y="157955"/>
                              <a:pt x="110621" y="169334"/>
                            </a:cubicBezTo>
                            <a:cubicBezTo>
                              <a:pt x="87435" y="200951"/>
                              <a:pt x="67145" y="235047"/>
                              <a:pt x="51354" y="270934"/>
                            </a:cubicBezTo>
                            <a:cubicBezTo>
                              <a:pt x="22640" y="336192"/>
                              <a:pt x="19235" y="370513"/>
                              <a:pt x="9021" y="431800"/>
                            </a:cubicBezTo>
                            <a:cubicBezTo>
                              <a:pt x="14665" y="460022"/>
                              <a:pt x="14617" y="490013"/>
                              <a:pt x="25954" y="516467"/>
                            </a:cubicBezTo>
                            <a:cubicBezTo>
                              <a:pt x="34843" y="537207"/>
                              <a:pt x="96722" y="576556"/>
                              <a:pt x="110621" y="584200"/>
                            </a:cubicBezTo>
                            <a:cubicBezTo>
                              <a:pt x="149328" y="605489"/>
                              <a:pt x="229154" y="643467"/>
                              <a:pt x="229154" y="643467"/>
                            </a:cubicBezTo>
                            <a:cubicBezTo>
                              <a:pt x="267934" y="701638"/>
                              <a:pt x="218571" y="636694"/>
                              <a:pt x="279954" y="685800"/>
                            </a:cubicBezTo>
                            <a:cubicBezTo>
                              <a:pt x="298654" y="700760"/>
                              <a:pt x="317471" y="716674"/>
                              <a:pt x="330754" y="736600"/>
                            </a:cubicBezTo>
                            <a:cubicBezTo>
                              <a:pt x="343249" y="755343"/>
                              <a:pt x="353529" y="774361"/>
                              <a:pt x="373087" y="787400"/>
                            </a:cubicBezTo>
                            <a:cubicBezTo>
                              <a:pt x="380513" y="792351"/>
                              <a:pt x="389939" y="793303"/>
                              <a:pt x="398487" y="795867"/>
                            </a:cubicBezTo>
                            <a:cubicBezTo>
                              <a:pt x="418167" y="801771"/>
                              <a:pt x="437998" y="807156"/>
                              <a:pt x="457754" y="812800"/>
                            </a:cubicBezTo>
                            <a:cubicBezTo>
                              <a:pt x="496533" y="870970"/>
                              <a:pt x="447172" y="806028"/>
                              <a:pt x="508554" y="855134"/>
                            </a:cubicBezTo>
                            <a:cubicBezTo>
                              <a:pt x="527254" y="870094"/>
                              <a:pt x="542421" y="889001"/>
                              <a:pt x="559354" y="905934"/>
                            </a:cubicBezTo>
                            <a:lnTo>
                              <a:pt x="584754" y="931334"/>
                            </a:lnTo>
                            <a:cubicBezTo>
                              <a:pt x="590398" y="948267"/>
                              <a:pt x="597947" y="964681"/>
                              <a:pt x="601687" y="982134"/>
                            </a:cubicBezTo>
                            <a:cubicBezTo>
                              <a:pt x="616750" y="1052426"/>
                              <a:pt x="611531" y="1123610"/>
                              <a:pt x="593221" y="1193800"/>
                            </a:cubicBezTo>
                            <a:cubicBezTo>
                              <a:pt x="588084" y="1213492"/>
                              <a:pt x="569825" y="1227149"/>
                              <a:pt x="559354" y="1244600"/>
                            </a:cubicBezTo>
                            <a:cubicBezTo>
                              <a:pt x="535941" y="1283622"/>
                              <a:pt x="512671" y="1322788"/>
                              <a:pt x="491621" y="1363134"/>
                            </a:cubicBezTo>
                            <a:cubicBezTo>
                              <a:pt x="483473" y="1378751"/>
                              <a:pt x="447430" y="1467520"/>
                              <a:pt x="432354" y="1490134"/>
                            </a:cubicBezTo>
                            <a:cubicBezTo>
                              <a:pt x="425712" y="1500097"/>
                              <a:pt x="414746" y="1506443"/>
                              <a:pt x="406954" y="1515534"/>
                            </a:cubicBezTo>
                            <a:cubicBezTo>
                              <a:pt x="333944" y="1600712"/>
                              <a:pt x="423225" y="1510441"/>
                              <a:pt x="356154" y="1566334"/>
                            </a:cubicBezTo>
                            <a:cubicBezTo>
                              <a:pt x="346956" y="1573999"/>
                              <a:pt x="340908" y="1585388"/>
                              <a:pt x="330754" y="1591734"/>
                            </a:cubicBezTo>
                            <a:cubicBezTo>
                              <a:pt x="296831" y="1612936"/>
                              <a:pt x="268093" y="1610644"/>
                              <a:pt x="229154" y="1617134"/>
                            </a:cubicBezTo>
                            <a:cubicBezTo>
                              <a:pt x="77143" y="1642469"/>
                              <a:pt x="127959" y="1628288"/>
                              <a:pt x="34421" y="1659467"/>
                            </a:cubicBezTo>
                            <a:cubicBezTo>
                              <a:pt x="28776" y="1673578"/>
                              <a:pt x="19986" y="1686809"/>
                              <a:pt x="17487" y="1701800"/>
                            </a:cubicBezTo>
                            <a:cubicBezTo>
                              <a:pt x="-2775" y="1823371"/>
                              <a:pt x="-8696" y="1943678"/>
                              <a:pt x="17487" y="2065867"/>
                            </a:cubicBezTo>
                            <a:cubicBezTo>
                              <a:pt x="20832" y="2081478"/>
                              <a:pt x="40065" y="2088445"/>
                              <a:pt x="51354" y="2099734"/>
                            </a:cubicBezTo>
                            <a:cubicBezTo>
                              <a:pt x="62828" y="2126507"/>
                              <a:pt x="81322" y="2177030"/>
                              <a:pt x="102154" y="2201334"/>
                            </a:cubicBezTo>
                            <a:cubicBezTo>
                              <a:pt x="108776" y="2209060"/>
                              <a:pt x="119274" y="2212353"/>
                              <a:pt x="127554" y="2218267"/>
                            </a:cubicBezTo>
                            <a:cubicBezTo>
                              <a:pt x="139037" y="2226469"/>
                              <a:pt x="149169" y="2236666"/>
                              <a:pt x="161421" y="2243667"/>
                            </a:cubicBezTo>
                            <a:cubicBezTo>
                              <a:pt x="169170" y="2248095"/>
                              <a:pt x="178109" y="2250198"/>
                              <a:pt x="186821" y="2252134"/>
                            </a:cubicBezTo>
                            <a:cubicBezTo>
                              <a:pt x="224816" y="2260577"/>
                              <a:pt x="277150" y="2264992"/>
                              <a:pt x="313821" y="2269067"/>
                            </a:cubicBezTo>
                            <a:cubicBezTo>
                              <a:pt x="343324" y="2283818"/>
                              <a:pt x="357593" y="2292125"/>
                              <a:pt x="390021" y="2302934"/>
                            </a:cubicBezTo>
                            <a:cubicBezTo>
                              <a:pt x="401060" y="2306614"/>
                              <a:pt x="412742" y="2308056"/>
                              <a:pt x="423887" y="2311400"/>
                            </a:cubicBezTo>
                            <a:cubicBezTo>
                              <a:pt x="440984" y="2316529"/>
                              <a:pt x="474687" y="2328334"/>
                              <a:pt x="474687" y="2328334"/>
                            </a:cubicBezTo>
                            <a:cubicBezTo>
                              <a:pt x="491620" y="2345267"/>
                              <a:pt x="516593" y="2356899"/>
                              <a:pt x="525487" y="2379134"/>
                            </a:cubicBezTo>
                            <a:lnTo>
                              <a:pt x="559354" y="2463800"/>
                            </a:lnTo>
                            <a:cubicBezTo>
                              <a:pt x="572868" y="2612450"/>
                              <a:pt x="575444" y="2585265"/>
                              <a:pt x="550887" y="2794000"/>
                            </a:cubicBezTo>
                            <a:cubicBezTo>
                              <a:pt x="548801" y="2811727"/>
                              <a:pt x="539598" y="2827867"/>
                              <a:pt x="533954" y="2844800"/>
                            </a:cubicBezTo>
                            <a:lnTo>
                              <a:pt x="525487" y="2870200"/>
                            </a:lnTo>
                            <a:cubicBezTo>
                              <a:pt x="522665" y="2878667"/>
                              <a:pt x="523332" y="2889289"/>
                              <a:pt x="517021" y="2895600"/>
                            </a:cubicBezTo>
                            <a:lnTo>
                              <a:pt x="500087" y="2912534"/>
                            </a:lnTo>
                            <a:cubicBezTo>
                              <a:pt x="478692" y="2976721"/>
                              <a:pt x="483154" y="2945485"/>
                              <a:pt x="483154" y="3005667"/>
                            </a:cubicBezTo>
                          </a:path>
                        </a:pathLst>
                      </a:custGeom>
                      <a:grpFill/>
                      <a:ln w="127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grpSp>
      </p:grpSp>
      <p:sp>
        <p:nvSpPr>
          <p:cNvPr id="4" name="Rectangle: Rounded Corners 3">
            <a:extLst>
              <a:ext uri="{FF2B5EF4-FFF2-40B4-BE49-F238E27FC236}">
                <a16:creationId xmlns:a16="http://schemas.microsoft.com/office/drawing/2014/main" id="{937F5387-D5DF-942A-D617-6568AD70883C}"/>
              </a:ext>
            </a:extLst>
          </p:cNvPr>
          <p:cNvSpPr/>
          <p:nvPr/>
        </p:nvSpPr>
        <p:spPr>
          <a:xfrm>
            <a:off x="234848" y="2012422"/>
            <a:ext cx="5029020" cy="1691640"/>
          </a:xfrm>
          <a:prstGeom prst="roundRect">
            <a:avLst/>
          </a:prstGeom>
          <a:noFill/>
          <a:ln w="38100" cap="rnd">
            <a:solidFill>
              <a:srgbClr val="FFC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48BA3928-68AA-59ED-C321-FD4BEBE97228}"/>
              </a:ext>
              <a:ext uri="{C183D7F6-B498-43B3-948B-1728B52AA6E4}">
                <adec:decorative xmlns:adec="http://schemas.microsoft.com/office/drawing/2017/decorative" val="0"/>
              </a:ext>
            </a:extLst>
          </p:cNvPr>
          <p:cNvPicPr>
            <a:picLocks noChangeAspect="1"/>
          </p:cNvPicPr>
          <p:nvPr/>
        </p:nvPicPr>
        <p:blipFill>
          <a:blip r:embed="rId3"/>
          <a:srcRect/>
          <a:stretch/>
        </p:blipFill>
        <p:spPr>
          <a:xfrm>
            <a:off x="933450" y="219710"/>
            <a:ext cx="2779564" cy="1389782"/>
          </a:xfrm>
          <a:prstGeom prst="rect">
            <a:avLst/>
          </a:prstGeom>
        </p:spPr>
      </p:pic>
      <p:sp>
        <p:nvSpPr>
          <p:cNvPr id="8" name="TextBox 7">
            <a:extLst>
              <a:ext uri="{FF2B5EF4-FFF2-40B4-BE49-F238E27FC236}">
                <a16:creationId xmlns:a16="http://schemas.microsoft.com/office/drawing/2014/main" id="{42CB4818-7C29-A568-2FC6-244177F02B41}"/>
              </a:ext>
            </a:extLst>
          </p:cNvPr>
          <p:cNvSpPr txBox="1"/>
          <p:nvPr/>
        </p:nvSpPr>
        <p:spPr>
          <a:xfrm>
            <a:off x="3815077" y="499102"/>
            <a:ext cx="6221098" cy="830997"/>
          </a:xfrm>
          <a:prstGeom prst="rect">
            <a:avLst/>
          </a:prstGeom>
          <a:noFill/>
          <a:ln w="635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ctr">
              <a:lnSpc>
                <a:spcPct val="100000"/>
              </a:lnSpc>
              <a:spcBef>
                <a:spcPts val="0"/>
              </a:spcBef>
              <a:spcAft>
                <a:spcPts val="0"/>
              </a:spcAft>
            </a:pPr>
            <a:r>
              <a:rPr lang="en-US" sz="2400" dirty="0">
                <a:latin typeface="+mj-lt"/>
              </a:rPr>
              <a:t>The CUDA C++ Algorithm Authoring Toolkit</a:t>
            </a:r>
            <a:endParaRPr lang="en-US" sz="2800" dirty="0">
              <a:latin typeface="+mj-lt"/>
            </a:endParaRPr>
          </a:p>
          <a:p>
            <a:pPr algn="ctr">
              <a:lnSpc>
                <a:spcPct val="100000"/>
              </a:lnSpc>
              <a:spcBef>
                <a:spcPts val="0"/>
              </a:spcBef>
              <a:spcAft>
                <a:spcPts val="600"/>
              </a:spcAft>
            </a:pPr>
            <a:r>
              <a:rPr lang="en-US" sz="2400" dirty="0">
                <a:hlinkClick r:id="rId4"/>
              </a:rPr>
              <a:t>https://nvidia.github.io/cccl/cub</a:t>
            </a:r>
            <a:endParaRPr lang="en-US" sz="2400" dirty="0"/>
          </a:p>
        </p:txBody>
      </p:sp>
    </p:spTree>
    <p:extLst>
      <p:ext uri="{BB962C8B-B14F-4D97-AF65-F5344CB8AC3E}">
        <p14:creationId xmlns:p14="http://schemas.microsoft.com/office/powerpoint/2010/main" val="835063644"/>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11C3CA-A90D-2B9D-7342-D28B8F40B1ED}"/>
            </a:ext>
          </a:extLst>
        </p:cNvPr>
        <p:cNvGrpSpPr/>
        <p:nvPr/>
      </p:nvGrpSpPr>
      <p:grpSpPr>
        <a:xfrm>
          <a:off x="0" y="0"/>
          <a:ext cx="0" cy="0"/>
          <a:chOff x="0" y="0"/>
          <a:chExt cx="0" cy="0"/>
        </a:xfrm>
      </p:grpSpPr>
      <p:sp>
        <p:nvSpPr>
          <p:cNvPr id="4" name="Content Placeholder 3">
            <a:extLst>
              <a:ext uri="{FF2B5EF4-FFF2-40B4-BE49-F238E27FC236}">
                <a16:creationId xmlns:a16="http://schemas.microsoft.com/office/drawing/2014/main" id="{FE50D1A3-CAB0-AF45-FF53-1DEAEA3E2EDB}"/>
              </a:ext>
            </a:extLst>
          </p:cNvPr>
          <p:cNvSpPr>
            <a:spLocks noGrp="1"/>
          </p:cNvSpPr>
          <p:nvPr>
            <p:ph idx="1"/>
          </p:nvPr>
        </p:nvSpPr>
        <p:spPr>
          <a:xfrm>
            <a:off x="516752" y="2298700"/>
            <a:ext cx="4795082" cy="1569660"/>
          </a:xfrm>
        </p:spPr>
        <p:txBody>
          <a:bodyPr>
            <a:spAutoFit/>
          </a:bodyPr>
          <a:lstStyle/>
          <a:p>
            <a:r>
              <a:rPr lang="en-US" dirty="0"/>
              <a:t>thrust::</a:t>
            </a:r>
            <a:r>
              <a:rPr lang="en-US" dirty="0" err="1"/>
              <a:t>universal_vector</a:t>
            </a:r>
            <a:r>
              <a:rPr lang="en-US" dirty="0"/>
              <a:t> </a:t>
            </a:r>
            <a:r>
              <a:rPr lang="en-US" dirty="0">
                <a:solidFill>
                  <a:srgbClr val="00B0F0"/>
                </a:solidFill>
              </a:rPr>
              <a:t>X</a:t>
            </a:r>
            <a:r>
              <a:rPr lang="en-US" dirty="0"/>
              <a:t>(…);</a:t>
            </a:r>
          </a:p>
          <a:p>
            <a:endParaRPr lang="en-US" dirty="0"/>
          </a:p>
          <a:p>
            <a:r>
              <a:rPr lang="en-US" dirty="0"/>
              <a:t>auto </a:t>
            </a:r>
            <a:r>
              <a:rPr lang="en-US" dirty="0">
                <a:solidFill>
                  <a:srgbClr val="FFFF00"/>
                </a:solidFill>
              </a:rPr>
              <a:t>res</a:t>
            </a:r>
            <a:r>
              <a:rPr lang="en-US" dirty="0"/>
              <a:t> = thrust::reduce(</a:t>
            </a:r>
          </a:p>
          <a:p>
            <a:r>
              <a:rPr lang="en-US" dirty="0"/>
              <a:t>  thrust::</a:t>
            </a:r>
            <a:r>
              <a:rPr lang="en-US" dirty="0" err="1"/>
              <a:t>cuda</a:t>
            </a:r>
            <a:r>
              <a:rPr lang="en-US" dirty="0"/>
              <a:t>::par,</a:t>
            </a:r>
          </a:p>
          <a:p>
            <a:r>
              <a:rPr lang="en-US" dirty="0"/>
              <a:t>  </a:t>
            </a:r>
            <a:r>
              <a:rPr lang="en-US" dirty="0" err="1">
                <a:solidFill>
                  <a:srgbClr val="00B0F0"/>
                </a:solidFill>
              </a:rPr>
              <a:t>X.begin</a:t>
            </a:r>
            <a:r>
              <a:rPr lang="en-US" dirty="0">
                <a:solidFill>
                  <a:srgbClr val="00B0F0"/>
                </a:solidFill>
              </a:rPr>
              <a:t>()</a:t>
            </a:r>
            <a:r>
              <a:rPr lang="en-US" dirty="0"/>
              <a:t>, </a:t>
            </a:r>
            <a:r>
              <a:rPr lang="en-US" dirty="0" err="1">
                <a:solidFill>
                  <a:srgbClr val="00B0F0"/>
                </a:solidFill>
              </a:rPr>
              <a:t>X.end</a:t>
            </a:r>
            <a:r>
              <a:rPr lang="en-US" dirty="0">
                <a:solidFill>
                  <a:srgbClr val="00B0F0"/>
                </a:solidFill>
              </a:rPr>
              <a:t>()</a:t>
            </a:r>
            <a:r>
              <a:rPr lang="en-US" dirty="0"/>
              <a:t>,</a:t>
            </a:r>
          </a:p>
          <a:p>
            <a:r>
              <a:rPr lang="en-US" dirty="0"/>
              <a:t>  T{}, </a:t>
            </a:r>
            <a:r>
              <a:rPr lang="en-US" dirty="0" err="1"/>
              <a:t>cuda</a:t>
            </a:r>
            <a:r>
              <a:rPr lang="en-US" dirty="0"/>
              <a:t>::maximum{});</a:t>
            </a:r>
          </a:p>
        </p:txBody>
      </p:sp>
      <p:sp>
        <p:nvSpPr>
          <p:cNvPr id="2" name="Slide Number Placeholder 1">
            <a:extLst>
              <a:ext uri="{FF2B5EF4-FFF2-40B4-BE49-F238E27FC236}">
                <a16:creationId xmlns:a16="http://schemas.microsoft.com/office/drawing/2014/main" id="{DE08ECA1-FAD0-5DBC-1E19-047B2698B606}"/>
              </a:ext>
            </a:extLst>
          </p:cNvPr>
          <p:cNvSpPr>
            <a:spLocks noGrp="1"/>
          </p:cNvSpPr>
          <p:nvPr>
            <p:ph type="sldNum" sz="quarter" idx="11"/>
          </p:nvPr>
        </p:nvSpPr>
        <p:spPr/>
        <p:txBody>
          <a:bodyPr/>
          <a:lstStyle/>
          <a:p>
            <a:fld id="{27D56BB5-3061-446C-8933-086D56C9C75B}" type="slidenum">
              <a:rPr lang="en-US" smtClean="0"/>
              <a:t>122</a:t>
            </a:fld>
            <a:endParaRPr lang="en-US"/>
          </a:p>
        </p:txBody>
      </p:sp>
      <p:sp>
        <p:nvSpPr>
          <p:cNvPr id="3" name="Footer Placeholder 2">
            <a:extLst>
              <a:ext uri="{FF2B5EF4-FFF2-40B4-BE49-F238E27FC236}">
                <a16:creationId xmlns:a16="http://schemas.microsoft.com/office/drawing/2014/main" id="{641081BF-E9C2-7297-9D64-DADFE5A4BA0C}"/>
              </a:ext>
            </a:extLst>
          </p:cNvPr>
          <p:cNvSpPr>
            <a:spLocks noGrp="1"/>
          </p:cNvSpPr>
          <p:nvPr>
            <p:ph type="ftr" sz="quarter" idx="12"/>
          </p:nvPr>
        </p:nvSpPr>
        <p:spPr/>
        <p:txBody>
          <a:bodyPr/>
          <a:lstStyle/>
          <a:p>
            <a:r>
              <a:rPr lang="en-US"/>
              <a:t>Copyright (C) 2026 NVIDIA</a:t>
            </a:r>
            <a:endParaRPr lang="en-US" dirty="0"/>
          </a:p>
        </p:txBody>
      </p:sp>
    </p:spTree>
    <p:extLst>
      <p:ext uri="{BB962C8B-B14F-4D97-AF65-F5344CB8AC3E}">
        <p14:creationId xmlns:p14="http://schemas.microsoft.com/office/powerpoint/2010/main" val="789057931"/>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A1A506-2D61-A37E-AE0C-B0477DA6FBFA}"/>
            </a:ext>
          </a:extLst>
        </p:cNvPr>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6CCC42B-157D-3FC4-E5A2-0FEC22128492}"/>
              </a:ext>
            </a:extLst>
          </p:cNvPr>
          <p:cNvSpPr>
            <a:spLocks noGrp="1"/>
          </p:cNvSpPr>
          <p:nvPr>
            <p:ph idx="1"/>
          </p:nvPr>
        </p:nvSpPr>
        <p:spPr>
          <a:xfrm>
            <a:off x="516752" y="2298700"/>
            <a:ext cx="4795082" cy="1569660"/>
          </a:xfrm>
        </p:spPr>
        <p:txBody>
          <a:bodyPr>
            <a:spAutoFit/>
          </a:bodyPr>
          <a:lstStyle/>
          <a:p>
            <a:r>
              <a:rPr lang="en-US" dirty="0"/>
              <a:t>thrust::</a:t>
            </a:r>
            <a:r>
              <a:rPr lang="en-US" dirty="0" err="1"/>
              <a:t>universal_vector</a:t>
            </a:r>
            <a:r>
              <a:rPr lang="en-US" dirty="0"/>
              <a:t> </a:t>
            </a:r>
            <a:r>
              <a:rPr lang="en-US" dirty="0">
                <a:solidFill>
                  <a:srgbClr val="00B0F0"/>
                </a:solidFill>
              </a:rPr>
              <a:t>X</a:t>
            </a:r>
            <a:r>
              <a:rPr lang="en-US" dirty="0"/>
              <a:t>(…);</a:t>
            </a:r>
          </a:p>
          <a:p>
            <a:endParaRPr lang="en-US" dirty="0"/>
          </a:p>
          <a:p>
            <a:r>
              <a:rPr lang="en-US" dirty="0"/>
              <a:t>auto </a:t>
            </a:r>
            <a:r>
              <a:rPr lang="en-US" dirty="0">
                <a:solidFill>
                  <a:srgbClr val="FFFF00"/>
                </a:solidFill>
              </a:rPr>
              <a:t>res</a:t>
            </a:r>
            <a:r>
              <a:rPr lang="en-US" dirty="0"/>
              <a:t> = thrust::reduce(</a:t>
            </a:r>
          </a:p>
          <a:p>
            <a:r>
              <a:rPr lang="en-US" dirty="0"/>
              <a:t>  thrust::</a:t>
            </a:r>
            <a:r>
              <a:rPr lang="en-US" dirty="0" err="1"/>
              <a:t>cuda</a:t>
            </a:r>
            <a:r>
              <a:rPr lang="en-US" dirty="0"/>
              <a:t>::par,</a:t>
            </a:r>
          </a:p>
          <a:p>
            <a:r>
              <a:rPr lang="en-US" dirty="0"/>
              <a:t>  </a:t>
            </a:r>
            <a:r>
              <a:rPr lang="en-US" dirty="0" err="1">
                <a:solidFill>
                  <a:srgbClr val="00B0F0"/>
                </a:solidFill>
              </a:rPr>
              <a:t>X.begin</a:t>
            </a:r>
            <a:r>
              <a:rPr lang="en-US" dirty="0">
                <a:solidFill>
                  <a:srgbClr val="00B0F0"/>
                </a:solidFill>
              </a:rPr>
              <a:t>()</a:t>
            </a:r>
            <a:r>
              <a:rPr lang="en-US" dirty="0"/>
              <a:t>, </a:t>
            </a:r>
            <a:r>
              <a:rPr lang="en-US" dirty="0" err="1">
                <a:solidFill>
                  <a:srgbClr val="00B0F0"/>
                </a:solidFill>
              </a:rPr>
              <a:t>X.end</a:t>
            </a:r>
            <a:r>
              <a:rPr lang="en-US" dirty="0">
                <a:solidFill>
                  <a:srgbClr val="00B0F0"/>
                </a:solidFill>
              </a:rPr>
              <a:t>()</a:t>
            </a:r>
            <a:r>
              <a:rPr lang="en-US" dirty="0"/>
              <a:t>,</a:t>
            </a:r>
          </a:p>
          <a:p>
            <a:r>
              <a:rPr lang="en-US" dirty="0"/>
              <a:t>  T{}, </a:t>
            </a:r>
            <a:r>
              <a:rPr lang="en-US" dirty="0" err="1"/>
              <a:t>cuda</a:t>
            </a:r>
            <a:r>
              <a:rPr lang="en-US" dirty="0"/>
              <a:t>::maximum{});</a:t>
            </a:r>
          </a:p>
        </p:txBody>
      </p:sp>
      <p:sp>
        <p:nvSpPr>
          <p:cNvPr id="2" name="Slide Number Placeholder 1">
            <a:extLst>
              <a:ext uri="{FF2B5EF4-FFF2-40B4-BE49-F238E27FC236}">
                <a16:creationId xmlns:a16="http://schemas.microsoft.com/office/drawing/2014/main" id="{A1ED5606-0B95-68E9-EDCA-CCA302800507}"/>
              </a:ext>
            </a:extLst>
          </p:cNvPr>
          <p:cNvSpPr>
            <a:spLocks noGrp="1"/>
          </p:cNvSpPr>
          <p:nvPr>
            <p:ph type="sldNum" sz="quarter" idx="11"/>
          </p:nvPr>
        </p:nvSpPr>
        <p:spPr/>
        <p:txBody>
          <a:bodyPr/>
          <a:lstStyle/>
          <a:p>
            <a:fld id="{27D56BB5-3061-446C-8933-086D56C9C75B}" type="slidenum">
              <a:rPr lang="en-US" smtClean="0"/>
              <a:t>123</a:t>
            </a:fld>
            <a:endParaRPr lang="en-US"/>
          </a:p>
        </p:txBody>
      </p:sp>
      <p:sp>
        <p:nvSpPr>
          <p:cNvPr id="3" name="Footer Placeholder 2">
            <a:extLst>
              <a:ext uri="{FF2B5EF4-FFF2-40B4-BE49-F238E27FC236}">
                <a16:creationId xmlns:a16="http://schemas.microsoft.com/office/drawing/2014/main" id="{832A9CD7-C3A0-8F55-121E-DF046B49F038}"/>
              </a:ext>
            </a:extLst>
          </p:cNvPr>
          <p:cNvSpPr>
            <a:spLocks noGrp="1"/>
          </p:cNvSpPr>
          <p:nvPr>
            <p:ph type="ftr" sz="quarter" idx="12"/>
          </p:nvPr>
        </p:nvSpPr>
        <p:spPr/>
        <p:txBody>
          <a:bodyPr/>
          <a:lstStyle/>
          <a:p>
            <a:r>
              <a:rPr lang="en-US"/>
              <a:t>Copyright (C) 2026 NVIDIA</a:t>
            </a:r>
            <a:endParaRPr lang="en-US" dirty="0"/>
          </a:p>
        </p:txBody>
      </p:sp>
      <mc:AlternateContent xmlns:mc="http://schemas.openxmlformats.org/markup-compatibility/2006" xmlns:a14="http://schemas.microsoft.com/office/drawing/2010/main">
        <mc:Choice Requires="a14">
          <p:sp>
            <p:nvSpPr>
              <p:cNvPr id="77" name="TextBox 76">
                <a:extLst>
                  <a:ext uri="{FF2B5EF4-FFF2-40B4-BE49-F238E27FC236}">
                    <a16:creationId xmlns:a16="http://schemas.microsoft.com/office/drawing/2014/main" id="{016A3272-3148-FD02-C5EF-6C2CD3EAACB3}"/>
                  </a:ext>
                </a:extLst>
              </p:cNvPr>
              <p:cNvSpPr txBox="1"/>
              <p:nvPr/>
            </p:nvSpPr>
            <p:spPr>
              <a:xfrm>
                <a:off x="4477782" y="233334"/>
                <a:ext cx="2761845" cy="701731"/>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sz="2400" dirty="0">
                    <a:solidFill>
                      <a:schemeClr val="tx1"/>
                    </a:solidFill>
                    <a:latin typeface="+mj-lt"/>
                  </a:rPr>
                  <a:t>1</a:t>
                </a:r>
                <a:r>
                  <a:rPr lang="en-US" sz="2400" baseline="30000" dirty="0">
                    <a:solidFill>
                      <a:schemeClr val="tx1"/>
                    </a:solidFill>
                    <a:latin typeface="+mj-lt"/>
                  </a:rPr>
                  <a:t>st</a:t>
                </a:r>
                <a:r>
                  <a:rPr lang="en-US" sz="2400" dirty="0">
                    <a:solidFill>
                      <a:schemeClr val="tx1"/>
                    </a:solidFill>
                    <a:latin typeface="+mj-lt"/>
                  </a:rPr>
                  <a:t> Kernel</a:t>
                </a:r>
              </a:p>
              <a:p>
                <a:pPr algn="ctr">
                  <a:lnSpc>
                    <a:spcPct val="90000"/>
                  </a:lnSpc>
                </a:pPr>
                <a14:m>
                  <m:oMathPara xmlns:m="http://schemas.openxmlformats.org/officeDocument/2006/math">
                    <m:oMathParaPr>
                      <m:jc m:val="centerGroup"/>
                    </m:oMathParaPr>
                    <m:oMath xmlns:m="http://schemas.openxmlformats.org/officeDocument/2006/math">
                      <m:r>
                        <a:rPr lang="en-US" sz="2000" b="0" i="1" smtClean="0">
                          <a:solidFill>
                            <a:schemeClr val="tx1"/>
                          </a:solidFill>
                          <a:latin typeface="Cambria Math" panose="02040503050406030204" pitchFamily="18" charset="0"/>
                        </a:rPr>
                        <m:t>𝑂</m:t>
                      </m:r>
                      <m:d>
                        <m:dPr>
                          <m:ctrlPr>
                            <a:rPr lang="en-US" sz="2000" b="0" i="1" smtClean="0">
                              <a:solidFill>
                                <a:schemeClr val="tx1"/>
                              </a:solidFill>
                              <a:latin typeface="Cambria Math" panose="02040503050406030204" pitchFamily="18" charset="0"/>
                            </a:rPr>
                          </m:ctrlPr>
                        </m:dPr>
                        <m:e>
                          <m:r>
                            <m:rPr>
                              <m:sty m:val="p"/>
                            </m:rPr>
                            <a:rPr lang="en-US" sz="2000" b="0" i="0" smtClean="0">
                              <a:solidFill>
                                <a:schemeClr val="tx1"/>
                              </a:solidFill>
                              <a:latin typeface="Cambria Math" panose="02040503050406030204" pitchFamily="18" charset="0"/>
                            </a:rPr>
                            <m:t>input</m:t>
                          </m:r>
                        </m:e>
                      </m:d>
                      <m:r>
                        <a:rPr lang="en-US" sz="2000" b="0" i="1" smtClean="0">
                          <a:solidFill>
                            <a:schemeClr val="tx1"/>
                          </a:solidFill>
                          <a:latin typeface="Cambria Math" panose="02040503050406030204" pitchFamily="18" charset="0"/>
                          <a:ea typeface="Cambria Math" panose="02040503050406030204" pitchFamily="18" charset="0"/>
                        </a:rPr>
                        <m:t>→</m:t>
                      </m:r>
                      <m:r>
                        <a:rPr lang="en-US" sz="2000" b="0" i="1" smtClean="0">
                          <a:solidFill>
                            <a:schemeClr val="tx1"/>
                          </a:solidFill>
                          <a:latin typeface="Cambria Math" panose="02040503050406030204" pitchFamily="18" charset="0"/>
                          <a:ea typeface="Cambria Math" panose="02040503050406030204" pitchFamily="18" charset="0"/>
                        </a:rPr>
                        <m:t>𝑂</m:t>
                      </m:r>
                      <m:r>
                        <a:rPr lang="en-US" sz="2000" b="0" i="1" smtClean="0">
                          <a:solidFill>
                            <a:schemeClr val="tx1"/>
                          </a:solidFill>
                          <a:latin typeface="Cambria Math" panose="02040503050406030204" pitchFamily="18" charset="0"/>
                          <a:ea typeface="Cambria Math" panose="02040503050406030204" pitchFamily="18" charset="0"/>
                        </a:rPr>
                        <m:t>(</m:t>
                      </m:r>
                      <m:r>
                        <m:rPr>
                          <m:sty m:val="p"/>
                        </m:rPr>
                        <a:rPr lang="en-US" sz="2000" b="0" i="0" smtClean="0">
                          <a:solidFill>
                            <a:schemeClr val="tx1"/>
                          </a:solidFill>
                          <a:latin typeface="Cambria Math" panose="02040503050406030204" pitchFamily="18" charset="0"/>
                          <a:ea typeface="Cambria Math" panose="02040503050406030204" pitchFamily="18" charset="0"/>
                        </a:rPr>
                        <m:t>blocks</m:t>
                      </m:r>
                      <m:r>
                        <a:rPr lang="en-US" sz="2000" b="0" i="1" smtClean="0">
                          <a:solidFill>
                            <a:schemeClr val="tx1"/>
                          </a:solidFill>
                          <a:latin typeface="Cambria Math" panose="02040503050406030204" pitchFamily="18" charset="0"/>
                          <a:ea typeface="Cambria Math" panose="02040503050406030204" pitchFamily="18" charset="0"/>
                        </a:rPr>
                        <m:t>)</m:t>
                      </m:r>
                    </m:oMath>
                  </m:oMathPara>
                </a14:m>
                <a:endParaRPr lang="en-US" sz="2000" dirty="0">
                  <a:solidFill>
                    <a:schemeClr val="tx1"/>
                  </a:solidFill>
                </a:endParaRPr>
              </a:p>
            </p:txBody>
          </p:sp>
        </mc:Choice>
        <mc:Fallback xmlns="">
          <p:sp>
            <p:nvSpPr>
              <p:cNvPr id="77" name="TextBox 76">
                <a:extLst>
                  <a:ext uri="{FF2B5EF4-FFF2-40B4-BE49-F238E27FC236}">
                    <a16:creationId xmlns:a16="http://schemas.microsoft.com/office/drawing/2014/main" id="{016A3272-3148-FD02-C5EF-6C2CD3EAACB3}"/>
                  </a:ext>
                </a:extLst>
              </p:cNvPr>
              <p:cNvSpPr txBox="1">
                <a:spLocks noRot="1" noChangeAspect="1" noMove="1" noResize="1" noEditPoints="1" noAdjustHandles="1" noChangeArrowheads="1" noChangeShapeType="1" noTextEdit="1"/>
              </p:cNvSpPr>
              <p:nvPr/>
            </p:nvSpPr>
            <p:spPr>
              <a:xfrm>
                <a:off x="4477782" y="233334"/>
                <a:ext cx="2761845" cy="701731"/>
              </a:xfrm>
              <a:prstGeom prst="rect">
                <a:avLst/>
              </a:prstGeom>
              <a:blipFill>
                <a:blip r:embed="rId3"/>
                <a:stretch>
                  <a:fillRect t="-11304" b="-10435"/>
                </a:stretch>
              </a:blipFill>
              <a:ln w="6350">
                <a:noFill/>
              </a:ln>
            </p:spPr>
            <p:txBody>
              <a:bodyPr/>
              <a:lstStyle/>
              <a:p>
                <a:r>
                  <a:rPr lang="en-US">
                    <a:noFill/>
                  </a:rPr>
                  <a:t> </a:t>
                </a:r>
              </a:p>
            </p:txBody>
          </p:sp>
        </mc:Fallback>
      </mc:AlternateContent>
      <p:sp>
        <p:nvSpPr>
          <p:cNvPr id="199" name="Rectangle: Rounded Corners 198">
            <a:extLst>
              <a:ext uri="{FF2B5EF4-FFF2-40B4-BE49-F238E27FC236}">
                <a16:creationId xmlns:a16="http://schemas.microsoft.com/office/drawing/2014/main" id="{FD1E9DE9-1AFA-C081-4219-AA9ACF0ED9CF}"/>
              </a:ext>
            </a:extLst>
          </p:cNvPr>
          <p:cNvSpPr/>
          <p:nvPr/>
        </p:nvSpPr>
        <p:spPr>
          <a:xfrm>
            <a:off x="8447479" y="2235384"/>
            <a:ext cx="1523074" cy="1802302"/>
          </a:xfrm>
          <a:prstGeom prst="roundRect">
            <a:avLst/>
          </a:prstGeom>
          <a:solidFill>
            <a:srgbClr val="76B9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vert="horz" lIns="45720" tIns="45720" rIns="45720" bIns="45720" rtlCol="0" anchor="t" anchorCtr="0"/>
          <a:lstStyle/>
          <a:p>
            <a:pPr algn="ctr"/>
            <a:r>
              <a:rPr lang="en-US" dirty="0">
                <a:latin typeface="+mj-lt"/>
              </a:rPr>
              <a:t>Single Block</a:t>
            </a:r>
          </a:p>
        </p:txBody>
      </p:sp>
      <p:sp>
        <p:nvSpPr>
          <p:cNvPr id="38" name="Rectangle: Rounded Corners 37">
            <a:extLst>
              <a:ext uri="{FF2B5EF4-FFF2-40B4-BE49-F238E27FC236}">
                <a16:creationId xmlns:a16="http://schemas.microsoft.com/office/drawing/2014/main" id="{650659AA-35BE-E2DA-4AA5-15179126F763}"/>
              </a:ext>
            </a:extLst>
          </p:cNvPr>
          <p:cNvSpPr/>
          <p:nvPr/>
        </p:nvSpPr>
        <p:spPr>
          <a:xfrm>
            <a:off x="5176766" y="1092200"/>
            <a:ext cx="1363876" cy="1371600"/>
          </a:xfrm>
          <a:prstGeom prst="roundRect">
            <a:avLst/>
          </a:prstGeom>
          <a:solidFill>
            <a:srgbClr val="76B9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vert="vert270" lIns="45720" rIns="45720" rtlCol="0" anchor="t" anchorCtr="0"/>
          <a:lstStyle/>
          <a:p>
            <a:pPr algn="ctr"/>
            <a:r>
              <a:rPr lang="en-US" dirty="0">
                <a:latin typeface="+mj-lt"/>
              </a:rPr>
              <a:t>Block 0</a:t>
            </a:r>
          </a:p>
        </p:txBody>
      </p:sp>
      <p:grpSp>
        <p:nvGrpSpPr>
          <p:cNvPr id="160" name="Group 159">
            <a:extLst>
              <a:ext uri="{FF2B5EF4-FFF2-40B4-BE49-F238E27FC236}">
                <a16:creationId xmlns:a16="http://schemas.microsoft.com/office/drawing/2014/main" id="{D02B1E86-5A97-A635-EB06-F8A20CD42C39}"/>
              </a:ext>
            </a:extLst>
          </p:cNvPr>
          <p:cNvGrpSpPr/>
          <p:nvPr/>
        </p:nvGrpSpPr>
        <p:grpSpPr>
          <a:xfrm>
            <a:off x="5680215" y="1219567"/>
            <a:ext cx="760161" cy="1097280"/>
            <a:chOff x="5707923" y="1438008"/>
            <a:chExt cx="760161" cy="1129019"/>
          </a:xfrm>
        </p:grpSpPr>
        <p:grpSp>
          <p:nvGrpSpPr>
            <p:cNvPr id="103" name="Group 102">
              <a:extLst>
                <a:ext uri="{FF2B5EF4-FFF2-40B4-BE49-F238E27FC236}">
                  <a16:creationId xmlns:a16="http://schemas.microsoft.com/office/drawing/2014/main" id="{590BD465-A9DB-40A7-8FEC-D43FCFD67759}"/>
                </a:ext>
              </a:extLst>
            </p:cNvPr>
            <p:cNvGrpSpPr/>
            <p:nvPr/>
          </p:nvGrpSpPr>
          <p:grpSpPr>
            <a:xfrm>
              <a:off x="5707923" y="1438008"/>
              <a:ext cx="760161" cy="380569"/>
              <a:chOff x="5865770" y="1134009"/>
              <a:chExt cx="760161" cy="333823"/>
            </a:xfrm>
          </p:grpSpPr>
          <p:sp>
            <p:nvSpPr>
              <p:cNvPr id="14" name="Rectangle 13">
                <a:extLst>
                  <a:ext uri="{FF2B5EF4-FFF2-40B4-BE49-F238E27FC236}">
                    <a16:creationId xmlns:a16="http://schemas.microsoft.com/office/drawing/2014/main" id="{66CF7ADE-364A-E065-1504-EBAB3F62127B}"/>
                  </a:ext>
                </a:extLst>
              </p:cNvPr>
              <p:cNvSpPr/>
              <p:nvPr/>
            </p:nvSpPr>
            <p:spPr>
              <a:xfrm>
                <a:off x="5865770" y="1134009"/>
                <a:ext cx="668721" cy="333823"/>
              </a:xfrm>
              <a:prstGeom prst="rect">
                <a:avLst/>
              </a:prstGeom>
              <a:solidFill>
                <a:srgbClr val="00206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rgbClr val="00B0F0"/>
                    </a:solidFill>
                    <a:latin typeface="Consolas" panose="020B0609020204030204" pitchFamily="49" charset="0"/>
                  </a:rPr>
                  <a:t>X</a:t>
                </a:r>
                <a:r>
                  <a:rPr lang="en-US" dirty="0">
                    <a:latin typeface="Consolas" panose="020B0609020204030204" pitchFamily="49" charset="0"/>
                  </a:rPr>
                  <a:t>[0]</a:t>
                </a:r>
              </a:p>
            </p:txBody>
          </p:sp>
          <p:sp>
            <p:nvSpPr>
              <p:cNvPr id="83" name="Rectangle 82">
                <a:extLst>
                  <a:ext uri="{FF2B5EF4-FFF2-40B4-BE49-F238E27FC236}">
                    <a16:creationId xmlns:a16="http://schemas.microsoft.com/office/drawing/2014/main" id="{A8C68252-2022-00D5-0C1E-A0513FA3B86D}"/>
                  </a:ext>
                </a:extLst>
              </p:cNvPr>
              <p:cNvSpPr/>
              <p:nvPr/>
            </p:nvSpPr>
            <p:spPr>
              <a:xfrm>
                <a:off x="6534491" y="1255201"/>
                <a:ext cx="91440" cy="91440"/>
              </a:xfrm>
              <a:prstGeom prst="rect">
                <a:avLst/>
              </a:prstGeom>
              <a:solidFill>
                <a:srgbClr val="FFFF00">
                  <a:alpha val="0"/>
                </a:srgbClr>
              </a:solid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04" name="Group 103">
              <a:extLst>
                <a:ext uri="{FF2B5EF4-FFF2-40B4-BE49-F238E27FC236}">
                  <a16:creationId xmlns:a16="http://schemas.microsoft.com/office/drawing/2014/main" id="{B1B36970-5459-7D1C-E176-9AD10A7E02F6}"/>
                </a:ext>
              </a:extLst>
            </p:cNvPr>
            <p:cNvGrpSpPr/>
            <p:nvPr/>
          </p:nvGrpSpPr>
          <p:grpSpPr>
            <a:xfrm>
              <a:off x="5707923" y="1805891"/>
              <a:ext cx="760161" cy="380569"/>
              <a:chOff x="5865770" y="1456704"/>
              <a:chExt cx="760161" cy="333823"/>
            </a:xfrm>
          </p:grpSpPr>
          <p:sp>
            <p:nvSpPr>
              <p:cNvPr id="15" name="Rectangle 14">
                <a:extLst>
                  <a:ext uri="{FF2B5EF4-FFF2-40B4-BE49-F238E27FC236}">
                    <a16:creationId xmlns:a16="http://schemas.microsoft.com/office/drawing/2014/main" id="{271BCEC1-F489-7FE6-39BD-CBF61CEDB004}"/>
                  </a:ext>
                </a:extLst>
              </p:cNvPr>
              <p:cNvSpPr/>
              <p:nvPr/>
            </p:nvSpPr>
            <p:spPr>
              <a:xfrm>
                <a:off x="5865770" y="1456704"/>
                <a:ext cx="668721" cy="333823"/>
              </a:xfrm>
              <a:prstGeom prst="rect">
                <a:avLst/>
              </a:prstGeom>
              <a:solidFill>
                <a:srgbClr val="00206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rgbClr val="00B0F0"/>
                    </a:solidFill>
                    <a:latin typeface="Consolas" panose="020B0609020204030204" pitchFamily="49" charset="0"/>
                  </a:rPr>
                  <a:t>X</a:t>
                </a:r>
                <a:r>
                  <a:rPr lang="en-US" dirty="0">
                    <a:latin typeface="Consolas" panose="020B0609020204030204" pitchFamily="49" charset="0"/>
                  </a:rPr>
                  <a:t>[1]</a:t>
                </a:r>
              </a:p>
            </p:txBody>
          </p:sp>
          <p:sp>
            <p:nvSpPr>
              <p:cNvPr id="85" name="Rectangle 84">
                <a:extLst>
                  <a:ext uri="{FF2B5EF4-FFF2-40B4-BE49-F238E27FC236}">
                    <a16:creationId xmlns:a16="http://schemas.microsoft.com/office/drawing/2014/main" id="{27D1A273-DA06-856F-CD49-BB62C0004295}"/>
                  </a:ext>
                </a:extLst>
              </p:cNvPr>
              <p:cNvSpPr/>
              <p:nvPr/>
            </p:nvSpPr>
            <p:spPr>
              <a:xfrm>
                <a:off x="6534491" y="1577896"/>
                <a:ext cx="91440" cy="91440"/>
              </a:xfrm>
              <a:prstGeom prst="rect">
                <a:avLst/>
              </a:prstGeom>
              <a:solidFill>
                <a:srgbClr val="FFFF00">
                  <a:alpha val="0"/>
                </a:srgbClr>
              </a:solid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05" name="Group 104">
              <a:extLst>
                <a:ext uri="{FF2B5EF4-FFF2-40B4-BE49-F238E27FC236}">
                  <a16:creationId xmlns:a16="http://schemas.microsoft.com/office/drawing/2014/main" id="{350AB380-DD67-2E9A-702A-87DD2EC5E8D6}"/>
                </a:ext>
              </a:extLst>
            </p:cNvPr>
            <p:cNvGrpSpPr/>
            <p:nvPr/>
          </p:nvGrpSpPr>
          <p:grpSpPr>
            <a:xfrm>
              <a:off x="5707923" y="2186458"/>
              <a:ext cx="760161" cy="380569"/>
              <a:chOff x="5865770" y="1790526"/>
              <a:chExt cx="760161" cy="333823"/>
            </a:xfrm>
          </p:grpSpPr>
          <p:sp>
            <p:nvSpPr>
              <p:cNvPr id="16" name="Rectangle 15">
                <a:extLst>
                  <a:ext uri="{FF2B5EF4-FFF2-40B4-BE49-F238E27FC236}">
                    <a16:creationId xmlns:a16="http://schemas.microsoft.com/office/drawing/2014/main" id="{2A4B8A08-DDAB-4A01-3E20-A1A29D2F7F94}"/>
                  </a:ext>
                </a:extLst>
              </p:cNvPr>
              <p:cNvSpPr/>
              <p:nvPr/>
            </p:nvSpPr>
            <p:spPr>
              <a:xfrm>
                <a:off x="5865770" y="1790526"/>
                <a:ext cx="668721" cy="333823"/>
              </a:xfrm>
              <a:prstGeom prst="rect">
                <a:avLst/>
              </a:prstGeom>
              <a:solidFill>
                <a:srgbClr val="00206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rgbClr val="00B0F0"/>
                    </a:solidFill>
                    <a:latin typeface="Consolas" panose="020B0609020204030204" pitchFamily="49" charset="0"/>
                  </a:rPr>
                  <a:t>X</a:t>
                </a:r>
                <a:r>
                  <a:rPr lang="en-US" dirty="0">
                    <a:latin typeface="Consolas" panose="020B0609020204030204" pitchFamily="49" charset="0"/>
                  </a:rPr>
                  <a:t>[2]</a:t>
                </a:r>
              </a:p>
            </p:txBody>
          </p:sp>
          <p:sp>
            <p:nvSpPr>
              <p:cNvPr id="86" name="Rectangle 85">
                <a:extLst>
                  <a:ext uri="{FF2B5EF4-FFF2-40B4-BE49-F238E27FC236}">
                    <a16:creationId xmlns:a16="http://schemas.microsoft.com/office/drawing/2014/main" id="{37774EED-3595-AEA4-DCB4-FCD574CC75C0}"/>
                  </a:ext>
                </a:extLst>
              </p:cNvPr>
              <p:cNvSpPr/>
              <p:nvPr/>
            </p:nvSpPr>
            <p:spPr>
              <a:xfrm>
                <a:off x="6534491" y="1911717"/>
                <a:ext cx="91440" cy="91440"/>
              </a:xfrm>
              <a:prstGeom prst="rect">
                <a:avLst/>
              </a:prstGeom>
              <a:solidFill>
                <a:srgbClr val="FFFF00">
                  <a:alpha val="0"/>
                </a:srgbClr>
              </a:solid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cxnSp>
        <p:nvCxnSpPr>
          <p:cNvPr id="90" name="Straight Arrow Connector 89">
            <a:extLst>
              <a:ext uri="{FF2B5EF4-FFF2-40B4-BE49-F238E27FC236}">
                <a16:creationId xmlns:a16="http://schemas.microsoft.com/office/drawing/2014/main" id="{5A1E4B96-1FF6-7A25-88E7-AB3243443A90}"/>
              </a:ext>
            </a:extLst>
          </p:cNvPr>
          <p:cNvCxnSpPr>
            <a:cxnSpLocks/>
            <a:stCxn id="83" idx="3"/>
            <a:endCxn id="84" idx="1"/>
          </p:cNvCxnSpPr>
          <p:nvPr/>
        </p:nvCxnSpPr>
        <p:spPr>
          <a:xfrm>
            <a:off x="6440376" y="1404503"/>
            <a:ext cx="2230721" cy="1528430"/>
          </a:xfrm>
          <a:prstGeom prst="straightConnector1">
            <a:avLst/>
          </a:prstGeom>
          <a:ln w="50800" cap="rnd">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91" name="Straight Arrow Connector 90">
            <a:extLst>
              <a:ext uri="{FF2B5EF4-FFF2-40B4-BE49-F238E27FC236}">
                <a16:creationId xmlns:a16="http://schemas.microsoft.com/office/drawing/2014/main" id="{2927010B-3738-07AA-6633-DDA81C05DA76}"/>
              </a:ext>
            </a:extLst>
          </p:cNvPr>
          <p:cNvCxnSpPr>
            <a:cxnSpLocks/>
            <a:stCxn id="85" idx="3"/>
            <a:endCxn id="84" idx="1"/>
          </p:cNvCxnSpPr>
          <p:nvPr/>
        </p:nvCxnSpPr>
        <p:spPr>
          <a:xfrm>
            <a:off x="6440376" y="1762044"/>
            <a:ext cx="2230721" cy="1170889"/>
          </a:xfrm>
          <a:prstGeom prst="straightConnector1">
            <a:avLst/>
          </a:prstGeom>
          <a:ln w="50800" cap="rnd">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98" name="Straight Arrow Connector 97">
            <a:extLst>
              <a:ext uri="{FF2B5EF4-FFF2-40B4-BE49-F238E27FC236}">
                <a16:creationId xmlns:a16="http://schemas.microsoft.com/office/drawing/2014/main" id="{B0347561-9F04-0D20-007B-FF648F1403CB}"/>
              </a:ext>
            </a:extLst>
          </p:cNvPr>
          <p:cNvCxnSpPr>
            <a:cxnSpLocks/>
            <a:stCxn id="86" idx="3"/>
            <a:endCxn id="84" idx="1"/>
          </p:cNvCxnSpPr>
          <p:nvPr/>
        </p:nvCxnSpPr>
        <p:spPr>
          <a:xfrm>
            <a:off x="6440376" y="2131911"/>
            <a:ext cx="2230721" cy="801022"/>
          </a:xfrm>
          <a:prstGeom prst="straightConnector1">
            <a:avLst/>
          </a:prstGeom>
          <a:ln w="50800" cap="rnd">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161" name="Rectangle: Rounded Corners 160">
            <a:extLst>
              <a:ext uri="{FF2B5EF4-FFF2-40B4-BE49-F238E27FC236}">
                <a16:creationId xmlns:a16="http://schemas.microsoft.com/office/drawing/2014/main" id="{AA12D6D5-951D-A291-950B-069729A7DAB4}"/>
              </a:ext>
            </a:extLst>
          </p:cNvPr>
          <p:cNvSpPr/>
          <p:nvPr/>
        </p:nvSpPr>
        <p:spPr>
          <a:xfrm>
            <a:off x="5175470" y="2610041"/>
            <a:ext cx="1363876" cy="1371600"/>
          </a:xfrm>
          <a:prstGeom prst="roundRect">
            <a:avLst/>
          </a:prstGeom>
          <a:solidFill>
            <a:schemeClr val="accent1"/>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vert="vert270" lIns="45720" rIns="45720" rtlCol="0" anchor="t" anchorCtr="0"/>
          <a:lstStyle/>
          <a:p>
            <a:pPr algn="ctr"/>
            <a:r>
              <a:rPr lang="en-US" dirty="0">
                <a:latin typeface="+mj-lt"/>
              </a:rPr>
              <a:t>Block 1</a:t>
            </a:r>
          </a:p>
        </p:txBody>
      </p:sp>
      <p:grpSp>
        <p:nvGrpSpPr>
          <p:cNvPr id="165" name="Group 164">
            <a:extLst>
              <a:ext uri="{FF2B5EF4-FFF2-40B4-BE49-F238E27FC236}">
                <a16:creationId xmlns:a16="http://schemas.microsoft.com/office/drawing/2014/main" id="{344A970F-A3F9-E283-78EE-C35F4209B400}"/>
              </a:ext>
            </a:extLst>
          </p:cNvPr>
          <p:cNvGrpSpPr/>
          <p:nvPr/>
        </p:nvGrpSpPr>
        <p:grpSpPr>
          <a:xfrm>
            <a:off x="5678919" y="2744443"/>
            <a:ext cx="760161" cy="1097280"/>
            <a:chOff x="5707923" y="1438008"/>
            <a:chExt cx="760161" cy="1129019"/>
          </a:xfrm>
        </p:grpSpPr>
        <p:grpSp>
          <p:nvGrpSpPr>
            <p:cNvPr id="166" name="Group 165">
              <a:extLst>
                <a:ext uri="{FF2B5EF4-FFF2-40B4-BE49-F238E27FC236}">
                  <a16:creationId xmlns:a16="http://schemas.microsoft.com/office/drawing/2014/main" id="{1116A56C-C151-D086-6249-7550BCBB2D44}"/>
                </a:ext>
              </a:extLst>
            </p:cNvPr>
            <p:cNvGrpSpPr/>
            <p:nvPr/>
          </p:nvGrpSpPr>
          <p:grpSpPr>
            <a:xfrm>
              <a:off x="5707923" y="1438008"/>
              <a:ext cx="760161" cy="380569"/>
              <a:chOff x="5865770" y="1134009"/>
              <a:chExt cx="760161" cy="333823"/>
            </a:xfrm>
          </p:grpSpPr>
          <p:sp>
            <p:nvSpPr>
              <p:cNvPr id="173" name="Rectangle 172">
                <a:extLst>
                  <a:ext uri="{FF2B5EF4-FFF2-40B4-BE49-F238E27FC236}">
                    <a16:creationId xmlns:a16="http://schemas.microsoft.com/office/drawing/2014/main" id="{766953CC-9E87-C14D-F498-A7BC9D655E7B}"/>
                  </a:ext>
                </a:extLst>
              </p:cNvPr>
              <p:cNvSpPr/>
              <p:nvPr/>
            </p:nvSpPr>
            <p:spPr>
              <a:xfrm>
                <a:off x="5865770" y="1134009"/>
                <a:ext cx="668721" cy="333823"/>
              </a:xfrm>
              <a:prstGeom prst="rect">
                <a:avLst/>
              </a:prstGeom>
              <a:solidFill>
                <a:srgbClr val="00206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rgbClr val="00B0F0"/>
                    </a:solidFill>
                    <a:latin typeface="Consolas" panose="020B0609020204030204" pitchFamily="49" charset="0"/>
                  </a:rPr>
                  <a:t>X</a:t>
                </a:r>
                <a:r>
                  <a:rPr lang="en-US" dirty="0">
                    <a:latin typeface="Consolas" panose="020B0609020204030204" pitchFamily="49" charset="0"/>
                  </a:rPr>
                  <a:t>[3]</a:t>
                </a:r>
              </a:p>
            </p:txBody>
          </p:sp>
          <p:sp>
            <p:nvSpPr>
              <p:cNvPr id="174" name="Rectangle 173">
                <a:extLst>
                  <a:ext uri="{FF2B5EF4-FFF2-40B4-BE49-F238E27FC236}">
                    <a16:creationId xmlns:a16="http://schemas.microsoft.com/office/drawing/2014/main" id="{ABDFF83C-C026-DCB9-9A00-B9EA66844405}"/>
                  </a:ext>
                </a:extLst>
              </p:cNvPr>
              <p:cNvSpPr/>
              <p:nvPr/>
            </p:nvSpPr>
            <p:spPr>
              <a:xfrm>
                <a:off x="6534491" y="1255201"/>
                <a:ext cx="91440" cy="91440"/>
              </a:xfrm>
              <a:prstGeom prst="rect">
                <a:avLst/>
              </a:prstGeom>
              <a:solidFill>
                <a:srgbClr val="FFFF00">
                  <a:alpha val="0"/>
                </a:srgbClr>
              </a:solid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67" name="Group 166">
              <a:extLst>
                <a:ext uri="{FF2B5EF4-FFF2-40B4-BE49-F238E27FC236}">
                  <a16:creationId xmlns:a16="http://schemas.microsoft.com/office/drawing/2014/main" id="{DA978383-0781-DEB3-3C53-F53492EEBCD8}"/>
                </a:ext>
              </a:extLst>
            </p:cNvPr>
            <p:cNvGrpSpPr/>
            <p:nvPr/>
          </p:nvGrpSpPr>
          <p:grpSpPr>
            <a:xfrm>
              <a:off x="5707923" y="1805891"/>
              <a:ext cx="760161" cy="380569"/>
              <a:chOff x="5865770" y="1456704"/>
              <a:chExt cx="760161" cy="333823"/>
            </a:xfrm>
          </p:grpSpPr>
          <p:sp>
            <p:nvSpPr>
              <p:cNvPr id="171" name="Rectangle 170">
                <a:extLst>
                  <a:ext uri="{FF2B5EF4-FFF2-40B4-BE49-F238E27FC236}">
                    <a16:creationId xmlns:a16="http://schemas.microsoft.com/office/drawing/2014/main" id="{A99109C4-E48D-0FDC-2812-FF2A61B82FA3}"/>
                  </a:ext>
                </a:extLst>
              </p:cNvPr>
              <p:cNvSpPr/>
              <p:nvPr/>
            </p:nvSpPr>
            <p:spPr>
              <a:xfrm>
                <a:off x="5865770" y="1456704"/>
                <a:ext cx="668721" cy="333823"/>
              </a:xfrm>
              <a:prstGeom prst="rect">
                <a:avLst/>
              </a:prstGeom>
              <a:solidFill>
                <a:srgbClr val="00206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rgbClr val="00B0F0"/>
                    </a:solidFill>
                    <a:latin typeface="Consolas" panose="020B0609020204030204" pitchFamily="49" charset="0"/>
                  </a:rPr>
                  <a:t>X</a:t>
                </a:r>
                <a:r>
                  <a:rPr lang="en-US" dirty="0">
                    <a:latin typeface="Consolas" panose="020B0609020204030204" pitchFamily="49" charset="0"/>
                  </a:rPr>
                  <a:t>[4]</a:t>
                </a:r>
              </a:p>
            </p:txBody>
          </p:sp>
          <p:sp>
            <p:nvSpPr>
              <p:cNvPr id="172" name="Rectangle 171">
                <a:extLst>
                  <a:ext uri="{FF2B5EF4-FFF2-40B4-BE49-F238E27FC236}">
                    <a16:creationId xmlns:a16="http://schemas.microsoft.com/office/drawing/2014/main" id="{1C2F8277-3E86-268F-C8A6-2F537346FC20}"/>
                  </a:ext>
                </a:extLst>
              </p:cNvPr>
              <p:cNvSpPr/>
              <p:nvPr/>
            </p:nvSpPr>
            <p:spPr>
              <a:xfrm>
                <a:off x="6534491" y="1577896"/>
                <a:ext cx="91440" cy="91440"/>
              </a:xfrm>
              <a:prstGeom prst="rect">
                <a:avLst/>
              </a:prstGeom>
              <a:solidFill>
                <a:srgbClr val="FFFF00">
                  <a:alpha val="0"/>
                </a:srgbClr>
              </a:solid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68" name="Group 167">
              <a:extLst>
                <a:ext uri="{FF2B5EF4-FFF2-40B4-BE49-F238E27FC236}">
                  <a16:creationId xmlns:a16="http://schemas.microsoft.com/office/drawing/2014/main" id="{238E14A3-C384-1A9B-FE1C-68BA95147B09}"/>
                </a:ext>
              </a:extLst>
            </p:cNvPr>
            <p:cNvGrpSpPr/>
            <p:nvPr/>
          </p:nvGrpSpPr>
          <p:grpSpPr>
            <a:xfrm>
              <a:off x="5707923" y="2186458"/>
              <a:ext cx="760161" cy="380569"/>
              <a:chOff x="5865770" y="1790526"/>
              <a:chExt cx="760161" cy="333823"/>
            </a:xfrm>
          </p:grpSpPr>
          <p:sp>
            <p:nvSpPr>
              <p:cNvPr id="169" name="Rectangle 168">
                <a:extLst>
                  <a:ext uri="{FF2B5EF4-FFF2-40B4-BE49-F238E27FC236}">
                    <a16:creationId xmlns:a16="http://schemas.microsoft.com/office/drawing/2014/main" id="{739DF4A2-A8A8-C802-9616-CA996FAEA2D5}"/>
                  </a:ext>
                </a:extLst>
              </p:cNvPr>
              <p:cNvSpPr/>
              <p:nvPr/>
            </p:nvSpPr>
            <p:spPr>
              <a:xfrm>
                <a:off x="5865770" y="1790526"/>
                <a:ext cx="668721" cy="333823"/>
              </a:xfrm>
              <a:prstGeom prst="rect">
                <a:avLst/>
              </a:prstGeom>
              <a:solidFill>
                <a:srgbClr val="00206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rgbClr val="00B0F0"/>
                    </a:solidFill>
                    <a:latin typeface="Consolas" panose="020B0609020204030204" pitchFamily="49" charset="0"/>
                  </a:rPr>
                  <a:t>X</a:t>
                </a:r>
                <a:r>
                  <a:rPr lang="en-US" dirty="0">
                    <a:latin typeface="Consolas" panose="020B0609020204030204" pitchFamily="49" charset="0"/>
                  </a:rPr>
                  <a:t>[5]</a:t>
                </a:r>
              </a:p>
            </p:txBody>
          </p:sp>
          <p:sp>
            <p:nvSpPr>
              <p:cNvPr id="170" name="Rectangle 169">
                <a:extLst>
                  <a:ext uri="{FF2B5EF4-FFF2-40B4-BE49-F238E27FC236}">
                    <a16:creationId xmlns:a16="http://schemas.microsoft.com/office/drawing/2014/main" id="{CEB13E42-DD6B-69EB-C36B-73C96E95F043}"/>
                  </a:ext>
                </a:extLst>
              </p:cNvPr>
              <p:cNvSpPr/>
              <p:nvPr/>
            </p:nvSpPr>
            <p:spPr>
              <a:xfrm>
                <a:off x="6534491" y="1911717"/>
                <a:ext cx="91440" cy="91440"/>
              </a:xfrm>
              <a:prstGeom prst="rect">
                <a:avLst/>
              </a:prstGeom>
              <a:solidFill>
                <a:srgbClr val="FFFF00">
                  <a:alpha val="0"/>
                </a:srgbClr>
              </a:solid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cxnSp>
        <p:nvCxnSpPr>
          <p:cNvPr id="175" name="Straight Arrow Connector 174">
            <a:extLst>
              <a:ext uri="{FF2B5EF4-FFF2-40B4-BE49-F238E27FC236}">
                <a16:creationId xmlns:a16="http://schemas.microsoft.com/office/drawing/2014/main" id="{E86D7154-9AB2-45C1-0ABA-50F039134153}"/>
              </a:ext>
            </a:extLst>
          </p:cNvPr>
          <p:cNvCxnSpPr>
            <a:cxnSpLocks/>
            <a:stCxn id="174" idx="3"/>
            <a:endCxn id="164" idx="1"/>
          </p:cNvCxnSpPr>
          <p:nvPr/>
        </p:nvCxnSpPr>
        <p:spPr>
          <a:xfrm>
            <a:off x="6439080" y="2929379"/>
            <a:ext cx="2230721" cy="366461"/>
          </a:xfrm>
          <a:prstGeom prst="straightConnector1">
            <a:avLst/>
          </a:prstGeom>
          <a:ln w="50800" cap="rnd">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76" name="Straight Arrow Connector 175">
            <a:extLst>
              <a:ext uri="{FF2B5EF4-FFF2-40B4-BE49-F238E27FC236}">
                <a16:creationId xmlns:a16="http://schemas.microsoft.com/office/drawing/2014/main" id="{7D1D8011-8CE7-C18D-92AE-22DA8C799186}"/>
              </a:ext>
            </a:extLst>
          </p:cNvPr>
          <p:cNvCxnSpPr>
            <a:cxnSpLocks/>
            <a:stCxn id="172" idx="3"/>
            <a:endCxn id="164" idx="1"/>
          </p:cNvCxnSpPr>
          <p:nvPr/>
        </p:nvCxnSpPr>
        <p:spPr>
          <a:xfrm>
            <a:off x="6439080" y="3286920"/>
            <a:ext cx="2230721" cy="8920"/>
          </a:xfrm>
          <a:prstGeom prst="straightConnector1">
            <a:avLst/>
          </a:prstGeom>
          <a:ln w="50800" cap="rnd">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77" name="Straight Arrow Connector 176">
            <a:extLst>
              <a:ext uri="{FF2B5EF4-FFF2-40B4-BE49-F238E27FC236}">
                <a16:creationId xmlns:a16="http://schemas.microsoft.com/office/drawing/2014/main" id="{5672EF25-C3D9-99E1-534B-2218F3EED39C}"/>
              </a:ext>
            </a:extLst>
          </p:cNvPr>
          <p:cNvCxnSpPr>
            <a:cxnSpLocks/>
            <a:stCxn id="170" idx="3"/>
            <a:endCxn id="164" idx="1"/>
          </p:cNvCxnSpPr>
          <p:nvPr/>
        </p:nvCxnSpPr>
        <p:spPr>
          <a:xfrm flipV="1">
            <a:off x="6439080" y="3295840"/>
            <a:ext cx="2230721" cy="360947"/>
          </a:xfrm>
          <a:prstGeom prst="straightConnector1">
            <a:avLst/>
          </a:prstGeom>
          <a:ln w="50800" cap="rnd">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178" name="Rectangle: Rounded Corners 177">
            <a:extLst>
              <a:ext uri="{FF2B5EF4-FFF2-40B4-BE49-F238E27FC236}">
                <a16:creationId xmlns:a16="http://schemas.microsoft.com/office/drawing/2014/main" id="{B33CC6F1-D890-0E12-B411-ECE3464A0EE9}"/>
              </a:ext>
            </a:extLst>
          </p:cNvPr>
          <p:cNvSpPr/>
          <p:nvPr/>
        </p:nvSpPr>
        <p:spPr>
          <a:xfrm>
            <a:off x="5175470" y="4127882"/>
            <a:ext cx="1363876" cy="1371600"/>
          </a:xfrm>
          <a:prstGeom prst="roundRect">
            <a:avLst/>
          </a:prstGeom>
          <a:solidFill>
            <a:srgbClr val="00B05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vert="vert270" lIns="45720" rIns="45720" rtlCol="0" anchor="t" anchorCtr="0"/>
          <a:lstStyle/>
          <a:p>
            <a:pPr algn="ctr"/>
            <a:r>
              <a:rPr lang="en-US" dirty="0">
                <a:latin typeface="+mj-lt"/>
              </a:rPr>
              <a:t>Block 3</a:t>
            </a:r>
          </a:p>
        </p:txBody>
      </p:sp>
      <p:grpSp>
        <p:nvGrpSpPr>
          <p:cNvPr id="182" name="Group 181">
            <a:extLst>
              <a:ext uri="{FF2B5EF4-FFF2-40B4-BE49-F238E27FC236}">
                <a16:creationId xmlns:a16="http://schemas.microsoft.com/office/drawing/2014/main" id="{879F6EDB-5E4E-516A-C419-987186B0EBA5}"/>
              </a:ext>
            </a:extLst>
          </p:cNvPr>
          <p:cNvGrpSpPr/>
          <p:nvPr/>
        </p:nvGrpSpPr>
        <p:grpSpPr>
          <a:xfrm>
            <a:off x="5678919" y="4255249"/>
            <a:ext cx="760161" cy="1097280"/>
            <a:chOff x="5707923" y="1438008"/>
            <a:chExt cx="760161" cy="1129019"/>
          </a:xfrm>
        </p:grpSpPr>
        <p:grpSp>
          <p:nvGrpSpPr>
            <p:cNvPr id="183" name="Group 182">
              <a:extLst>
                <a:ext uri="{FF2B5EF4-FFF2-40B4-BE49-F238E27FC236}">
                  <a16:creationId xmlns:a16="http://schemas.microsoft.com/office/drawing/2014/main" id="{57493CA7-5EA6-D661-A651-C79ADB55FCC0}"/>
                </a:ext>
              </a:extLst>
            </p:cNvPr>
            <p:cNvGrpSpPr/>
            <p:nvPr/>
          </p:nvGrpSpPr>
          <p:grpSpPr>
            <a:xfrm>
              <a:off x="5707923" y="1438008"/>
              <a:ext cx="760161" cy="380569"/>
              <a:chOff x="5865770" y="1134009"/>
              <a:chExt cx="760161" cy="333823"/>
            </a:xfrm>
          </p:grpSpPr>
          <p:sp>
            <p:nvSpPr>
              <p:cNvPr id="190" name="Rectangle 189">
                <a:extLst>
                  <a:ext uri="{FF2B5EF4-FFF2-40B4-BE49-F238E27FC236}">
                    <a16:creationId xmlns:a16="http://schemas.microsoft.com/office/drawing/2014/main" id="{5EFBDC09-29DF-BB4B-19D7-9FA7072AACD1}"/>
                  </a:ext>
                </a:extLst>
              </p:cNvPr>
              <p:cNvSpPr/>
              <p:nvPr/>
            </p:nvSpPr>
            <p:spPr>
              <a:xfrm>
                <a:off x="5865770" y="1134009"/>
                <a:ext cx="668721" cy="333823"/>
              </a:xfrm>
              <a:prstGeom prst="rect">
                <a:avLst/>
              </a:prstGeom>
              <a:solidFill>
                <a:srgbClr val="00206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rgbClr val="00B0F0"/>
                    </a:solidFill>
                    <a:latin typeface="Consolas" panose="020B0609020204030204" pitchFamily="49" charset="0"/>
                  </a:rPr>
                  <a:t>X</a:t>
                </a:r>
                <a:r>
                  <a:rPr lang="en-US" dirty="0">
                    <a:latin typeface="Consolas" panose="020B0609020204030204" pitchFamily="49" charset="0"/>
                  </a:rPr>
                  <a:t>[6]</a:t>
                </a:r>
              </a:p>
            </p:txBody>
          </p:sp>
          <p:sp>
            <p:nvSpPr>
              <p:cNvPr id="191" name="Rectangle 190">
                <a:extLst>
                  <a:ext uri="{FF2B5EF4-FFF2-40B4-BE49-F238E27FC236}">
                    <a16:creationId xmlns:a16="http://schemas.microsoft.com/office/drawing/2014/main" id="{52631BE7-A050-5BF1-54E1-B850BDC64E4F}"/>
                  </a:ext>
                </a:extLst>
              </p:cNvPr>
              <p:cNvSpPr/>
              <p:nvPr/>
            </p:nvSpPr>
            <p:spPr>
              <a:xfrm>
                <a:off x="6534491" y="1255201"/>
                <a:ext cx="91440" cy="91440"/>
              </a:xfrm>
              <a:prstGeom prst="rect">
                <a:avLst/>
              </a:prstGeom>
              <a:solidFill>
                <a:srgbClr val="FFFF00">
                  <a:alpha val="0"/>
                </a:srgbClr>
              </a:solid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84" name="Group 183">
              <a:extLst>
                <a:ext uri="{FF2B5EF4-FFF2-40B4-BE49-F238E27FC236}">
                  <a16:creationId xmlns:a16="http://schemas.microsoft.com/office/drawing/2014/main" id="{46DA9E36-BFFE-B00C-4831-3EE33C709E29}"/>
                </a:ext>
              </a:extLst>
            </p:cNvPr>
            <p:cNvGrpSpPr/>
            <p:nvPr/>
          </p:nvGrpSpPr>
          <p:grpSpPr>
            <a:xfrm>
              <a:off x="5707923" y="1805891"/>
              <a:ext cx="760161" cy="380569"/>
              <a:chOff x="5865770" y="1456704"/>
              <a:chExt cx="760161" cy="333823"/>
            </a:xfrm>
          </p:grpSpPr>
          <p:sp>
            <p:nvSpPr>
              <p:cNvPr id="188" name="Rectangle 187">
                <a:extLst>
                  <a:ext uri="{FF2B5EF4-FFF2-40B4-BE49-F238E27FC236}">
                    <a16:creationId xmlns:a16="http://schemas.microsoft.com/office/drawing/2014/main" id="{CFEC1B3C-2C80-FD88-4CA1-6F294ABA4056}"/>
                  </a:ext>
                </a:extLst>
              </p:cNvPr>
              <p:cNvSpPr/>
              <p:nvPr/>
            </p:nvSpPr>
            <p:spPr>
              <a:xfrm>
                <a:off x="5865770" y="1456704"/>
                <a:ext cx="668721" cy="333823"/>
              </a:xfrm>
              <a:prstGeom prst="rect">
                <a:avLst/>
              </a:prstGeom>
              <a:solidFill>
                <a:srgbClr val="00206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rgbClr val="00B0F0"/>
                    </a:solidFill>
                    <a:latin typeface="Consolas" panose="020B0609020204030204" pitchFamily="49" charset="0"/>
                  </a:rPr>
                  <a:t>X</a:t>
                </a:r>
                <a:r>
                  <a:rPr lang="en-US" dirty="0">
                    <a:latin typeface="Consolas" panose="020B0609020204030204" pitchFamily="49" charset="0"/>
                  </a:rPr>
                  <a:t>[7]</a:t>
                </a:r>
              </a:p>
            </p:txBody>
          </p:sp>
          <p:sp>
            <p:nvSpPr>
              <p:cNvPr id="189" name="Rectangle 188">
                <a:extLst>
                  <a:ext uri="{FF2B5EF4-FFF2-40B4-BE49-F238E27FC236}">
                    <a16:creationId xmlns:a16="http://schemas.microsoft.com/office/drawing/2014/main" id="{9FC16BB4-8CC2-8A40-3A4C-B2311331C824}"/>
                  </a:ext>
                </a:extLst>
              </p:cNvPr>
              <p:cNvSpPr/>
              <p:nvPr/>
            </p:nvSpPr>
            <p:spPr>
              <a:xfrm>
                <a:off x="6534491" y="1577896"/>
                <a:ext cx="91440" cy="91440"/>
              </a:xfrm>
              <a:prstGeom prst="rect">
                <a:avLst/>
              </a:prstGeom>
              <a:solidFill>
                <a:srgbClr val="FFFF00">
                  <a:alpha val="0"/>
                </a:srgbClr>
              </a:solid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85" name="Group 184">
              <a:extLst>
                <a:ext uri="{FF2B5EF4-FFF2-40B4-BE49-F238E27FC236}">
                  <a16:creationId xmlns:a16="http://schemas.microsoft.com/office/drawing/2014/main" id="{5FF720D1-9978-F832-6B81-24940F2CAC76}"/>
                </a:ext>
              </a:extLst>
            </p:cNvPr>
            <p:cNvGrpSpPr/>
            <p:nvPr/>
          </p:nvGrpSpPr>
          <p:grpSpPr>
            <a:xfrm>
              <a:off x="5707923" y="2186458"/>
              <a:ext cx="760161" cy="380569"/>
              <a:chOff x="5865770" y="1790526"/>
              <a:chExt cx="760161" cy="333823"/>
            </a:xfrm>
          </p:grpSpPr>
          <p:sp>
            <p:nvSpPr>
              <p:cNvPr id="186" name="Rectangle 185">
                <a:extLst>
                  <a:ext uri="{FF2B5EF4-FFF2-40B4-BE49-F238E27FC236}">
                    <a16:creationId xmlns:a16="http://schemas.microsoft.com/office/drawing/2014/main" id="{BC0094E5-0C26-F872-830B-A03B3785B0AE}"/>
                  </a:ext>
                </a:extLst>
              </p:cNvPr>
              <p:cNvSpPr/>
              <p:nvPr/>
            </p:nvSpPr>
            <p:spPr>
              <a:xfrm>
                <a:off x="5865770" y="1790526"/>
                <a:ext cx="668721" cy="333823"/>
              </a:xfrm>
              <a:prstGeom prst="rect">
                <a:avLst/>
              </a:prstGeom>
              <a:solidFill>
                <a:srgbClr val="00206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rgbClr val="00B0F0"/>
                    </a:solidFill>
                    <a:latin typeface="Consolas" panose="020B0609020204030204" pitchFamily="49" charset="0"/>
                  </a:rPr>
                  <a:t>X</a:t>
                </a:r>
                <a:r>
                  <a:rPr lang="en-US" dirty="0">
                    <a:latin typeface="Consolas" panose="020B0609020204030204" pitchFamily="49" charset="0"/>
                  </a:rPr>
                  <a:t>[8]</a:t>
                </a:r>
              </a:p>
            </p:txBody>
          </p:sp>
          <p:sp>
            <p:nvSpPr>
              <p:cNvPr id="187" name="Rectangle 186">
                <a:extLst>
                  <a:ext uri="{FF2B5EF4-FFF2-40B4-BE49-F238E27FC236}">
                    <a16:creationId xmlns:a16="http://schemas.microsoft.com/office/drawing/2014/main" id="{176772BD-24E9-04B6-72A3-E2ED205E4B41}"/>
                  </a:ext>
                </a:extLst>
              </p:cNvPr>
              <p:cNvSpPr/>
              <p:nvPr/>
            </p:nvSpPr>
            <p:spPr>
              <a:xfrm>
                <a:off x="6534491" y="1911717"/>
                <a:ext cx="91440" cy="91440"/>
              </a:xfrm>
              <a:prstGeom prst="rect">
                <a:avLst/>
              </a:prstGeom>
              <a:solidFill>
                <a:srgbClr val="FFFF00">
                  <a:alpha val="0"/>
                </a:srgbClr>
              </a:solid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cxnSp>
        <p:nvCxnSpPr>
          <p:cNvPr id="192" name="Straight Arrow Connector 191">
            <a:extLst>
              <a:ext uri="{FF2B5EF4-FFF2-40B4-BE49-F238E27FC236}">
                <a16:creationId xmlns:a16="http://schemas.microsoft.com/office/drawing/2014/main" id="{57CD53CB-AF63-20BA-8F57-0602284CCA68}"/>
              </a:ext>
            </a:extLst>
          </p:cNvPr>
          <p:cNvCxnSpPr>
            <a:cxnSpLocks/>
            <a:stCxn id="191" idx="3"/>
            <a:endCxn id="181" idx="1"/>
          </p:cNvCxnSpPr>
          <p:nvPr/>
        </p:nvCxnSpPr>
        <p:spPr>
          <a:xfrm flipV="1">
            <a:off x="6439080" y="3658747"/>
            <a:ext cx="2230721" cy="781438"/>
          </a:xfrm>
          <a:prstGeom prst="straightConnector1">
            <a:avLst/>
          </a:prstGeom>
          <a:ln w="50800" cap="rnd">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93" name="Straight Arrow Connector 192">
            <a:extLst>
              <a:ext uri="{FF2B5EF4-FFF2-40B4-BE49-F238E27FC236}">
                <a16:creationId xmlns:a16="http://schemas.microsoft.com/office/drawing/2014/main" id="{C6C40FF2-9F12-3652-E48F-1E52389EBDF8}"/>
              </a:ext>
            </a:extLst>
          </p:cNvPr>
          <p:cNvCxnSpPr>
            <a:cxnSpLocks/>
            <a:stCxn id="189" idx="3"/>
            <a:endCxn id="181" idx="1"/>
          </p:cNvCxnSpPr>
          <p:nvPr/>
        </p:nvCxnSpPr>
        <p:spPr>
          <a:xfrm flipV="1">
            <a:off x="6439080" y="3658747"/>
            <a:ext cx="2230721" cy="1138979"/>
          </a:xfrm>
          <a:prstGeom prst="straightConnector1">
            <a:avLst/>
          </a:prstGeom>
          <a:ln w="50800" cap="rnd">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94" name="Straight Arrow Connector 193">
            <a:extLst>
              <a:ext uri="{FF2B5EF4-FFF2-40B4-BE49-F238E27FC236}">
                <a16:creationId xmlns:a16="http://schemas.microsoft.com/office/drawing/2014/main" id="{245BC3AA-AD83-1811-F1CC-D7AAF19CEF42}"/>
              </a:ext>
            </a:extLst>
          </p:cNvPr>
          <p:cNvCxnSpPr>
            <a:cxnSpLocks/>
            <a:stCxn id="187" idx="3"/>
            <a:endCxn id="181" idx="1"/>
          </p:cNvCxnSpPr>
          <p:nvPr/>
        </p:nvCxnSpPr>
        <p:spPr>
          <a:xfrm flipV="1">
            <a:off x="6439080" y="3658747"/>
            <a:ext cx="2230721" cy="1508846"/>
          </a:xfrm>
          <a:prstGeom prst="straightConnector1">
            <a:avLst/>
          </a:prstGeom>
          <a:ln w="50800" cap="rnd">
            <a:solidFill>
              <a:schemeClr val="tx1"/>
            </a:solidFill>
            <a:tailEnd type="none"/>
          </a:ln>
        </p:spPr>
        <p:style>
          <a:lnRef idx="1">
            <a:schemeClr val="accent1"/>
          </a:lnRef>
          <a:fillRef idx="0">
            <a:schemeClr val="accent1"/>
          </a:fillRef>
          <a:effectRef idx="0">
            <a:schemeClr val="accent1"/>
          </a:effectRef>
          <a:fontRef idx="minor">
            <a:schemeClr val="tx1"/>
          </a:fontRef>
        </p:style>
      </p:cxnSp>
      <p:grpSp>
        <p:nvGrpSpPr>
          <p:cNvPr id="198" name="Group 197">
            <a:extLst>
              <a:ext uri="{FF2B5EF4-FFF2-40B4-BE49-F238E27FC236}">
                <a16:creationId xmlns:a16="http://schemas.microsoft.com/office/drawing/2014/main" id="{DACD7BFB-572C-9E31-FEB3-0FD2FF078EB3}"/>
              </a:ext>
            </a:extLst>
          </p:cNvPr>
          <p:cNvGrpSpPr/>
          <p:nvPr/>
        </p:nvGrpSpPr>
        <p:grpSpPr>
          <a:xfrm>
            <a:off x="8669801" y="2750054"/>
            <a:ext cx="988285" cy="1091574"/>
            <a:chOff x="7645894" y="2186457"/>
            <a:chExt cx="988285" cy="1091574"/>
          </a:xfrm>
        </p:grpSpPr>
        <p:grpSp>
          <p:nvGrpSpPr>
            <p:cNvPr id="102" name="Group 101">
              <a:extLst>
                <a:ext uri="{FF2B5EF4-FFF2-40B4-BE49-F238E27FC236}">
                  <a16:creationId xmlns:a16="http://schemas.microsoft.com/office/drawing/2014/main" id="{445BA328-DC9B-507C-29E4-52C7C6FA5329}"/>
                </a:ext>
              </a:extLst>
            </p:cNvPr>
            <p:cNvGrpSpPr/>
            <p:nvPr/>
          </p:nvGrpSpPr>
          <p:grpSpPr>
            <a:xfrm>
              <a:off x="7647190" y="2186457"/>
              <a:ext cx="986989" cy="365760"/>
              <a:chOff x="6988088" y="1134010"/>
              <a:chExt cx="986989" cy="333823"/>
            </a:xfrm>
          </p:grpSpPr>
          <p:sp>
            <p:nvSpPr>
              <p:cNvPr id="80" name="Rectangle 79">
                <a:extLst>
                  <a:ext uri="{FF2B5EF4-FFF2-40B4-BE49-F238E27FC236}">
                    <a16:creationId xmlns:a16="http://schemas.microsoft.com/office/drawing/2014/main" id="{A00FAFC7-D723-69E3-75B2-22620C53EF64}"/>
                  </a:ext>
                </a:extLst>
              </p:cNvPr>
              <p:cNvSpPr/>
              <p:nvPr/>
            </p:nvSpPr>
            <p:spPr>
              <a:xfrm>
                <a:off x="7079528" y="1134010"/>
                <a:ext cx="895549" cy="333823"/>
              </a:xfrm>
              <a:prstGeom prst="rect">
                <a:avLst/>
              </a:prstGeom>
              <a:solidFill>
                <a:srgbClr val="9600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rgbClr val="FF0000"/>
                    </a:solidFill>
                    <a:latin typeface="Consolas" panose="020B0609020204030204" pitchFamily="49" charset="0"/>
                  </a:rPr>
                  <a:t>X</a:t>
                </a:r>
                <a:r>
                  <a:rPr lang="en-US" dirty="0">
                    <a:latin typeface="Consolas" panose="020B0609020204030204" pitchFamily="49" charset="0"/>
                  </a:rPr>
                  <a:t>[0:2]</a:t>
                </a:r>
              </a:p>
            </p:txBody>
          </p:sp>
          <p:sp>
            <p:nvSpPr>
              <p:cNvPr id="84" name="Rectangle 83">
                <a:extLst>
                  <a:ext uri="{FF2B5EF4-FFF2-40B4-BE49-F238E27FC236}">
                    <a16:creationId xmlns:a16="http://schemas.microsoft.com/office/drawing/2014/main" id="{546B7A31-ECDE-6632-0B9C-6F708579C93E}"/>
                  </a:ext>
                </a:extLst>
              </p:cNvPr>
              <p:cNvSpPr/>
              <p:nvPr/>
            </p:nvSpPr>
            <p:spPr>
              <a:xfrm>
                <a:off x="6988088" y="1255201"/>
                <a:ext cx="91440" cy="91440"/>
              </a:xfrm>
              <a:prstGeom prst="rect">
                <a:avLst/>
              </a:prstGeom>
              <a:solidFill>
                <a:srgbClr val="FFFF00">
                  <a:alpha val="0"/>
                </a:srgbClr>
              </a:solid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62" name="Group 161">
              <a:extLst>
                <a:ext uri="{FF2B5EF4-FFF2-40B4-BE49-F238E27FC236}">
                  <a16:creationId xmlns:a16="http://schemas.microsoft.com/office/drawing/2014/main" id="{26DD1407-CBB8-4BB7-84C6-89127A86C277}"/>
                </a:ext>
              </a:extLst>
            </p:cNvPr>
            <p:cNvGrpSpPr/>
            <p:nvPr/>
          </p:nvGrpSpPr>
          <p:grpSpPr>
            <a:xfrm>
              <a:off x="7645894" y="2549364"/>
              <a:ext cx="986989" cy="365760"/>
              <a:chOff x="6988088" y="1134010"/>
              <a:chExt cx="986989" cy="333823"/>
            </a:xfrm>
          </p:grpSpPr>
          <p:sp>
            <p:nvSpPr>
              <p:cNvPr id="163" name="Rectangle 162">
                <a:extLst>
                  <a:ext uri="{FF2B5EF4-FFF2-40B4-BE49-F238E27FC236}">
                    <a16:creationId xmlns:a16="http://schemas.microsoft.com/office/drawing/2014/main" id="{C9B87604-0832-5161-EBD7-4FEB9A0FD4D3}"/>
                  </a:ext>
                </a:extLst>
              </p:cNvPr>
              <p:cNvSpPr/>
              <p:nvPr/>
            </p:nvSpPr>
            <p:spPr>
              <a:xfrm>
                <a:off x="7079528" y="1134010"/>
                <a:ext cx="895549" cy="333823"/>
              </a:xfrm>
              <a:prstGeom prst="rect">
                <a:avLst/>
              </a:prstGeom>
              <a:solidFill>
                <a:srgbClr val="9600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rgbClr val="FF0000"/>
                    </a:solidFill>
                    <a:latin typeface="Consolas" panose="020B0609020204030204" pitchFamily="49" charset="0"/>
                  </a:rPr>
                  <a:t>X</a:t>
                </a:r>
                <a:r>
                  <a:rPr lang="en-US" dirty="0">
                    <a:latin typeface="Consolas" panose="020B0609020204030204" pitchFamily="49" charset="0"/>
                  </a:rPr>
                  <a:t>[3:5]</a:t>
                </a:r>
              </a:p>
            </p:txBody>
          </p:sp>
          <p:sp>
            <p:nvSpPr>
              <p:cNvPr id="164" name="Rectangle 163">
                <a:extLst>
                  <a:ext uri="{FF2B5EF4-FFF2-40B4-BE49-F238E27FC236}">
                    <a16:creationId xmlns:a16="http://schemas.microsoft.com/office/drawing/2014/main" id="{0AD5ED6D-4938-7A35-7241-47097F0E93A9}"/>
                  </a:ext>
                </a:extLst>
              </p:cNvPr>
              <p:cNvSpPr/>
              <p:nvPr/>
            </p:nvSpPr>
            <p:spPr>
              <a:xfrm>
                <a:off x="6988088" y="1255201"/>
                <a:ext cx="91440" cy="91440"/>
              </a:xfrm>
              <a:prstGeom prst="rect">
                <a:avLst/>
              </a:prstGeom>
              <a:solidFill>
                <a:srgbClr val="FFFF00">
                  <a:alpha val="0"/>
                </a:srgbClr>
              </a:solid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79" name="Group 178">
              <a:extLst>
                <a:ext uri="{FF2B5EF4-FFF2-40B4-BE49-F238E27FC236}">
                  <a16:creationId xmlns:a16="http://schemas.microsoft.com/office/drawing/2014/main" id="{ED95E19E-ED42-C5C5-5FB0-2FDC3EE6F714}"/>
                </a:ext>
              </a:extLst>
            </p:cNvPr>
            <p:cNvGrpSpPr/>
            <p:nvPr/>
          </p:nvGrpSpPr>
          <p:grpSpPr>
            <a:xfrm>
              <a:off x="7645894" y="2912271"/>
              <a:ext cx="986989" cy="365760"/>
              <a:chOff x="6988088" y="1134010"/>
              <a:chExt cx="986989" cy="333823"/>
            </a:xfrm>
          </p:grpSpPr>
          <p:sp>
            <p:nvSpPr>
              <p:cNvPr id="180" name="Rectangle 179">
                <a:extLst>
                  <a:ext uri="{FF2B5EF4-FFF2-40B4-BE49-F238E27FC236}">
                    <a16:creationId xmlns:a16="http://schemas.microsoft.com/office/drawing/2014/main" id="{9EC49C4E-BE10-50F7-6157-129A5A05FE0C}"/>
                  </a:ext>
                </a:extLst>
              </p:cNvPr>
              <p:cNvSpPr/>
              <p:nvPr/>
            </p:nvSpPr>
            <p:spPr>
              <a:xfrm>
                <a:off x="7079528" y="1134010"/>
                <a:ext cx="895549" cy="333823"/>
              </a:xfrm>
              <a:prstGeom prst="rect">
                <a:avLst/>
              </a:prstGeom>
              <a:solidFill>
                <a:srgbClr val="9600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rgbClr val="FF0000"/>
                    </a:solidFill>
                    <a:latin typeface="Consolas" panose="020B0609020204030204" pitchFamily="49" charset="0"/>
                  </a:rPr>
                  <a:t>X</a:t>
                </a:r>
                <a:r>
                  <a:rPr lang="en-US" dirty="0">
                    <a:latin typeface="Consolas" panose="020B0609020204030204" pitchFamily="49" charset="0"/>
                  </a:rPr>
                  <a:t>[6:8]</a:t>
                </a:r>
              </a:p>
            </p:txBody>
          </p:sp>
          <p:sp>
            <p:nvSpPr>
              <p:cNvPr id="181" name="Rectangle 180">
                <a:extLst>
                  <a:ext uri="{FF2B5EF4-FFF2-40B4-BE49-F238E27FC236}">
                    <a16:creationId xmlns:a16="http://schemas.microsoft.com/office/drawing/2014/main" id="{BCC4FF6E-F50C-E705-9D32-69F6C77E267D}"/>
                  </a:ext>
                </a:extLst>
              </p:cNvPr>
              <p:cNvSpPr/>
              <p:nvPr/>
            </p:nvSpPr>
            <p:spPr>
              <a:xfrm>
                <a:off x="6988088" y="1255201"/>
                <a:ext cx="91440" cy="91440"/>
              </a:xfrm>
              <a:prstGeom prst="rect">
                <a:avLst/>
              </a:prstGeom>
              <a:solidFill>
                <a:srgbClr val="FFFF00">
                  <a:alpha val="0"/>
                </a:srgbClr>
              </a:solid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mc:AlternateContent xmlns:mc="http://schemas.openxmlformats.org/markup-compatibility/2006" xmlns:a14="http://schemas.microsoft.com/office/drawing/2010/main">
        <mc:Choice Requires="a14">
          <p:sp>
            <p:nvSpPr>
              <p:cNvPr id="203" name="TextBox 202">
                <a:extLst>
                  <a:ext uri="{FF2B5EF4-FFF2-40B4-BE49-F238E27FC236}">
                    <a16:creationId xmlns:a16="http://schemas.microsoft.com/office/drawing/2014/main" id="{0E424868-9C11-F20B-8E36-97EA847B17E7}"/>
                  </a:ext>
                </a:extLst>
              </p:cNvPr>
              <p:cNvSpPr txBox="1"/>
              <p:nvPr/>
            </p:nvSpPr>
            <p:spPr>
              <a:xfrm>
                <a:off x="8282640" y="233334"/>
                <a:ext cx="1852751" cy="701731"/>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sz="2400" dirty="0">
                    <a:solidFill>
                      <a:schemeClr val="tx1"/>
                    </a:solidFill>
                    <a:latin typeface="+mj-lt"/>
                  </a:rPr>
                  <a:t>2</a:t>
                </a:r>
                <a:r>
                  <a:rPr lang="en-US" sz="2400" baseline="30000" dirty="0">
                    <a:solidFill>
                      <a:schemeClr val="tx1"/>
                    </a:solidFill>
                    <a:latin typeface="+mj-lt"/>
                  </a:rPr>
                  <a:t>nd</a:t>
                </a:r>
                <a:r>
                  <a:rPr lang="en-US" sz="2400" dirty="0">
                    <a:solidFill>
                      <a:schemeClr val="tx1"/>
                    </a:solidFill>
                    <a:latin typeface="+mj-lt"/>
                  </a:rPr>
                  <a:t> Kernel</a:t>
                </a:r>
              </a:p>
              <a:p>
                <a:pPr algn="ctr">
                  <a:lnSpc>
                    <a:spcPct val="90000"/>
                  </a:lnSpc>
                </a:pPr>
                <a14:m>
                  <m:oMathPara xmlns:m="http://schemas.openxmlformats.org/officeDocument/2006/math">
                    <m:oMathParaPr>
                      <m:jc m:val="centerGroup"/>
                    </m:oMathParaPr>
                    <m:oMath xmlns:m="http://schemas.openxmlformats.org/officeDocument/2006/math">
                      <m:r>
                        <a:rPr lang="en-US" sz="2000" b="0" i="1" smtClean="0">
                          <a:solidFill>
                            <a:schemeClr val="tx1"/>
                          </a:solidFill>
                          <a:latin typeface="Cambria Math" panose="02040503050406030204" pitchFamily="18" charset="0"/>
                        </a:rPr>
                        <m:t>𝑂</m:t>
                      </m:r>
                      <m:d>
                        <m:dPr>
                          <m:ctrlPr>
                            <a:rPr lang="en-US" sz="2000" b="0" i="1" smtClean="0">
                              <a:solidFill>
                                <a:schemeClr val="tx1"/>
                              </a:solidFill>
                              <a:latin typeface="Cambria Math" panose="02040503050406030204" pitchFamily="18" charset="0"/>
                            </a:rPr>
                          </m:ctrlPr>
                        </m:dPr>
                        <m:e>
                          <m:r>
                            <m:rPr>
                              <m:sty m:val="p"/>
                            </m:rPr>
                            <a:rPr lang="en-US" sz="2000" b="0" i="0" smtClean="0">
                              <a:solidFill>
                                <a:schemeClr val="tx1"/>
                              </a:solidFill>
                              <a:latin typeface="Cambria Math" panose="02040503050406030204" pitchFamily="18" charset="0"/>
                            </a:rPr>
                            <m:t>blocks</m:t>
                          </m:r>
                        </m:e>
                      </m:d>
                      <m:r>
                        <a:rPr lang="en-US" sz="2000" b="0" i="1" smtClean="0">
                          <a:solidFill>
                            <a:schemeClr val="tx1"/>
                          </a:solidFill>
                          <a:latin typeface="Cambria Math" panose="02040503050406030204" pitchFamily="18" charset="0"/>
                          <a:ea typeface="Cambria Math" panose="02040503050406030204" pitchFamily="18" charset="0"/>
                        </a:rPr>
                        <m:t>→1</m:t>
                      </m:r>
                    </m:oMath>
                  </m:oMathPara>
                </a14:m>
                <a:endParaRPr lang="en-US" sz="2000" dirty="0">
                  <a:solidFill>
                    <a:schemeClr val="tx1"/>
                  </a:solidFill>
                </a:endParaRPr>
              </a:p>
            </p:txBody>
          </p:sp>
        </mc:Choice>
        <mc:Fallback xmlns="">
          <p:sp>
            <p:nvSpPr>
              <p:cNvPr id="203" name="TextBox 202">
                <a:extLst>
                  <a:ext uri="{FF2B5EF4-FFF2-40B4-BE49-F238E27FC236}">
                    <a16:creationId xmlns:a16="http://schemas.microsoft.com/office/drawing/2014/main" id="{0E424868-9C11-F20B-8E36-97EA847B17E7}"/>
                  </a:ext>
                </a:extLst>
              </p:cNvPr>
              <p:cNvSpPr txBox="1">
                <a:spLocks noRot="1" noChangeAspect="1" noMove="1" noResize="1" noEditPoints="1" noAdjustHandles="1" noChangeArrowheads="1" noChangeShapeType="1" noTextEdit="1"/>
              </p:cNvSpPr>
              <p:nvPr/>
            </p:nvSpPr>
            <p:spPr>
              <a:xfrm>
                <a:off x="8282640" y="233334"/>
                <a:ext cx="1852751" cy="701731"/>
              </a:xfrm>
              <a:prstGeom prst="rect">
                <a:avLst/>
              </a:prstGeom>
              <a:blipFill>
                <a:blip r:embed="rId4"/>
                <a:stretch>
                  <a:fillRect t="-11304"/>
                </a:stretch>
              </a:blipFill>
              <a:ln w="635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6" name="TextBox 205">
                <a:extLst>
                  <a:ext uri="{FF2B5EF4-FFF2-40B4-BE49-F238E27FC236}">
                    <a16:creationId xmlns:a16="http://schemas.microsoft.com/office/drawing/2014/main" id="{0AB64EDD-A295-F87E-0301-BBC3EF146EFD}"/>
                  </a:ext>
                </a:extLst>
              </p:cNvPr>
              <p:cNvSpPr txBox="1"/>
              <p:nvPr/>
            </p:nvSpPr>
            <p:spPr>
              <a:xfrm>
                <a:off x="7842797" y="4422251"/>
                <a:ext cx="2732438" cy="92333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lnSpc>
                    <a:spcPct val="90000"/>
                  </a:lnSpc>
                </a:pPr>
                <a14:m>
                  <m:oMath xmlns:m="http://schemas.openxmlformats.org/officeDocument/2006/math">
                    <m:r>
                      <a:rPr lang="en-US" sz="2000" b="0" i="1" smtClean="0">
                        <a:solidFill>
                          <a:schemeClr val="tx1"/>
                        </a:solidFill>
                        <a:latin typeface="Cambria Math" panose="02040503050406030204" pitchFamily="18" charset="0"/>
                      </a:rPr>
                      <m:t>𝑂</m:t>
                    </m:r>
                    <m:d>
                      <m:dPr>
                        <m:ctrlPr>
                          <a:rPr lang="en-US" sz="2000" b="0" i="1" smtClean="0">
                            <a:solidFill>
                              <a:schemeClr val="tx1"/>
                            </a:solidFill>
                            <a:latin typeface="Cambria Math" panose="02040503050406030204" pitchFamily="18" charset="0"/>
                          </a:rPr>
                        </m:ctrlPr>
                      </m:dPr>
                      <m:e>
                        <m:r>
                          <m:rPr>
                            <m:sty m:val="p"/>
                          </m:rPr>
                          <a:rPr lang="en-US" sz="2000" b="0" i="0" smtClean="0">
                            <a:solidFill>
                              <a:schemeClr val="tx1"/>
                            </a:solidFill>
                            <a:latin typeface="Cambria Math" panose="02040503050406030204" pitchFamily="18" charset="0"/>
                          </a:rPr>
                          <m:t>blocks</m:t>
                        </m:r>
                      </m:e>
                    </m:d>
                  </m:oMath>
                </a14:m>
                <a:r>
                  <a:rPr lang="en-US" sz="2000" dirty="0">
                    <a:solidFill>
                      <a:schemeClr val="tx1"/>
                    </a:solidFill>
                  </a:rPr>
                  <a:t> temporary storage required for block sums.</a:t>
                </a:r>
              </a:p>
            </p:txBody>
          </p:sp>
        </mc:Choice>
        <mc:Fallback xmlns="">
          <p:sp>
            <p:nvSpPr>
              <p:cNvPr id="206" name="TextBox 205">
                <a:extLst>
                  <a:ext uri="{FF2B5EF4-FFF2-40B4-BE49-F238E27FC236}">
                    <a16:creationId xmlns:a16="http://schemas.microsoft.com/office/drawing/2014/main" id="{0AB64EDD-A295-F87E-0301-BBC3EF146EFD}"/>
                  </a:ext>
                </a:extLst>
              </p:cNvPr>
              <p:cNvSpPr txBox="1">
                <a:spLocks noRot="1" noChangeAspect="1" noMove="1" noResize="1" noEditPoints="1" noAdjustHandles="1" noChangeArrowheads="1" noChangeShapeType="1" noTextEdit="1"/>
              </p:cNvSpPr>
              <p:nvPr/>
            </p:nvSpPr>
            <p:spPr>
              <a:xfrm>
                <a:off x="7842797" y="4422251"/>
                <a:ext cx="2732438" cy="923330"/>
              </a:xfrm>
              <a:prstGeom prst="rect">
                <a:avLst/>
              </a:prstGeom>
              <a:blipFill>
                <a:blip r:embed="rId5"/>
                <a:stretch>
                  <a:fillRect t="-5921" r="-1563" b="-11184"/>
                </a:stretch>
              </a:blipFill>
              <a:ln w="6350">
                <a:noFill/>
              </a:ln>
            </p:spPr>
            <p:txBody>
              <a:bodyPr/>
              <a:lstStyle/>
              <a:p>
                <a:r>
                  <a:rPr lang="en-US">
                    <a:noFill/>
                  </a:rPr>
                  <a:t> </a:t>
                </a:r>
              </a:p>
            </p:txBody>
          </p:sp>
        </mc:Fallback>
      </mc:AlternateContent>
    </p:spTree>
    <p:extLst>
      <p:ext uri="{BB962C8B-B14F-4D97-AF65-F5344CB8AC3E}">
        <p14:creationId xmlns:p14="http://schemas.microsoft.com/office/powerpoint/2010/main" val="2533291497"/>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39A3AD-A328-A11E-8F56-2A49AAE2FA35}"/>
            </a:ext>
          </a:extLst>
        </p:cNvPr>
        <p:cNvGrpSpPr/>
        <p:nvPr/>
      </p:nvGrpSpPr>
      <p:grpSpPr>
        <a:xfrm>
          <a:off x="0" y="0"/>
          <a:ext cx="0" cy="0"/>
          <a:chOff x="0" y="0"/>
          <a:chExt cx="0" cy="0"/>
        </a:xfrm>
      </p:grpSpPr>
      <p:sp>
        <p:nvSpPr>
          <p:cNvPr id="4" name="Content Placeholder 3">
            <a:extLst>
              <a:ext uri="{FF2B5EF4-FFF2-40B4-BE49-F238E27FC236}">
                <a16:creationId xmlns:a16="http://schemas.microsoft.com/office/drawing/2014/main" id="{6095A7A3-E080-A629-3F9D-A83598F88D02}"/>
              </a:ext>
            </a:extLst>
          </p:cNvPr>
          <p:cNvSpPr>
            <a:spLocks noGrp="1"/>
          </p:cNvSpPr>
          <p:nvPr>
            <p:ph idx="1"/>
          </p:nvPr>
        </p:nvSpPr>
        <p:spPr>
          <a:xfrm>
            <a:off x="516752" y="2298700"/>
            <a:ext cx="4795082" cy="1569660"/>
          </a:xfrm>
        </p:spPr>
        <p:txBody>
          <a:bodyPr>
            <a:spAutoFit/>
          </a:bodyPr>
          <a:lstStyle/>
          <a:p>
            <a:r>
              <a:rPr lang="en-US" dirty="0"/>
              <a:t>thrust::</a:t>
            </a:r>
            <a:r>
              <a:rPr lang="en-US" dirty="0" err="1"/>
              <a:t>universal_vector</a:t>
            </a:r>
            <a:r>
              <a:rPr lang="en-US" dirty="0"/>
              <a:t> </a:t>
            </a:r>
            <a:r>
              <a:rPr lang="en-US" dirty="0">
                <a:solidFill>
                  <a:srgbClr val="00B0F0"/>
                </a:solidFill>
              </a:rPr>
              <a:t>X</a:t>
            </a:r>
            <a:r>
              <a:rPr lang="en-US" dirty="0"/>
              <a:t>(…);</a:t>
            </a:r>
          </a:p>
          <a:p>
            <a:endParaRPr lang="en-US" dirty="0"/>
          </a:p>
          <a:p>
            <a:r>
              <a:rPr lang="en-US" dirty="0"/>
              <a:t>auto </a:t>
            </a:r>
            <a:r>
              <a:rPr lang="en-US" dirty="0">
                <a:solidFill>
                  <a:srgbClr val="FFFF00"/>
                </a:solidFill>
              </a:rPr>
              <a:t>res</a:t>
            </a:r>
            <a:r>
              <a:rPr lang="en-US" dirty="0"/>
              <a:t> = thrust::reduce(</a:t>
            </a:r>
          </a:p>
          <a:p>
            <a:r>
              <a:rPr lang="en-US" dirty="0"/>
              <a:t>  thrust::</a:t>
            </a:r>
            <a:r>
              <a:rPr lang="en-US" dirty="0" err="1"/>
              <a:t>cuda</a:t>
            </a:r>
            <a:r>
              <a:rPr lang="en-US" dirty="0"/>
              <a:t>::par,</a:t>
            </a:r>
          </a:p>
          <a:p>
            <a:r>
              <a:rPr lang="en-US" dirty="0"/>
              <a:t>  </a:t>
            </a:r>
            <a:r>
              <a:rPr lang="en-US" dirty="0" err="1">
                <a:solidFill>
                  <a:srgbClr val="00B0F0"/>
                </a:solidFill>
              </a:rPr>
              <a:t>X.begin</a:t>
            </a:r>
            <a:r>
              <a:rPr lang="en-US" dirty="0">
                <a:solidFill>
                  <a:srgbClr val="00B0F0"/>
                </a:solidFill>
              </a:rPr>
              <a:t>()</a:t>
            </a:r>
            <a:r>
              <a:rPr lang="en-US" dirty="0"/>
              <a:t>, </a:t>
            </a:r>
            <a:r>
              <a:rPr lang="en-US" dirty="0" err="1">
                <a:solidFill>
                  <a:srgbClr val="00B0F0"/>
                </a:solidFill>
              </a:rPr>
              <a:t>X.end</a:t>
            </a:r>
            <a:r>
              <a:rPr lang="en-US" dirty="0">
                <a:solidFill>
                  <a:srgbClr val="00B0F0"/>
                </a:solidFill>
              </a:rPr>
              <a:t>()</a:t>
            </a:r>
            <a:r>
              <a:rPr lang="en-US" dirty="0"/>
              <a:t>,</a:t>
            </a:r>
          </a:p>
          <a:p>
            <a:r>
              <a:rPr lang="en-US" dirty="0"/>
              <a:t>  T{}, </a:t>
            </a:r>
            <a:r>
              <a:rPr lang="en-US" dirty="0" err="1"/>
              <a:t>cuda</a:t>
            </a:r>
            <a:r>
              <a:rPr lang="en-US" dirty="0"/>
              <a:t>::maximum{});</a:t>
            </a:r>
          </a:p>
        </p:txBody>
      </p:sp>
      <p:sp>
        <p:nvSpPr>
          <p:cNvPr id="2" name="Slide Number Placeholder 1">
            <a:extLst>
              <a:ext uri="{FF2B5EF4-FFF2-40B4-BE49-F238E27FC236}">
                <a16:creationId xmlns:a16="http://schemas.microsoft.com/office/drawing/2014/main" id="{265EB9FE-779C-0458-D015-14A670001C2D}"/>
              </a:ext>
            </a:extLst>
          </p:cNvPr>
          <p:cNvSpPr>
            <a:spLocks noGrp="1"/>
          </p:cNvSpPr>
          <p:nvPr>
            <p:ph type="sldNum" sz="quarter" idx="11"/>
          </p:nvPr>
        </p:nvSpPr>
        <p:spPr/>
        <p:txBody>
          <a:bodyPr/>
          <a:lstStyle/>
          <a:p>
            <a:fld id="{27D56BB5-3061-446C-8933-086D56C9C75B}" type="slidenum">
              <a:rPr lang="en-US" smtClean="0"/>
              <a:t>124</a:t>
            </a:fld>
            <a:endParaRPr lang="en-US"/>
          </a:p>
        </p:txBody>
      </p:sp>
      <p:sp>
        <p:nvSpPr>
          <p:cNvPr id="3" name="Footer Placeholder 2">
            <a:extLst>
              <a:ext uri="{FF2B5EF4-FFF2-40B4-BE49-F238E27FC236}">
                <a16:creationId xmlns:a16="http://schemas.microsoft.com/office/drawing/2014/main" id="{AEB3A3E3-D1D0-507F-F8DB-586A1CE9C834}"/>
              </a:ext>
            </a:extLst>
          </p:cNvPr>
          <p:cNvSpPr>
            <a:spLocks noGrp="1"/>
          </p:cNvSpPr>
          <p:nvPr>
            <p:ph type="ftr" sz="quarter" idx="12"/>
          </p:nvPr>
        </p:nvSpPr>
        <p:spPr/>
        <p:txBody>
          <a:bodyPr/>
          <a:lstStyle/>
          <a:p>
            <a:r>
              <a:rPr lang="en-US"/>
              <a:t>Copyright (C) 2026 NVIDIA</a:t>
            </a:r>
            <a:endParaRPr lang="en-US" dirty="0"/>
          </a:p>
        </p:txBody>
      </p:sp>
      <p:sp>
        <p:nvSpPr>
          <p:cNvPr id="5" name="Content Placeholder 4">
            <a:extLst>
              <a:ext uri="{FF2B5EF4-FFF2-40B4-BE49-F238E27FC236}">
                <a16:creationId xmlns:a16="http://schemas.microsoft.com/office/drawing/2014/main" id="{BF26CD2A-930E-2660-E28F-944CD917D442}"/>
              </a:ext>
            </a:extLst>
          </p:cNvPr>
          <p:cNvSpPr>
            <a:spLocks noGrp="1"/>
          </p:cNvSpPr>
          <p:nvPr>
            <p:ph idx="13"/>
          </p:nvPr>
        </p:nvSpPr>
        <p:spPr>
          <a:xfrm>
            <a:off x="5660966" y="457200"/>
            <a:ext cx="4795082" cy="584775"/>
          </a:xfrm>
        </p:spPr>
        <p:txBody>
          <a:bodyPr>
            <a:spAutoFit/>
          </a:bodyPr>
          <a:lstStyle/>
          <a:p>
            <a:r>
              <a:rPr lang="en-US" dirty="0"/>
              <a:t>thrust::</a:t>
            </a:r>
            <a:r>
              <a:rPr lang="en-US" dirty="0" err="1"/>
              <a:t>universal_vector</a:t>
            </a:r>
            <a:r>
              <a:rPr lang="en-US" dirty="0"/>
              <a:t> </a:t>
            </a:r>
            <a:r>
              <a:rPr lang="en-US" dirty="0">
                <a:solidFill>
                  <a:srgbClr val="00B0F0"/>
                </a:solidFill>
              </a:rPr>
              <a:t>X</a:t>
            </a:r>
            <a:r>
              <a:rPr lang="en-US" dirty="0"/>
              <a:t>(…);</a:t>
            </a:r>
          </a:p>
          <a:p>
            <a:r>
              <a:rPr lang="en-US" dirty="0"/>
              <a:t>thrust::</a:t>
            </a:r>
            <a:r>
              <a:rPr lang="en-US" dirty="0" err="1"/>
              <a:t>universal_vector</a:t>
            </a:r>
            <a:r>
              <a:rPr lang="en-US" dirty="0"/>
              <a:t> </a:t>
            </a:r>
            <a:r>
              <a:rPr lang="en-US" dirty="0">
                <a:solidFill>
                  <a:srgbClr val="FFFF00"/>
                </a:solidFill>
              </a:rPr>
              <a:t>res</a:t>
            </a:r>
            <a:r>
              <a:rPr lang="en-US" dirty="0"/>
              <a:t>(1);</a:t>
            </a:r>
          </a:p>
        </p:txBody>
      </p:sp>
    </p:spTree>
    <p:extLst>
      <p:ext uri="{BB962C8B-B14F-4D97-AF65-F5344CB8AC3E}">
        <p14:creationId xmlns:p14="http://schemas.microsoft.com/office/powerpoint/2010/main" val="3068142413"/>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64A101-3327-FED5-AB09-5540B92848C1}"/>
            </a:ext>
          </a:extLst>
        </p:cNvPr>
        <p:cNvGrpSpPr/>
        <p:nvPr/>
      </p:nvGrpSpPr>
      <p:grpSpPr>
        <a:xfrm>
          <a:off x="0" y="0"/>
          <a:ext cx="0" cy="0"/>
          <a:chOff x="0" y="0"/>
          <a:chExt cx="0" cy="0"/>
        </a:xfrm>
      </p:grpSpPr>
      <p:sp>
        <p:nvSpPr>
          <p:cNvPr id="4" name="Content Placeholder 3">
            <a:extLst>
              <a:ext uri="{FF2B5EF4-FFF2-40B4-BE49-F238E27FC236}">
                <a16:creationId xmlns:a16="http://schemas.microsoft.com/office/drawing/2014/main" id="{043D9C48-5CB1-45E7-39BB-D3E58411076C}"/>
              </a:ext>
            </a:extLst>
          </p:cNvPr>
          <p:cNvSpPr>
            <a:spLocks noGrp="1"/>
          </p:cNvSpPr>
          <p:nvPr>
            <p:ph idx="1"/>
          </p:nvPr>
        </p:nvSpPr>
        <p:spPr>
          <a:xfrm>
            <a:off x="516752" y="2298700"/>
            <a:ext cx="4795082" cy="1569660"/>
          </a:xfrm>
        </p:spPr>
        <p:txBody>
          <a:bodyPr>
            <a:spAutoFit/>
          </a:bodyPr>
          <a:lstStyle/>
          <a:p>
            <a:r>
              <a:rPr lang="en-US" dirty="0"/>
              <a:t>thrust::</a:t>
            </a:r>
            <a:r>
              <a:rPr lang="en-US" dirty="0" err="1"/>
              <a:t>universal_vector</a:t>
            </a:r>
            <a:r>
              <a:rPr lang="en-US" dirty="0"/>
              <a:t> </a:t>
            </a:r>
            <a:r>
              <a:rPr lang="en-US" dirty="0">
                <a:solidFill>
                  <a:srgbClr val="00B0F0"/>
                </a:solidFill>
              </a:rPr>
              <a:t>X</a:t>
            </a:r>
            <a:r>
              <a:rPr lang="en-US" dirty="0"/>
              <a:t>(…);</a:t>
            </a:r>
          </a:p>
          <a:p>
            <a:endParaRPr lang="en-US" dirty="0"/>
          </a:p>
          <a:p>
            <a:r>
              <a:rPr lang="en-US" dirty="0"/>
              <a:t>auto </a:t>
            </a:r>
            <a:r>
              <a:rPr lang="en-US" dirty="0">
                <a:solidFill>
                  <a:srgbClr val="FFFF00"/>
                </a:solidFill>
              </a:rPr>
              <a:t>res</a:t>
            </a:r>
            <a:r>
              <a:rPr lang="en-US" dirty="0"/>
              <a:t> = thrust::reduce(</a:t>
            </a:r>
          </a:p>
          <a:p>
            <a:r>
              <a:rPr lang="en-US" dirty="0"/>
              <a:t>  thrust::</a:t>
            </a:r>
            <a:r>
              <a:rPr lang="en-US" dirty="0" err="1"/>
              <a:t>cuda</a:t>
            </a:r>
            <a:r>
              <a:rPr lang="en-US" dirty="0"/>
              <a:t>::par,</a:t>
            </a:r>
          </a:p>
          <a:p>
            <a:r>
              <a:rPr lang="en-US" dirty="0"/>
              <a:t>  </a:t>
            </a:r>
            <a:r>
              <a:rPr lang="en-US" dirty="0" err="1">
                <a:solidFill>
                  <a:srgbClr val="00B0F0"/>
                </a:solidFill>
              </a:rPr>
              <a:t>X.begin</a:t>
            </a:r>
            <a:r>
              <a:rPr lang="en-US" dirty="0">
                <a:solidFill>
                  <a:srgbClr val="00B0F0"/>
                </a:solidFill>
              </a:rPr>
              <a:t>()</a:t>
            </a:r>
            <a:r>
              <a:rPr lang="en-US" dirty="0"/>
              <a:t>, </a:t>
            </a:r>
            <a:r>
              <a:rPr lang="en-US" dirty="0" err="1">
                <a:solidFill>
                  <a:srgbClr val="00B0F0"/>
                </a:solidFill>
              </a:rPr>
              <a:t>X.end</a:t>
            </a:r>
            <a:r>
              <a:rPr lang="en-US" dirty="0">
                <a:solidFill>
                  <a:srgbClr val="00B0F0"/>
                </a:solidFill>
              </a:rPr>
              <a:t>()</a:t>
            </a:r>
            <a:r>
              <a:rPr lang="en-US" dirty="0"/>
              <a:t>,</a:t>
            </a:r>
          </a:p>
          <a:p>
            <a:r>
              <a:rPr lang="en-US" dirty="0"/>
              <a:t>  T{}, </a:t>
            </a:r>
            <a:r>
              <a:rPr lang="en-US" dirty="0" err="1"/>
              <a:t>cuda</a:t>
            </a:r>
            <a:r>
              <a:rPr lang="en-US" dirty="0"/>
              <a:t>::maximum{});</a:t>
            </a:r>
          </a:p>
        </p:txBody>
      </p:sp>
      <p:sp>
        <p:nvSpPr>
          <p:cNvPr id="2" name="Slide Number Placeholder 1">
            <a:extLst>
              <a:ext uri="{FF2B5EF4-FFF2-40B4-BE49-F238E27FC236}">
                <a16:creationId xmlns:a16="http://schemas.microsoft.com/office/drawing/2014/main" id="{19869F8B-F589-137A-CF05-2367D9C23915}"/>
              </a:ext>
            </a:extLst>
          </p:cNvPr>
          <p:cNvSpPr>
            <a:spLocks noGrp="1"/>
          </p:cNvSpPr>
          <p:nvPr>
            <p:ph type="sldNum" sz="quarter" idx="11"/>
          </p:nvPr>
        </p:nvSpPr>
        <p:spPr/>
        <p:txBody>
          <a:bodyPr/>
          <a:lstStyle/>
          <a:p>
            <a:fld id="{27D56BB5-3061-446C-8933-086D56C9C75B}" type="slidenum">
              <a:rPr lang="en-US" smtClean="0"/>
              <a:t>125</a:t>
            </a:fld>
            <a:endParaRPr lang="en-US"/>
          </a:p>
        </p:txBody>
      </p:sp>
      <p:sp>
        <p:nvSpPr>
          <p:cNvPr id="3" name="Footer Placeholder 2">
            <a:extLst>
              <a:ext uri="{FF2B5EF4-FFF2-40B4-BE49-F238E27FC236}">
                <a16:creationId xmlns:a16="http://schemas.microsoft.com/office/drawing/2014/main" id="{D16E4B86-415F-9A28-36D6-036A84C175B5}"/>
              </a:ext>
            </a:extLst>
          </p:cNvPr>
          <p:cNvSpPr>
            <a:spLocks noGrp="1"/>
          </p:cNvSpPr>
          <p:nvPr>
            <p:ph type="ftr" sz="quarter" idx="12"/>
          </p:nvPr>
        </p:nvSpPr>
        <p:spPr/>
        <p:txBody>
          <a:bodyPr/>
          <a:lstStyle/>
          <a:p>
            <a:r>
              <a:rPr lang="en-US"/>
              <a:t>Copyright (C) 2026 NVIDIA</a:t>
            </a:r>
            <a:endParaRPr lang="en-US" dirty="0"/>
          </a:p>
        </p:txBody>
      </p:sp>
      <p:sp>
        <p:nvSpPr>
          <p:cNvPr id="5" name="Content Placeholder 4">
            <a:extLst>
              <a:ext uri="{FF2B5EF4-FFF2-40B4-BE49-F238E27FC236}">
                <a16:creationId xmlns:a16="http://schemas.microsoft.com/office/drawing/2014/main" id="{769C5CE4-0D6A-4083-44F7-02B206B5C60F}"/>
              </a:ext>
            </a:extLst>
          </p:cNvPr>
          <p:cNvSpPr>
            <a:spLocks noGrp="1"/>
          </p:cNvSpPr>
          <p:nvPr>
            <p:ph idx="13"/>
          </p:nvPr>
        </p:nvSpPr>
        <p:spPr>
          <a:xfrm>
            <a:off x="5660966" y="457200"/>
            <a:ext cx="4795082" cy="2800767"/>
          </a:xfrm>
        </p:spPr>
        <p:txBody>
          <a:bodyPr>
            <a:spAutoFit/>
          </a:bodyPr>
          <a:lstStyle/>
          <a:p>
            <a:r>
              <a:rPr lang="en-US" dirty="0"/>
              <a:t>thrust::</a:t>
            </a:r>
            <a:r>
              <a:rPr lang="en-US" dirty="0" err="1"/>
              <a:t>universal_vector</a:t>
            </a:r>
            <a:r>
              <a:rPr lang="en-US" dirty="0"/>
              <a:t> </a:t>
            </a:r>
            <a:r>
              <a:rPr lang="en-US" dirty="0">
                <a:solidFill>
                  <a:srgbClr val="00B0F0"/>
                </a:solidFill>
              </a:rPr>
              <a:t>X</a:t>
            </a:r>
            <a:r>
              <a:rPr lang="en-US" dirty="0"/>
              <a:t>(…);</a:t>
            </a:r>
          </a:p>
          <a:p>
            <a:r>
              <a:rPr lang="en-US" dirty="0"/>
              <a:t>thrust::</a:t>
            </a:r>
            <a:r>
              <a:rPr lang="en-US" dirty="0" err="1"/>
              <a:t>universal_vector</a:t>
            </a:r>
            <a:r>
              <a:rPr lang="en-US" dirty="0"/>
              <a:t> </a:t>
            </a:r>
            <a:r>
              <a:rPr lang="en-US" dirty="0">
                <a:solidFill>
                  <a:srgbClr val="FFFF00"/>
                </a:solidFill>
              </a:rPr>
              <a:t>res</a:t>
            </a:r>
            <a:r>
              <a:rPr lang="en-US" dirty="0"/>
              <a:t>(1);</a:t>
            </a:r>
          </a:p>
          <a:p>
            <a:endParaRPr lang="en-US" dirty="0"/>
          </a:p>
          <a:p>
            <a:r>
              <a:rPr lang="en-US" i="1" dirty="0">
                <a:solidFill>
                  <a:srgbClr val="CC9B00"/>
                </a:solidFill>
              </a:rPr>
              <a:t>// Determine temporary storage size.</a:t>
            </a:r>
          </a:p>
          <a:p>
            <a:r>
              <a:rPr lang="en-US" i="1" dirty="0">
                <a:solidFill>
                  <a:srgbClr val="CC9B00"/>
                </a:solidFill>
              </a:rPr>
              <a:t>// Doesn't launch anything.</a:t>
            </a:r>
          </a:p>
          <a:p>
            <a:r>
              <a:rPr lang="en-US" dirty="0"/>
              <a:t>int </a:t>
            </a:r>
            <a:r>
              <a:rPr lang="en-US" dirty="0" err="1">
                <a:solidFill>
                  <a:srgbClr val="FF33CC"/>
                </a:solidFill>
              </a:rPr>
              <a:t>tmp_size</a:t>
            </a:r>
            <a:r>
              <a:rPr lang="en-US" dirty="0"/>
              <a:t> = 0;</a:t>
            </a:r>
          </a:p>
          <a:p>
            <a:r>
              <a:rPr lang="en-US" dirty="0"/>
              <a:t>cub::</a:t>
            </a:r>
            <a:r>
              <a:rPr lang="en-US" dirty="0" err="1"/>
              <a:t>DeviceReduce</a:t>
            </a:r>
            <a:r>
              <a:rPr lang="en-US" dirty="0"/>
              <a:t>::Reduce(</a:t>
            </a:r>
          </a:p>
          <a:p>
            <a:r>
              <a:rPr lang="en-US" dirty="0"/>
              <a:t>  </a:t>
            </a:r>
            <a:r>
              <a:rPr lang="en-US" dirty="0" err="1">
                <a:solidFill>
                  <a:srgbClr val="FF0000"/>
                </a:solidFill>
              </a:rPr>
              <a:t>nullptr</a:t>
            </a:r>
            <a:r>
              <a:rPr lang="en-US" dirty="0"/>
              <a:t>,</a:t>
            </a:r>
          </a:p>
          <a:p>
            <a:r>
              <a:rPr lang="en-US" dirty="0"/>
              <a:t>  </a:t>
            </a:r>
            <a:r>
              <a:rPr lang="en-US" dirty="0" err="1">
                <a:solidFill>
                  <a:srgbClr val="FF33CC"/>
                </a:solidFill>
              </a:rPr>
              <a:t>tmp_size</a:t>
            </a:r>
            <a:r>
              <a:rPr lang="en-US" dirty="0"/>
              <a:t>,</a:t>
            </a:r>
          </a:p>
          <a:p>
            <a:r>
              <a:rPr lang="en-US" dirty="0"/>
              <a:t>  </a:t>
            </a:r>
            <a:r>
              <a:rPr lang="en-US" dirty="0" err="1">
                <a:solidFill>
                  <a:srgbClr val="00B0F0"/>
                </a:solidFill>
              </a:rPr>
              <a:t>X.begin</a:t>
            </a:r>
            <a:r>
              <a:rPr lang="en-US" dirty="0">
                <a:solidFill>
                  <a:srgbClr val="00B0F0"/>
                </a:solidFill>
              </a:rPr>
              <a:t>()</a:t>
            </a:r>
            <a:r>
              <a:rPr lang="en-US" dirty="0"/>
              <a:t>, </a:t>
            </a:r>
            <a:r>
              <a:rPr lang="en-US" dirty="0" err="1"/>
              <a:t>res.begin</a:t>
            </a:r>
            <a:r>
              <a:rPr lang="en-US" dirty="0"/>
              <a:t>(), </a:t>
            </a:r>
            <a:r>
              <a:rPr lang="en-US" dirty="0" err="1">
                <a:solidFill>
                  <a:srgbClr val="00B0F0"/>
                </a:solidFill>
              </a:rPr>
              <a:t>X.size</a:t>
            </a:r>
            <a:r>
              <a:rPr lang="en-US" dirty="0">
                <a:solidFill>
                  <a:srgbClr val="00B0F0"/>
                </a:solidFill>
              </a:rPr>
              <a:t>()</a:t>
            </a:r>
            <a:r>
              <a:rPr lang="en-US" dirty="0"/>
              <a:t>,</a:t>
            </a:r>
          </a:p>
          <a:p>
            <a:r>
              <a:rPr lang="en-US" dirty="0"/>
              <a:t>  </a:t>
            </a:r>
            <a:r>
              <a:rPr lang="en-US" dirty="0" err="1"/>
              <a:t>cuda</a:t>
            </a:r>
            <a:r>
              <a:rPr lang="en-US" dirty="0"/>
              <a:t>::maximum{}, T{});</a:t>
            </a:r>
          </a:p>
        </p:txBody>
      </p:sp>
    </p:spTree>
    <p:extLst>
      <p:ext uri="{BB962C8B-B14F-4D97-AF65-F5344CB8AC3E}">
        <p14:creationId xmlns:p14="http://schemas.microsoft.com/office/powerpoint/2010/main" val="4276473553"/>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CE1EE7-F4A9-00C2-1D59-A7EF5D45A109}"/>
            </a:ext>
          </a:extLst>
        </p:cNvPr>
        <p:cNvGrpSpPr/>
        <p:nvPr/>
      </p:nvGrpSpPr>
      <p:grpSpPr>
        <a:xfrm>
          <a:off x="0" y="0"/>
          <a:ext cx="0" cy="0"/>
          <a:chOff x="0" y="0"/>
          <a:chExt cx="0" cy="0"/>
        </a:xfrm>
      </p:grpSpPr>
      <p:sp>
        <p:nvSpPr>
          <p:cNvPr id="4" name="Content Placeholder 3">
            <a:extLst>
              <a:ext uri="{FF2B5EF4-FFF2-40B4-BE49-F238E27FC236}">
                <a16:creationId xmlns:a16="http://schemas.microsoft.com/office/drawing/2014/main" id="{40709996-31BE-4B4C-00B0-AB92B6A515F0}"/>
              </a:ext>
            </a:extLst>
          </p:cNvPr>
          <p:cNvSpPr>
            <a:spLocks noGrp="1"/>
          </p:cNvSpPr>
          <p:nvPr>
            <p:ph idx="1"/>
          </p:nvPr>
        </p:nvSpPr>
        <p:spPr>
          <a:xfrm>
            <a:off x="516752" y="2298700"/>
            <a:ext cx="4795082" cy="1569660"/>
          </a:xfrm>
        </p:spPr>
        <p:txBody>
          <a:bodyPr>
            <a:spAutoFit/>
          </a:bodyPr>
          <a:lstStyle/>
          <a:p>
            <a:r>
              <a:rPr lang="en-US" dirty="0"/>
              <a:t>thrust::</a:t>
            </a:r>
            <a:r>
              <a:rPr lang="en-US" dirty="0" err="1"/>
              <a:t>universal_vector</a:t>
            </a:r>
            <a:r>
              <a:rPr lang="en-US" dirty="0"/>
              <a:t> </a:t>
            </a:r>
            <a:r>
              <a:rPr lang="en-US" dirty="0">
                <a:solidFill>
                  <a:srgbClr val="00B0F0"/>
                </a:solidFill>
              </a:rPr>
              <a:t>X</a:t>
            </a:r>
            <a:r>
              <a:rPr lang="en-US" dirty="0"/>
              <a:t>(…);</a:t>
            </a:r>
          </a:p>
          <a:p>
            <a:endParaRPr lang="en-US" dirty="0"/>
          </a:p>
          <a:p>
            <a:r>
              <a:rPr lang="en-US" dirty="0"/>
              <a:t>auto </a:t>
            </a:r>
            <a:r>
              <a:rPr lang="en-US" dirty="0">
                <a:solidFill>
                  <a:srgbClr val="FFFF00"/>
                </a:solidFill>
              </a:rPr>
              <a:t>res</a:t>
            </a:r>
            <a:r>
              <a:rPr lang="en-US" dirty="0"/>
              <a:t> = thrust::reduce(</a:t>
            </a:r>
          </a:p>
          <a:p>
            <a:r>
              <a:rPr lang="en-US" dirty="0"/>
              <a:t>  thrust::</a:t>
            </a:r>
            <a:r>
              <a:rPr lang="en-US" dirty="0" err="1"/>
              <a:t>cuda</a:t>
            </a:r>
            <a:r>
              <a:rPr lang="en-US" dirty="0"/>
              <a:t>::par,</a:t>
            </a:r>
          </a:p>
          <a:p>
            <a:r>
              <a:rPr lang="en-US" dirty="0"/>
              <a:t>  </a:t>
            </a:r>
            <a:r>
              <a:rPr lang="en-US" dirty="0" err="1">
                <a:solidFill>
                  <a:srgbClr val="00B0F0"/>
                </a:solidFill>
              </a:rPr>
              <a:t>X.begin</a:t>
            </a:r>
            <a:r>
              <a:rPr lang="en-US" dirty="0">
                <a:solidFill>
                  <a:srgbClr val="00B0F0"/>
                </a:solidFill>
              </a:rPr>
              <a:t>()</a:t>
            </a:r>
            <a:r>
              <a:rPr lang="en-US" dirty="0"/>
              <a:t>, </a:t>
            </a:r>
            <a:r>
              <a:rPr lang="en-US" dirty="0" err="1">
                <a:solidFill>
                  <a:srgbClr val="00B0F0"/>
                </a:solidFill>
              </a:rPr>
              <a:t>X.end</a:t>
            </a:r>
            <a:r>
              <a:rPr lang="en-US" dirty="0">
                <a:solidFill>
                  <a:srgbClr val="00B0F0"/>
                </a:solidFill>
              </a:rPr>
              <a:t>()</a:t>
            </a:r>
            <a:r>
              <a:rPr lang="en-US" dirty="0"/>
              <a:t>,</a:t>
            </a:r>
          </a:p>
          <a:p>
            <a:r>
              <a:rPr lang="en-US" dirty="0"/>
              <a:t>  T{}, </a:t>
            </a:r>
            <a:r>
              <a:rPr lang="en-US" dirty="0" err="1"/>
              <a:t>cuda</a:t>
            </a:r>
            <a:r>
              <a:rPr lang="en-US" dirty="0"/>
              <a:t>::maximum{});</a:t>
            </a:r>
          </a:p>
        </p:txBody>
      </p:sp>
      <p:sp>
        <p:nvSpPr>
          <p:cNvPr id="2" name="Slide Number Placeholder 1">
            <a:extLst>
              <a:ext uri="{FF2B5EF4-FFF2-40B4-BE49-F238E27FC236}">
                <a16:creationId xmlns:a16="http://schemas.microsoft.com/office/drawing/2014/main" id="{CCE7FDAF-AB7C-2D12-EA59-AAEE61025ECD}"/>
              </a:ext>
            </a:extLst>
          </p:cNvPr>
          <p:cNvSpPr>
            <a:spLocks noGrp="1"/>
          </p:cNvSpPr>
          <p:nvPr>
            <p:ph type="sldNum" sz="quarter" idx="11"/>
          </p:nvPr>
        </p:nvSpPr>
        <p:spPr/>
        <p:txBody>
          <a:bodyPr/>
          <a:lstStyle/>
          <a:p>
            <a:fld id="{27D56BB5-3061-446C-8933-086D56C9C75B}" type="slidenum">
              <a:rPr lang="en-US" smtClean="0"/>
              <a:t>126</a:t>
            </a:fld>
            <a:endParaRPr lang="en-US"/>
          </a:p>
        </p:txBody>
      </p:sp>
      <p:sp>
        <p:nvSpPr>
          <p:cNvPr id="3" name="Footer Placeholder 2">
            <a:extLst>
              <a:ext uri="{FF2B5EF4-FFF2-40B4-BE49-F238E27FC236}">
                <a16:creationId xmlns:a16="http://schemas.microsoft.com/office/drawing/2014/main" id="{AD9E5B03-6C64-D82A-6A68-3DD9295C139C}"/>
              </a:ext>
            </a:extLst>
          </p:cNvPr>
          <p:cNvSpPr>
            <a:spLocks noGrp="1"/>
          </p:cNvSpPr>
          <p:nvPr>
            <p:ph type="ftr" sz="quarter" idx="12"/>
          </p:nvPr>
        </p:nvSpPr>
        <p:spPr/>
        <p:txBody>
          <a:bodyPr/>
          <a:lstStyle/>
          <a:p>
            <a:r>
              <a:rPr lang="en-US"/>
              <a:t>Copyright (C) 2026 NVIDIA</a:t>
            </a:r>
            <a:endParaRPr lang="en-US" dirty="0"/>
          </a:p>
        </p:txBody>
      </p:sp>
      <p:sp>
        <p:nvSpPr>
          <p:cNvPr id="5" name="Content Placeholder 4">
            <a:extLst>
              <a:ext uri="{FF2B5EF4-FFF2-40B4-BE49-F238E27FC236}">
                <a16:creationId xmlns:a16="http://schemas.microsoft.com/office/drawing/2014/main" id="{50E058AF-CD27-8482-A784-A1C2771A731C}"/>
              </a:ext>
            </a:extLst>
          </p:cNvPr>
          <p:cNvSpPr>
            <a:spLocks noGrp="1"/>
          </p:cNvSpPr>
          <p:nvPr>
            <p:ph idx="13"/>
          </p:nvPr>
        </p:nvSpPr>
        <p:spPr>
          <a:xfrm>
            <a:off x="5660966" y="457200"/>
            <a:ext cx="4795082" cy="2800767"/>
          </a:xfrm>
        </p:spPr>
        <p:txBody>
          <a:bodyPr>
            <a:spAutoFit/>
          </a:bodyPr>
          <a:lstStyle/>
          <a:p>
            <a:r>
              <a:rPr lang="en-US" dirty="0"/>
              <a:t>thrust::</a:t>
            </a:r>
            <a:r>
              <a:rPr lang="en-US" dirty="0" err="1"/>
              <a:t>universal_vector</a:t>
            </a:r>
            <a:r>
              <a:rPr lang="en-US" dirty="0"/>
              <a:t> </a:t>
            </a:r>
            <a:r>
              <a:rPr lang="en-US" dirty="0">
                <a:solidFill>
                  <a:srgbClr val="00B0F0"/>
                </a:solidFill>
              </a:rPr>
              <a:t>X</a:t>
            </a:r>
            <a:r>
              <a:rPr lang="en-US" dirty="0"/>
              <a:t>(…);</a:t>
            </a:r>
          </a:p>
          <a:p>
            <a:r>
              <a:rPr lang="en-US" dirty="0"/>
              <a:t>thrust::</a:t>
            </a:r>
            <a:r>
              <a:rPr lang="en-US" dirty="0" err="1"/>
              <a:t>universal_vector</a:t>
            </a:r>
            <a:r>
              <a:rPr lang="en-US" dirty="0"/>
              <a:t> </a:t>
            </a:r>
            <a:r>
              <a:rPr lang="en-US" dirty="0">
                <a:solidFill>
                  <a:srgbClr val="FFFF00"/>
                </a:solidFill>
              </a:rPr>
              <a:t>res</a:t>
            </a:r>
            <a:r>
              <a:rPr lang="en-US" dirty="0"/>
              <a:t>(1);</a:t>
            </a:r>
          </a:p>
          <a:p>
            <a:endParaRPr lang="en-US" dirty="0"/>
          </a:p>
          <a:p>
            <a:r>
              <a:rPr lang="en-US" i="1" dirty="0">
                <a:solidFill>
                  <a:srgbClr val="CC9B00"/>
                </a:solidFill>
              </a:rPr>
              <a:t>// Determine temporary storage size.</a:t>
            </a:r>
          </a:p>
          <a:p>
            <a:r>
              <a:rPr lang="en-US" i="1" dirty="0">
                <a:solidFill>
                  <a:srgbClr val="CC9B00"/>
                </a:solidFill>
              </a:rPr>
              <a:t>// Doesn't launch anything.</a:t>
            </a:r>
          </a:p>
          <a:p>
            <a:r>
              <a:rPr lang="en-US" dirty="0"/>
              <a:t>int </a:t>
            </a:r>
            <a:r>
              <a:rPr lang="en-US" dirty="0" err="1">
                <a:solidFill>
                  <a:srgbClr val="FF33CC"/>
                </a:solidFill>
              </a:rPr>
              <a:t>tmp_size</a:t>
            </a:r>
            <a:r>
              <a:rPr lang="en-US" dirty="0"/>
              <a:t> = 0;</a:t>
            </a:r>
          </a:p>
          <a:p>
            <a:r>
              <a:rPr lang="en-US" dirty="0"/>
              <a:t>cub::</a:t>
            </a:r>
            <a:r>
              <a:rPr lang="en-US" dirty="0" err="1"/>
              <a:t>DeviceReduce</a:t>
            </a:r>
            <a:r>
              <a:rPr lang="en-US" dirty="0"/>
              <a:t>::Reduce(</a:t>
            </a:r>
          </a:p>
          <a:p>
            <a:r>
              <a:rPr lang="en-US" b="1" dirty="0"/>
              <a:t>  </a:t>
            </a:r>
            <a:r>
              <a:rPr lang="en-US" b="1" dirty="0" err="1">
                <a:solidFill>
                  <a:srgbClr val="FF0000"/>
                </a:solidFill>
              </a:rPr>
              <a:t>nullptr</a:t>
            </a:r>
            <a:r>
              <a:rPr lang="en-US" b="1" dirty="0"/>
              <a:t>,</a:t>
            </a:r>
          </a:p>
          <a:p>
            <a:r>
              <a:rPr lang="en-US" b="1" dirty="0"/>
              <a:t>  </a:t>
            </a:r>
            <a:r>
              <a:rPr lang="en-US" b="1" dirty="0" err="1">
                <a:solidFill>
                  <a:srgbClr val="FF33CC"/>
                </a:solidFill>
              </a:rPr>
              <a:t>tmp_size</a:t>
            </a:r>
            <a:r>
              <a:rPr lang="en-US" b="1" dirty="0"/>
              <a:t>,</a:t>
            </a:r>
          </a:p>
          <a:p>
            <a:r>
              <a:rPr lang="en-US" dirty="0"/>
              <a:t>  </a:t>
            </a:r>
            <a:r>
              <a:rPr lang="en-US" dirty="0" err="1">
                <a:solidFill>
                  <a:srgbClr val="00B0F0"/>
                </a:solidFill>
              </a:rPr>
              <a:t>X.begin</a:t>
            </a:r>
            <a:r>
              <a:rPr lang="en-US" dirty="0">
                <a:solidFill>
                  <a:srgbClr val="00B0F0"/>
                </a:solidFill>
              </a:rPr>
              <a:t>()</a:t>
            </a:r>
            <a:r>
              <a:rPr lang="en-US" dirty="0"/>
              <a:t>, </a:t>
            </a:r>
            <a:r>
              <a:rPr lang="en-US" dirty="0" err="1"/>
              <a:t>res.begin</a:t>
            </a:r>
            <a:r>
              <a:rPr lang="en-US" dirty="0"/>
              <a:t>(), </a:t>
            </a:r>
            <a:r>
              <a:rPr lang="en-US" dirty="0" err="1">
                <a:solidFill>
                  <a:srgbClr val="00B0F0"/>
                </a:solidFill>
              </a:rPr>
              <a:t>X.size</a:t>
            </a:r>
            <a:r>
              <a:rPr lang="en-US" dirty="0">
                <a:solidFill>
                  <a:srgbClr val="00B0F0"/>
                </a:solidFill>
              </a:rPr>
              <a:t>()</a:t>
            </a:r>
            <a:r>
              <a:rPr lang="en-US" dirty="0"/>
              <a:t>,</a:t>
            </a:r>
          </a:p>
          <a:p>
            <a:r>
              <a:rPr lang="en-US" dirty="0"/>
              <a:t>  </a:t>
            </a:r>
            <a:r>
              <a:rPr lang="en-US" dirty="0" err="1"/>
              <a:t>cuda</a:t>
            </a:r>
            <a:r>
              <a:rPr lang="en-US" dirty="0"/>
              <a:t>::maximum{}, T{});</a:t>
            </a:r>
          </a:p>
        </p:txBody>
      </p:sp>
      <p:sp>
        <p:nvSpPr>
          <p:cNvPr id="6" name="Rectangle: Rounded Corners 5">
            <a:extLst>
              <a:ext uri="{FF2B5EF4-FFF2-40B4-BE49-F238E27FC236}">
                <a16:creationId xmlns:a16="http://schemas.microsoft.com/office/drawing/2014/main" id="{D5EB8057-1FD9-5AF8-513D-8D7B1A91F8C3}"/>
              </a:ext>
            </a:extLst>
          </p:cNvPr>
          <p:cNvSpPr/>
          <p:nvPr/>
        </p:nvSpPr>
        <p:spPr>
          <a:xfrm>
            <a:off x="5859780" y="2207200"/>
            <a:ext cx="1178052" cy="521208"/>
          </a:xfrm>
          <a:prstGeom prst="roundRect">
            <a:avLst/>
          </a:prstGeom>
          <a:noFill/>
          <a:ln w="38100" cap="rnd">
            <a:solidFill>
              <a:srgbClr val="FFC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901192316"/>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F3CD1C-795F-355F-E2C7-72A4E1C183B3}"/>
            </a:ext>
          </a:extLst>
        </p:cNvPr>
        <p:cNvGrpSpPr/>
        <p:nvPr/>
      </p:nvGrpSpPr>
      <p:grpSpPr>
        <a:xfrm>
          <a:off x="0" y="0"/>
          <a:ext cx="0" cy="0"/>
          <a:chOff x="0" y="0"/>
          <a:chExt cx="0" cy="0"/>
        </a:xfrm>
      </p:grpSpPr>
      <p:sp>
        <p:nvSpPr>
          <p:cNvPr id="4" name="Content Placeholder 3">
            <a:extLst>
              <a:ext uri="{FF2B5EF4-FFF2-40B4-BE49-F238E27FC236}">
                <a16:creationId xmlns:a16="http://schemas.microsoft.com/office/drawing/2014/main" id="{7F44BCB0-E52F-4F72-F018-EF44CBCF18C6}"/>
              </a:ext>
            </a:extLst>
          </p:cNvPr>
          <p:cNvSpPr>
            <a:spLocks noGrp="1"/>
          </p:cNvSpPr>
          <p:nvPr>
            <p:ph idx="1"/>
          </p:nvPr>
        </p:nvSpPr>
        <p:spPr>
          <a:xfrm>
            <a:off x="516752" y="2298700"/>
            <a:ext cx="4795082" cy="1569660"/>
          </a:xfrm>
        </p:spPr>
        <p:txBody>
          <a:bodyPr>
            <a:spAutoFit/>
          </a:bodyPr>
          <a:lstStyle/>
          <a:p>
            <a:r>
              <a:rPr lang="en-US" dirty="0"/>
              <a:t>thrust::</a:t>
            </a:r>
            <a:r>
              <a:rPr lang="en-US" dirty="0" err="1"/>
              <a:t>universal_vector</a:t>
            </a:r>
            <a:r>
              <a:rPr lang="en-US" dirty="0"/>
              <a:t> </a:t>
            </a:r>
            <a:r>
              <a:rPr lang="en-US" dirty="0">
                <a:solidFill>
                  <a:srgbClr val="00B0F0"/>
                </a:solidFill>
              </a:rPr>
              <a:t>X</a:t>
            </a:r>
            <a:r>
              <a:rPr lang="en-US" dirty="0"/>
              <a:t>(…);</a:t>
            </a:r>
          </a:p>
          <a:p>
            <a:endParaRPr lang="en-US" dirty="0"/>
          </a:p>
          <a:p>
            <a:r>
              <a:rPr lang="en-US" dirty="0"/>
              <a:t>auto </a:t>
            </a:r>
            <a:r>
              <a:rPr lang="en-US" dirty="0">
                <a:solidFill>
                  <a:srgbClr val="FFFF00"/>
                </a:solidFill>
              </a:rPr>
              <a:t>res</a:t>
            </a:r>
            <a:r>
              <a:rPr lang="en-US" dirty="0"/>
              <a:t> = thrust::reduce(</a:t>
            </a:r>
          </a:p>
          <a:p>
            <a:r>
              <a:rPr lang="en-US" dirty="0"/>
              <a:t>  thrust::</a:t>
            </a:r>
            <a:r>
              <a:rPr lang="en-US" dirty="0" err="1"/>
              <a:t>cuda</a:t>
            </a:r>
            <a:r>
              <a:rPr lang="en-US" dirty="0"/>
              <a:t>::par,</a:t>
            </a:r>
          </a:p>
          <a:p>
            <a:r>
              <a:rPr lang="en-US" dirty="0"/>
              <a:t>  </a:t>
            </a:r>
            <a:r>
              <a:rPr lang="en-US" dirty="0" err="1">
                <a:solidFill>
                  <a:srgbClr val="00B0F0"/>
                </a:solidFill>
              </a:rPr>
              <a:t>X.begin</a:t>
            </a:r>
            <a:r>
              <a:rPr lang="en-US" dirty="0">
                <a:solidFill>
                  <a:srgbClr val="00B0F0"/>
                </a:solidFill>
              </a:rPr>
              <a:t>()</a:t>
            </a:r>
            <a:r>
              <a:rPr lang="en-US" dirty="0"/>
              <a:t>, </a:t>
            </a:r>
            <a:r>
              <a:rPr lang="en-US" dirty="0" err="1">
                <a:solidFill>
                  <a:srgbClr val="00B0F0"/>
                </a:solidFill>
              </a:rPr>
              <a:t>X.end</a:t>
            </a:r>
            <a:r>
              <a:rPr lang="en-US" dirty="0">
                <a:solidFill>
                  <a:srgbClr val="00B0F0"/>
                </a:solidFill>
              </a:rPr>
              <a:t>()</a:t>
            </a:r>
            <a:r>
              <a:rPr lang="en-US" dirty="0"/>
              <a:t>,</a:t>
            </a:r>
          </a:p>
          <a:p>
            <a:r>
              <a:rPr lang="en-US" dirty="0"/>
              <a:t>  T{}, </a:t>
            </a:r>
            <a:r>
              <a:rPr lang="en-US" dirty="0" err="1"/>
              <a:t>cuda</a:t>
            </a:r>
            <a:r>
              <a:rPr lang="en-US" dirty="0"/>
              <a:t>::maximum{});</a:t>
            </a:r>
          </a:p>
        </p:txBody>
      </p:sp>
      <p:sp>
        <p:nvSpPr>
          <p:cNvPr id="2" name="Slide Number Placeholder 1">
            <a:extLst>
              <a:ext uri="{FF2B5EF4-FFF2-40B4-BE49-F238E27FC236}">
                <a16:creationId xmlns:a16="http://schemas.microsoft.com/office/drawing/2014/main" id="{05F04ED8-6CDA-9948-2816-17916CD09B73}"/>
              </a:ext>
            </a:extLst>
          </p:cNvPr>
          <p:cNvSpPr>
            <a:spLocks noGrp="1"/>
          </p:cNvSpPr>
          <p:nvPr>
            <p:ph type="sldNum" sz="quarter" idx="11"/>
          </p:nvPr>
        </p:nvSpPr>
        <p:spPr/>
        <p:txBody>
          <a:bodyPr/>
          <a:lstStyle/>
          <a:p>
            <a:fld id="{27D56BB5-3061-446C-8933-086D56C9C75B}" type="slidenum">
              <a:rPr lang="en-US" smtClean="0"/>
              <a:t>127</a:t>
            </a:fld>
            <a:endParaRPr lang="en-US"/>
          </a:p>
        </p:txBody>
      </p:sp>
      <p:sp>
        <p:nvSpPr>
          <p:cNvPr id="3" name="Footer Placeholder 2">
            <a:extLst>
              <a:ext uri="{FF2B5EF4-FFF2-40B4-BE49-F238E27FC236}">
                <a16:creationId xmlns:a16="http://schemas.microsoft.com/office/drawing/2014/main" id="{A944428F-57BE-30E1-1E61-0F074101D9E9}"/>
              </a:ext>
            </a:extLst>
          </p:cNvPr>
          <p:cNvSpPr>
            <a:spLocks noGrp="1"/>
          </p:cNvSpPr>
          <p:nvPr>
            <p:ph type="ftr" sz="quarter" idx="12"/>
          </p:nvPr>
        </p:nvSpPr>
        <p:spPr/>
        <p:txBody>
          <a:bodyPr/>
          <a:lstStyle/>
          <a:p>
            <a:r>
              <a:rPr lang="en-US"/>
              <a:t>Copyright (C) 2026 NVIDIA</a:t>
            </a:r>
            <a:endParaRPr lang="en-US" dirty="0"/>
          </a:p>
        </p:txBody>
      </p:sp>
      <p:sp>
        <p:nvSpPr>
          <p:cNvPr id="5" name="Content Placeholder 4">
            <a:extLst>
              <a:ext uri="{FF2B5EF4-FFF2-40B4-BE49-F238E27FC236}">
                <a16:creationId xmlns:a16="http://schemas.microsoft.com/office/drawing/2014/main" id="{E62D2CC2-E93C-4E78-FBC8-47E33C362C8E}"/>
              </a:ext>
            </a:extLst>
          </p:cNvPr>
          <p:cNvSpPr>
            <a:spLocks noGrp="1"/>
          </p:cNvSpPr>
          <p:nvPr>
            <p:ph idx="13"/>
          </p:nvPr>
        </p:nvSpPr>
        <p:spPr>
          <a:xfrm>
            <a:off x="5660966" y="457200"/>
            <a:ext cx="4795082" cy="3539430"/>
          </a:xfrm>
        </p:spPr>
        <p:txBody>
          <a:bodyPr>
            <a:spAutoFit/>
          </a:bodyPr>
          <a:lstStyle/>
          <a:p>
            <a:r>
              <a:rPr lang="en-US" dirty="0"/>
              <a:t>thrust::</a:t>
            </a:r>
            <a:r>
              <a:rPr lang="en-US" dirty="0" err="1"/>
              <a:t>universal_vector</a:t>
            </a:r>
            <a:r>
              <a:rPr lang="en-US" dirty="0"/>
              <a:t> </a:t>
            </a:r>
            <a:r>
              <a:rPr lang="en-US" dirty="0">
                <a:solidFill>
                  <a:srgbClr val="00B0F0"/>
                </a:solidFill>
              </a:rPr>
              <a:t>X</a:t>
            </a:r>
            <a:r>
              <a:rPr lang="en-US" dirty="0"/>
              <a:t>(…);</a:t>
            </a:r>
          </a:p>
          <a:p>
            <a:r>
              <a:rPr lang="en-US" dirty="0"/>
              <a:t>thrust::</a:t>
            </a:r>
            <a:r>
              <a:rPr lang="en-US" dirty="0" err="1"/>
              <a:t>universal_vector</a:t>
            </a:r>
            <a:r>
              <a:rPr lang="en-US" dirty="0"/>
              <a:t> </a:t>
            </a:r>
            <a:r>
              <a:rPr lang="en-US" dirty="0">
                <a:solidFill>
                  <a:srgbClr val="FFFF00"/>
                </a:solidFill>
              </a:rPr>
              <a:t>res</a:t>
            </a:r>
            <a:r>
              <a:rPr lang="en-US" dirty="0"/>
              <a:t>(1);</a:t>
            </a:r>
          </a:p>
          <a:p>
            <a:endParaRPr lang="en-US" dirty="0"/>
          </a:p>
          <a:p>
            <a:r>
              <a:rPr lang="en-US" i="1" dirty="0">
                <a:solidFill>
                  <a:srgbClr val="CC9B00"/>
                </a:solidFill>
              </a:rPr>
              <a:t>// Determine temporary storage size.</a:t>
            </a:r>
          </a:p>
          <a:p>
            <a:r>
              <a:rPr lang="en-US" i="1" dirty="0">
                <a:solidFill>
                  <a:srgbClr val="CC9B00"/>
                </a:solidFill>
              </a:rPr>
              <a:t>// Doesn't launch anything.</a:t>
            </a:r>
          </a:p>
          <a:p>
            <a:r>
              <a:rPr lang="en-US" dirty="0"/>
              <a:t>int </a:t>
            </a:r>
            <a:r>
              <a:rPr lang="en-US" dirty="0" err="1">
                <a:solidFill>
                  <a:srgbClr val="FF33CC"/>
                </a:solidFill>
              </a:rPr>
              <a:t>tmp_size</a:t>
            </a:r>
            <a:r>
              <a:rPr lang="en-US" dirty="0"/>
              <a:t> = 0;</a:t>
            </a:r>
          </a:p>
          <a:p>
            <a:r>
              <a:rPr lang="en-US" dirty="0"/>
              <a:t>cub::</a:t>
            </a:r>
            <a:r>
              <a:rPr lang="en-US" dirty="0" err="1"/>
              <a:t>DeviceReduce</a:t>
            </a:r>
            <a:r>
              <a:rPr lang="en-US" dirty="0"/>
              <a:t>::Reduce(</a:t>
            </a:r>
          </a:p>
          <a:p>
            <a:r>
              <a:rPr lang="en-US" dirty="0"/>
              <a:t>  </a:t>
            </a:r>
            <a:r>
              <a:rPr lang="en-US" dirty="0" err="1">
                <a:solidFill>
                  <a:srgbClr val="FF0000"/>
                </a:solidFill>
              </a:rPr>
              <a:t>nullptr</a:t>
            </a:r>
            <a:r>
              <a:rPr lang="en-US" dirty="0"/>
              <a:t>,</a:t>
            </a:r>
          </a:p>
          <a:p>
            <a:r>
              <a:rPr lang="en-US" dirty="0"/>
              <a:t>  </a:t>
            </a:r>
            <a:r>
              <a:rPr lang="en-US" dirty="0" err="1">
                <a:solidFill>
                  <a:srgbClr val="FF33CC"/>
                </a:solidFill>
              </a:rPr>
              <a:t>tmp_size</a:t>
            </a:r>
            <a:r>
              <a:rPr lang="en-US" dirty="0"/>
              <a:t>,</a:t>
            </a:r>
          </a:p>
          <a:p>
            <a:r>
              <a:rPr lang="en-US" dirty="0"/>
              <a:t>  </a:t>
            </a:r>
            <a:r>
              <a:rPr lang="en-US" dirty="0" err="1">
                <a:solidFill>
                  <a:srgbClr val="00B0F0"/>
                </a:solidFill>
              </a:rPr>
              <a:t>X.begin</a:t>
            </a:r>
            <a:r>
              <a:rPr lang="en-US" dirty="0">
                <a:solidFill>
                  <a:srgbClr val="00B0F0"/>
                </a:solidFill>
              </a:rPr>
              <a:t>()</a:t>
            </a:r>
            <a:r>
              <a:rPr lang="en-US" dirty="0"/>
              <a:t>, </a:t>
            </a:r>
            <a:r>
              <a:rPr lang="en-US" dirty="0" err="1"/>
              <a:t>res.begin</a:t>
            </a:r>
            <a:r>
              <a:rPr lang="en-US" dirty="0"/>
              <a:t>(), </a:t>
            </a:r>
            <a:r>
              <a:rPr lang="en-US" dirty="0" err="1">
                <a:solidFill>
                  <a:srgbClr val="00B0F0"/>
                </a:solidFill>
              </a:rPr>
              <a:t>X.size</a:t>
            </a:r>
            <a:r>
              <a:rPr lang="en-US" dirty="0">
                <a:solidFill>
                  <a:srgbClr val="00B0F0"/>
                </a:solidFill>
              </a:rPr>
              <a:t>()</a:t>
            </a:r>
            <a:r>
              <a:rPr lang="en-US" dirty="0"/>
              <a:t>,</a:t>
            </a:r>
          </a:p>
          <a:p>
            <a:r>
              <a:rPr lang="en-US" dirty="0"/>
              <a:t>  </a:t>
            </a:r>
            <a:r>
              <a:rPr lang="en-US" dirty="0" err="1"/>
              <a:t>cuda</a:t>
            </a:r>
            <a:r>
              <a:rPr lang="en-US" dirty="0"/>
              <a:t>::maximum{}, T{});</a:t>
            </a:r>
          </a:p>
          <a:p>
            <a:endParaRPr lang="en-US" dirty="0"/>
          </a:p>
          <a:p>
            <a:r>
              <a:rPr lang="en-US" dirty="0"/>
              <a:t>thrust::</a:t>
            </a:r>
            <a:r>
              <a:rPr lang="en-US" dirty="0" err="1"/>
              <a:t>device_vector</a:t>
            </a:r>
            <a:r>
              <a:rPr lang="en-US" dirty="0"/>
              <a:t>&lt;</a:t>
            </a:r>
            <a:r>
              <a:rPr lang="en-US" dirty="0" err="1"/>
              <a:t>cuda</a:t>
            </a:r>
            <a:r>
              <a:rPr lang="en-US" dirty="0"/>
              <a:t>::std::byte&gt;</a:t>
            </a:r>
          </a:p>
          <a:p>
            <a:r>
              <a:rPr lang="en-US" dirty="0"/>
              <a:t>  </a:t>
            </a:r>
            <a:r>
              <a:rPr lang="en-US" dirty="0" err="1">
                <a:solidFill>
                  <a:srgbClr val="FF0000"/>
                </a:solidFill>
              </a:rPr>
              <a:t>tmp</a:t>
            </a:r>
            <a:r>
              <a:rPr lang="en-US" dirty="0"/>
              <a:t>(</a:t>
            </a:r>
            <a:r>
              <a:rPr lang="en-US" dirty="0" err="1">
                <a:solidFill>
                  <a:srgbClr val="FF33CC"/>
                </a:solidFill>
              </a:rPr>
              <a:t>tmp_size</a:t>
            </a:r>
            <a:r>
              <a:rPr lang="en-US" dirty="0"/>
              <a:t>);</a:t>
            </a:r>
          </a:p>
        </p:txBody>
      </p:sp>
    </p:spTree>
    <p:extLst>
      <p:ext uri="{BB962C8B-B14F-4D97-AF65-F5344CB8AC3E}">
        <p14:creationId xmlns:p14="http://schemas.microsoft.com/office/powerpoint/2010/main" val="2901232417"/>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E1D8F9-D6DB-31EE-39F6-DEBF61F9AA0D}"/>
            </a:ext>
          </a:extLst>
        </p:cNvPr>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575552C-0E45-A18C-18AC-169ACDE8EFFB}"/>
              </a:ext>
            </a:extLst>
          </p:cNvPr>
          <p:cNvSpPr>
            <a:spLocks noGrp="1"/>
          </p:cNvSpPr>
          <p:nvPr>
            <p:ph idx="1"/>
          </p:nvPr>
        </p:nvSpPr>
        <p:spPr>
          <a:xfrm>
            <a:off x="516752" y="2298700"/>
            <a:ext cx="4795082" cy="1569660"/>
          </a:xfrm>
        </p:spPr>
        <p:txBody>
          <a:bodyPr>
            <a:spAutoFit/>
          </a:bodyPr>
          <a:lstStyle/>
          <a:p>
            <a:r>
              <a:rPr lang="en-US" dirty="0"/>
              <a:t>thrust::</a:t>
            </a:r>
            <a:r>
              <a:rPr lang="en-US" dirty="0" err="1"/>
              <a:t>universal_vector</a:t>
            </a:r>
            <a:r>
              <a:rPr lang="en-US" dirty="0"/>
              <a:t> </a:t>
            </a:r>
            <a:r>
              <a:rPr lang="en-US" dirty="0">
                <a:solidFill>
                  <a:srgbClr val="00B0F0"/>
                </a:solidFill>
              </a:rPr>
              <a:t>X</a:t>
            </a:r>
            <a:r>
              <a:rPr lang="en-US" dirty="0"/>
              <a:t>(…);</a:t>
            </a:r>
          </a:p>
          <a:p>
            <a:endParaRPr lang="en-US" dirty="0"/>
          </a:p>
          <a:p>
            <a:r>
              <a:rPr lang="en-US" dirty="0"/>
              <a:t>auto </a:t>
            </a:r>
            <a:r>
              <a:rPr lang="en-US" dirty="0">
                <a:solidFill>
                  <a:srgbClr val="FFFF00"/>
                </a:solidFill>
              </a:rPr>
              <a:t>res</a:t>
            </a:r>
            <a:r>
              <a:rPr lang="en-US" dirty="0"/>
              <a:t> = thrust::reduce(</a:t>
            </a:r>
          </a:p>
          <a:p>
            <a:r>
              <a:rPr lang="en-US" dirty="0"/>
              <a:t>  thrust::</a:t>
            </a:r>
            <a:r>
              <a:rPr lang="en-US" dirty="0" err="1"/>
              <a:t>cuda</a:t>
            </a:r>
            <a:r>
              <a:rPr lang="en-US" dirty="0"/>
              <a:t>::par,</a:t>
            </a:r>
          </a:p>
          <a:p>
            <a:r>
              <a:rPr lang="en-US" dirty="0"/>
              <a:t>  </a:t>
            </a:r>
            <a:r>
              <a:rPr lang="en-US" dirty="0" err="1">
                <a:solidFill>
                  <a:srgbClr val="00B0F0"/>
                </a:solidFill>
              </a:rPr>
              <a:t>X.begin</a:t>
            </a:r>
            <a:r>
              <a:rPr lang="en-US" dirty="0">
                <a:solidFill>
                  <a:srgbClr val="00B0F0"/>
                </a:solidFill>
              </a:rPr>
              <a:t>()</a:t>
            </a:r>
            <a:r>
              <a:rPr lang="en-US" dirty="0"/>
              <a:t>, </a:t>
            </a:r>
            <a:r>
              <a:rPr lang="en-US" dirty="0" err="1">
                <a:solidFill>
                  <a:srgbClr val="00B0F0"/>
                </a:solidFill>
              </a:rPr>
              <a:t>X.end</a:t>
            </a:r>
            <a:r>
              <a:rPr lang="en-US" dirty="0">
                <a:solidFill>
                  <a:srgbClr val="00B0F0"/>
                </a:solidFill>
              </a:rPr>
              <a:t>()</a:t>
            </a:r>
            <a:r>
              <a:rPr lang="en-US" dirty="0"/>
              <a:t>,</a:t>
            </a:r>
          </a:p>
          <a:p>
            <a:r>
              <a:rPr lang="en-US" dirty="0"/>
              <a:t>  T{}, </a:t>
            </a:r>
            <a:r>
              <a:rPr lang="en-US" dirty="0" err="1"/>
              <a:t>cuda</a:t>
            </a:r>
            <a:r>
              <a:rPr lang="en-US" dirty="0"/>
              <a:t>::maximum{});</a:t>
            </a:r>
          </a:p>
        </p:txBody>
      </p:sp>
      <p:sp>
        <p:nvSpPr>
          <p:cNvPr id="2" name="Slide Number Placeholder 1">
            <a:extLst>
              <a:ext uri="{FF2B5EF4-FFF2-40B4-BE49-F238E27FC236}">
                <a16:creationId xmlns:a16="http://schemas.microsoft.com/office/drawing/2014/main" id="{373890CD-971E-154D-C5FC-563B531FA9B3}"/>
              </a:ext>
            </a:extLst>
          </p:cNvPr>
          <p:cNvSpPr>
            <a:spLocks noGrp="1"/>
          </p:cNvSpPr>
          <p:nvPr>
            <p:ph type="sldNum" sz="quarter" idx="11"/>
          </p:nvPr>
        </p:nvSpPr>
        <p:spPr/>
        <p:txBody>
          <a:bodyPr/>
          <a:lstStyle/>
          <a:p>
            <a:fld id="{27D56BB5-3061-446C-8933-086D56C9C75B}" type="slidenum">
              <a:rPr lang="en-US" smtClean="0"/>
              <a:t>128</a:t>
            </a:fld>
            <a:endParaRPr lang="en-US"/>
          </a:p>
        </p:txBody>
      </p:sp>
      <p:sp>
        <p:nvSpPr>
          <p:cNvPr id="3" name="Footer Placeholder 2">
            <a:extLst>
              <a:ext uri="{FF2B5EF4-FFF2-40B4-BE49-F238E27FC236}">
                <a16:creationId xmlns:a16="http://schemas.microsoft.com/office/drawing/2014/main" id="{0E964DF8-5556-ED90-2BD3-CBDBC938657E}"/>
              </a:ext>
            </a:extLst>
          </p:cNvPr>
          <p:cNvSpPr>
            <a:spLocks noGrp="1"/>
          </p:cNvSpPr>
          <p:nvPr>
            <p:ph type="ftr" sz="quarter" idx="12"/>
          </p:nvPr>
        </p:nvSpPr>
        <p:spPr/>
        <p:txBody>
          <a:bodyPr/>
          <a:lstStyle/>
          <a:p>
            <a:r>
              <a:rPr lang="en-US"/>
              <a:t>Copyright (C) 2026 NVIDIA</a:t>
            </a:r>
            <a:endParaRPr lang="en-US" dirty="0"/>
          </a:p>
        </p:txBody>
      </p:sp>
      <p:sp>
        <p:nvSpPr>
          <p:cNvPr id="5" name="Content Placeholder 4">
            <a:extLst>
              <a:ext uri="{FF2B5EF4-FFF2-40B4-BE49-F238E27FC236}">
                <a16:creationId xmlns:a16="http://schemas.microsoft.com/office/drawing/2014/main" id="{284A97AF-D11B-51BE-AB02-1D0FF5E9890F}"/>
              </a:ext>
            </a:extLst>
          </p:cNvPr>
          <p:cNvSpPr>
            <a:spLocks noGrp="1"/>
          </p:cNvSpPr>
          <p:nvPr>
            <p:ph idx="13"/>
          </p:nvPr>
        </p:nvSpPr>
        <p:spPr>
          <a:xfrm>
            <a:off x="5660966" y="457200"/>
            <a:ext cx="4795082" cy="5262979"/>
          </a:xfrm>
        </p:spPr>
        <p:txBody>
          <a:bodyPr>
            <a:spAutoFit/>
          </a:bodyPr>
          <a:lstStyle/>
          <a:p>
            <a:r>
              <a:rPr lang="en-US" dirty="0"/>
              <a:t>thrust::</a:t>
            </a:r>
            <a:r>
              <a:rPr lang="en-US" dirty="0" err="1"/>
              <a:t>universal_vector</a:t>
            </a:r>
            <a:r>
              <a:rPr lang="en-US" dirty="0"/>
              <a:t> </a:t>
            </a:r>
            <a:r>
              <a:rPr lang="en-US" dirty="0">
                <a:solidFill>
                  <a:srgbClr val="00B0F0"/>
                </a:solidFill>
              </a:rPr>
              <a:t>X</a:t>
            </a:r>
            <a:r>
              <a:rPr lang="en-US" dirty="0"/>
              <a:t>(…);</a:t>
            </a:r>
          </a:p>
          <a:p>
            <a:r>
              <a:rPr lang="en-US" dirty="0"/>
              <a:t>thrust::</a:t>
            </a:r>
            <a:r>
              <a:rPr lang="en-US" dirty="0" err="1"/>
              <a:t>universal_vector</a:t>
            </a:r>
            <a:r>
              <a:rPr lang="en-US" dirty="0"/>
              <a:t> </a:t>
            </a:r>
            <a:r>
              <a:rPr lang="en-US" dirty="0">
                <a:solidFill>
                  <a:srgbClr val="FFFF00"/>
                </a:solidFill>
              </a:rPr>
              <a:t>res</a:t>
            </a:r>
            <a:r>
              <a:rPr lang="en-US" dirty="0"/>
              <a:t>(1);</a:t>
            </a:r>
          </a:p>
          <a:p>
            <a:endParaRPr lang="en-US" dirty="0"/>
          </a:p>
          <a:p>
            <a:r>
              <a:rPr lang="en-US" i="1" dirty="0">
                <a:solidFill>
                  <a:srgbClr val="CC9B00"/>
                </a:solidFill>
              </a:rPr>
              <a:t>// Determine temporary storage size.</a:t>
            </a:r>
          </a:p>
          <a:p>
            <a:r>
              <a:rPr lang="en-US" i="1" dirty="0">
                <a:solidFill>
                  <a:srgbClr val="CC9B00"/>
                </a:solidFill>
              </a:rPr>
              <a:t>// Doesn't launch anything.</a:t>
            </a:r>
          </a:p>
          <a:p>
            <a:r>
              <a:rPr lang="en-US" dirty="0"/>
              <a:t>int </a:t>
            </a:r>
            <a:r>
              <a:rPr lang="en-US" dirty="0" err="1">
                <a:solidFill>
                  <a:srgbClr val="FF33CC"/>
                </a:solidFill>
              </a:rPr>
              <a:t>tmp_size</a:t>
            </a:r>
            <a:r>
              <a:rPr lang="en-US" dirty="0"/>
              <a:t> = 0;</a:t>
            </a:r>
          </a:p>
          <a:p>
            <a:r>
              <a:rPr lang="en-US" dirty="0"/>
              <a:t>cub::</a:t>
            </a:r>
            <a:r>
              <a:rPr lang="en-US" dirty="0" err="1"/>
              <a:t>DeviceReduce</a:t>
            </a:r>
            <a:r>
              <a:rPr lang="en-US" dirty="0"/>
              <a:t>::Reduce(</a:t>
            </a:r>
          </a:p>
          <a:p>
            <a:r>
              <a:rPr lang="en-US" dirty="0"/>
              <a:t>  </a:t>
            </a:r>
            <a:r>
              <a:rPr lang="en-US" dirty="0" err="1">
                <a:solidFill>
                  <a:srgbClr val="FF0000"/>
                </a:solidFill>
              </a:rPr>
              <a:t>nullptr</a:t>
            </a:r>
            <a:r>
              <a:rPr lang="en-US" dirty="0"/>
              <a:t>,</a:t>
            </a:r>
          </a:p>
          <a:p>
            <a:r>
              <a:rPr lang="en-US" dirty="0"/>
              <a:t>  </a:t>
            </a:r>
            <a:r>
              <a:rPr lang="en-US" dirty="0" err="1">
                <a:solidFill>
                  <a:srgbClr val="FF33CC"/>
                </a:solidFill>
              </a:rPr>
              <a:t>tmp_size</a:t>
            </a:r>
            <a:r>
              <a:rPr lang="en-US" dirty="0"/>
              <a:t>,</a:t>
            </a:r>
          </a:p>
          <a:p>
            <a:r>
              <a:rPr lang="en-US" dirty="0"/>
              <a:t>  </a:t>
            </a:r>
            <a:r>
              <a:rPr lang="en-US" dirty="0" err="1">
                <a:solidFill>
                  <a:srgbClr val="00B0F0"/>
                </a:solidFill>
              </a:rPr>
              <a:t>X.begin</a:t>
            </a:r>
            <a:r>
              <a:rPr lang="en-US" dirty="0">
                <a:solidFill>
                  <a:srgbClr val="00B0F0"/>
                </a:solidFill>
              </a:rPr>
              <a:t>()</a:t>
            </a:r>
            <a:r>
              <a:rPr lang="en-US" dirty="0"/>
              <a:t>, </a:t>
            </a:r>
            <a:r>
              <a:rPr lang="en-US" dirty="0" err="1"/>
              <a:t>res.begin</a:t>
            </a:r>
            <a:r>
              <a:rPr lang="en-US" dirty="0"/>
              <a:t>(), </a:t>
            </a:r>
            <a:r>
              <a:rPr lang="en-US" dirty="0" err="1">
                <a:solidFill>
                  <a:srgbClr val="00B0F0"/>
                </a:solidFill>
              </a:rPr>
              <a:t>X.size</a:t>
            </a:r>
            <a:r>
              <a:rPr lang="en-US" dirty="0">
                <a:solidFill>
                  <a:srgbClr val="00B0F0"/>
                </a:solidFill>
              </a:rPr>
              <a:t>()</a:t>
            </a:r>
            <a:r>
              <a:rPr lang="en-US" dirty="0"/>
              <a:t>, </a:t>
            </a:r>
          </a:p>
          <a:p>
            <a:r>
              <a:rPr lang="en-US" dirty="0"/>
              <a:t>  </a:t>
            </a:r>
            <a:r>
              <a:rPr lang="en-US" dirty="0" err="1"/>
              <a:t>cuda</a:t>
            </a:r>
            <a:r>
              <a:rPr lang="en-US" dirty="0"/>
              <a:t>::maximum{}, T{});</a:t>
            </a:r>
          </a:p>
          <a:p>
            <a:endParaRPr lang="en-US" dirty="0"/>
          </a:p>
          <a:p>
            <a:r>
              <a:rPr lang="en-US" dirty="0"/>
              <a:t>thrust::</a:t>
            </a:r>
            <a:r>
              <a:rPr lang="en-US" dirty="0" err="1"/>
              <a:t>device_vector</a:t>
            </a:r>
            <a:r>
              <a:rPr lang="en-US" dirty="0"/>
              <a:t>&lt;</a:t>
            </a:r>
            <a:r>
              <a:rPr lang="en-US" dirty="0" err="1"/>
              <a:t>cuda</a:t>
            </a:r>
            <a:r>
              <a:rPr lang="en-US" dirty="0"/>
              <a:t>::std::byte&gt;</a:t>
            </a:r>
          </a:p>
          <a:p>
            <a:r>
              <a:rPr lang="en-US" dirty="0"/>
              <a:t>  </a:t>
            </a:r>
            <a:r>
              <a:rPr lang="en-US" dirty="0" err="1">
                <a:solidFill>
                  <a:srgbClr val="FF0000"/>
                </a:solidFill>
              </a:rPr>
              <a:t>tmp</a:t>
            </a:r>
            <a:r>
              <a:rPr lang="en-US" dirty="0"/>
              <a:t>(</a:t>
            </a:r>
            <a:r>
              <a:rPr lang="en-US" dirty="0" err="1">
                <a:solidFill>
                  <a:srgbClr val="FF33CC"/>
                </a:solidFill>
              </a:rPr>
              <a:t>tmp_size</a:t>
            </a:r>
            <a:r>
              <a:rPr lang="en-US" dirty="0"/>
              <a:t>);</a:t>
            </a:r>
          </a:p>
          <a:p>
            <a:endParaRPr lang="en-US" dirty="0"/>
          </a:p>
          <a:p>
            <a:r>
              <a:rPr lang="en-US" i="1" dirty="0">
                <a:solidFill>
                  <a:srgbClr val="CC9B00"/>
                </a:solidFill>
              </a:rPr>
              <a:t>// Launch kernel.</a:t>
            </a:r>
          </a:p>
          <a:p>
            <a:r>
              <a:rPr lang="en-US" dirty="0"/>
              <a:t>cub::</a:t>
            </a:r>
            <a:r>
              <a:rPr lang="en-US" dirty="0" err="1"/>
              <a:t>DeviceReduce</a:t>
            </a:r>
            <a:r>
              <a:rPr lang="en-US" dirty="0"/>
              <a:t>::Reduce(</a:t>
            </a:r>
          </a:p>
          <a:p>
            <a:r>
              <a:rPr lang="en-US" dirty="0"/>
              <a:t>  thrust::</a:t>
            </a:r>
            <a:r>
              <a:rPr lang="en-US" dirty="0" err="1"/>
              <a:t>raw_pointer_cast</a:t>
            </a:r>
            <a:r>
              <a:rPr lang="en-US" dirty="0"/>
              <a:t>(</a:t>
            </a:r>
            <a:r>
              <a:rPr lang="en-US" dirty="0" err="1">
                <a:solidFill>
                  <a:srgbClr val="FF0000"/>
                </a:solidFill>
              </a:rPr>
              <a:t>tmp.data</a:t>
            </a:r>
            <a:r>
              <a:rPr lang="en-US" dirty="0">
                <a:solidFill>
                  <a:srgbClr val="FF0000"/>
                </a:solidFill>
              </a:rPr>
              <a:t>()</a:t>
            </a:r>
            <a:r>
              <a:rPr lang="en-US" dirty="0"/>
              <a:t>),</a:t>
            </a:r>
          </a:p>
          <a:p>
            <a:r>
              <a:rPr lang="en-US" dirty="0"/>
              <a:t>  </a:t>
            </a:r>
            <a:r>
              <a:rPr lang="en-US" dirty="0" err="1">
                <a:solidFill>
                  <a:srgbClr val="FF33CC"/>
                </a:solidFill>
              </a:rPr>
              <a:t>tmp_size</a:t>
            </a:r>
            <a:r>
              <a:rPr lang="en-US" dirty="0"/>
              <a:t>,</a:t>
            </a:r>
          </a:p>
          <a:p>
            <a:r>
              <a:rPr lang="en-US" dirty="0"/>
              <a:t>  </a:t>
            </a:r>
            <a:r>
              <a:rPr lang="en-US" dirty="0" err="1">
                <a:solidFill>
                  <a:srgbClr val="00B0F0"/>
                </a:solidFill>
              </a:rPr>
              <a:t>X.begin</a:t>
            </a:r>
            <a:r>
              <a:rPr lang="en-US" dirty="0">
                <a:solidFill>
                  <a:srgbClr val="00B0F0"/>
                </a:solidFill>
              </a:rPr>
              <a:t>()</a:t>
            </a:r>
            <a:r>
              <a:rPr lang="en-US" dirty="0"/>
              <a:t>, </a:t>
            </a:r>
            <a:r>
              <a:rPr lang="en-US" dirty="0" err="1"/>
              <a:t>res.begin</a:t>
            </a:r>
            <a:r>
              <a:rPr lang="en-US" dirty="0"/>
              <a:t>(), </a:t>
            </a:r>
            <a:r>
              <a:rPr lang="en-US" dirty="0" err="1">
                <a:solidFill>
                  <a:srgbClr val="00B0F0"/>
                </a:solidFill>
              </a:rPr>
              <a:t>X.size</a:t>
            </a:r>
            <a:r>
              <a:rPr lang="en-US" dirty="0">
                <a:solidFill>
                  <a:srgbClr val="00B0F0"/>
                </a:solidFill>
              </a:rPr>
              <a:t>()</a:t>
            </a:r>
            <a:r>
              <a:rPr lang="en-US" dirty="0"/>
              <a:t>,</a:t>
            </a:r>
          </a:p>
          <a:p>
            <a:r>
              <a:rPr lang="en-US" dirty="0"/>
              <a:t>  </a:t>
            </a:r>
            <a:r>
              <a:rPr lang="en-US" dirty="0" err="1"/>
              <a:t>cuda</a:t>
            </a:r>
            <a:r>
              <a:rPr lang="en-US" dirty="0"/>
              <a:t>::maximum{}, T{});</a:t>
            </a:r>
          </a:p>
        </p:txBody>
      </p:sp>
    </p:spTree>
    <p:extLst>
      <p:ext uri="{BB962C8B-B14F-4D97-AF65-F5344CB8AC3E}">
        <p14:creationId xmlns:p14="http://schemas.microsoft.com/office/powerpoint/2010/main" val="3692421990"/>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943FF9-0633-0970-34CF-2E4E4978222E}"/>
            </a:ext>
          </a:extLst>
        </p:cNvPr>
        <p:cNvGrpSpPr/>
        <p:nvPr/>
      </p:nvGrpSpPr>
      <p:grpSpPr>
        <a:xfrm>
          <a:off x="0" y="0"/>
          <a:ext cx="0" cy="0"/>
          <a:chOff x="0" y="0"/>
          <a:chExt cx="0" cy="0"/>
        </a:xfrm>
      </p:grpSpPr>
      <p:sp>
        <p:nvSpPr>
          <p:cNvPr id="4" name="Content Placeholder 3">
            <a:extLst>
              <a:ext uri="{FF2B5EF4-FFF2-40B4-BE49-F238E27FC236}">
                <a16:creationId xmlns:a16="http://schemas.microsoft.com/office/drawing/2014/main" id="{A8621C30-0EA1-97FE-E681-0433F2DD9341}"/>
              </a:ext>
            </a:extLst>
          </p:cNvPr>
          <p:cNvSpPr>
            <a:spLocks noGrp="1"/>
          </p:cNvSpPr>
          <p:nvPr>
            <p:ph idx="1"/>
          </p:nvPr>
        </p:nvSpPr>
        <p:spPr>
          <a:xfrm>
            <a:off x="514350" y="577850"/>
            <a:ext cx="9948672" cy="5020056"/>
          </a:xfrm>
        </p:spPr>
        <p:txBody>
          <a:bodyPr>
            <a:noAutofit/>
          </a:bodyPr>
          <a:lstStyle/>
          <a:p>
            <a:r>
              <a:rPr lang="en-US" dirty="0"/>
              <a:t>void </a:t>
            </a:r>
            <a:r>
              <a:rPr lang="en-US" dirty="0" err="1"/>
              <a:t>heat_equation</a:t>
            </a:r>
            <a:r>
              <a:rPr lang="en-US" dirty="0"/>
              <a:t>(auto </a:t>
            </a:r>
            <a:r>
              <a:rPr lang="en-US" dirty="0">
                <a:solidFill>
                  <a:srgbClr val="00B050"/>
                </a:solidFill>
              </a:rPr>
              <a:t>policy</a:t>
            </a:r>
            <a:r>
              <a:rPr lang="en-US" dirty="0"/>
              <a:t>,</a:t>
            </a:r>
          </a:p>
          <a:p>
            <a:r>
              <a:rPr lang="en-US" b="1" dirty="0">
                <a:solidFill>
                  <a:srgbClr val="76B900"/>
                </a:solidFill>
              </a:rPr>
              <a:t>                   </a:t>
            </a:r>
            <a:r>
              <a:rPr lang="en-US" dirty="0" err="1"/>
              <a:t>cuda</a:t>
            </a:r>
            <a:r>
              <a:rPr lang="en-US" dirty="0"/>
              <a:t>::std::</a:t>
            </a:r>
            <a:r>
              <a:rPr lang="en-US" dirty="0" err="1"/>
              <a:t>mdspan</a:t>
            </a:r>
            <a:r>
              <a:rPr lang="en-US" dirty="0"/>
              <a:t>&lt;float const, </a:t>
            </a:r>
            <a:r>
              <a:rPr lang="en-US" dirty="0" err="1"/>
              <a:t>cuda</a:t>
            </a:r>
            <a:r>
              <a:rPr lang="en-US" dirty="0"/>
              <a:t>::std::dims&lt;2&gt;&gt; </a:t>
            </a:r>
            <a:r>
              <a:rPr lang="en-US" dirty="0">
                <a:solidFill>
                  <a:srgbClr val="FF33CC"/>
                </a:solidFill>
              </a:rPr>
              <a:t>U</a:t>
            </a:r>
            <a:r>
              <a:rPr lang="en-US" dirty="0"/>
              <a:t>,</a:t>
            </a:r>
          </a:p>
          <a:p>
            <a:r>
              <a:rPr lang="en-US" dirty="0"/>
              <a:t>                   </a:t>
            </a:r>
            <a:r>
              <a:rPr lang="en-US" dirty="0" err="1"/>
              <a:t>cuda</a:t>
            </a:r>
            <a:r>
              <a:rPr lang="en-US" dirty="0"/>
              <a:t>::std::</a:t>
            </a:r>
            <a:r>
              <a:rPr lang="en-US" dirty="0" err="1"/>
              <a:t>mdspan</a:t>
            </a:r>
            <a:r>
              <a:rPr lang="en-US" dirty="0"/>
              <a:t>&lt;float, </a:t>
            </a:r>
            <a:r>
              <a:rPr lang="en-US" dirty="0" err="1"/>
              <a:t>cuda</a:t>
            </a:r>
            <a:r>
              <a:rPr lang="en-US" dirty="0"/>
              <a:t>::std::dims&lt;2&gt;&gt;       </a:t>
            </a:r>
            <a:r>
              <a:rPr lang="en-US" dirty="0">
                <a:solidFill>
                  <a:schemeClr val="accent1">
                    <a:lumMod val="60000"/>
                    <a:lumOff val="40000"/>
                  </a:schemeClr>
                </a:solidFill>
              </a:rPr>
              <a:t>V</a:t>
            </a:r>
            <a:r>
              <a:rPr lang="en-US" dirty="0"/>
              <a:t>) {</a:t>
            </a:r>
          </a:p>
          <a:p>
            <a:r>
              <a:rPr lang="en-US" dirty="0"/>
              <a:t>  thrust::</a:t>
            </a:r>
            <a:r>
              <a:rPr lang="en-US" dirty="0" err="1"/>
              <a:t>for_each_n</a:t>
            </a:r>
            <a:r>
              <a:rPr lang="en-US" dirty="0"/>
              <a:t>(</a:t>
            </a:r>
            <a:r>
              <a:rPr lang="en-US" dirty="0">
                <a:solidFill>
                  <a:srgbClr val="00B050"/>
                </a:solidFill>
              </a:rPr>
              <a:t>policy</a:t>
            </a:r>
            <a:r>
              <a:rPr lang="en-US" dirty="0"/>
              <a:t>, thrust::</a:t>
            </a:r>
            <a:r>
              <a:rPr lang="en-US" dirty="0" err="1"/>
              <a:t>make_counting_iterator</a:t>
            </a:r>
            <a:r>
              <a:rPr lang="en-US" dirty="0"/>
              <a:t>(0), </a:t>
            </a:r>
            <a:r>
              <a:rPr lang="en-US" dirty="0" err="1">
                <a:solidFill>
                  <a:srgbClr val="FF33CC"/>
                </a:solidFill>
              </a:rPr>
              <a:t>U.size</a:t>
            </a:r>
            <a:r>
              <a:rPr lang="en-US" dirty="0">
                <a:solidFill>
                  <a:srgbClr val="FF33CC"/>
                </a:solidFill>
              </a:rPr>
              <a:t>()</a:t>
            </a:r>
            <a:r>
              <a:rPr lang="en-US" dirty="0"/>
              <a:t>,</a:t>
            </a:r>
          </a:p>
          <a:p>
            <a:r>
              <a:rPr lang="en-US" dirty="0"/>
              <a:t>    [</a:t>
            </a:r>
            <a:r>
              <a:rPr lang="en-US" dirty="0">
                <a:solidFill>
                  <a:srgbClr val="FF33CC"/>
                </a:solidFill>
              </a:rPr>
              <a:t>U</a:t>
            </a:r>
            <a:r>
              <a:rPr lang="en-US" dirty="0"/>
              <a:t>, </a:t>
            </a:r>
            <a:r>
              <a:rPr lang="en-US" dirty="0">
                <a:solidFill>
                  <a:srgbClr val="00EAAD"/>
                </a:solidFill>
              </a:rPr>
              <a:t>V</a:t>
            </a:r>
            <a:r>
              <a:rPr lang="en-US" dirty="0"/>
              <a:t>] __host__ __device__ (int </a:t>
            </a:r>
            <a:r>
              <a:rPr lang="en-US" dirty="0" err="1">
                <a:solidFill>
                  <a:srgbClr val="FFFF00"/>
                </a:solidFill>
              </a:rPr>
              <a:t>x</a:t>
            </a:r>
            <a:r>
              <a:rPr lang="en-US" dirty="0" err="1">
                <a:solidFill>
                  <a:srgbClr val="00B0F0"/>
                </a:solidFill>
              </a:rPr>
              <a:t>y</a:t>
            </a:r>
            <a:r>
              <a:rPr lang="en-US" dirty="0"/>
              <a:t>) {</a:t>
            </a:r>
          </a:p>
          <a:p>
            <a:r>
              <a:rPr lang="en-US" dirty="0"/>
              <a:t>      int x = </a:t>
            </a:r>
            <a:r>
              <a:rPr lang="en-US" dirty="0" err="1">
                <a:solidFill>
                  <a:srgbClr val="FFFF00"/>
                </a:solidFill>
              </a:rPr>
              <a:t>x</a:t>
            </a:r>
            <a:r>
              <a:rPr lang="en-US" dirty="0" err="1">
                <a:solidFill>
                  <a:srgbClr val="00B0F0"/>
                </a:solidFill>
              </a:rPr>
              <a:t>y</a:t>
            </a:r>
            <a:r>
              <a:rPr lang="en-US" dirty="0"/>
              <a:t> / </a:t>
            </a:r>
            <a:r>
              <a:rPr lang="en-US" dirty="0" err="1">
                <a:solidFill>
                  <a:schemeClr val="accent3">
                    <a:lumMod val="60000"/>
                    <a:lumOff val="40000"/>
                  </a:schemeClr>
                </a:solidFill>
              </a:rPr>
              <a:t>U.extent</a:t>
            </a:r>
            <a:r>
              <a:rPr lang="en-US" dirty="0">
                <a:solidFill>
                  <a:schemeClr val="accent3">
                    <a:lumMod val="60000"/>
                    <a:lumOff val="40000"/>
                  </a:schemeClr>
                </a:solidFill>
              </a:rPr>
              <a:t>(1)</a:t>
            </a:r>
            <a:r>
              <a:rPr lang="en-US" dirty="0"/>
              <a:t>;</a:t>
            </a:r>
          </a:p>
          <a:p>
            <a:r>
              <a:rPr lang="en-US" dirty="0"/>
              <a:t>      int y = </a:t>
            </a:r>
            <a:r>
              <a:rPr lang="en-US" dirty="0" err="1">
                <a:solidFill>
                  <a:srgbClr val="FFFF00"/>
                </a:solidFill>
              </a:rPr>
              <a:t>x</a:t>
            </a:r>
            <a:r>
              <a:rPr lang="en-US" dirty="0" err="1">
                <a:solidFill>
                  <a:srgbClr val="00B0F0"/>
                </a:solidFill>
              </a:rPr>
              <a:t>y</a:t>
            </a:r>
            <a:r>
              <a:rPr lang="en-US" dirty="0"/>
              <a:t> % </a:t>
            </a:r>
            <a:r>
              <a:rPr lang="en-US" dirty="0" err="1">
                <a:solidFill>
                  <a:schemeClr val="accent3">
                    <a:lumMod val="60000"/>
                    <a:lumOff val="40000"/>
                  </a:schemeClr>
                </a:solidFill>
              </a:rPr>
              <a:t>U.extent</a:t>
            </a:r>
            <a:r>
              <a:rPr lang="en-US" dirty="0">
                <a:solidFill>
                  <a:schemeClr val="accent3">
                    <a:lumMod val="60000"/>
                    <a:lumOff val="40000"/>
                  </a:schemeClr>
                </a:solidFill>
              </a:rPr>
              <a:t>(1)</a:t>
            </a:r>
            <a:r>
              <a:rPr lang="en-US" dirty="0"/>
              <a:t>;</a:t>
            </a:r>
          </a:p>
          <a:p>
            <a:r>
              <a:rPr lang="en-US" dirty="0"/>
              <a:t> </a:t>
            </a:r>
          </a:p>
          <a:p>
            <a:r>
              <a:rPr lang="en-US" dirty="0"/>
              <a:t>      if (</a:t>
            </a:r>
            <a:r>
              <a:rPr lang="en-US" dirty="0">
                <a:solidFill>
                  <a:srgbClr val="FFFF00"/>
                </a:solidFill>
              </a:rPr>
              <a:t>x</a:t>
            </a:r>
            <a:r>
              <a:rPr lang="en-US" dirty="0"/>
              <a:t> &gt; 0 &amp;&amp; </a:t>
            </a:r>
            <a:r>
              <a:rPr lang="en-US" dirty="0">
                <a:solidFill>
                  <a:srgbClr val="00B0F0"/>
                </a:solidFill>
              </a:rPr>
              <a:t>y</a:t>
            </a:r>
            <a:r>
              <a:rPr lang="en-US" dirty="0"/>
              <a:t> &gt; 0 &amp;&amp; </a:t>
            </a:r>
            <a:r>
              <a:rPr lang="en-US" dirty="0">
                <a:solidFill>
                  <a:srgbClr val="FFFF00"/>
                </a:solidFill>
              </a:rPr>
              <a:t>x</a:t>
            </a:r>
            <a:r>
              <a:rPr lang="en-US" dirty="0"/>
              <a:t> &lt; </a:t>
            </a:r>
            <a:r>
              <a:rPr lang="en-US" dirty="0" err="1">
                <a:solidFill>
                  <a:srgbClr val="CC9B00"/>
                </a:solidFill>
              </a:rPr>
              <a:t>I.extent</a:t>
            </a:r>
            <a:r>
              <a:rPr lang="en-US" dirty="0">
                <a:solidFill>
                  <a:srgbClr val="CC9B00"/>
                </a:solidFill>
              </a:rPr>
              <a:t>(0)</a:t>
            </a:r>
            <a:r>
              <a:rPr lang="en-US" dirty="0"/>
              <a:t> - 1 &amp;&amp; </a:t>
            </a:r>
            <a:r>
              <a:rPr lang="en-US" dirty="0">
                <a:solidFill>
                  <a:srgbClr val="00B0F0"/>
                </a:solidFill>
              </a:rPr>
              <a:t>y</a:t>
            </a:r>
            <a:r>
              <a:rPr lang="en-US" dirty="0"/>
              <a:t> &lt; </a:t>
            </a:r>
            <a:r>
              <a:rPr lang="en-US" dirty="0" err="1">
                <a:solidFill>
                  <a:schemeClr val="accent3">
                    <a:lumMod val="60000"/>
                    <a:lumOff val="40000"/>
                  </a:schemeClr>
                </a:solidFill>
              </a:rPr>
              <a:t>U.extent</a:t>
            </a:r>
            <a:r>
              <a:rPr lang="en-US" dirty="0">
                <a:solidFill>
                  <a:schemeClr val="accent3">
                    <a:lumMod val="60000"/>
                    <a:lumOff val="40000"/>
                  </a:schemeClr>
                </a:solidFill>
              </a:rPr>
              <a:t>(1)</a:t>
            </a:r>
            <a:r>
              <a:rPr lang="en-US" dirty="0"/>
              <a:t> - 1) {</a:t>
            </a:r>
          </a:p>
          <a:p>
            <a:r>
              <a:rPr lang="en-US" dirty="0"/>
              <a:t>        auto </a:t>
            </a:r>
            <a:r>
              <a:rPr lang="en-US" dirty="0">
                <a:solidFill>
                  <a:srgbClr val="FFDC6D"/>
                </a:solidFill>
              </a:rPr>
              <a:t>d2tdx2</a:t>
            </a:r>
            <a:r>
              <a:rPr lang="en-US" dirty="0"/>
              <a:t> = </a:t>
            </a:r>
            <a:r>
              <a:rPr lang="en-US" dirty="0">
                <a:solidFill>
                  <a:srgbClr val="FF33CC"/>
                </a:solidFill>
              </a:rPr>
              <a:t>U</a:t>
            </a:r>
            <a:r>
              <a:rPr lang="en-US" dirty="0"/>
              <a:t>(</a:t>
            </a:r>
            <a:r>
              <a:rPr lang="en-US" dirty="0">
                <a:solidFill>
                  <a:srgbClr val="FFFF00"/>
                </a:solidFill>
              </a:rPr>
              <a:t>x</a:t>
            </a:r>
            <a:r>
              <a:rPr lang="en-US" dirty="0"/>
              <a:t>, </a:t>
            </a:r>
            <a:r>
              <a:rPr lang="en-US" dirty="0">
                <a:solidFill>
                  <a:srgbClr val="00B0F0"/>
                </a:solidFill>
              </a:rPr>
              <a:t>y</a:t>
            </a:r>
            <a:r>
              <a:rPr lang="en-US" dirty="0"/>
              <a:t> - 1) - </a:t>
            </a:r>
            <a:r>
              <a:rPr lang="en-US" dirty="0">
                <a:solidFill>
                  <a:srgbClr val="FF33CC"/>
                </a:solidFill>
              </a:rPr>
              <a:t>U</a:t>
            </a:r>
            <a:r>
              <a:rPr lang="en-US" dirty="0"/>
              <a:t>(</a:t>
            </a:r>
            <a:r>
              <a:rPr lang="en-US" dirty="0">
                <a:solidFill>
                  <a:srgbClr val="FFFF00"/>
                </a:solidFill>
              </a:rPr>
              <a:t>x</a:t>
            </a:r>
            <a:r>
              <a:rPr lang="en-US" dirty="0"/>
              <a:t>, </a:t>
            </a:r>
            <a:r>
              <a:rPr lang="en-US" dirty="0">
                <a:solidFill>
                  <a:srgbClr val="00B0F0"/>
                </a:solidFill>
              </a:rPr>
              <a:t>y</a:t>
            </a:r>
            <a:r>
              <a:rPr lang="en-US" dirty="0"/>
              <a:t>) * 2 + </a:t>
            </a:r>
            <a:r>
              <a:rPr lang="en-US" dirty="0">
                <a:solidFill>
                  <a:srgbClr val="FF33CC"/>
                </a:solidFill>
              </a:rPr>
              <a:t>U</a:t>
            </a:r>
            <a:r>
              <a:rPr lang="en-US" dirty="0"/>
              <a:t>(</a:t>
            </a:r>
            <a:r>
              <a:rPr lang="en-US" dirty="0">
                <a:solidFill>
                  <a:srgbClr val="FFFF00"/>
                </a:solidFill>
              </a:rPr>
              <a:t>x</a:t>
            </a:r>
            <a:r>
              <a:rPr lang="en-US" dirty="0"/>
              <a:t>, </a:t>
            </a:r>
            <a:r>
              <a:rPr lang="en-US" dirty="0">
                <a:solidFill>
                  <a:srgbClr val="00B0F0"/>
                </a:solidFill>
              </a:rPr>
              <a:t>y</a:t>
            </a:r>
            <a:r>
              <a:rPr lang="en-US" dirty="0"/>
              <a:t> + 1);</a:t>
            </a:r>
          </a:p>
          <a:p>
            <a:r>
              <a:rPr lang="en-US" dirty="0"/>
              <a:t>        auto </a:t>
            </a:r>
            <a:r>
              <a:rPr lang="en-US" dirty="0">
                <a:solidFill>
                  <a:schemeClr val="accent6">
                    <a:lumMod val="40000"/>
                    <a:lumOff val="60000"/>
                  </a:schemeClr>
                </a:solidFill>
              </a:rPr>
              <a:t>d2tdy2</a:t>
            </a:r>
            <a:r>
              <a:rPr lang="en-US" dirty="0"/>
              <a:t> = </a:t>
            </a:r>
            <a:r>
              <a:rPr lang="en-US" dirty="0">
                <a:solidFill>
                  <a:srgbClr val="FF33CC"/>
                </a:solidFill>
              </a:rPr>
              <a:t>U</a:t>
            </a:r>
            <a:r>
              <a:rPr lang="en-US" dirty="0"/>
              <a:t>(</a:t>
            </a:r>
            <a:r>
              <a:rPr lang="en-US" dirty="0">
                <a:solidFill>
                  <a:srgbClr val="FFFF00"/>
                </a:solidFill>
              </a:rPr>
              <a:t>x</a:t>
            </a:r>
            <a:r>
              <a:rPr lang="en-US" dirty="0"/>
              <a:t> - 1, </a:t>
            </a:r>
            <a:r>
              <a:rPr lang="en-US" dirty="0">
                <a:solidFill>
                  <a:srgbClr val="00B0F0"/>
                </a:solidFill>
              </a:rPr>
              <a:t>y</a:t>
            </a:r>
            <a:r>
              <a:rPr lang="en-US" dirty="0"/>
              <a:t>) - </a:t>
            </a:r>
            <a:r>
              <a:rPr lang="en-US" dirty="0">
                <a:solidFill>
                  <a:srgbClr val="FF33CC"/>
                </a:solidFill>
              </a:rPr>
              <a:t>U</a:t>
            </a:r>
            <a:r>
              <a:rPr lang="en-US" dirty="0"/>
              <a:t>(</a:t>
            </a:r>
            <a:r>
              <a:rPr lang="en-US" dirty="0">
                <a:solidFill>
                  <a:srgbClr val="FFFF00"/>
                </a:solidFill>
              </a:rPr>
              <a:t>x</a:t>
            </a:r>
            <a:r>
              <a:rPr lang="en-US" dirty="0"/>
              <a:t>, </a:t>
            </a:r>
            <a:r>
              <a:rPr lang="en-US" dirty="0">
                <a:solidFill>
                  <a:srgbClr val="00B0F0"/>
                </a:solidFill>
              </a:rPr>
              <a:t>y</a:t>
            </a:r>
            <a:r>
              <a:rPr lang="en-US" dirty="0"/>
              <a:t>) * 2 + </a:t>
            </a:r>
            <a:r>
              <a:rPr lang="en-US" dirty="0">
                <a:solidFill>
                  <a:srgbClr val="FF33CC"/>
                </a:solidFill>
              </a:rPr>
              <a:t>U</a:t>
            </a:r>
            <a:r>
              <a:rPr lang="en-US" dirty="0"/>
              <a:t>(</a:t>
            </a:r>
            <a:r>
              <a:rPr lang="en-US" dirty="0">
                <a:solidFill>
                  <a:srgbClr val="FFFF00"/>
                </a:solidFill>
              </a:rPr>
              <a:t>x</a:t>
            </a:r>
            <a:r>
              <a:rPr lang="en-US" dirty="0"/>
              <a:t> + 1, </a:t>
            </a:r>
            <a:r>
              <a:rPr lang="en-US" dirty="0">
                <a:solidFill>
                  <a:srgbClr val="00B0F0"/>
                </a:solidFill>
              </a:rPr>
              <a:t>y</a:t>
            </a:r>
            <a:r>
              <a:rPr lang="en-US" dirty="0"/>
              <a:t>);</a:t>
            </a:r>
          </a:p>
          <a:p>
            <a:endParaRPr lang="en-US" dirty="0"/>
          </a:p>
          <a:p>
            <a:r>
              <a:rPr lang="en-US" dirty="0"/>
              <a:t>        </a:t>
            </a:r>
            <a:r>
              <a:rPr lang="en-US" dirty="0">
                <a:solidFill>
                  <a:srgbClr val="00EAAD"/>
                </a:solidFill>
              </a:rPr>
              <a:t>V</a:t>
            </a:r>
            <a:r>
              <a:rPr lang="en-US" dirty="0"/>
              <a:t>(</a:t>
            </a:r>
            <a:r>
              <a:rPr lang="en-US" dirty="0">
                <a:solidFill>
                  <a:srgbClr val="FFFF00"/>
                </a:solidFill>
              </a:rPr>
              <a:t>x</a:t>
            </a:r>
            <a:r>
              <a:rPr lang="en-US" dirty="0"/>
              <a:t>, </a:t>
            </a:r>
            <a:r>
              <a:rPr lang="en-US" dirty="0">
                <a:solidFill>
                  <a:srgbClr val="00B0F0"/>
                </a:solidFill>
              </a:rPr>
              <a:t>y</a:t>
            </a:r>
            <a:r>
              <a:rPr lang="en-US" dirty="0"/>
              <a:t>) = </a:t>
            </a:r>
            <a:r>
              <a:rPr lang="en-US" dirty="0">
                <a:solidFill>
                  <a:srgbClr val="FF33CC"/>
                </a:solidFill>
              </a:rPr>
              <a:t>U</a:t>
            </a:r>
            <a:r>
              <a:rPr lang="en-US" dirty="0"/>
              <a:t>(</a:t>
            </a:r>
            <a:r>
              <a:rPr lang="en-US" dirty="0">
                <a:solidFill>
                  <a:srgbClr val="FFFF00"/>
                </a:solidFill>
              </a:rPr>
              <a:t>x</a:t>
            </a:r>
            <a:r>
              <a:rPr lang="en-US" dirty="0"/>
              <a:t>, </a:t>
            </a:r>
            <a:r>
              <a:rPr lang="en-US" dirty="0">
                <a:solidFill>
                  <a:srgbClr val="00B0F0"/>
                </a:solidFill>
              </a:rPr>
              <a:t>y</a:t>
            </a:r>
            <a:r>
              <a:rPr lang="en-US" dirty="0"/>
              <a:t>) + 0.2f * (</a:t>
            </a:r>
            <a:r>
              <a:rPr lang="en-US" dirty="0">
                <a:solidFill>
                  <a:srgbClr val="FFDC6D"/>
                </a:solidFill>
              </a:rPr>
              <a:t>d2tdx2</a:t>
            </a:r>
            <a:r>
              <a:rPr lang="en-US" dirty="0"/>
              <a:t> + </a:t>
            </a:r>
            <a:r>
              <a:rPr lang="en-US" dirty="0">
                <a:solidFill>
                  <a:schemeClr val="accent6">
                    <a:lumMod val="40000"/>
                    <a:lumOff val="60000"/>
                  </a:schemeClr>
                </a:solidFill>
              </a:rPr>
              <a:t>d2tdy2</a:t>
            </a:r>
            <a:r>
              <a:rPr lang="en-US" dirty="0"/>
              <a:t>);</a:t>
            </a:r>
          </a:p>
          <a:p>
            <a:r>
              <a:rPr lang="en-US" dirty="0"/>
              <a:t>      } else {</a:t>
            </a:r>
          </a:p>
          <a:p>
            <a:r>
              <a:rPr lang="en-US" dirty="0">
                <a:solidFill>
                  <a:srgbClr val="00EAAD"/>
                </a:solidFill>
              </a:rPr>
              <a:t>        V</a:t>
            </a:r>
            <a:r>
              <a:rPr lang="en-US" dirty="0"/>
              <a:t>(</a:t>
            </a:r>
            <a:r>
              <a:rPr lang="en-US" dirty="0">
                <a:solidFill>
                  <a:srgbClr val="FFFF00"/>
                </a:solidFill>
              </a:rPr>
              <a:t>x</a:t>
            </a:r>
            <a:r>
              <a:rPr lang="en-US" dirty="0"/>
              <a:t>, </a:t>
            </a:r>
            <a:r>
              <a:rPr lang="en-US" dirty="0">
                <a:solidFill>
                  <a:srgbClr val="00B0F0"/>
                </a:solidFill>
              </a:rPr>
              <a:t>y</a:t>
            </a:r>
            <a:r>
              <a:rPr lang="en-US" dirty="0"/>
              <a:t>) = </a:t>
            </a:r>
            <a:r>
              <a:rPr lang="en-US" dirty="0">
                <a:solidFill>
                  <a:srgbClr val="FF33CC"/>
                </a:solidFill>
              </a:rPr>
              <a:t>U</a:t>
            </a:r>
            <a:r>
              <a:rPr lang="en-US" dirty="0"/>
              <a:t>(</a:t>
            </a:r>
            <a:r>
              <a:rPr lang="en-US" dirty="0">
                <a:solidFill>
                  <a:srgbClr val="FFFF00"/>
                </a:solidFill>
              </a:rPr>
              <a:t>x</a:t>
            </a:r>
            <a:r>
              <a:rPr lang="en-US" dirty="0"/>
              <a:t>, </a:t>
            </a:r>
            <a:r>
              <a:rPr lang="en-US" dirty="0">
                <a:solidFill>
                  <a:srgbClr val="00B0F0"/>
                </a:solidFill>
              </a:rPr>
              <a:t>y</a:t>
            </a:r>
            <a:r>
              <a:rPr lang="en-US" dirty="0"/>
              <a:t>);</a:t>
            </a:r>
          </a:p>
          <a:p>
            <a:r>
              <a:rPr lang="en-US" dirty="0"/>
              <a:t>      }</a:t>
            </a:r>
          </a:p>
          <a:p>
            <a:r>
              <a:rPr lang="en-US" dirty="0"/>
              <a:t>    });</a:t>
            </a:r>
          </a:p>
          <a:p>
            <a:r>
              <a:rPr lang="en-US" dirty="0"/>
              <a:t>}</a:t>
            </a:r>
          </a:p>
        </p:txBody>
      </p:sp>
      <p:sp>
        <p:nvSpPr>
          <p:cNvPr id="2" name="Slide Number Placeholder 1">
            <a:extLst>
              <a:ext uri="{FF2B5EF4-FFF2-40B4-BE49-F238E27FC236}">
                <a16:creationId xmlns:a16="http://schemas.microsoft.com/office/drawing/2014/main" id="{2F9540C4-E424-F0BF-E156-0921F1DA3F27}"/>
              </a:ext>
            </a:extLst>
          </p:cNvPr>
          <p:cNvSpPr>
            <a:spLocks noGrp="1"/>
          </p:cNvSpPr>
          <p:nvPr>
            <p:ph type="sldNum" sz="quarter" idx="11"/>
          </p:nvPr>
        </p:nvSpPr>
        <p:spPr/>
        <p:txBody>
          <a:bodyPr/>
          <a:lstStyle/>
          <a:p>
            <a:fld id="{27D56BB5-3061-446C-8933-086D56C9C75B}" type="slidenum">
              <a:rPr lang="en-US" smtClean="0"/>
              <a:t>129</a:t>
            </a:fld>
            <a:endParaRPr lang="en-US"/>
          </a:p>
        </p:txBody>
      </p:sp>
      <p:sp>
        <p:nvSpPr>
          <p:cNvPr id="3" name="Footer Placeholder 2">
            <a:extLst>
              <a:ext uri="{FF2B5EF4-FFF2-40B4-BE49-F238E27FC236}">
                <a16:creationId xmlns:a16="http://schemas.microsoft.com/office/drawing/2014/main" id="{E6930826-AB57-DADD-D4EB-DB2E285D8D66}"/>
              </a:ext>
            </a:extLst>
          </p:cNvPr>
          <p:cNvSpPr>
            <a:spLocks noGrp="1"/>
          </p:cNvSpPr>
          <p:nvPr>
            <p:ph type="ftr" sz="quarter" idx="12"/>
          </p:nvPr>
        </p:nvSpPr>
        <p:spPr/>
        <p:txBody>
          <a:bodyPr/>
          <a:lstStyle/>
          <a:p>
            <a:r>
              <a:rPr lang="en-US"/>
              <a:t>Copyright (C) 2026 NVIDIA</a:t>
            </a:r>
            <a:endParaRPr lang="en-US" dirty="0"/>
          </a:p>
        </p:txBody>
      </p:sp>
    </p:spTree>
    <p:extLst>
      <p:ext uri="{BB962C8B-B14F-4D97-AF65-F5344CB8AC3E}">
        <p14:creationId xmlns:p14="http://schemas.microsoft.com/office/powerpoint/2010/main" val="36123369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33FC03-08ED-C51D-F0A2-2C395DA5D08A}"/>
            </a:ext>
          </a:extLst>
        </p:cNvPr>
        <p:cNvGrpSpPr/>
        <p:nvPr/>
      </p:nvGrpSpPr>
      <p:grpSpPr>
        <a:xfrm>
          <a:off x="0" y="0"/>
          <a:ext cx="0" cy="0"/>
          <a:chOff x="0" y="0"/>
          <a:chExt cx="0" cy="0"/>
        </a:xfrm>
      </p:grpSpPr>
      <p:sp>
        <p:nvSpPr>
          <p:cNvPr id="6" name="Content Placeholder 5">
            <a:extLst>
              <a:ext uri="{FF2B5EF4-FFF2-40B4-BE49-F238E27FC236}">
                <a16:creationId xmlns:a16="http://schemas.microsoft.com/office/drawing/2014/main" id="{D308026B-256D-0CC9-771E-49E73130C82E}"/>
              </a:ext>
            </a:extLst>
          </p:cNvPr>
          <p:cNvSpPr>
            <a:spLocks noGrp="1"/>
          </p:cNvSpPr>
          <p:nvPr>
            <p:ph idx="1"/>
          </p:nvPr>
        </p:nvSpPr>
        <p:spPr>
          <a:xfrm>
            <a:off x="514350" y="825500"/>
            <a:ext cx="9948672" cy="2585323"/>
          </a:xfrm>
        </p:spPr>
        <p:txBody>
          <a:bodyPr anchor="t" anchorCtr="0">
            <a:spAutoFit/>
          </a:bodyPr>
          <a:lstStyle/>
          <a:p>
            <a:r>
              <a:rPr lang="en-US" sz="1800" dirty="0"/>
              <a:t>int steps = 3;</a:t>
            </a:r>
          </a:p>
          <a:p>
            <a:r>
              <a:rPr lang="en-US" sz="1800" dirty="0"/>
              <a:t>float k = 0.5;</a:t>
            </a:r>
          </a:p>
          <a:p>
            <a:r>
              <a:rPr lang="en-US" sz="1800" dirty="0"/>
              <a:t>float </a:t>
            </a:r>
            <a:r>
              <a:rPr lang="en-US" sz="1800" dirty="0" err="1"/>
              <a:t>ambient_temp</a:t>
            </a:r>
            <a:r>
              <a:rPr lang="en-US" sz="1800" dirty="0"/>
              <a:t> = 20;</a:t>
            </a:r>
          </a:p>
          <a:p>
            <a:r>
              <a:rPr lang="en-US" sz="1800" dirty="0"/>
              <a:t>std::vector&lt;float&gt; cups{42, 24, 50};</a:t>
            </a:r>
          </a:p>
          <a:p>
            <a:r>
              <a:rPr lang="en-US" sz="1800" dirty="0"/>
              <a:t> </a:t>
            </a:r>
          </a:p>
          <a:p>
            <a:r>
              <a:rPr lang="en-US" sz="1800" b="1" dirty="0">
                <a:solidFill>
                  <a:srgbClr val="76B900"/>
                </a:solidFill>
              </a:rPr>
              <a:t>auto op = [=] (float t) {</a:t>
            </a:r>
          </a:p>
          <a:p>
            <a:r>
              <a:rPr lang="en-US" sz="1800" b="1" dirty="0">
                <a:solidFill>
                  <a:srgbClr val="76B900"/>
                </a:solidFill>
              </a:rPr>
              <a:t>  float diff = </a:t>
            </a:r>
            <a:r>
              <a:rPr lang="en-US" sz="1800" b="1" dirty="0" err="1">
                <a:solidFill>
                  <a:srgbClr val="76B900"/>
                </a:solidFill>
              </a:rPr>
              <a:t>ambient_temp</a:t>
            </a:r>
            <a:r>
              <a:rPr lang="en-US" sz="1800" b="1" dirty="0">
                <a:solidFill>
                  <a:srgbClr val="76B900"/>
                </a:solidFill>
              </a:rPr>
              <a:t> - t;</a:t>
            </a:r>
          </a:p>
          <a:p>
            <a:r>
              <a:rPr lang="en-US" sz="1800" b="1" dirty="0">
                <a:solidFill>
                  <a:srgbClr val="76B900"/>
                </a:solidFill>
              </a:rPr>
              <a:t>  return t + k * diff;</a:t>
            </a:r>
          </a:p>
          <a:p>
            <a:r>
              <a:rPr lang="en-US" sz="1800" b="1" dirty="0">
                <a:solidFill>
                  <a:srgbClr val="76B900"/>
                </a:solidFill>
              </a:rPr>
              <a:t>};</a:t>
            </a:r>
          </a:p>
        </p:txBody>
      </p:sp>
      <p:sp>
        <p:nvSpPr>
          <p:cNvPr id="4" name="Footer Placeholder 3">
            <a:extLst>
              <a:ext uri="{FF2B5EF4-FFF2-40B4-BE49-F238E27FC236}">
                <a16:creationId xmlns:a16="http://schemas.microsoft.com/office/drawing/2014/main" id="{3AEB0E89-5CEA-CBC9-8456-D641292C2D9C}"/>
              </a:ext>
            </a:extLst>
          </p:cNvPr>
          <p:cNvSpPr>
            <a:spLocks noGrp="1"/>
          </p:cNvSpPr>
          <p:nvPr>
            <p:ph type="ftr" sz="quarter" idx="12"/>
          </p:nvPr>
        </p:nvSpPr>
        <p:spPr/>
        <p:txBody>
          <a:bodyPr/>
          <a:lstStyle/>
          <a:p>
            <a:r>
              <a:rPr lang="en-US"/>
              <a:t>Copyright (C) 2026 NVIDIA</a:t>
            </a:r>
            <a:endParaRPr lang="en-US" dirty="0"/>
          </a:p>
        </p:txBody>
      </p:sp>
      <p:sp>
        <p:nvSpPr>
          <p:cNvPr id="2" name="Slide Number Placeholder 1">
            <a:extLst>
              <a:ext uri="{FF2B5EF4-FFF2-40B4-BE49-F238E27FC236}">
                <a16:creationId xmlns:a16="http://schemas.microsoft.com/office/drawing/2014/main" id="{09F94C74-97F4-316A-8308-C178F92862D1}"/>
              </a:ext>
            </a:extLst>
          </p:cNvPr>
          <p:cNvSpPr>
            <a:spLocks noGrp="1"/>
          </p:cNvSpPr>
          <p:nvPr>
            <p:ph type="sldNum" sz="quarter" idx="11"/>
          </p:nvPr>
        </p:nvSpPr>
        <p:spPr/>
        <p:txBody>
          <a:bodyPr/>
          <a:lstStyle/>
          <a:p>
            <a:fld id="{27D56BB5-3061-446C-8933-086D56C9C75B}" type="slidenum">
              <a:rPr lang="en-US" smtClean="0"/>
              <a:t>13</a:t>
            </a:fld>
            <a:endParaRPr lang="en-US"/>
          </a:p>
        </p:txBody>
      </p:sp>
    </p:spTree>
    <p:extLst>
      <p:ext uri="{BB962C8B-B14F-4D97-AF65-F5344CB8AC3E}">
        <p14:creationId xmlns:p14="http://schemas.microsoft.com/office/powerpoint/2010/main" val="3205757812"/>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EAD5F6-47BE-2017-87B2-DF842D0C88A0}"/>
            </a:ext>
          </a:extLst>
        </p:cNvPr>
        <p:cNvGrpSpPr/>
        <p:nvPr/>
      </p:nvGrpSpPr>
      <p:grpSpPr>
        <a:xfrm>
          <a:off x="0" y="0"/>
          <a:ext cx="0" cy="0"/>
          <a:chOff x="0" y="0"/>
          <a:chExt cx="0" cy="0"/>
        </a:xfrm>
      </p:grpSpPr>
      <p:sp>
        <p:nvSpPr>
          <p:cNvPr id="4" name="Content Placeholder 3">
            <a:extLst>
              <a:ext uri="{FF2B5EF4-FFF2-40B4-BE49-F238E27FC236}">
                <a16:creationId xmlns:a16="http://schemas.microsoft.com/office/drawing/2014/main" id="{95C5BD18-45B4-ACF8-4EB4-19064ACCCF44}"/>
              </a:ext>
            </a:extLst>
          </p:cNvPr>
          <p:cNvSpPr>
            <a:spLocks noGrp="1"/>
          </p:cNvSpPr>
          <p:nvPr>
            <p:ph idx="1"/>
          </p:nvPr>
        </p:nvSpPr>
        <p:spPr>
          <a:xfrm>
            <a:off x="514350" y="577850"/>
            <a:ext cx="9948672" cy="5020056"/>
          </a:xfrm>
        </p:spPr>
        <p:txBody>
          <a:bodyPr>
            <a:noAutofit/>
          </a:bodyPr>
          <a:lstStyle/>
          <a:p>
            <a:r>
              <a:rPr lang="en-US" dirty="0"/>
              <a:t>void </a:t>
            </a:r>
            <a:r>
              <a:rPr lang="en-US" dirty="0" err="1"/>
              <a:t>heat_equation</a:t>
            </a:r>
            <a:r>
              <a:rPr lang="en-US" dirty="0"/>
              <a:t>(</a:t>
            </a:r>
            <a:r>
              <a:rPr lang="en-US" dirty="0" err="1"/>
              <a:t>cudax</a:t>
            </a:r>
            <a:r>
              <a:rPr lang="en-US" dirty="0"/>
              <a:t>::</a:t>
            </a:r>
            <a:r>
              <a:rPr lang="en-US" dirty="0" err="1"/>
              <a:t>stream_ref</a:t>
            </a:r>
            <a:r>
              <a:rPr lang="en-US" dirty="0"/>
              <a:t> </a:t>
            </a:r>
            <a:r>
              <a:rPr lang="en-US" b="1" dirty="0">
                <a:solidFill>
                  <a:srgbClr val="00B050"/>
                </a:solidFill>
              </a:rPr>
              <a:t>stream</a:t>
            </a:r>
            <a:r>
              <a:rPr lang="en-US" dirty="0"/>
              <a:t>,</a:t>
            </a:r>
          </a:p>
          <a:p>
            <a:r>
              <a:rPr lang="en-US" b="1" dirty="0">
                <a:solidFill>
                  <a:srgbClr val="76B900"/>
                </a:solidFill>
              </a:rPr>
              <a:t>                   </a:t>
            </a:r>
            <a:r>
              <a:rPr lang="en-US" dirty="0" err="1"/>
              <a:t>cuda</a:t>
            </a:r>
            <a:r>
              <a:rPr lang="en-US" dirty="0"/>
              <a:t>::std::</a:t>
            </a:r>
            <a:r>
              <a:rPr lang="en-US" dirty="0" err="1"/>
              <a:t>mdspan</a:t>
            </a:r>
            <a:r>
              <a:rPr lang="en-US" dirty="0"/>
              <a:t>&lt;float const, </a:t>
            </a:r>
            <a:r>
              <a:rPr lang="en-US" dirty="0" err="1"/>
              <a:t>cuda</a:t>
            </a:r>
            <a:r>
              <a:rPr lang="en-US" dirty="0"/>
              <a:t>::std::dims&lt;2&gt;&gt; </a:t>
            </a:r>
            <a:r>
              <a:rPr lang="en-US" dirty="0">
                <a:solidFill>
                  <a:srgbClr val="FF33CC"/>
                </a:solidFill>
              </a:rPr>
              <a:t>U</a:t>
            </a:r>
            <a:r>
              <a:rPr lang="en-US" dirty="0"/>
              <a:t>,</a:t>
            </a:r>
          </a:p>
          <a:p>
            <a:r>
              <a:rPr lang="en-US" dirty="0"/>
              <a:t>                   </a:t>
            </a:r>
            <a:r>
              <a:rPr lang="en-US" dirty="0" err="1"/>
              <a:t>cuda</a:t>
            </a:r>
            <a:r>
              <a:rPr lang="en-US" dirty="0"/>
              <a:t>::std::</a:t>
            </a:r>
            <a:r>
              <a:rPr lang="en-US" dirty="0" err="1"/>
              <a:t>mdspan</a:t>
            </a:r>
            <a:r>
              <a:rPr lang="en-US" dirty="0"/>
              <a:t>&lt;float, </a:t>
            </a:r>
            <a:r>
              <a:rPr lang="en-US" dirty="0" err="1"/>
              <a:t>cuda</a:t>
            </a:r>
            <a:r>
              <a:rPr lang="en-US" dirty="0"/>
              <a:t>::std::dims&lt;2&gt;&gt;       </a:t>
            </a:r>
            <a:r>
              <a:rPr lang="en-US" dirty="0">
                <a:solidFill>
                  <a:schemeClr val="accent1">
                    <a:lumMod val="60000"/>
                    <a:lumOff val="40000"/>
                  </a:schemeClr>
                </a:solidFill>
              </a:rPr>
              <a:t>V</a:t>
            </a:r>
            <a:r>
              <a:rPr lang="en-US" dirty="0"/>
              <a:t>) {</a:t>
            </a:r>
          </a:p>
          <a:p>
            <a:r>
              <a:rPr lang="en-US" dirty="0"/>
              <a:t>  </a:t>
            </a:r>
            <a:r>
              <a:rPr lang="en-US" b="1" dirty="0">
                <a:solidFill>
                  <a:srgbClr val="76B900"/>
                </a:solidFill>
              </a:rPr>
              <a:t>cub::</a:t>
            </a:r>
            <a:r>
              <a:rPr lang="en-US" b="1" dirty="0" err="1">
                <a:solidFill>
                  <a:srgbClr val="76B900"/>
                </a:solidFill>
              </a:rPr>
              <a:t>DeviceFor</a:t>
            </a:r>
            <a:r>
              <a:rPr lang="en-US" b="1" dirty="0">
                <a:solidFill>
                  <a:srgbClr val="76B900"/>
                </a:solidFill>
              </a:rPr>
              <a:t>::</a:t>
            </a:r>
            <a:r>
              <a:rPr lang="en-US" b="1" dirty="0" err="1">
                <a:solidFill>
                  <a:srgbClr val="76B900"/>
                </a:solidFill>
              </a:rPr>
              <a:t>ForEachN</a:t>
            </a:r>
            <a:r>
              <a:rPr lang="en-US" dirty="0"/>
              <a:t>(thrust::</a:t>
            </a:r>
            <a:r>
              <a:rPr lang="en-US" dirty="0" err="1"/>
              <a:t>make_counting_iterator</a:t>
            </a:r>
            <a:r>
              <a:rPr lang="en-US" dirty="0"/>
              <a:t>(0), </a:t>
            </a:r>
            <a:r>
              <a:rPr lang="en-US" dirty="0" err="1">
                <a:solidFill>
                  <a:srgbClr val="FF33CC"/>
                </a:solidFill>
              </a:rPr>
              <a:t>U.size</a:t>
            </a:r>
            <a:r>
              <a:rPr lang="en-US" dirty="0">
                <a:solidFill>
                  <a:srgbClr val="FF33CC"/>
                </a:solidFill>
              </a:rPr>
              <a:t>()</a:t>
            </a:r>
            <a:r>
              <a:rPr lang="en-US" dirty="0"/>
              <a:t>,</a:t>
            </a:r>
          </a:p>
          <a:p>
            <a:r>
              <a:rPr lang="en-US" dirty="0"/>
              <a:t>    [</a:t>
            </a:r>
            <a:r>
              <a:rPr lang="en-US" dirty="0">
                <a:solidFill>
                  <a:srgbClr val="FF33CC"/>
                </a:solidFill>
              </a:rPr>
              <a:t>U</a:t>
            </a:r>
            <a:r>
              <a:rPr lang="en-US" dirty="0"/>
              <a:t>, </a:t>
            </a:r>
            <a:r>
              <a:rPr lang="en-US" dirty="0">
                <a:solidFill>
                  <a:srgbClr val="00EAAD"/>
                </a:solidFill>
              </a:rPr>
              <a:t>V</a:t>
            </a:r>
            <a:r>
              <a:rPr lang="en-US" dirty="0"/>
              <a:t>] __host__ __device__ (int </a:t>
            </a:r>
            <a:r>
              <a:rPr lang="en-US" dirty="0" err="1">
                <a:solidFill>
                  <a:srgbClr val="FFFF00"/>
                </a:solidFill>
              </a:rPr>
              <a:t>x</a:t>
            </a:r>
            <a:r>
              <a:rPr lang="en-US" dirty="0" err="1">
                <a:solidFill>
                  <a:srgbClr val="00B0F0"/>
                </a:solidFill>
              </a:rPr>
              <a:t>y</a:t>
            </a:r>
            <a:r>
              <a:rPr lang="en-US" dirty="0"/>
              <a:t>) {</a:t>
            </a:r>
          </a:p>
          <a:p>
            <a:r>
              <a:rPr lang="en-US" dirty="0"/>
              <a:t>      int x = </a:t>
            </a:r>
            <a:r>
              <a:rPr lang="en-US" dirty="0" err="1">
                <a:solidFill>
                  <a:srgbClr val="FFFF00"/>
                </a:solidFill>
              </a:rPr>
              <a:t>x</a:t>
            </a:r>
            <a:r>
              <a:rPr lang="en-US" dirty="0" err="1">
                <a:solidFill>
                  <a:srgbClr val="00B0F0"/>
                </a:solidFill>
              </a:rPr>
              <a:t>y</a:t>
            </a:r>
            <a:r>
              <a:rPr lang="en-US" dirty="0"/>
              <a:t> / </a:t>
            </a:r>
            <a:r>
              <a:rPr lang="en-US" dirty="0" err="1">
                <a:solidFill>
                  <a:schemeClr val="accent3">
                    <a:lumMod val="60000"/>
                    <a:lumOff val="40000"/>
                  </a:schemeClr>
                </a:solidFill>
              </a:rPr>
              <a:t>U.extent</a:t>
            </a:r>
            <a:r>
              <a:rPr lang="en-US" dirty="0">
                <a:solidFill>
                  <a:schemeClr val="accent3">
                    <a:lumMod val="60000"/>
                    <a:lumOff val="40000"/>
                  </a:schemeClr>
                </a:solidFill>
              </a:rPr>
              <a:t>(1)</a:t>
            </a:r>
            <a:r>
              <a:rPr lang="en-US" dirty="0"/>
              <a:t>;</a:t>
            </a:r>
          </a:p>
          <a:p>
            <a:r>
              <a:rPr lang="en-US" dirty="0"/>
              <a:t>      int y = </a:t>
            </a:r>
            <a:r>
              <a:rPr lang="en-US" dirty="0" err="1">
                <a:solidFill>
                  <a:srgbClr val="FFFF00"/>
                </a:solidFill>
              </a:rPr>
              <a:t>x</a:t>
            </a:r>
            <a:r>
              <a:rPr lang="en-US" dirty="0" err="1">
                <a:solidFill>
                  <a:srgbClr val="00B0F0"/>
                </a:solidFill>
              </a:rPr>
              <a:t>y</a:t>
            </a:r>
            <a:r>
              <a:rPr lang="en-US" dirty="0"/>
              <a:t> % </a:t>
            </a:r>
            <a:r>
              <a:rPr lang="en-US" dirty="0" err="1">
                <a:solidFill>
                  <a:schemeClr val="accent3">
                    <a:lumMod val="60000"/>
                    <a:lumOff val="40000"/>
                  </a:schemeClr>
                </a:solidFill>
              </a:rPr>
              <a:t>U.extent</a:t>
            </a:r>
            <a:r>
              <a:rPr lang="en-US" dirty="0">
                <a:solidFill>
                  <a:schemeClr val="accent3">
                    <a:lumMod val="60000"/>
                    <a:lumOff val="40000"/>
                  </a:schemeClr>
                </a:solidFill>
              </a:rPr>
              <a:t>(1)</a:t>
            </a:r>
            <a:r>
              <a:rPr lang="en-US" dirty="0"/>
              <a:t>;</a:t>
            </a:r>
          </a:p>
          <a:p>
            <a:r>
              <a:rPr lang="en-US" dirty="0"/>
              <a:t> </a:t>
            </a:r>
          </a:p>
          <a:p>
            <a:r>
              <a:rPr lang="en-US" dirty="0"/>
              <a:t>      if (</a:t>
            </a:r>
            <a:r>
              <a:rPr lang="en-US" dirty="0">
                <a:solidFill>
                  <a:srgbClr val="FFFF00"/>
                </a:solidFill>
              </a:rPr>
              <a:t>x</a:t>
            </a:r>
            <a:r>
              <a:rPr lang="en-US" dirty="0"/>
              <a:t> &gt; 0 &amp;&amp; </a:t>
            </a:r>
            <a:r>
              <a:rPr lang="en-US" dirty="0">
                <a:solidFill>
                  <a:srgbClr val="00B0F0"/>
                </a:solidFill>
              </a:rPr>
              <a:t>y</a:t>
            </a:r>
            <a:r>
              <a:rPr lang="en-US" dirty="0"/>
              <a:t> &gt; 0 &amp;&amp; </a:t>
            </a:r>
            <a:r>
              <a:rPr lang="en-US" dirty="0">
                <a:solidFill>
                  <a:srgbClr val="FFFF00"/>
                </a:solidFill>
              </a:rPr>
              <a:t>x</a:t>
            </a:r>
            <a:r>
              <a:rPr lang="en-US" dirty="0"/>
              <a:t> &lt; </a:t>
            </a:r>
            <a:r>
              <a:rPr lang="en-US" dirty="0" err="1">
                <a:solidFill>
                  <a:srgbClr val="CC9B00"/>
                </a:solidFill>
              </a:rPr>
              <a:t>I.extent</a:t>
            </a:r>
            <a:r>
              <a:rPr lang="en-US" dirty="0">
                <a:solidFill>
                  <a:srgbClr val="CC9B00"/>
                </a:solidFill>
              </a:rPr>
              <a:t>(0)</a:t>
            </a:r>
            <a:r>
              <a:rPr lang="en-US" dirty="0"/>
              <a:t> - 1 &amp;&amp; </a:t>
            </a:r>
            <a:r>
              <a:rPr lang="en-US" dirty="0">
                <a:solidFill>
                  <a:srgbClr val="00B0F0"/>
                </a:solidFill>
              </a:rPr>
              <a:t>y</a:t>
            </a:r>
            <a:r>
              <a:rPr lang="en-US" dirty="0"/>
              <a:t> &lt; </a:t>
            </a:r>
            <a:r>
              <a:rPr lang="en-US" dirty="0" err="1">
                <a:solidFill>
                  <a:schemeClr val="accent3">
                    <a:lumMod val="60000"/>
                    <a:lumOff val="40000"/>
                  </a:schemeClr>
                </a:solidFill>
              </a:rPr>
              <a:t>U.extent</a:t>
            </a:r>
            <a:r>
              <a:rPr lang="en-US" dirty="0">
                <a:solidFill>
                  <a:schemeClr val="accent3">
                    <a:lumMod val="60000"/>
                    <a:lumOff val="40000"/>
                  </a:schemeClr>
                </a:solidFill>
              </a:rPr>
              <a:t>(1)</a:t>
            </a:r>
            <a:r>
              <a:rPr lang="en-US" dirty="0"/>
              <a:t> - 1) {</a:t>
            </a:r>
          </a:p>
          <a:p>
            <a:r>
              <a:rPr lang="en-US" dirty="0"/>
              <a:t>        auto </a:t>
            </a:r>
            <a:r>
              <a:rPr lang="en-US" dirty="0">
                <a:solidFill>
                  <a:srgbClr val="FFDC6D"/>
                </a:solidFill>
              </a:rPr>
              <a:t>d2tdx2</a:t>
            </a:r>
            <a:r>
              <a:rPr lang="en-US" dirty="0"/>
              <a:t> = </a:t>
            </a:r>
            <a:r>
              <a:rPr lang="en-US" dirty="0">
                <a:solidFill>
                  <a:srgbClr val="FF33CC"/>
                </a:solidFill>
              </a:rPr>
              <a:t>U</a:t>
            </a:r>
            <a:r>
              <a:rPr lang="en-US" dirty="0"/>
              <a:t>(</a:t>
            </a:r>
            <a:r>
              <a:rPr lang="en-US" dirty="0">
                <a:solidFill>
                  <a:srgbClr val="FFFF00"/>
                </a:solidFill>
              </a:rPr>
              <a:t>x</a:t>
            </a:r>
            <a:r>
              <a:rPr lang="en-US" dirty="0"/>
              <a:t>, </a:t>
            </a:r>
            <a:r>
              <a:rPr lang="en-US" dirty="0">
                <a:solidFill>
                  <a:srgbClr val="00B0F0"/>
                </a:solidFill>
              </a:rPr>
              <a:t>y</a:t>
            </a:r>
            <a:r>
              <a:rPr lang="en-US" dirty="0"/>
              <a:t> - 1) - </a:t>
            </a:r>
            <a:r>
              <a:rPr lang="en-US" dirty="0">
                <a:solidFill>
                  <a:srgbClr val="FF33CC"/>
                </a:solidFill>
              </a:rPr>
              <a:t>U</a:t>
            </a:r>
            <a:r>
              <a:rPr lang="en-US" dirty="0"/>
              <a:t>(</a:t>
            </a:r>
            <a:r>
              <a:rPr lang="en-US" dirty="0">
                <a:solidFill>
                  <a:srgbClr val="FFFF00"/>
                </a:solidFill>
              </a:rPr>
              <a:t>x</a:t>
            </a:r>
            <a:r>
              <a:rPr lang="en-US" dirty="0"/>
              <a:t>, </a:t>
            </a:r>
            <a:r>
              <a:rPr lang="en-US" dirty="0">
                <a:solidFill>
                  <a:srgbClr val="00B0F0"/>
                </a:solidFill>
              </a:rPr>
              <a:t>y</a:t>
            </a:r>
            <a:r>
              <a:rPr lang="en-US" dirty="0"/>
              <a:t>) * 2 + </a:t>
            </a:r>
            <a:r>
              <a:rPr lang="en-US" dirty="0">
                <a:solidFill>
                  <a:srgbClr val="FF33CC"/>
                </a:solidFill>
              </a:rPr>
              <a:t>U</a:t>
            </a:r>
            <a:r>
              <a:rPr lang="en-US" dirty="0"/>
              <a:t>(</a:t>
            </a:r>
            <a:r>
              <a:rPr lang="en-US" dirty="0">
                <a:solidFill>
                  <a:srgbClr val="FFFF00"/>
                </a:solidFill>
              </a:rPr>
              <a:t>x</a:t>
            </a:r>
            <a:r>
              <a:rPr lang="en-US" dirty="0"/>
              <a:t>, </a:t>
            </a:r>
            <a:r>
              <a:rPr lang="en-US" dirty="0">
                <a:solidFill>
                  <a:srgbClr val="00B0F0"/>
                </a:solidFill>
              </a:rPr>
              <a:t>y</a:t>
            </a:r>
            <a:r>
              <a:rPr lang="en-US" dirty="0"/>
              <a:t> + 1);</a:t>
            </a:r>
          </a:p>
          <a:p>
            <a:r>
              <a:rPr lang="en-US" dirty="0"/>
              <a:t>        auto </a:t>
            </a:r>
            <a:r>
              <a:rPr lang="en-US" dirty="0">
                <a:solidFill>
                  <a:schemeClr val="accent6">
                    <a:lumMod val="40000"/>
                    <a:lumOff val="60000"/>
                  </a:schemeClr>
                </a:solidFill>
              </a:rPr>
              <a:t>d2tdy2</a:t>
            </a:r>
            <a:r>
              <a:rPr lang="en-US" dirty="0"/>
              <a:t> = </a:t>
            </a:r>
            <a:r>
              <a:rPr lang="en-US" dirty="0">
                <a:solidFill>
                  <a:srgbClr val="FF33CC"/>
                </a:solidFill>
              </a:rPr>
              <a:t>U</a:t>
            </a:r>
            <a:r>
              <a:rPr lang="en-US" dirty="0"/>
              <a:t>(</a:t>
            </a:r>
            <a:r>
              <a:rPr lang="en-US" dirty="0">
                <a:solidFill>
                  <a:srgbClr val="FFFF00"/>
                </a:solidFill>
              </a:rPr>
              <a:t>x</a:t>
            </a:r>
            <a:r>
              <a:rPr lang="en-US" dirty="0"/>
              <a:t> - 1, </a:t>
            </a:r>
            <a:r>
              <a:rPr lang="en-US" dirty="0">
                <a:solidFill>
                  <a:srgbClr val="00B0F0"/>
                </a:solidFill>
              </a:rPr>
              <a:t>y</a:t>
            </a:r>
            <a:r>
              <a:rPr lang="en-US" dirty="0"/>
              <a:t>) - </a:t>
            </a:r>
            <a:r>
              <a:rPr lang="en-US" dirty="0">
                <a:solidFill>
                  <a:srgbClr val="FF33CC"/>
                </a:solidFill>
              </a:rPr>
              <a:t>U</a:t>
            </a:r>
            <a:r>
              <a:rPr lang="en-US" dirty="0"/>
              <a:t>(</a:t>
            </a:r>
            <a:r>
              <a:rPr lang="en-US" dirty="0">
                <a:solidFill>
                  <a:srgbClr val="FFFF00"/>
                </a:solidFill>
              </a:rPr>
              <a:t>x</a:t>
            </a:r>
            <a:r>
              <a:rPr lang="en-US" dirty="0"/>
              <a:t>, </a:t>
            </a:r>
            <a:r>
              <a:rPr lang="en-US" dirty="0">
                <a:solidFill>
                  <a:srgbClr val="00B0F0"/>
                </a:solidFill>
              </a:rPr>
              <a:t>y</a:t>
            </a:r>
            <a:r>
              <a:rPr lang="en-US" dirty="0"/>
              <a:t>) * 2 + </a:t>
            </a:r>
            <a:r>
              <a:rPr lang="en-US" dirty="0">
                <a:solidFill>
                  <a:srgbClr val="FF33CC"/>
                </a:solidFill>
              </a:rPr>
              <a:t>U</a:t>
            </a:r>
            <a:r>
              <a:rPr lang="en-US" dirty="0"/>
              <a:t>(</a:t>
            </a:r>
            <a:r>
              <a:rPr lang="en-US" dirty="0">
                <a:solidFill>
                  <a:srgbClr val="FFFF00"/>
                </a:solidFill>
              </a:rPr>
              <a:t>x</a:t>
            </a:r>
            <a:r>
              <a:rPr lang="en-US" dirty="0"/>
              <a:t> + 1, </a:t>
            </a:r>
            <a:r>
              <a:rPr lang="en-US" dirty="0">
                <a:solidFill>
                  <a:srgbClr val="00B0F0"/>
                </a:solidFill>
              </a:rPr>
              <a:t>y</a:t>
            </a:r>
            <a:r>
              <a:rPr lang="en-US" dirty="0"/>
              <a:t>);</a:t>
            </a:r>
          </a:p>
          <a:p>
            <a:endParaRPr lang="en-US" dirty="0"/>
          </a:p>
          <a:p>
            <a:r>
              <a:rPr lang="en-US" dirty="0"/>
              <a:t>        </a:t>
            </a:r>
            <a:r>
              <a:rPr lang="en-US" dirty="0">
                <a:solidFill>
                  <a:srgbClr val="00EAAD"/>
                </a:solidFill>
              </a:rPr>
              <a:t>V</a:t>
            </a:r>
            <a:r>
              <a:rPr lang="en-US" dirty="0"/>
              <a:t>(</a:t>
            </a:r>
            <a:r>
              <a:rPr lang="en-US" dirty="0">
                <a:solidFill>
                  <a:srgbClr val="FFFF00"/>
                </a:solidFill>
              </a:rPr>
              <a:t>x</a:t>
            </a:r>
            <a:r>
              <a:rPr lang="en-US" dirty="0"/>
              <a:t>, </a:t>
            </a:r>
            <a:r>
              <a:rPr lang="en-US" dirty="0">
                <a:solidFill>
                  <a:srgbClr val="00B0F0"/>
                </a:solidFill>
              </a:rPr>
              <a:t>y</a:t>
            </a:r>
            <a:r>
              <a:rPr lang="en-US" dirty="0"/>
              <a:t>) = </a:t>
            </a:r>
            <a:r>
              <a:rPr lang="en-US" dirty="0">
                <a:solidFill>
                  <a:srgbClr val="FF33CC"/>
                </a:solidFill>
              </a:rPr>
              <a:t>U</a:t>
            </a:r>
            <a:r>
              <a:rPr lang="en-US" dirty="0"/>
              <a:t>(</a:t>
            </a:r>
            <a:r>
              <a:rPr lang="en-US" dirty="0">
                <a:solidFill>
                  <a:srgbClr val="FFFF00"/>
                </a:solidFill>
              </a:rPr>
              <a:t>x</a:t>
            </a:r>
            <a:r>
              <a:rPr lang="en-US" dirty="0"/>
              <a:t>, </a:t>
            </a:r>
            <a:r>
              <a:rPr lang="en-US" dirty="0">
                <a:solidFill>
                  <a:srgbClr val="00B0F0"/>
                </a:solidFill>
              </a:rPr>
              <a:t>y</a:t>
            </a:r>
            <a:r>
              <a:rPr lang="en-US" dirty="0"/>
              <a:t>) + 0.2f * (</a:t>
            </a:r>
            <a:r>
              <a:rPr lang="en-US" dirty="0">
                <a:solidFill>
                  <a:srgbClr val="FFDC6D"/>
                </a:solidFill>
              </a:rPr>
              <a:t>d2tdx2</a:t>
            </a:r>
            <a:r>
              <a:rPr lang="en-US" dirty="0"/>
              <a:t> + </a:t>
            </a:r>
            <a:r>
              <a:rPr lang="en-US" dirty="0">
                <a:solidFill>
                  <a:schemeClr val="accent6">
                    <a:lumMod val="40000"/>
                    <a:lumOff val="60000"/>
                  </a:schemeClr>
                </a:solidFill>
              </a:rPr>
              <a:t>d2tdy2</a:t>
            </a:r>
            <a:r>
              <a:rPr lang="en-US" dirty="0"/>
              <a:t>);</a:t>
            </a:r>
          </a:p>
          <a:p>
            <a:r>
              <a:rPr lang="en-US" dirty="0"/>
              <a:t>      } else {</a:t>
            </a:r>
          </a:p>
          <a:p>
            <a:r>
              <a:rPr lang="en-US" dirty="0">
                <a:solidFill>
                  <a:srgbClr val="00EAAD"/>
                </a:solidFill>
              </a:rPr>
              <a:t>        V</a:t>
            </a:r>
            <a:r>
              <a:rPr lang="en-US" dirty="0"/>
              <a:t>(</a:t>
            </a:r>
            <a:r>
              <a:rPr lang="en-US" dirty="0">
                <a:solidFill>
                  <a:srgbClr val="FFFF00"/>
                </a:solidFill>
              </a:rPr>
              <a:t>x</a:t>
            </a:r>
            <a:r>
              <a:rPr lang="en-US" dirty="0"/>
              <a:t>, </a:t>
            </a:r>
            <a:r>
              <a:rPr lang="en-US" dirty="0">
                <a:solidFill>
                  <a:srgbClr val="00B0F0"/>
                </a:solidFill>
              </a:rPr>
              <a:t>y</a:t>
            </a:r>
            <a:r>
              <a:rPr lang="en-US" dirty="0"/>
              <a:t>) = </a:t>
            </a:r>
            <a:r>
              <a:rPr lang="en-US" dirty="0">
                <a:solidFill>
                  <a:srgbClr val="FF33CC"/>
                </a:solidFill>
              </a:rPr>
              <a:t>U</a:t>
            </a:r>
            <a:r>
              <a:rPr lang="en-US" dirty="0"/>
              <a:t>(</a:t>
            </a:r>
            <a:r>
              <a:rPr lang="en-US" dirty="0">
                <a:solidFill>
                  <a:srgbClr val="FFFF00"/>
                </a:solidFill>
              </a:rPr>
              <a:t>x</a:t>
            </a:r>
            <a:r>
              <a:rPr lang="en-US" dirty="0"/>
              <a:t>, </a:t>
            </a:r>
            <a:r>
              <a:rPr lang="en-US" dirty="0">
                <a:solidFill>
                  <a:srgbClr val="00B0F0"/>
                </a:solidFill>
              </a:rPr>
              <a:t>y</a:t>
            </a:r>
            <a:r>
              <a:rPr lang="en-US" dirty="0"/>
              <a:t>);</a:t>
            </a:r>
          </a:p>
          <a:p>
            <a:r>
              <a:rPr lang="en-US" dirty="0"/>
              <a:t>      }</a:t>
            </a:r>
          </a:p>
          <a:p>
            <a:r>
              <a:rPr lang="en-US" dirty="0"/>
              <a:t>    }, </a:t>
            </a:r>
            <a:r>
              <a:rPr lang="en-US" dirty="0">
                <a:solidFill>
                  <a:srgbClr val="00B050"/>
                </a:solidFill>
              </a:rPr>
              <a:t>stream</a:t>
            </a:r>
            <a:r>
              <a:rPr lang="en-US" dirty="0"/>
              <a:t>);</a:t>
            </a:r>
          </a:p>
          <a:p>
            <a:r>
              <a:rPr lang="en-US" dirty="0"/>
              <a:t>}</a:t>
            </a:r>
          </a:p>
        </p:txBody>
      </p:sp>
      <p:sp>
        <p:nvSpPr>
          <p:cNvPr id="2" name="Slide Number Placeholder 1">
            <a:extLst>
              <a:ext uri="{FF2B5EF4-FFF2-40B4-BE49-F238E27FC236}">
                <a16:creationId xmlns:a16="http://schemas.microsoft.com/office/drawing/2014/main" id="{F6CFD543-002D-DC11-C4CC-049C0E6C8BFD}"/>
              </a:ext>
            </a:extLst>
          </p:cNvPr>
          <p:cNvSpPr>
            <a:spLocks noGrp="1"/>
          </p:cNvSpPr>
          <p:nvPr>
            <p:ph type="sldNum" sz="quarter" idx="11"/>
          </p:nvPr>
        </p:nvSpPr>
        <p:spPr/>
        <p:txBody>
          <a:bodyPr/>
          <a:lstStyle/>
          <a:p>
            <a:fld id="{27D56BB5-3061-446C-8933-086D56C9C75B}" type="slidenum">
              <a:rPr lang="en-US" smtClean="0"/>
              <a:t>130</a:t>
            </a:fld>
            <a:endParaRPr lang="en-US"/>
          </a:p>
        </p:txBody>
      </p:sp>
      <p:sp>
        <p:nvSpPr>
          <p:cNvPr id="3" name="Footer Placeholder 2">
            <a:extLst>
              <a:ext uri="{FF2B5EF4-FFF2-40B4-BE49-F238E27FC236}">
                <a16:creationId xmlns:a16="http://schemas.microsoft.com/office/drawing/2014/main" id="{48F1B982-B3A5-0358-DC4E-6BA58B6A0C42}"/>
              </a:ext>
            </a:extLst>
          </p:cNvPr>
          <p:cNvSpPr>
            <a:spLocks noGrp="1"/>
          </p:cNvSpPr>
          <p:nvPr>
            <p:ph type="ftr" sz="quarter" idx="12"/>
          </p:nvPr>
        </p:nvSpPr>
        <p:spPr/>
        <p:txBody>
          <a:bodyPr/>
          <a:lstStyle/>
          <a:p>
            <a:r>
              <a:rPr lang="en-US"/>
              <a:t>Copyright (C) 2026 NVIDIA</a:t>
            </a:r>
            <a:endParaRPr lang="en-US" dirty="0"/>
          </a:p>
        </p:txBody>
      </p:sp>
    </p:spTree>
    <p:extLst>
      <p:ext uri="{BB962C8B-B14F-4D97-AF65-F5344CB8AC3E}">
        <p14:creationId xmlns:p14="http://schemas.microsoft.com/office/powerpoint/2010/main" val="3399745885"/>
      </p:ext>
    </p:extLst>
  </p:cSld>
  <p:clrMapOvr>
    <a:masterClrMapping/>
  </p:clrMapOvr>
  <mc:AlternateContent xmlns:mc="http://schemas.openxmlformats.org/markup-compatibility/2006" xmlns:p159="http://schemas.microsoft.com/office/powerpoint/2015/09/main">
    <mc:Choice Requires="p159">
      <p:transition>
        <p159:morph option="byWord"/>
      </p:transition>
    </mc:Choice>
    <mc:Fallback xmlns="">
      <p:transition>
        <p:fade/>
      </p:transition>
    </mc:Fallback>
  </mc:AlternateContent>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0A08A6-B916-C34B-BEA7-7BEDCB3BBF5A}"/>
            </a:ext>
          </a:extLst>
        </p:cNvPr>
        <p:cNvGrpSpPr/>
        <p:nvPr/>
      </p:nvGrpSpPr>
      <p:grpSpPr>
        <a:xfrm>
          <a:off x="0" y="0"/>
          <a:ext cx="0" cy="0"/>
          <a:chOff x="0" y="0"/>
          <a:chExt cx="0" cy="0"/>
        </a:xfrm>
      </p:grpSpPr>
      <p:sp>
        <p:nvSpPr>
          <p:cNvPr id="4" name="Content Placeholder 3">
            <a:extLst>
              <a:ext uri="{FF2B5EF4-FFF2-40B4-BE49-F238E27FC236}">
                <a16:creationId xmlns:a16="http://schemas.microsoft.com/office/drawing/2014/main" id="{8E217AD0-95CA-1B5D-B85E-961BCB9153E1}"/>
              </a:ext>
            </a:extLst>
          </p:cNvPr>
          <p:cNvSpPr>
            <a:spLocks noGrp="1"/>
          </p:cNvSpPr>
          <p:nvPr>
            <p:ph idx="1"/>
          </p:nvPr>
        </p:nvSpPr>
        <p:spPr>
          <a:xfrm>
            <a:off x="514350" y="577850"/>
            <a:ext cx="9948672" cy="5020056"/>
          </a:xfrm>
        </p:spPr>
        <p:txBody>
          <a:bodyPr>
            <a:noAutofit/>
          </a:bodyPr>
          <a:lstStyle/>
          <a:p>
            <a:r>
              <a:rPr lang="en-US" dirty="0"/>
              <a:t>void </a:t>
            </a:r>
            <a:r>
              <a:rPr lang="en-US" dirty="0" err="1"/>
              <a:t>heat_equation</a:t>
            </a:r>
            <a:r>
              <a:rPr lang="en-US" dirty="0"/>
              <a:t>(</a:t>
            </a:r>
            <a:r>
              <a:rPr lang="en-US" b="1" dirty="0" err="1">
                <a:solidFill>
                  <a:srgbClr val="76B900"/>
                </a:solidFill>
              </a:rPr>
              <a:t>cudax</a:t>
            </a:r>
            <a:r>
              <a:rPr lang="en-US" b="1" dirty="0">
                <a:solidFill>
                  <a:srgbClr val="76B900"/>
                </a:solidFill>
              </a:rPr>
              <a:t>::</a:t>
            </a:r>
            <a:r>
              <a:rPr lang="en-US" b="1" dirty="0" err="1">
                <a:solidFill>
                  <a:srgbClr val="76B900"/>
                </a:solidFill>
              </a:rPr>
              <a:t>stream_ref</a:t>
            </a:r>
            <a:r>
              <a:rPr lang="en-US" dirty="0"/>
              <a:t> </a:t>
            </a:r>
            <a:r>
              <a:rPr lang="en-US" b="1" dirty="0">
                <a:solidFill>
                  <a:srgbClr val="00B050"/>
                </a:solidFill>
              </a:rPr>
              <a:t>stream</a:t>
            </a:r>
            <a:r>
              <a:rPr lang="en-US" dirty="0"/>
              <a:t>,</a:t>
            </a:r>
          </a:p>
          <a:p>
            <a:r>
              <a:rPr lang="en-US" b="1" dirty="0">
                <a:solidFill>
                  <a:srgbClr val="76B900"/>
                </a:solidFill>
              </a:rPr>
              <a:t>                   </a:t>
            </a:r>
            <a:r>
              <a:rPr lang="en-US" dirty="0" err="1"/>
              <a:t>cuda</a:t>
            </a:r>
            <a:r>
              <a:rPr lang="en-US" dirty="0"/>
              <a:t>::std::</a:t>
            </a:r>
            <a:r>
              <a:rPr lang="en-US" dirty="0" err="1"/>
              <a:t>mdspan</a:t>
            </a:r>
            <a:r>
              <a:rPr lang="en-US" dirty="0"/>
              <a:t>&lt;float const, </a:t>
            </a:r>
            <a:r>
              <a:rPr lang="en-US" dirty="0" err="1"/>
              <a:t>cuda</a:t>
            </a:r>
            <a:r>
              <a:rPr lang="en-US" dirty="0"/>
              <a:t>::std::dims&lt;2&gt;&gt; </a:t>
            </a:r>
            <a:r>
              <a:rPr lang="en-US" dirty="0">
                <a:solidFill>
                  <a:srgbClr val="FF33CC"/>
                </a:solidFill>
              </a:rPr>
              <a:t>U</a:t>
            </a:r>
            <a:r>
              <a:rPr lang="en-US" dirty="0"/>
              <a:t>,</a:t>
            </a:r>
          </a:p>
          <a:p>
            <a:r>
              <a:rPr lang="en-US" dirty="0"/>
              <a:t>                   </a:t>
            </a:r>
            <a:r>
              <a:rPr lang="en-US" dirty="0" err="1"/>
              <a:t>cuda</a:t>
            </a:r>
            <a:r>
              <a:rPr lang="en-US" dirty="0"/>
              <a:t>::std::</a:t>
            </a:r>
            <a:r>
              <a:rPr lang="en-US" dirty="0" err="1"/>
              <a:t>mdspan</a:t>
            </a:r>
            <a:r>
              <a:rPr lang="en-US" dirty="0"/>
              <a:t>&lt;float, </a:t>
            </a:r>
            <a:r>
              <a:rPr lang="en-US" dirty="0" err="1"/>
              <a:t>cuda</a:t>
            </a:r>
            <a:r>
              <a:rPr lang="en-US" dirty="0"/>
              <a:t>::std::dims&lt;2&gt;&gt;       </a:t>
            </a:r>
            <a:r>
              <a:rPr lang="en-US" dirty="0">
                <a:solidFill>
                  <a:schemeClr val="accent1">
                    <a:lumMod val="60000"/>
                    <a:lumOff val="40000"/>
                  </a:schemeClr>
                </a:solidFill>
              </a:rPr>
              <a:t>V</a:t>
            </a:r>
            <a:r>
              <a:rPr lang="en-US" dirty="0"/>
              <a:t>) {</a:t>
            </a:r>
          </a:p>
          <a:p>
            <a:r>
              <a:rPr lang="en-US" dirty="0"/>
              <a:t>  </a:t>
            </a:r>
            <a:r>
              <a:rPr lang="en-US" dirty="0">
                <a:solidFill>
                  <a:srgbClr val="76B900"/>
                </a:solidFill>
              </a:rPr>
              <a:t>cub::</a:t>
            </a:r>
            <a:r>
              <a:rPr lang="en-US" dirty="0" err="1">
                <a:solidFill>
                  <a:srgbClr val="76B900"/>
                </a:solidFill>
              </a:rPr>
              <a:t>DeviceFor</a:t>
            </a:r>
            <a:r>
              <a:rPr lang="en-US" dirty="0">
                <a:solidFill>
                  <a:srgbClr val="76B900"/>
                </a:solidFill>
              </a:rPr>
              <a:t>::</a:t>
            </a:r>
            <a:r>
              <a:rPr lang="en-US" dirty="0" err="1">
                <a:solidFill>
                  <a:srgbClr val="76B900"/>
                </a:solidFill>
              </a:rPr>
              <a:t>ForEachN</a:t>
            </a:r>
            <a:r>
              <a:rPr lang="en-US" dirty="0"/>
              <a:t>(thrust::</a:t>
            </a:r>
            <a:r>
              <a:rPr lang="en-US" dirty="0" err="1"/>
              <a:t>make_counting_iterator</a:t>
            </a:r>
            <a:r>
              <a:rPr lang="en-US" dirty="0"/>
              <a:t>(0), </a:t>
            </a:r>
            <a:r>
              <a:rPr lang="en-US" dirty="0" err="1">
                <a:solidFill>
                  <a:srgbClr val="FF33CC"/>
                </a:solidFill>
              </a:rPr>
              <a:t>U.size</a:t>
            </a:r>
            <a:r>
              <a:rPr lang="en-US" dirty="0">
                <a:solidFill>
                  <a:srgbClr val="FF33CC"/>
                </a:solidFill>
              </a:rPr>
              <a:t>()</a:t>
            </a:r>
            <a:r>
              <a:rPr lang="en-US" dirty="0"/>
              <a:t>,</a:t>
            </a:r>
          </a:p>
          <a:p>
            <a:r>
              <a:rPr lang="en-US" dirty="0"/>
              <a:t>    [</a:t>
            </a:r>
            <a:r>
              <a:rPr lang="en-US" dirty="0">
                <a:solidFill>
                  <a:srgbClr val="FF33CC"/>
                </a:solidFill>
              </a:rPr>
              <a:t>U</a:t>
            </a:r>
            <a:r>
              <a:rPr lang="en-US" dirty="0"/>
              <a:t>, </a:t>
            </a:r>
            <a:r>
              <a:rPr lang="en-US" dirty="0">
                <a:solidFill>
                  <a:srgbClr val="00EAAD"/>
                </a:solidFill>
              </a:rPr>
              <a:t>V</a:t>
            </a:r>
            <a:r>
              <a:rPr lang="en-US" dirty="0"/>
              <a:t>] __host__ __device__ (int </a:t>
            </a:r>
            <a:r>
              <a:rPr lang="en-US" dirty="0" err="1">
                <a:solidFill>
                  <a:srgbClr val="FFFF00"/>
                </a:solidFill>
              </a:rPr>
              <a:t>x</a:t>
            </a:r>
            <a:r>
              <a:rPr lang="en-US" dirty="0" err="1">
                <a:solidFill>
                  <a:srgbClr val="00B0F0"/>
                </a:solidFill>
              </a:rPr>
              <a:t>y</a:t>
            </a:r>
            <a:r>
              <a:rPr lang="en-US" dirty="0"/>
              <a:t>) {</a:t>
            </a:r>
          </a:p>
          <a:p>
            <a:r>
              <a:rPr lang="en-US" dirty="0"/>
              <a:t>      int x = </a:t>
            </a:r>
            <a:r>
              <a:rPr lang="en-US" dirty="0" err="1">
                <a:solidFill>
                  <a:srgbClr val="FFFF00"/>
                </a:solidFill>
              </a:rPr>
              <a:t>x</a:t>
            </a:r>
            <a:r>
              <a:rPr lang="en-US" dirty="0" err="1">
                <a:solidFill>
                  <a:srgbClr val="00B0F0"/>
                </a:solidFill>
              </a:rPr>
              <a:t>y</a:t>
            </a:r>
            <a:r>
              <a:rPr lang="en-US" dirty="0"/>
              <a:t> / </a:t>
            </a:r>
            <a:r>
              <a:rPr lang="en-US" dirty="0" err="1">
                <a:solidFill>
                  <a:schemeClr val="accent3">
                    <a:lumMod val="60000"/>
                    <a:lumOff val="40000"/>
                  </a:schemeClr>
                </a:solidFill>
              </a:rPr>
              <a:t>U.extent</a:t>
            </a:r>
            <a:r>
              <a:rPr lang="en-US" dirty="0">
                <a:solidFill>
                  <a:schemeClr val="accent3">
                    <a:lumMod val="60000"/>
                    <a:lumOff val="40000"/>
                  </a:schemeClr>
                </a:solidFill>
              </a:rPr>
              <a:t>(1)</a:t>
            </a:r>
            <a:r>
              <a:rPr lang="en-US" dirty="0"/>
              <a:t>;</a:t>
            </a:r>
          </a:p>
          <a:p>
            <a:r>
              <a:rPr lang="en-US" dirty="0"/>
              <a:t>      int y = </a:t>
            </a:r>
            <a:r>
              <a:rPr lang="en-US" dirty="0" err="1">
                <a:solidFill>
                  <a:srgbClr val="FFFF00"/>
                </a:solidFill>
              </a:rPr>
              <a:t>x</a:t>
            </a:r>
            <a:r>
              <a:rPr lang="en-US" dirty="0" err="1">
                <a:solidFill>
                  <a:srgbClr val="00B0F0"/>
                </a:solidFill>
              </a:rPr>
              <a:t>y</a:t>
            </a:r>
            <a:r>
              <a:rPr lang="en-US" dirty="0"/>
              <a:t> % </a:t>
            </a:r>
            <a:r>
              <a:rPr lang="en-US" dirty="0" err="1">
                <a:solidFill>
                  <a:schemeClr val="accent3">
                    <a:lumMod val="60000"/>
                    <a:lumOff val="40000"/>
                  </a:schemeClr>
                </a:solidFill>
              </a:rPr>
              <a:t>U.extent</a:t>
            </a:r>
            <a:r>
              <a:rPr lang="en-US" dirty="0">
                <a:solidFill>
                  <a:schemeClr val="accent3">
                    <a:lumMod val="60000"/>
                    <a:lumOff val="40000"/>
                  </a:schemeClr>
                </a:solidFill>
              </a:rPr>
              <a:t>(1)</a:t>
            </a:r>
            <a:r>
              <a:rPr lang="en-US" dirty="0"/>
              <a:t>;</a:t>
            </a:r>
          </a:p>
          <a:p>
            <a:r>
              <a:rPr lang="en-US" dirty="0"/>
              <a:t> </a:t>
            </a:r>
          </a:p>
          <a:p>
            <a:r>
              <a:rPr lang="en-US" dirty="0"/>
              <a:t>      if (</a:t>
            </a:r>
            <a:r>
              <a:rPr lang="en-US" dirty="0">
                <a:solidFill>
                  <a:srgbClr val="FFFF00"/>
                </a:solidFill>
              </a:rPr>
              <a:t>x</a:t>
            </a:r>
            <a:r>
              <a:rPr lang="en-US" dirty="0"/>
              <a:t> &gt; 0 &amp;&amp; </a:t>
            </a:r>
            <a:r>
              <a:rPr lang="en-US" dirty="0">
                <a:solidFill>
                  <a:srgbClr val="00B0F0"/>
                </a:solidFill>
              </a:rPr>
              <a:t>y</a:t>
            </a:r>
            <a:r>
              <a:rPr lang="en-US" dirty="0"/>
              <a:t> &gt; 0 &amp;&amp; </a:t>
            </a:r>
            <a:r>
              <a:rPr lang="en-US" dirty="0">
                <a:solidFill>
                  <a:srgbClr val="FFFF00"/>
                </a:solidFill>
              </a:rPr>
              <a:t>x</a:t>
            </a:r>
            <a:r>
              <a:rPr lang="en-US" dirty="0"/>
              <a:t> &lt; </a:t>
            </a:r>
            <a:r>
              <a:rPr lang="en-US" dirty="0" err="1">
                <a:solidFill>
                  <a:srgbClr val="CC9B00"/>
                </a:solidFill>
              </a:rPr>
              <a:t>I.extent</a:t>
            </a:r>
            <a:r>
              <a:rPr lang="en-US" dirty="0">
                <a:solidFill>
                  <a:srgbClr val="CC9B00"/>
                </a:solidFill>
              </a:rPr>
              <a:t>(0)</a:t>
            </a:r>
            <a:r>
              <a:rPr lang="en-US" dirty="0"/>
              <a:t> - 1 &amp;&amp; </a:t>
            </a:r>
            <a:r>
              <a:rPr lang="en-US" dirty="0">
                <a:solidFill>
                  <a:srgbClr val="00B0F0"/>
                </a:solidFill>
              </a:rPr>
              <a:t>y</a:t>
            </a:r>
            <a:r>
              <a:rPr lang="en-US" dirty="0"/>
              <a:t> &lt; </a:t>
            </a:r>
            <a:r>
              <a:rPr lang="en-US" dirty="0" err="1">
                <a:solidFill>
                  <a:schemeClr val="accent3">
                    <a:lumMod val="60000"/>
                    <a:lumOff val="40000"/>
                  </a:schemeClr>
                </a:solidFill>
              </a:rPr>
              <a:t>U.extent</a:t>
            </a:r>
            <a:r>
              <a:rPr lang="en-US" dirty="0">
                <a:solidFill>
                  <a:schemeClr val="accent3">
                    <a:lumMod val="60000"/>
                    <a:lumOff val="40000"/>
                  </a:schemeClr>
                </a:solidFill>
              </a:rPr>
              <a:t>(1)</a:t>
            </a:r>
            <a:r>
              <a:rPr lang="en-US" dirty="0"/>
              <a:t> - 1) {</a:t>
            </a:r>
          </a:p>
          <a:p>
            <a:r>
              <a:rPr lang="en-US" dirty="0"/>
              <a:t>        auto </a:t>
            </a:r>
            <a:r>
              <a:rPr lang="en-US" dirty="0">
                <a:solidFill>
                  <a:srgbClr val="FFDC6D"/>
                </a:solidFill>
              </a:rPr>
              <a:t>d2tdx2</a:t>
            </a:r>
            <a:r>
              <a:rPr lang="en-US" dirty="0"/>
              <a:t> = </a:t>
            </a:r>
            <a:r>
              <a:rPr lang="en-US" dirty="0">
                <a:solidFill>
                  <a:srgbClr val="FF33CC"/>
                </a:solidFill>
              </a:rPr>
              <a:t>U</a:t>
            </a:r>
            <a:r>
              <a:rPr lang="en-US" dirty="0"/>
              <a:t>(</a:t>
            </a:r>
            <a:r>
              <a:rPr lang="en-US" dirty="0">
                <a:solidFill>
                  <a:srgbClr val="FFFF00"/>
                </a:solidFill>
              </a:rPr>
              <a:t>x</a:t>
            </a:r>
            <a:r>
              <a:rPr lang="en-US" dirty="0"/>
              <a:t>, </a:t>
            </a:r>
            <a:r>
              <a:rPr lang="en-US" dirty="0">
                <a:solidFill>
                  <a:srgbClr val="00B0F0"/>
                </a:solidFill>
              </a:rPr>
              <a:t>y</a:t>
            </a:r>
            <a:r>
              <a:rPr lang="en-US" dirty="0"/>
              <a:t> - 1) - </a:t>
            </a:r>
            <a:r>
              <a:rPr lang="en-US" dirty="0">
                <a:solidFill>
                  <a:srgbClr val="FF33CC"/>
                </a:solidFill>
              </a:rPr>
              <a:t>U</a:t>
            </a:r>
            <a:r>
              <a:rPr lang="en-US" dirty="0"/>
              <a:t>(</a:t>
            </a:r>
            <a:r>
              <a:rPr lang="en-US" dirty="0">
                <a:solidFill>
                  <a:srgbClr val="FFFF00"/>
                </a:solidFill>
              </a:rPr>
              <a:t>x</a:t>
            </a:r>
            <a:r>
              <a:rPr lang="en-US" dirty="0"/>
              <a:t>, </a:t>
            </a:r>
            <a:r>
              <a:rPr lang="en-US" dirty="0">
                <a:solidFill>
                  <a:srgbClr val="00B0F0"/>
                </a:solidFill>
              </a:rPr>
              <a:t>y</a:t>
            </a:r>
            <a:r>
              <a:rPr lang="en-US" dirty="0"/>
              <a:t>) * 2 + </a:t>
            </a:r>
            <a:r>
              <a:rPr lang="en-US" dirty="0">
                <a:solidFill>
                  <a:srgbClr val="FF33CC"/>
                </a:solidFill>
              </a:rPr>
              <a:t>U</a:t>
            </a:r>
            <a:r>
              <a:rPr lang="en-US" dirty="0"/>
              <a:t>(</a:t>
            </a:r>
            <a:r>
              <a:rPr lang="en-US" dirty="0">
                <a:solidFill>
                  <a:srgbClr val="FFFF00"/>
                </a:solidFill>
              </a:rPr>
              <a:t>x</a:t>
            </a:r>
            <a:r>
              <a:rPr lang="en-US" dirty="0"/>
              <a:t>, </a:t>
            </a:r>
            <a:r>
              <a:rPr lang="en-US" dirty="0">
                <a:solidFill>
                  <a:srgbClr val="00B0F0"/>
                </a:solidFill>
              </a:rPr>
              <a:t>y</a:t>
            </a:r>
            <a:r>
              <a:rPr lang="en-US" dirty="0"/>
              <a:t> + 1);</a:t>
            </a:r>
          </a:p>
          <a:p>
            <a:r>
              <a:rPr lang="en-US" dirty="0"/>
              <a:t>        auto </a:t>
            </a:r>
            <a:r>
              <a:rPr lang="en-US" dirty="0">
                <a:solidFill>
                  <a:schemeClr val="accent6">
                    <a:lumMod val="40000"/>
                    <a:lumOff val="60000"/>
                  </a:schemeClr>
                </a:solidFill>
              </a:rPr>
              <a:t>d2tdy2</a:t>
            </a:r>
            <a:r>
              <a:rPr lang="en-US" dirty="0"/>
              <a:t> = </a:t>
            </a:r>
            <a:r>
              <a:rPr lang="en-US" dirty="0">
                <a:solidFill>
                  <a:srgbClr val="FF33CC"/>
                </a:solidFill>
              </a:rPr>
              <a:t>U</a:t>
            </a:r>
            <a:r>
              <a:rPr lang="en-US" dirty="0"/>
              <a:t>(</a:t>
            </a:r>
            <a:r>
              <a:rPr lang="en-US" dirty="0">
                <a:solidFill>
                  <a:srgbClr val="FFFF00"/>
                </a:solidFill>
              </a:rPr>
              <a:t>x</a:t>
            </a:r>
            <a:r>
              <a:rPr lang="en-US" dirty="0"/>
              <a:t> - 1, </a:t>
            </a:r>
            <a:r>
              <a:rPr lang="en-US" dirty="0">
                <a:solidFill>
                  <a:srgbClr val="00B0F0"/>
                </a:solidFill>
              </a:rPr>
              <a:t>y</a:t>
            </a:r>
            <a:r>
              <a:rPr lang="en-US" dirty="0"/>
              <a:t>) - </a:t>
            </a:r>
            <a:r>
              <a:rPr lang="en-US" dirty="0">
                <a:solidFill>
                  <a:srgbClr val="FF33CC"/>
                </a:solidFill>
              </a:rPr>
              <a:t>U</a:t>
            </a:r>
            <a:r>
              <a:rPr lang="en-US" dirty="0"/>
              <a:t>(</a:t>
            </a:r>
            <a:r>
              <a:rPr lang="en-US" dirty="0">
                <a:solidFill>
                  <a:srgbClr val="FFFF00"/>
                </a:solidFill>
              </a:rPr>
              <a:t>x</a:t>
            </a:r>
            <a:r>
              <a:rPr lang="en-US" dirty="0"/>
              <a:t>, </a:t>
            </a:r>
            <a:r>
              <a:rPr lang="en-US" dirty="0">
                <a:solidFill>
                  <a:srgbClr val="00B0F0"/>
                </a:solidFill>
              </a:rPr>
              <a:t>y</a:t>
            </a:r>
            <a:r>
              <a:rPr lang="en-US" dirty="0"/>
              <a:t>) * 2 + </a:t>
            </a:r>
            <a:r>
              <a:rPr lang="en-US" dirty="0">
                <a:solidFill>
                  <a:srgbClr val="FF33CC"/>
                </a:solidFill>
              </a:rPr>
              <a:t>U</a:t>
            </a:r>
            <a:r>
              <a:rPr lang="en-US" dirty="0"/>
              <a:t>(</a:t>
            </a:r>
            <a:r>
              <a:rPr lang="en-US" dirty="0">
                <a:solidFill>
                  <a:srgbClr val="FFFF00"/>
                </a:solidFill>
              </a:rPr>
              <a:t>x</a:t>
            </a:r>
            <a:r>
              <a:rPr lang="en-US" dirty="0"/>
              <a:t> + 1, </a:t>
            </a:r>
            <a:r>
              <a:rPr lang="en-US" dirty="0">
                <a:solidFill>
                  <a:srgbClr val="00B0F0"/>
                </a:solidFill>
              </a:rPr>
              <a:t>y</a:t>
            </a:r>
            <a:r>
              <a:rPr lang="en-US" dirty="0"/>
              <a:t>);</a:t>
            </a:r>
          </a:p>
          <a:p>
            <a:endParaRPr lang="en-US" dirty="0"/>
          </a:p>
          <a:p>
            <a:r>
              <a:rPr lang="en-US" dirty="0"/>
              <a:t>        </a:t>
            </a:r>
            <a:r>
              <a:rPr lang="en-US" dirty="0">
                <a:solidFill>
                  <a:srgbClr val="00EAAD"/>
                </a:solidFill>
              </a:rPr>
              <a:t>V</a:t>
            </a:r>
            <a:r>
              <a:rPr lang="en-US" dirty="0"/>
              <a:t>(</a:t>
            </a:r>
            <a:r>
              <a:rPr lang="en-US" dirty="0">
                <a:solidFill>
                  <a:srgbClr val="FFFF00"/>
                </a:solidFill>
              </a:rPr>
              <a:t>x</a:t>
            </a:r>
            <a:r>
              <a:rPr lang="en-US" dirty="0"/>
              <a:t>, </a:t>
            </a:r>
            <a:r>
              <a:rPr lang="en-US" dirty="0">
                <a:solidFill>
                  <a:srgbClr val="00B0F0"/>
                </a:solidFill>
              </a:rPr>
              <a:t>y</a:t>
            </a:r>
            <a:r>
              <a:rPr lang="en-US" dirty="0"/>
              <a:t>) = </a:t>
            </a:r>
            <a:r>
              <a:rPr lang="en-US" dirty="0">
                <a:solidFill>
                  <a:srgbClr val="FF33CC"/>
                </a:solidFill>
              </a:rPr>
              <a:t>U</a:t>
            </a:r>
            <a:r>
              <a:rPr lang="en-US" dirty="0"/>
              <a:t>(</a:t>
            </a:r>
            <a:r>
              <a:rPr lang="en-US" dirty="0">
                <a:solidFill>
                  <a:srgbClr val="FFFF00"/>
                </a:solidFill>
              </a:rPr>
              <a:t>x</a:t>
            </a:r>
            <a:r>
              <a:rPr lang="en-US" dirty="0"/>
              <a:t>, </a:t>
            </a:r>
            <a:r>
              <a:rPr lang="en-US" dirty="0">
                <a:solidFill>
                  <a:srgbClr val="00B0F0"/>
                </a:solidFill>
              </a:rPr>
              <a:t>y</a:t>
            </a:r>
            <a:r>
              <a:rPr lang="en-US" dirty="0"/>
              <a:t>) + 0.2f * (</a:t>
            </a:r>
            <a:r>
              <a:rPr lang="en-US" dirty="0">
                <a:solidFill>
                  <a:srgbClr val="FFDC6D"/>
                </a:solidFill>
              </a:rPr>
              <a:t>d2tdx2</a:t>
            </a:r>
            <a:r>
              <a:rPr lang="en-US" dirty="0"/>
              <a:t> + </a:t>
            </a:r>
            <a:r>
              <a:rPr lang="en-US" dirty="0">
                <a:solidFill>
                  <a:schemeClr val="accent6">
                    <a:lumMod val="40000"/>
                    <a:lumOff val="60000"/>
                  </a:schemeClr>
                </a:solidFill>
              </a:rPr>
              <a:t>d2tdy2</a:t>
            </a:r>
            <a:r>
              <a:rPr lang="en-US" dirty="0"/>
              <a:t>);</a:t>
            </a:r>
          </a:p>
          <a:p>
            <a:r>
              <a:rPr lang="en-US" dirty="0"/>
              <a:t>      } else {</a:t>
            </a:r>
          </a:p>
          <a:p>
            <a:r>
              <a:rPr lang="en-US" dirty="0">
                <a:solidFill>
                  <a:srgbClr val="00EAAD"/>
                </a:solidFill>
              </a:rPr>
              <a:t>        V</a:t>
            </a:r>
            <a:r>
              <a:rPr lang="en-US" dirty="0"/>
              <a:t>(</a:t>
            </a:r>
            <a:r>
              <a:rPr lang="en-US" dirty="0">
                <a:solidFill>
                  <a:srgbClr val="FFFF00"/>
                </a:solidFill>
              </a:rPr>
              <a:t>x</a:t>
            </a:r>
            <a:r>
              <a:rPr lang="en-US" dirty="0"/>
              <a:t>, </a:t>
            </a:r>
            <a:r>
              <a:rPr lang="en-US" dirty="0">
                <a:solidFill>
                  <a:srgbClr val="00B0F0"/>
                </a:solidFill>
              </a:rPr>
              <a:t>y</a:t>
            </a:r>
            <a:r>
              <a:rPr lang="en-US" dirty="0"/>
              <a:t>) = </a:t>
            </a:r>
            <a:r>
              <a:rPr lang="en-US" dirty="0">
                <a:solidFill>
                  <a:srgbClr val="FF33CC"/>
                </a:solidFill>
              </a:rPr>
              <a:t>U</a:t>
            </a:r>
            <a:r>
              <a:rPr lang="en-US" dirty="0"/>
              <a:t>(</a:t>
            </a:r>
            <a:r>
              <a:rPr lang="en-US" dirty="0">
                <a:solidFill>
                  <a:srgbClr val="FFFF00"/>
                </a:solidFill>
              </a:rPr>
              <a:t>x</a:t>
            </a:r>
            <a:r>
              <a:rPr lang="en-US" dirty="0"/>
              <a:t>, </a:t>
            </a:r>
            <a:r>
              <a:rPr lang="en-US" dirty="0">
                <a:solidFill>
                  <a:srgbClr val="00B0F0"/>
                </a:solidFill>
              </a:rPr>
              <a:t>y</a:t>
            </a:r>
            <a:r>
              <a:rPr lang="en-US" dirty="0"/>
              <a:t>);</a:t>
            </a:r>
          </a:p>
          <a:p>
            <a:r>
              <a:rPr lang="en-US" dirty="0"/>
              <a:t>      }</a:t>
            </a:r>
          </a:p>
          <a:p>
            <a:r>
              <a:rPr lang="en-US" dirty="0"/>
              <a:t>    }, </a:t>
            </a:r>
            <a:r>
              <a:rPr lang="en-US" dirty="0">
                <a:solidFill>
                  <a:srgbClr val="00B050"/>
                </a:solidFill>
              </a:rPr>
              <a:t>stream</a:t>
            </a:r>
            <a:r>
              <a:rPr lang="en-US" dirty="0"/>
              <a:t>);</a:t>
            </a:r>
          </a:p>
          <a:p>
            <a:r>
              <a:rPr lang="en-US" dirty="0"/>
              <a:t>}</a:t>
            </a:r>
          </a:p>
        </p:txBody>
      </p:sp>
      <p:sp>
        <p:nvSpPr>
          <p:cNvPr id="2" name="Slide Number Placeholder 1">
            <a:extLst>
              <a:ext uri="{FF2B5EF4-FFF2-40B4-BE49-F238E27FC236}">
                <a16:creationId xmlns:a16="http://schemas.microsoft.com/office/drawing/2014/main" id="{A3974330-E73B-73FD-783E-41A4F0803D8F}"/>
              </a:ext>
            </a:extLst>
          </p:cNvPr>
          <p:cNvSpPr>
            <a:spLocks noGrp="1"/>
          </p:cNvSpPr>
          <p:nvPr>
            <p:ph type="sldNum" sz="quarter" idx="11"/>
          </p:nvPr>
        </p:nvSpPr>
        <p:spPr/>
        <p:txBody>
          <a:bodyPr/>
          <a:lstStyle/>
          <a:p>
            <a:fld id="{27D56BB5-3061-446C-8933-086D56C9C75B}" type="slidenum">
              <a:rPr lang="en-US" smtClean="0"/>
              <a:t>131</a:t>
            </a:fld>
            <a:endParaRPr lang="en-US"/>
          </a:p>
        </p:txBody>
      </p:sp>
      <p:sp>
        <p:nvSpPr>
          <p:cNvPr id="3" name="Footer Placeholder 2">
            <a:extLst>
              <a:ext uri="{FF2B5EF4-FFF2-40B4-BE49-F238E27FC236}">
                <a16:creationId xmlns:a16="http://schemas.microsoft.com/office/drawing/2014/main" id="{C07512ED-8098-364B-218E-E1DCCEFE191E}"/>
              </a:ext>
            </a:extLst>
          </p:cNvPr>
          <p:cNvSpPr>
            <a:spLocks noGrp="1"/>
          </p:cNvSpPr>
          <p:nvPr>
            <p:ph type="ftr" sz="quarter" idx="12"/>
          </p:nvPr>
        </p:nvSpPr>
        <p:spPr/>
        <p:txBody>
          <a:bodyPr/>
          <a:lstStyle/>
          <a:p>
            <a:r>
              <a:rPr lang="en-US"/>
              <a:t>Copyright (C) 2026 NVIDIA</a:t>
            </a:r>
            <a:endParaRPr lang="en-US" dirty="0"/>
          </a:p>
        </p:txBody>
      </p:sp>
    </p:spTree>
    <p:extLst>
      <p:ext uri="{BB962C8B-B14F-4D97-AF65-F5344CB8AC3E}">
        <p14:creationId xmlns:p14="http://schemas.microsoft.com/office/powerpoint/2010/main" val="4132362044"/>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3BE9BB-DC70-DDC7-4892-80FB2443E093}"/>
            </a:ext>
          </a:extLst>
        </p:cNvPr>
        <p:cNvGrpSpPr/>
        <p:nvPr/>
      </p:nvGrpSpPr>
      <p:grpSpPr>
        <a:xfrm>
          <a:off x="0" y="0"/>
          <a:ext cx="0" cy="0"/>
          <a:chOff x="0" y="0"/>
          <a:chExt cx="0" cy="0"/>
        </a:xfrm>
      </p:grpSpPr>
      <p:sp>
        <p:nvSpPr>
          <p:cNvPr id="4" name="Content Placeholder 3">
            <a:extLst>
              <a:ext uri="{FF2B5EF4-FFF2-40B4-BE49-F238E27FC236}">
                <a16:creationId xmlns:a16="http://schemas.microsoft.com/office/drawing/2014/main" id="{A3BF5413-99F9-77E6-BF60-24761BDF2B93}"/>
              </a:ext>
            </a:extLst>
          </p:cNvPr>
          <p:cNvSpPr>
            <a:spLocks noGrp="1"/>
          </p:cNvSpPr>
          <p:nvPr>
            <p:ph idx="1"/>
          </p:nvPr>
        </p:nvSpPr>
        <p:spPr>
          <a:xfrm>
            <a:off x="514350" y="577850"/>
            <a:ext cx="9948672" cy="5020056"/>
          </a:xfrm>
        </p:spPr>
        <p:txBody>
          <a:bodyPr>
            <a:noAutofit/>
          </a:bodyPr>
          <a:lstStyle/>
          <a:p>
            <a:r>
              <a:rPr lang="en-US" dirty="0"/>
              <a:t>void </a:t>
            </a:r>
            <a:r>
              <a:rPr lang="en-US" dirty="0" err="1"/>
              <a:t>heat_equation</a:t>
            </a:r>
            <a:r>
              <a:rPr lang="en-US" dirty="0"/>
              <a:t>(</a:t>
            </a:r>
            <a:r>
              <a:rPr lang="en-US" dirty="0" err="1">
                <a:solidFill>
                  <a:srgbClr val="76B900"/>
                </a:solidFill>
              </a:rPr>
              <a:t>cudax</a:t>
            </a:r>
            <a:r>
              <a:rPr lang="en-US" dirty="0">
                <a:solidFill>
                  <a:srgbClr val="76B900"/>
                </a:solidFill>
              </a:rPr>
              <a:t>::</a:t>
            </a:r>
            <a:r>
              <a:rPr lang="en-US" dirty="0" err="1">
                <a:solidFill>
                  <a:srgbClr val="76B900"/>
                </a:solidFill>
              </a:rPr>
              <a:t>stream_ref</a:t>
            </a:r>
            <a:r>
              <a:rPr lang="en-US" dirty="0"/>
              <a:t> </a:t>
            </a:r>
            <a:r>
              <a:rPr lang="en-US" b="1" dirty="0">
                <a:solidFill>
                  <a:srgbClr val="00B050"/>
                </a:solidFill>
              </a:rPr>
              <a:t>stream</a:t>
            </a:r>
            <a:r>
              <a:rPr lang="en-US" dirty="0"/>
              <a:t>,</a:t>
            </a:r>
          </a:p>
          <a:p>
            <a:r>
              <a:rPr lang="en-US" b="1" dirty="0">
                <a:solidFill>
                  <a:srgbClr val="76B900"/>
                </a:solidFill>
              </a:rPr>
              <a:t>                   </a:t>
            </a:r>
            <a:r>
              <a:rPr lang="en-US" dirty="0" err="1"/>
              <a:t>cuda</a:t>
            </a:r>
            <a:r>
              <a:rPr lang="en-US" dirty="0"/>
              <a:t>::std::</a:t>
            </a:r>
            <a:r>
              <a:rPr lang="en-US" dirty="0" err="1"/>
              <a:t>mdspan</a:t>
            </a:r>
            <a:r>
              <a:rPr lang="en-US" dirty="0"/>
              <a:t>&lt;float const, </a:t>
            </a:r>
            <a:r>
              <a:rPr lang="en-US" dirty="0" err="1"/>
              <a:t>cuda</a:t>
            </a:r>
            <a:r>
              <a:rPr lang="en-US" dirty="0"/>
              <a:t>::std::dims&lt;2&gt;&gt; </a:t>
            </a:r>
            <a:r>
              <a:rPr lang="en-US" dirty="0">
                <a:solidFill>
                  <a:srgbClr val="FF33CC"/>
                </a:solidFill>
              </a:rPr>
              <a:t>U</a:t>
            </a:r>
            <a:r>
              <a:rPr lang="en-US" dirty="0"/>
              <a:t>,</a:t>
            </a:r>
          </a:p>
          <a:p>
            <a:r>
              <a:rPr lang="en-US" dirty="0"/>
              <a:t>                   </a:t>
            </a:r>
            <a:r>
              <a:rPr lang="en-US" dirty="0" err="1"/>
              <a:t>cuda</a:t>
            </a:r>
            <a:r>
              <a:rPr lang="en-US" dirty="0"/>
              <a:t>::std::</a:t>
            </a:r>
            <a:r>
              <a:rPr lang="en-US" dirty="0" err="1"/>
              <a:t>mdspan</a:t>
            </a:r>
            <a:r>
              <a:rPr lang="en-US" dirty="0"/>
              <a:t>&lt;float, </a:t>
            </a:r>
            <a:r>
              <a:rPr lang="en-US" dirty="0" err="1"/>
              <a:t>cuda</a:t>
            </a:r>
            <a:r>
              <a:rPr lang="en-US" dirty="0"/>
              <a:t>::std::dims&lt;2&gt;&gt;       </a:t>
            </a:r>
            <a:r>
              <a:rPr lang="en-US" dirty="0">
                <a:solidFill>
                  <a:schemeClr val="accent1">
                    <a:lumMod val="60000"/>
                    <a:lumOff val="40000"/>
                  </a:schemeClr>
                </a:solidFill>
              </a:rPr>
              <a:t>V</a:t>
            </a:r>
            <a:r>
              <a:rPr lang="en-US" dirty="0"/>
              <a:t>) {</a:t>
            </a:r>
          </a:p>
          <a:p>
            <a:r>
              <a:rPr lang="en-US" dirty="0"/>
              <a:t>  </a:t>
            </a:r>
            <a:r>
              <a:rPr lang="en-US" dirty="0">
                <a:solidFill>
                  <a:srgbClr val="76B900"/>
                </a:solidFill>
              </a:rPr>
              <a:t>cub::</a:t>
            </a:r>
            <a:r>
              <a:rPr lang="en-US" dirty="0" err="1">
                <a:solidFill>
                  <a:srgbClr val="76B900"/>
                </a:solidFill>
              </a:rPr>
              <a:t>DeviceFor</a:t>
            </a:r>
            <a:r>
              <a:rPr lang="en-US" dirty="0">
                <a:solidFill>
                  <a:srgbClr val="76B900"/>
                </a:solidFill>
              </a:rPr>
              <a:t>::</a:t>
            </a:r>
            <a:r>
              <a:rPr lang="en-US" dirty="0" err="1">
                <a:solidFill>
                  <a:srgbClr val="76B900"/>
                </a:solidFill>
              </a:rPr>
              <a:t>ForEachN</a:t>
            </a:r>
            <a:r>
              <a:rPr lang="en-US" dirty="0"/>
              <a:t>(</a:t>
            </a:r>
            <a:r>
              <a:rPr lang="en-US" b="1" dirty="0">
                <a:solidFill>
                  <a:srgbClr val="76B900"/>
                </a:solidFill>
              </a:rPr>
              <a:t>thrust::</a:t>
            </a:r>
            <a:r>
              <a:rPr lang="en-US" b="1" dirty="0" err="1">
                <a:solidFill>
                  <a:srgbClr val="76B900"/>
                </a:solidFill>
              </a:rPr>
              <a:t>make_counting_iterator</a:t>
            </a:r>
            <a:r>
              <a:rPr lang="en-US" dirty="0"/>
              <a:t>(0), </a:t>
            </a:r>
            <a:r>
              <a:rPr lang="en-US" dirty="0" err="1">
                <a:solidFill>
                  <a:srgbClr val="FF33CC"/>
                </a:solidFill>
              </a:rPr>
              <a:t>U.size</a:t>
            </a:r>
            <a:r>
              <a:rPr lang="en-US" dirty="0">
                <a:solidFill>
                  <a:srgbClr val="FF33CC"/>
                </a:solidFill>
              </a:rPr>
              <a:t>()</a:t>
            </a:r>
            <a:r>
              <a:rPr lang="en-US" dirty="0"/>
              <a:t>,</a:t>
            </a:r>
          </a:p>
          <a:p>
            <a:r>
              <a:rPr lang="en-US" dirty="0"/>
              <a:t>    [</a:t>
            </a:r>
            <a:r>
              <a:rPr lang="en-US" dirty="0">
                <a:solidFill>
                  <a:srgbClr val="FF33CC"/>
                </a:solidFill>
              </a:rPr>
              <a:t>U</a:t>
            </a:r>
            <a:r>
              <a:rPr lang="en-US" dirty="0"/>
              <a:t>, </a:t>
            </a:r>
            <a:r>
              <a:rPr lang="en-US" dirty="0">
                <a:solidFill>
                  <a:srgbClr val="00EAAD"/>
                </a:solidFill>
              </a:rPr>
              <a:t>V</a:t>
            </a:r>
            <a:r>
              <a:rPr lang="en-US" dirty="0"/>
              <a:t>] __host__ __device__ (int </a:t>
            </a:r>
            <a:r>
              <a:rPr lang="en-US" dirty="0" err="1">
                <a:solidFill>
                  <a:srgbClr val="FFFF00"/>
                </a:solidFill>
              </a:rPr>
              <a:t>x</a:t>
            </a:r>
            <a:r>
              <a:rPr lang="en-US" dirty="0" err="1">
                <a:solidFill>
                  <a:srgbClr val="00B0F0"/>
                </a:solidFill>
              </a:rPr>
              <a:t>y</a:t>
            </a:r>
            <a:r>
              <a:rPr lang="en-US" dirty="0"/>
              <a:t>) {</a:t>
            </a:r>
          </a:p>
          <a:p>
            <a:r>
              <a:rPr lang="en-US" dirty="0"/>
              <a:t>      int x = </a:t>
            </a:r>
            <a:r>
              <a:rPr lang="en-US" dirty="0" err="1">
                <a:solidFill>
                  <a:srgbClr val="FFFF00"/>
                </a:solidFill>
              </a:rPr>
              <a:t>x</a:t>
            </a:r>
            <a:r>
              <a:rPr lang="en-US" dirty="0" err="1">
                <a:solidFill>
                  <a:srgbClr val="00B0F0"/>
                </a:solidFill>
              </a:rPr>
              <a:t>y</a:t>
            </a:r>
            <a:r>
              <a:rPr lang="en-US" dirty="0"/>
              <a:t> / </a:t>
            </a:r>
            <a:r>
              <a:rPr lang="en-US" dirty="0" err="1">
                <a:solidFill>
                  <a:schemeClr val="accent3">
                    <a:lumMod val="60000"/>
                    <a:lumOff val="40000"/>
                  </a:schemeClr>
                </a:solidFill>
              </a:rPr>
              <a:t>U.extent</a:t>
            </a:r>
            <a:r>
              <a:rPr lang="en-US" dirty="0">
                <a:solidFill>
                  <a:schemeClr val="accent3">
                    <a:lumMod val="60000"/>
                    <a:lumOff val="40000"/>
                  </a:schemeClr>
                </a:solidFill>
              </a:rPr>
              <a:t>(1)</a:t>
            </a:r>
            <a:r>
              <a:rPr lang="en-US" dirty="0"/>
              <a:t>;</a:t>
            </a:r>
          </a:p>
          <a:p>
            <a:r>
              <a:rPr lang="en-US" dirty="0"/>
              <a:t>      int y = </a:t>
            </a:r>
            <a:r>
              <a:rPr lang="en-US" dirty="0" err="1">
                <a:solidFill>
                  <a:srgbClr val="FFFF00"/>
                </a:solidFill>
              </a:rPr>
              <a:t>x</a:t>
            </a:r>
            <a:r>
              <a:rPr lang="en-US" dirty="0" err="1">
                <a:solidFill>
                  <a:srgbClr val="00B0F0"/>
                </a:solidFill>
              </a:rPr>
              <a:t>y</a:t>
            </a:r>
            <a:r>
              <a:rPr lang="en-US" dirty="0"/>
              <a:t> % </a:t>
            </a:r>
            <a:r>
              <a:rPr lang="en-US" dirty="0" err="1">
                <a:solidFill>
                  <a:schemeClr val="accent3">
                    <a:lumMod val="60000"/>
                    <a:lumOff val="40000"/>
                  </a:schemeClr>
                </a:solidFill>
              </a:rPr>
              <a:t>U.extent</a:t>
            </a:r>
            <a:r>
              <a:rPr lang="en-US" dirty="0">
                <a:solidFill>
                  <a:schemeClr val="accent3">
                    <a:lumMod val="60000"/>
                    <a:lumOff val="40000"/>
                  </a:schemeClr>
                </a:solidFill>
              </a:rPr>
              <a:t>(1)</a:t>
            </a:r>
            <a:r>
              <a:rPr lang="en-US" dirty="0"/>
              <a:t>;</a:t>
            </a:r>
          </a:p>
          <a:p>
            <a:r>
              <a:rPr lang="en-US" dirty="0"/>
              <a:t> </a:t>
            </a:r>
          </a:p>
          <a:p>
            <a:r>
              <a:rPr lang="en-US" dirty="0"/>
              <a:t>      if (</a:t>
            </a:r>
            <a:r>
              <a:rPr lang="en-US" dirty="0">
                <a:solidFill>
                  <a:srgbClr val="FFFF00"/>
                </a:solidFill>
              </a:rPr>
              <a:t>x</a:t>
            </a:r>
            <a:r>
              <a:rPr lang="en-US" dirty="0"/>
              <a:t> &gt; 0 &amp;&amp; </a:t>
            </a:r>
            <a:r>
              <a:rPr lang="en-US" dirty="0">
                <a:solidFill>
                  <a:srgbClr val="00B0F0"/>
                </a:solidFill>
              </a:rPr>
              <a:t>y</a:t>
            </a:r>
            <a:r>
              <a:rPr lang="en-US" dirty="0"/>
              <a:t> &gt; 0 &amp;&amp; </a:t>
            </a:r>
            <a:r>
              <a:rPr lang="en-US" dirty="0">
                <a:solidFill>
                  <a:srgbClr val="FFFF00"/>
                </a:solidFill>
              </a:rPr>
              <a:t>x</a:t>
            </a:r>
            <a:r>
              <a:rPr lang="en-US" dirty="0"/>
              <a:t> &lt; </a:t>
            </a:r>
            <a:r>
              <a:rPr lang="en-US" dirty="0" err="1">
                <a:solidFill>
                  <a:srgbClr val="CC9B00"/>
                </a:solidFill>
              </a:rPr>
              <a:t>I.extent</a:t>
            </a:r>
            <a:r>
              <a:rPr lang="en-US" dirty="0">
                <a:solidFill>
                  <a:srgbClr val="CC9B00"/>
                </a:solidFill>
              </a:rPr>
              <a:t>(0)</a:t>
            </a:r>
            <a:r>
              <a:rPr lang="en-US" dirty="0"/>
              <a:t> - 1 &amp;&amp; </a:t>
            </a:r>
            <a:r>
              <a:rPr lang="en-US" dirty="0">
                <a:solidFill>
                  <a:srgbClr val="00B0F0"/>
                </a:solidFill>
              </a:rPr>
              <a:t>y</a:t>
            </a:r>
            <a:r>
              <a:rPr lang="en-US" dirty="0"/>
              <a:t> &lt; </a:t>
            </a:r>
            <a:r>
              <a:rPr lang="en-US" dirty="0" err="1">
                <a:solidFill>
                  <a:schemeClr val="accent3">
                    <a:lumMod val="60000"/>
                    <a:lumOff val="40000"/>
                  </a:schemeClr>
                </a:solidFill>
              </a:rPr>
              <a:t>U.extent</a:t>
            </a:r>
            <a:r>
              <a:rPr lang="en-US" dirty="0">
                <a:solidFill>
                  <a:schemeClr val="accent3">
                    <a:lumMod val="60000"/>
                    <a:lumOff val="40000"/>
                  </a:schemeClr>
                </a:solidFill>
              </a:rPr>
              <a:t>(1)</a:t>
            </a:r>
            <a:r>
              <a:rPr lang="en-US" dirty="0"/>
              <a:t> - 1) {</a:t>
            </a:r>
          </a:p>
          <a:p>
            <a:r>
              <a:rPr lang="en-US" dirty="0"/>
              <a:t>        auto </a:t>
            </a:r>
            <a:r>
              <a:rPr lang="en-US" dirty="0">
                <a:solidFill>
                  <a:srgbClr val="FFDC6D"/>
                </a:solidFill>
              </a:rPr>
              <a:t>d2tdx2</a:t>
            </a:r>
            <a:r>
              <a:rPr lang="en-US" dirty="0"/>
              <a:t> = </a:t>
            </a:r>
            <a:r>
              <a:rPr lang="en-US" dirty="0">
                <a:solidFill>
                  <a:srgbClr val="FF33CC"/>
                </a:solidFill>
              </a:rPr>
              <a:t>U</a:t>
            </a:r>
            <a:r>
              <a:rPr lang="en-US" dirty="0"/>
              <a:t>(</a:t>
            </a:r>
            <a:r>
              <a:rPr lang="en-US" dirty="0">
                <a:solidFill>
                  <a:srgbClr val="FFFF00"/>
                </a:solidFill>
              </a:rPr>
              <a:t>x</a:t>
            </a:r>
            <a:r>
              <a:rPr lang="en-US" dirty="0"/>
              <a:t>, </a:t>
            </a:r>
            <a:r>
              <a:rPr lang="en-US" dirty="0">
                <a:solidFill>
                  <a:srgbClr val="00B0F0"/>
                </a:solidFill>
              </a:rPr>
              <a:t>y</a:t>
            </a:r>
            <a:r>
              <a:rPr lang="en-US" dirty="0"/>
              <a:t> - 1) - </a:t>
            </a:r>
            <a:r>
              <a:rPr lang="en-US" dirty="0">
                <a:solidFill>
                  <a:srgbClr val="FF33CC"/>
                </a:solidFill>
              </a:rPr>
              <a:t>U</a:t>
            </a:r>
            <a:r>
              <a:rPr lang="en-US" dirty="0"/>
              <a:t>(</a:t>
            </a:r>
            <a:r>
              <a:rPr lang="en-US" dirty="0">
                <a:solidFill>
                  <a:srgbClr val="FFFF00"/>
                </a:solidFill>
              </a:rPr>
              <a:t>x</a:t>
            </a:r>
            <a:r>
              <a:rPr lang="en-US" dirty="0"/>
              <a:t>, </a:t>
            </a:r>
            <a:r>
              <a:rPr lang="en-US" dirty="0">
                <a:solidFill>
                  <a:srgbClr val="00B0F0"/>
                </a:solidFill>
              </a:rPr>
              <a:t>y</a:t>
            </a:r>
            <a:r>
              <a:rPr lang="en-US" dirty="0"/>
              <a:t>) * 2 + </a:t>
            </a:r>
            <a:r>
              <a:rPr lang="en-US" dirty="0">
                <a:solidFill>
                  <a:srgbClr val="FF33CC"/>
                </a:solidFill>
              </a:rPr>
              <a:t>U</a:t>
            </a:r>
            <a:r>
              <a:rPr lang="en-US" dirty="0"/>
              <a:t>(</a:t>
            </a:r>
            <a:r>
              <a:rPr lang="en-US" dirty="0">
                <a:solidFill>
                  <a:srgbClr val="FFFF00"/>
                </a:solidFill>
              </a:rPr>
              <a:t>x</a:t>
            </a:r>
            <a:r>
              <a:rPr lang="en-US" dirty="0"/>
              <a:t>, </a:t>
            </a:r>
            <a:r>
              <a:rPr lang="en-US" dirty="0">
                <a:solidFill>
                  <a:srgbClr val="00B0F0"/>
                </a:solidFill>
              </a:rPr>
              <a:t>y</a:t>
            </a:r>
            <a:r>
              <a:rPr lang="en-US" dirty="0"/>
              <a:t> + 1);</a:t>
            </a:r>
          </a:p>
          <a:p>
            <a:r>
              <a:rPr lang="en-US" dirty="0"/>
              <a:t>        auto </a:t>
            </a:r>
            <a:r>
              <a:rPr lang="en-US" dirty="0">
                <a:solidFill>
                  <a:schemeClr val="accent6">
                    <a:lumMod val="40000"/>
                    <a:lumOff val="60000"/>
                  </a:schemeClr>
                </a:solidFill>
              </a:rPr>
              <a:t>d2tdy2</a:t>
            </a:r>
            <a:r>
              <a:rPr lang="en-US" dirty="0"/>
              <a:t> = </a:t>
            </a:r>
            <a:r>
              <a:rPr lang="en-US" dirty="0">
                <a:solidFill>
                  <a:srgbClr val="FF33CC"/>
                </a:solidFill>
              </a:rPr>
              <a:t>U</a:t>
            </a:r>
            <a:r>
              <a:rPr lang="en-US" dirty="0"/>
              <a:t>(</a:t>
            </a:r>
            <a:r>
              <a:rPr lang="en-US" dirty="0">
                <a:solidFill>
                  <a:srgbClr val="FFFF00"/>
                </a:solidFill>
              </a:rPr>
              <a:t>x</a:t>
            </a:r>
            <a:r>
              <a:rPr lang="en-US" dirty="0"/>
              <a:t> - 1, </a:t>
            </a:r>
            <a:r>
              <a:rPr lang="en-US" dirty="0">
                <a:solidFill>
                  <a:srgbClr val="00B0F0"/>
                </a:solidFill>
              </a:rPr>
              <a:t>y</a:t>
            </a:r>
            <a:r>
              <a:rPr lang="en-US" dirty="0"/>
              <a:t>) - </a:t>
            </a:r>
            <a:r>
              <a:rPr lang="en-US" dirty="0">
                <a:solidFill>
                  <a:srgbClr val="FF33CC"/>
                </a:solidFill>
              </a:rPr>
              <a:t>U</a:t>
            </a:r>
            <a:r>
              <a:rPr lang="en-US" dirty="0"/>
              <a:t>(</a:t>
            </a:r>
            <a:r>
              <a:rPr lang="en-US" dirty="0">
                <a:solidFill>
                  <a:srgbClr val="FFFF00"/>
                </a:solidFill>
              </a:rPr>
              <a:t>x</a:t>
            </a:r>
            <a:r>
              <a:rPr lang="en-US" dirty="0"/>
              <a:t>, </a:t>
            </a:r>
            <a:r>
              <a:rPr lang="en-US" dirty="0">
                <a:solidFill>
                  <a:srgbClr val="00B0F0"/>
                </a:solidFill>
              </a:rPr>
              <a:t>y</a:t>
            </a:r>
            <a:r>
              <a:rPr lang="en-US" dirty="0"/>
              <a:t>) * 2 + </a:t>
            </a:r>
            <a:r>
              <a:rPr lang="en-US" dirty="0">
                <a:solidFill>
                  <a:srgbClr val="FF33CC"/>
                </a:solidFill>
              </a:rPr>
              <a:t>U</a:t>
            </a:r>
            <a:r>
              <a:rPr lang="en-US" dirty="0"/>
              <a:t>(</a:t>
            </a:r>
            <a:r>
              <a:rPr lang="en-US" dirty="0">
                <a:solidFill>
                  <a:srgbClr val="FFFF00"/>
                </a:solidFill>
              </a:rPr>
              <a:t>x</a:t>
            </a:r>
            <a:r>
              <a:rPr lang="en-US" dirty="0"/>
              <a:t> + 1, </a:t>
            </a:r>
            <a:r>
              <a:rPr lang="en-US" dirty="0">
                <a:solidFill>
                  <a:srgbClr val="00B0F0"/>
                </a:solidFill>
              </a:rPr>
              <a:t>y</a:t>
            </a:r>
            <a:r>
              <a:rPr lang="en-US" dirty="0"/>
              <a:t>);</a:t>
            </a:r>
          </a:p>
          <a:p>
            <a:endParaRPr lang="en-US" dirty="0"/>
          </a:p>
          <a:p>
            <a:r>
              <a:rPr lang="en-US" dirty="0"/>
              <a:t>        </a:t>
            </a:r>
            <a:r>
              <a:rPr lang="en-US" dirty="0">
                <a:solidFill>
                  <a:srgbClr val="00EAAD"/>
                </a:solidFill>
              </a:rPr>
              <a:t>V</a:t>
            </a:r>
            <a:r>
              <a:rPr lang="en-US" dirty="0"/>
              <a:t>(</a:t>
            </a:r>
            <a:r>
              <a:rPr lang="en-US" dirty="0">
                <a:solidFill>
                  <a:srgbClr val="FFFF00"/>
                </a:solidFill>
              </a:rPr>
              <a:t>x</a:t>
            </a:r>
            <a:r>
              <a:rPr lang="en-US" dirty="0"/>
              <a:t>, </a:t>
            </a:r>
            <a:r>
              <a:rPr lang="en-US" dirty="0">
                <a:solidFill>
                  <a:srgbClr val="00B0F0"/>
                </a:solidFill>
              </a:rPr>
              <a:t>y</a:t>
            </a:r>
            <a:r>
              <a:rPr lang="en-US" dirty="0"/>
              <a:t>) = </a:t>
            </a:r>
            <a:r>
              <a:rPr lang="en-US" dirty="0">
                <a:solidFill>
                  <a:srgbClr val="FF33CC"/>
                </a:solidFill>
              </a:rPr>
              <a:t>U</a:t>
            </a:r>
            <a:r>
              <a:rPr lang="en-US" dirty="0"/>
              <a:t>(</a:t>
            </a:r>
            <a:r>
              <a:rPr lang="en-US" dirty="0">
                <a:solidFill>
                  <a:srgbClr val="FFFF00"/>
                </a:solidFill>
              </a:rPr>
              <a:t>x</a:t>
            </a:r>
            <a:r>
              <a:rPr lang="en-US" dirty="0"/>
              <a:t>, </a:t>
            </a:r>
            <a:r>
              <a:rPr lang="en-US" dirty="0">
                <a:solidFill>
                  <a:srgbClr val="00B0F0"/>
                </a:solidFill>
              </a:rPr>
              <a:t>y</a:t>
            </a:r>
            <a:r>
              <a:rPr lang="en-US" dirty="0"/>
              <a:t>) + 0.2f * (</a:t>
            </a:r>
            <a:r>
              <a:rPr lang="en-US" dirty="0">
                <a:solidFill>
                  <a:srgbClr val="FFDC6D"/>
                </a:solidFill>
              </a:rPr>
              <a:t>d2tdx2</a:t>
            </a:r>
            <a:r>
              <a:rPr lang="en-US" dirty="0"/>
              <a:t> + </a:t>
            </a:r>
            <a:r>
              <a:rPr lang="en-US" dirty="0">
                <a:solidFill>
                  <a:schemeClr val="accent6">
                    <a:lumMod val="40000"/>
                    <a:lumOff val="60000"/>
                  </a:schemeClr>
                </a:solidFill>
              </a:rPr>
              <a:t>d2tdy2</a:t>
            </a:r>
            <a:r>
              <a:rPr lang="en-US" dirty="0"/>
              <a:t>);</a:t>
            </a:r>
          </a:p>
          <a:p>
            <a:r>
              <a:rPr lang="en-US" dirty="0"/>
              <a:t>      } else {</a:t>
            </a:r>
          </a:p>
          <a:p>
            <a:r>
              <a:rPr lang="en-US" dirty="0">
                <a:solidFill>
                  <a:srgbClr val="00EAAD"/>
                </a:solidFill>
              </a:rPr>
              <a:t>        V</a:t>
            </a:r>
            <a:r>
              <a:rPr lang="en-US" dirty="0"/>
              <a:t>(</a:t>
            </a:r>
            <a:r>
              <a:rPr lang="en-US" dirty="0">
                <a:solidFill>
                  <a:srgbClr val="FFFF00"/>
                </a:solidFill>
              </a:rPr>
              <a:t>x</a:t>
            </a:r>
            <a:r>
              <a:rPr lang="en-US" dirty="0"/>
              <a:t>, </a:t>
            </a:r>
            <a:r>
              <a:rPr lang="en-US" dirty="0">
                <a:solidFill>
                  <a:srgbClr val="00B0F0"/>
                </a:solidFill>
              </a:rPr>
              <a:t>y</a:t>
            </a:r>
            <a:r>
              <a:rPr lang="en-US" dirty="0"/>
              <a:t>) = </a:t>
            </a:r>
            <a:r>
              <a:rPr lang="en-US" dirty="0">
                <a:solidFill>
                  <a:srgbClr val="FF33CC"/>
                </a:solidFill>
              </a:rPr>
              <a:t>U</a:t>
            </a:r>
            <a:r>
              <a:rPr lang="en-US" dirty="0"/>
              <a:t>(</a:t>
            </a:r>
            <a:r>
              <a:rPr lang="en-US" dirty="0">
                <a:solidFill>
                  <a:srgbClr val="FFFF00"/>
                </a:solidFill>
              </a:rPr>
              <a:t>x</a:t>
            </a:r>
            <a:r>
              <a:rPr lang="en-US" dirty="0"/>
              <a:t>, </a:t>
            </a:r>
            <a:r>
              <a:rPr lang="en-US" dirty="0">
                <a:solidFill>
                  <a:srgbClr val="00B0F0"/>
                </a:solidFill>
              </a:rPr>
              <a:t>y</a:t>
            </a:r>
            <a:r>
              <a:rPr lang="en-US" dirty="0"/>
              <a:t>);</a:t>
            </a:r>
          </a:p>
          <a:p>
            <a:r>
              <a:rPr lang="en-US" dirty="0"/>
              <a:t>      }</a:t>
            </a:r>
          </a:p>
          <a:p>
            <a:r>
              <a:rPr lang="en-US" dirty="0"/>
              <a:t>    }, </a:t>
            </a:r>
            <a:r>
              <a:rPr lang="en-US" dirty="0">
                <a:solidFill>
                  <a:srgbClr val="00B050"/>
                </a:solidFill>
              </a:rPr>
              <a:t>stream</a:t>
            </a:r>
            <a:r>
              <a:rPr lang="en-US" dirty="0"/>
              <a:t>);</a:t>
            </a:r>
          </a:p>
          <a:p>
            <a:r>
              <a:rPr lang="en-US" dirty="0"/>
              <a:t>}</a:t>
            </a:r>
          </a:p>
        </p:txBody>
      </p:sp>
      <p:sp>
        <p:nvSpPr>
          <p:cNvPr id="2" name="Slide Number Placeholder 1">
            <a:extLst>
              <a:ext uri="{FF2B5EF4-FFF2-40B4-BE49-F238E27FC236}">
                <a16:creationId xmlns:a16="http://schemas.microsoft.com/office/drawing/2014/main" id="{C0AA0F0A-EC59-4CB5-5613-2858FB245BB7}"/>
              </a:ext>
            </a:extLst>
          </p:cNvPr>
          <p:cNvSpPr>
            <a:spLocks noGrp="1"/>
          </p:cNvSpPr>
          <p:nvPr>
            <p:ph type="sldNum" sz="quarter" idx="11"/>
          </p:nvPr>
        </p:nvSpPr>
        <p:spPr/>
        <p:txBody>
          <a:bodyPr/>
          <a:lstStyle/>
          <a:p>
            <a:fld id="{27D56BB5-3061-446C-8933-086D56C9C75B}" type="slidenum">
              <a:rPr lang="en-US" smtClean="0"/>
              <a:t>132</a:t>
            </a:fld>
            <a:endParaRPr lang="en-US"/>
          </a:p>
        </p:txBody>
      </p:sp>
      <p:sp>
        <p:nvSpPr>
          <p:cNvPr id="3" name="Footer Placeholder 2">
            <a:extLst>
              <a:ext uri="{FF2B5EF4-FFF2-40B4-BE49-F238E27FC236}">
                <a16:creationId xmlns:a16="http://schemas.microsoft.com/office/drawing/2014/main" id="{B9DA1F83-B5A4-DDBB-2B33-FB397296349D}"/>
              </a:ext>
            </a:extLst>
          </p:cNvPr>
          <p:cNvSpPr>
            <a:spLocks noGrp="1"/>
          </p:cNvSpPr>
          <p:nvPr>
            <p:ph type="ftr" sz="quarter" idx="12"/>
          </p:nvPr>
        </p:nvSpPr>
        <p:spPr/>
        <p:txBody>
          <a:bodyPr/>
          <a:lstStyle/>
          <a:p>
            <a:r>
              <a:rPr lang="en-US"/>
              <a:t>Copyright (C) 2026 NVIDIA</a:t>
            </a:r>
            <a:endParaRPr lang="en-US" dirty="0"/>
          </a:p>
        </p:txBody>
      </p:sp>
    </p:spTree>
    <p:extLst>
      <p:ext uri="{BB962C8B-B14F-4D97-AF65-F5344CB8AC3E}">
        <p14:creationId xmlns:p14="http://schemas.microsoft.com/office/powerpoint/2010/main" val="3095103153"/>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690454-F43D-3B38-7678-D39CBBFEB206}"/>
            </a:ext>
          </a:extLst>
        </p:cNvPr>
        <p:cNvGrpSpPr/>
        <p:nvPr/>
      </p:nvGrpSpPr>
      <p:grpSpPr>
        <a:xfrm>
          <a:off x="0" y="0"/>
          <a:ext cx="0" cy="0"/>
          <a:chOff x="0" y="0"/>
          <a:chExt cx="0" cy="0"/>
        </a:xfrm>
      </p:grpSpPr>
      <p:sp>
        <p:nvSpPr>
          <p:cNvPr id="4" name="Content Placeholder 3">
            <a:extLst>
              <a:ext uri="{FF2B5EF4-FFF2-40B4-BE49-F238E27FC236}">
                <a16:creationId xmlns:a16="http://schemas.microsoft.com/office/drawing/2014/main" id="{8E7C387B-AD36-D0E0-F03E-B0620BEA97DE}"/>
              </a:ext>
            </a:extLst>
          </p:cNvPr>
          <p:cNvSpPr>
            <a:spLocks noGrp="1"/>
          </p:cNvSpPr>
          <p:nvPr>
            <p:ph idx="1"/>
          </p:nvPr>
        </p:nvSpPr>
        <p:spPr>
          <a:xfrm>
            <a:off x="514350" y="577850"/>
            <a:ext cx="9948672" cy="5020056"/>
          </a:xfrm>
        </p:spPr>
        <p:txBody>
          <a:bodyPr>
            <a:noAutofit/>
          </a:bodyPr>
          <a:lstStyle/>
          <a:p>
            <a:r>
              <a:rPr lang="en-US" dirty="0"/>
              <a:t>void </a:t>
            </a:r>
            <a:r>
              <a:rPr lang="en-US" dirty="0" err="1"/>
              <a:t>heat_equation</a:t>
            </a:r>
            <a:r>
              <a:rPr lang="en-US" dirty="0"/>
              <a:t>(</a:t>
            </a:r>
            <a:r>
              <a:rPr lang="en-US" dirty="0" err="1">
                <a:solidFill>
                  <a:srgbClr val="76B900"/>
                </a:solidFill>
              </a:rPr>
              <a:t>cudax</a:t>
            </a:r>
            <a:r>
              <a:rPr lang="en-US" dirty="0">
                <a:solidFill>
                  <a:srgbClr val="76B900"/>
                </a:solidFill>
              </a:rPr>
              <a:t>::</a:t>
            </a:r>
            <a:r>
              <a:rPr lang="en-US" dirty="0" err="1">
                <a:solidFill>
                  <a:srgbClr val="76B900"/>
                </a:solidFill>
              </a:rPr>
              <a:t>stream_ref</a:t>
            </a:r>
            <a:r>
              <a:rPr lang="en-US" b="1" dirty="0"/>
              <a:t> </a:t>
            </a:r>
            <a:r>
              <a:rPr lang="en-US" b="1" dirty="0">
                <a:solidFill>
                  <a:srgbClr val="00B050"/>
                </a:solidFill>
              </a:rPr>
              <a:t>stream</a:t>
            </a:r>
            <a:r>
              <a:rPr lang="en-US" dirty="0"/>
              <a:t>,</a:t>
            </a:r>
          </a:p>
          <a:p>
            <a:r>
              <a:rPr lang="en-US" b="1" dirty="0">
                <a:solidFill>
                  <a:srgbClr val="76B900"/>
                </a:solidFill>
              </a:rPr>
              <a:t>                   </a:t>
            </a:r>
            <a:r>
              <a:rPr lang="en-US" dirty="0" err="1"/>
              <a:t>cuda</a:t>
            </a:r>
            <a:r>
              <a:rPr lang="en-US" dirty="0"/>
              <a:t>::std::</a:t>
            </a:r>
            <a:r>
              <a:rPr lang="en-US" dirty="0" err="1"/>
              <a:t>mdspan</a:t>
            </a:r>
            <a:r>
              <a:rPr lang="en-US" dirty="0"/>
              <a:t>&lt;float const, </a:t>
            </a:r>
            <a:r>
              <a:rPr lang="en-US" dirty="0" err="1"/>
              <a:t>cuda</a:t>
            </a:r>
            <a:r>
              <a:rPr lang="en-US" dirty="0"/>
              <a:t>::std::dims&lt;2&gt;&gt; </a:t>
            </a:r>
            <a:r>
              <a:rPr lang="en-US" dirty="0">
                <a:solidFill>
                  <a:srgbClr val="FF33CC"/>
                </a:solidFill>
              </a:rPr>
              <a:t>U</a:t>
            </a:r>
            <a:r>
              <a:rPr lang="en-US" dirty="0"/>
              <a:t>,</a:t>
            </a:r>
          </a:p>
          <a:p>
            <a:r>
              <a:rPr lang="en-US" dirty="0"/>
              <a:t>                   </a:t>
            </a:r>
            <a:r>
              <a:rPr lang="en-US" dirty="0" err="1"/>
              <a:t>cuda</a:t>
            </a:r>
            <a:r>
              <a:rPr lang="en-US" dirty="0"/>
              <a:t>::std::</a:t>
            </a:r>
            <a:r>
              <a:rPr lang="en-US" dirty="0" err="1"/>
              <a:t>mdspan</a:t>
            </a:r>
            <a:r>
              <a:rPr lang="en-US" dirty="0"/>
              <a:t>&lt;float, </a:t>
            </a:r>
            <a:r>
              <a:rPr lang="en-US" dirty="0" err="1"/>
              <a:t>cuda</a:t>
            </a:r>
            <a:r>
              <a:rPr lang="en-US" dirty="0"/>
              <a:t>::std::dims&lt;2&gt;&gt;       </a:t>
            </a:r>
            <a:r>
              <a:rPr lang="en-US" dirty="0">
                <a:solidFill>
                  <a:schemeClr val="accent1">
                    <a:lumMod val="60000"/>
                    <a:lumOff val="40000"/>
                  </a:schemeClr>
                </a:solidFill>
              </a:rPr>
              <a:t>V</a:t>
            </a:r>
            <a:r>
              <a:rPr lang="en-US" dirty="0"/>
              <a:t>) {</a:t>
            </a:r>
          </a:p>
          <a:p>
            <a:r>
              <a:rPr lang="en-US" dirty="0"/>
              <a:t>  </a:t>
            </a:r>
            <a:r>
              <a:rPr lang="en-US" b="1" dirty="0">
                <a:solidFill>
                  <a:srgbClr val="76B900"/>
                </a:solidFill>
              </a:rPr>
              <a:t>cub::</a:t>
            </a:r>
            <a:r>
              <a:rPr lang="en-US" b="1" dirty="0" err="1">
                <a:solidFill>
                  <a:srgbClr val="76B900"/>
                </a:solidFill>
              </a:rPr>
              <a:t>DeviceFor</a:t>
            </a:r>
            <a:r>
              <a:rPr lang="en-US" b="1" dirty="0">
                <a:solidFill>
                  <a:srgbClr val="76B900"/>
                </a:solidFill>
              </a:rPr>
              <a:t>::</a:t>
            </a:r>
            <a:r>
              <a:rPr lang="en-US" b="1" dirty="0" err="1">
                <a:solidFill>
                  <a:srgbClr val="76B900"/>
                </a:solidFill>
              </a:rPr>
              <a:t>ForEachInLayout</a:t>
            </a:r>
            <a:r>
              <a:rPr lang="en-US" dirty="0"/>
              <a:t>(</a:t>
            </a:r>
            <a:r>
              <a:rPr lang="en-US" dirty="0" err="1">
                <a:solidFill>
                  <a:srgbClr val="FF33CC"/>
                </a:solidFill>
              </a:rPr>
              <a:t>U.layout</a:t>
            </a:r>
            <a:r>
              <a:rPr lang="en-US" dirty="0">
                <a:solidFill>
                  <a:srgbClr val="FF33CC"/>
                </a:solidFill>
              </a:rPr>
              <a:t>()</a:t>
            </a:r>
            <a:r>
              <a:rPr lang="en-US" dirty="0"/>
              <a:t>,</a:t>
            </a:r>
          </a:p>
          <a:p>
            <a:r>
              <a:rPr lang="en-US" dirty="0"/>
              <a:t>    [</a:t>
            </a:r>
            <a:r>
              <a:rPr lang="en-US" dirty="0">
                <a:solidFill>
                  <a:srgbClr val="FF33CC"/>
                </a:solidFill>
              </a:rPr>
              <a:t>U</a:t>
            </a:r>
            <a:r>
              <a:rPr lang="en-US" dirty="0"/>
              <a:t>, </a:t>
            </a:r>
            <a:r>
              <a:rPr lang="en-US" dirty="0">
                <a:solidFill>
                  <a:srgbClr val="00EAAD"/>
                </a:solidFill>
              </a:rPr>
              <a:t>V</a:t>
            </a:r>
            <a:r>
              <a:rPr lang="en-US" dirty="0"/>
              <a:t>] __host__ __device__ (int </a:t>
            </a:r>
            <a:r>
              <a:rPr lang="en-US" dirty="0" err="1"/>
              <a:t>idx</a:t>
            </a:r>
            <a:r>
              <a:rPr lang="en-US" dirty="0"/>
              <a:t>, int </a:t>
            </a:r>
            <a:r>
              <a:rPr lang="en-US" dirty="0">
                <a:solidFill>
                  <a:srgbClr val="FFFF00"/>
                </a:solidFill>
              </a:rPr>
              <a:t>x</a:t>
            </a:r>
            <a:r>
              <a:rPr lang="en-US" dirty="0"/>
              <a:t>, int </a:t>
            </a:r>
            <a:r>
              <a:rPr lang="en-US" dirty="0">
                <a:solidFill>
                  <a:srgbClr val="00B0F0"/>
                </a:solidFill>
              </a:rPr>
              <a:t>y</a:t>
            </a:r>
            <a:r>
              <a:rPr lang="en-US" dirty="0"/>
              <a:t>) {</a:t>
            </a:r>
          </a:p>
          <a:p>
            <a:r>
              <a:rPr lang="en-US" dirty="0"/>
              <a:t>      if (</a:t>
            </a:r>
            <a:r>
              <a:rPr lang="en-US" dirty="0">
                <a:solidFill>
                  <a:srgbClr val="FFFF00"/>
                </a:solidFill>
              </a:rPr>
              <a:t>x</a:t>
            </a:r>
            <a:r>
              <a:rPr lang="en-US" dirty="0"/>
              <a:t> &gt; 0 &amp;&amp; </a:t>
            </a:r>
            <a:r>
              <a:rPr lang="en-US" dirty="0">
                <a:solidFill>
                  <a:srgbClr val="00B0F0"/>
                </a:solidFill>
              </a:rPr>
              <a:t>y</a:t>
            </a:r>
            <a:r>
              <a:rPr lang="en-US" dirty="0"/>
              <a:t> &gt; 0 &amp;&amp; </a:t>
            </a:r>
            <a:r>
              <a:rPr lang="en-US" dirty="0">
                <a:solidFill>
                  <a:srgbClr val="FFFF00"/>
                </a:solidFill>
              </a:rPr>
              <a:t>x</a:t>
            </a:r>
            <a:r>
              <a:rPr lang="en-US" dirty="0"/>
              <a:t> &lt; </a:t>
            </a:r>
            <a:r>
              <a:rPr lang="en-US" dirty="0" err="1">
                <a:solidFill>
                  <a:srgbClr val="CC9B00"/>
                </a:solidFill>
              </a:rPr>
              <a:t>I.extent</a:t>
            </a:r>
            <a:r>
              <a:rPr lang="en-US" dirty="0">
                <a:solidFill>
                  <a:srgbClr val="CC9B00"/>
                </a:solidFill>
              </a:rPr>
              <a:t>(0)</a:t>
            </a:r>
            <a:r>
              <a:rPr lang="en-US" dirty="0"/>
              <a:t> - 1 &amp;&amp; </a:t>
            </a:r>
            <a:r>
              <a:rPr lang="en-US" dirty="0">
                <a:solidFill>
                  <a:srgbClr val="00B0F0"/>
                </a:solidFill>
              </a:rPr>
              <a:t>y</a:t>
            </a:r>
            <a:r>
              <a:rPr lang="en-US" dirty="0"/>
              <a:t> &lt; </a:t>
            </a:r>
            <a:r>
              <a:rPr lang="en-US" dirty="0" err="1">
                <a:solidFill>
                  <a:schemeClr val="accent3">
                    <a:lumMod val="60000"/>
                    <a:lumOff val="40000"/>
                  </a:schemeClr>
                </a:solidFill>
              </a:rPr>
              <a:t>U.extent</a:t>
            </a:r>
            <a:r>
              <a:rPr lang="en-US" dirty="0">
                <a:solidFill>
                  <a:schemeClr val="accent3">
                    <a:lumMod val="60000"/>
                    <a:lumOff val="40000"/>
                  </a:schemeClr>
                </a:solidFill>
              </a:rPr>
              <a:t>(1)</a:t>
            </a:r>
            <a:r>
              <a:rPr lang="en-US" dirty="0"/>
              <a:t> - 1) {</a:t>
            </a:r>
          </a:p>
          <a:p>
            <a:r>
              <a:rPr lang="en-US" dirty="0"/>
              <a:t>        auto </a:t>
            </a:r>
            <a:r>
              <a:rPr lang="en-US" dirty="0">
                <a:solidFill>
                  <a:srgbClr val="FFDC6D"/>
                </a:solidFill>
              </a:rPr>
              <a:t>d2tdx2</a:t>
            </a:r>
            <a:r>
              <a:rPr lang="en-US" dirty="0"/>
              <a:t> = </a:t>
            </a:r>
            <a:r>
              <a:rPr lang="en-US" dirty="0">
                <a:solidFill>
                  <a:srgbClr val="FF33CC"/>
                </a:solidFill>
              </a:rPr>
              <a:t>U</a:t>
            </a:r>
            <a:r>
              <a:rPr lang="en-US" dirty="0"/>
              <a:t>(</a:t>
            </a:r>
            <a:r>
              <a:rPr lang="en-US" dirty="0">
                <a:solidFill>
                  <a:srgbClr val="FFFF00"/>
                </a:solidFill>
              </a:rPr>
              <a:t>x</a:t>
            </a:r>
            <a:r>
              <a:rPr lang="en-US" dirty="0"/>
              <a:t>, </a:t>
            </a:r>
            <a:r>
              <a:rPr lang="en-US" dirty="0">
                <a:solidFill>
                  <a:srgbClr val="00B0F0"/>
                </a:solidFill>
              </a:rPr>
              <a:t>y</a:t>
            </a:r>
            <a:r>
              <a:rPr lang="en-US" dirty="0"/>
              <a:t> - 1) - </a:t>
            </a:r>
            <a:r>
              <a:rPr lang="en-US" dirty="0">
                <a:solidFill>
                  <a:srgbClr val="FF33CC"/>
                </a:solidFill>
              </a:rPr>
              <a:t>U</a:t>
            </a:r>
            <a:r>
              <a:rPr lang="en-US" dirty="0"/>
              <a:t>(</a:t>
            </a:r>
            <a:r>
              <a:rPr lang="en-US" dirty="0">
                <a:solidFill>
                  <a:srgbClr val="FFFF00"/>
                </a:solidFill>
              </a:rPr>
              <a:t>x</a:t>
            </a:r>
            <a:r>
              <a:rPr lang="en-US" dirty="0"/>
              <a:t>, </a:t>
            </a:r>
            <a:r>
              <a:rPr lang="en-US" dirty="0">
                <a:solidFill>
                  <a:srgbClr val="00B0F0"/>
                </a:solidFill>
              </a:rPr>
              <a:t>y</a:t>
            </a:r>
            <a:r>
              <a:rPr lang="en-US" dirty="0"/>
              <a:t>) * 2 + </a:t>
            </a:r>
            <a:r>
              <a:rPr lang="en-US" dirty="0">
                <a:solidFill>
                  <a:srgbClr val="FF33CC"/>
                </a:solidFill>
              </a:rPr>
              <a:t>U</a:t>
            </a:r>
            <a:r>
              <a:rPr lang="en-US" dirty="0"/>
              <a:t>(</a:t>
            </a:r>
            <a:r>
              <a:rPr lang="en-US" dirty="0">
                <a:solidFill>
                  <a:srgbClr val="FFFF00"/>
                </a:solidFill>
              </a:rPr>
              <a:t>x</a:t>
            </a:r>
            <a:r>
              <a:rPr lang="en-US" dirty="0"/>
              <a:t>, </a:t>
            </a:r>
            <a:r>
              <a:rPr lang="en-US" dirty="0">
                <a:solidFill>
                  <a:srgbClr val="00B0F0"/>
                </a:solidFill>
              </a:rPr>
              <a:t>y</a:t>
            </a:r>
            <a:r>
              <a:rPr lang="en-US" dirty="0"/>
              <a:t> + 1);</a:t>
            </a:r>
          </a:p>
          <a:p>
            <a:r>
              <a:rPr lang="en-US" dirty="0"/>
              <a:t>        auto </a:t>
            </a:r>
            <a:r>
              <a:rPr lang="en-US" dirty="0">
                <a:solidFill>
                  <a:schemeClr val="accent6">
                    <a:lumMod val="40000"/>
                    <a:lumOff val="60000"/>
                  </a:schemeClr>
                </a:solidFill>
              </a:rPr>
              <a:t>d2tdy2</a:t>
            </a:r>
            <a:r>
              <a:rPr lang="en-US" dirty="0"/>
              <a:t> = </a:t>
            </a:r>
            <a:r>
              <a:rPr lang="en-US" dirty="0">
                <a:solidFill>
                  <a:srgbClr val="FF33CC"/>
                </a:solidFill>
              </a:rPr>
              <a:t>U</a:t>
            </a:r>
            <a:r>
              <a:rPr lang="en-US" dirty="0"/>
              <a:t>(</a:t>
            </a:r>
            <a:r>
              <a:rPr lang="en-US" dirty="0">
                <a:solidFill>
                  <a:srgbClr val="FFFF00"/>
                </a:solidFill>
              </a:rPr>
              <a:t>x</a:t>
            </a:r>
            <a:r>
              <a:rPr lang="en-US" dirty="0"/>
              <a:t> - 1, </a:t>
            </a:r>
            <a:r>
              <a:rPr lang="en-US" dirty="0">
                <a:solidFill>
                  <a:srgbClr val="00B0F0"/>
                </a:solidFill>
              </a:rPr>
              <a:t>y</a:t>
            </a:r>
            <a:r>
              <a:rPr lang="en-US" dirty="0"/>
              <a:t>) - </a:t>
            </a:r>
            <a:r>
              <a:rPr lang="en-US" dirty="0">
                <a:solidFill>
                  <a:srgbClr val="FF33CC"/>
                </a:solidFill>
              </a:rPr>
              <a:t>U</a:t>
            </a:r>
            <a:r>
              <a:rPr lang="en-US" dirty="0"/>
              <a:t>(</a:t>
            </a:r>
            <a:r>
              <a:rPr lang="en-US" dirty="0">
                <a:solidFill>
                  <a:srgbClr val="FFFF00"/>
                </a:solidFill>
              </a:rPr>
              <a:t>x</a:t>
            </a:r>
            <a:r>
              <a:rPr lang="en-US" dirty="0"/>
              <a:t>, </a:t>
            </a:r>
            <a:r>
              <a:rPr lang="en-US" dirty="0">
                <a:solidFill>
                  <a:srgbClr val="00B0F0"/>
                </a:solidFill>
              </a:rPr>
              <a:t>y</a:t>
            </a:r>
            <a:r>
              <a:rPr lang="en-US" dirty="0"/>
              <a:t>) * 2 + </a:t>
            </a:r>
            <a:r>
              <a:rPr lang="en-US" dirty="0">
                <a:solidFill>
                  <a:srgbClr val="FF33CC"/>
                </a:solidFill>
              </a:rPr>
              <a:t>U</a:t>
            </a:r>
            <a:r>
              <a:rPr lang="en-US" dirty="0"/>
              <a:t>(</a:t>
            </a:r>
            <a:r>
              <a:rPr lang="en-US" dirty="0">
                <a:solidFill>
                  <a:srgbClr val="FFFF00"/>
                </a:solidFill>
              </a:rPr>
              <a:t>x</a:t>
            </a:r>
            <a:r>
              <a:rPr lang="en-US" dirty="0"/>
              <a:t> + 1, </a:t>
            </a:r>
            <a:r>
              <a:rPr lang="en-US" dirty="0">
                <a:solidFill>
                  <a:srgbClr val="00B0F0"/>
                </a:solidFill>
              </a:rPr>
              <a:t>y</a:t>
            </a:r>
            <a:r>
              <a:rPr lang="en-US" dirty="0"/>
              <a:t>);</a:t>
            </a:r>
          </a:p>
          <a:p>
            <a:endParaRPr lang="en-US" dirty="0"/>
          </a:p>
          <a:p>
            <a:r>
              <a:rPr lang="en-US" dirty="0"/>
              <a:t>        </a:t>
            </a:r>
            <a:r>
              <a:rPr lang="en-US" dirty="0">
                <a:solidFill>
                  <a:srgbClr val="00EAAD"/>
                </a:solidFill>
              </a:rPr>
              <a:t>V</a:t>
            </a:r>
            <a:r>
              <a:rPr lang="en-US" dirty="0"/>
              <a:t>(</a:t>
            </a:r>
            <a:r>
              <a:rPr lang="en-US" dirty="0">
                <a:solidFill>
                  <a:srgbClr val="FFFF00"/>
                </a:solidFill>
              </a:rPr>
              <a:t>x</a:t>
            </a:r>
            <a:r>
              <a:rPr lang="en-US" dirty="0"/>
              <a:t>, </a:t>
            </a:r>
            <a:r>
              <a:rPr lang="en-US" dirty="0">
                <a:solidFill>
                  <a:srgbClr val="00B0F0"/>
                </a:solidFill>
              </a:rPr>
              <a:t>y</a:t>
            </a:r>
            <a:r>
              <a:rPr lang="en-US" dirty="0"/>
              <a:t>) = </a:t>
            </a:r>
            <a:r>
              <a:rPr lang="en-US" dirty="0">
                <a:solidFill>
                  <a:srgbClr val="FF33CC"/>
                </a:solidFill>
              </a:rPr>
              <a:t>U</a:t>
            </a:r>
            <a:r>
              <a:rPr lang="en-US" dirty="0"/>
              <a:t>(</a:t>
            </a:r>
            <a:r>
              <a:rPr lang="en-US" dirty="0">
                <a:solidFill>
                  <a:srgbClr val="FFFF00"/>
                </a:solidFill>
              </a:rPr>
              <a:t>x</a:t>
            </a:r>
            <a:r>
              <a:rPr lang="en-US" dirty="0"/>
              <a:t>, </a:t>
            </a:r>
            <a:r>
              <a:rPr lang="en-US" dirty="0">
                <a:solidFill>
                  <a:srgbClr val="00B0F0"/>
                </a:solidFill>
              </a:rPr>
              <a:t>y</a:t>
            </a:r>
            <a:r>
              <a:rPr lang="en-US" dirty="0"/>
              <a:t>) + 0.2f * (</a:t>
            </a:r>
            <a:r>
              <a:rPr lang="en-US" dirty="0">
                <a:solidFill>
                  <a:srgbClr val="FFDC6D"/>
                </a:solidFill>
              </a:rPr>
              <a:t>d2tdx2</a:t>
            </a:r>
            <a:r>
              <a:rPr lang="en-US" dirty="0"/>
              <a:t> + </a:t>
            </a:r>
            <a:r>
              <a:rPr lang="en-US" dirty="0">
                <a:solidFill>
                  <a:schemeClr val="accent6">
                    <a:lumMod val="40000"/>
                    <a:lumOff val="60000"/>
                  </a:schemeClr>
                </a:solidFill>
              </a:rPr>
              <a:t>d2tdy2</a:t>
            </a:r>
            <a:r>
              <a:rPr lang="en-US" dirty="0"/>
              <a:t>);</a:t>
            </a:r>
          </a:p>
          <a:p>
            <a:r>
              <a:rPr lang="en-US" dirty="0"/>
              <a:t>      } else {</a:t>
            </a:r>
          </a:p>
          <a:p>
            <a:r>
              <a:rPr lang="en-US" dirty="0">
                <a:solidFill>
                  <a:srgbClr val="00EAAD"/>
                </a:solidFill>
              </a:rPr>
              <a:t>        V</a:t>
            </a:r>
            <a:r>
              <a:rPr lang="en-US" dirty="0"/>
              <a:t>(</a:t>
            </a:r>
            <a:r>
              <a:rPr lang="en-US" dirty="0">
                <a:solidFill>
                  <a:srgbClr val="FFFF00"/>
                </a:solidFill>
              </a:rPr>
              <a:t>x</a:t>
            </a:r>
            <a:r>
              <a:rPr lang="en-US" dirty="0"/>
              <a:t>, </a:t>
            </a:r>
            <a:r>
              <a:rPr lang="en-US" dirty="0">
                <a:solidFill>
                  <a:srgbClr val="00B0F0"/>
                </a:solidFill>
              </a:rPr>
              <a:t>y</a:t>
            </a:r>
            <a:r>
              <a:rPr lang="en-US" dirty="0"/>
              <a:t>) = </a:t>
            </a:r>
            <a:r>
              <a:rPr lang="en-US" dirty="0">
                <a:solidFill>
                  <a:srgbClr val="FF33CC"/>
                </a:solidFill>
              </a:rPr>
              <a:t>U</a:t>
            </a:r>
            <a:r>
              <a:rPr lang="en-US" dirty="0"/>
              <a:t>(</a:t>
            </a:r>
            <a:r>
              <a:rPr lang="en-US" dirty="0">
                <a:solidFill>
                  <a:srgbClr val="FFFF00"/>
                </a:solidFill>
              </a:rPr>
              <a:t>x</a:t>
            </a:r>
            <a:r>
              <a:rPr lang="en-US" dirty="0"/>
              <a:t>, </a:t>
            </a:r>
            <a:r>
              <a:rPr lang="en-US" dirty="0">
                <a:solidFill>
                  <a:srgbClr val="00B0F0"/>
                </a:solidFill>
              </a:rPr>
              <a:t>y</a:t>
            </a:r>
            <a:r>
              <a:rPr lang="en-US" dirty="0"/>
              <a:t>);</a:t>
            </a:r>
          </a:p>
          <a:p>
            <a:r>
              <a:rPr lang="en-US" dirty="0"/>
              <a:t>      }</a:t>
            </a:r>
          </a:p>
          <a:p>
            <a:r>
              <a:rPr lang="en-US" dirty="0"/>
              <a:t>    }, </a:t>
            </a:r>
            <a:r>
              <a:rPr lang="en-US" dirty="0">
                <a:solidFill>
                  <a:srgbClr val="00B050"/>
                </a:solidFill>
              </a:rPr>
              <a:t>stream</a:t>
            </a:r>
            <a:r>
              <a:rPr lang="en-US" dirty="0"/>
              <a:t>);</a:t>
            </a:r>
          </a:p>
          <a:p>
            <a:r>
              <a:rPr lang="en-US" dirty="0"/>
              <a:t>}</a:t>
            </a:r>
          </a:p>
        </p:txBody>
      </p:sp>
      <p:sp>
        <p:nvSpPr>
          <p:cNvPr id="2" name="Slide Number Placeholder 1">
            <a:extLst>
              <a:ext uri="{FF2B5EF4-FFF2-40B4-BE49-F238E27FC236}">
                <a16:creationId xmlns:a16="http://schemas.microsoft.com/office/drawing/2014/main" id="{51E0C258-F186-3BC5-850E-9C5D7BD443A9}"/>
              </a:ext>
            </a:extLst>
          </p:cNvPr>
          <p:cNvSpPr>
            <a:spLocks noGrp="1"/>
          </p:cNvSpPr>
          <p:nvPr>
            <p:ph type="sldNum" sz="quarter" idx="11"/>
          </p:nvPr>
        </p:nvSpPr>
        <p:spPr/>
        <p:txBody>
          <a:bodyPr/>
          <a:lstStyle/>
          <a:p>
            <a:fld id="{27D56BB5-3061-446C-8933-086D56C9C75B}" type="slidenum">
              <a:rPr lang="en-US" smtClean="0"/>
              <a:t>133</a:t>
            </a:fld>
            <a:endParaRPr lang="en-US"/>
          </a:p>
        </p:txBody>
      </p:sp>
      <p:sp>
        <p:nvSpPr>
          <p:cNvPr id="3" name="Footer Placeholder 2">
            <a:extLst>
              <a:ext uri="{FF2B5EF4-FFF2-40B4-BE49-F238E27FC236}">
                <a16:creationId xmlns:a16="http://schemas.microsoft.com/office/drawing/2014/main" id="{271F236F-A7D6-130E-167F-DE125714B9AD}"/>
              </a:ext>
            </a:extLst>
          </p:cNvPr>
          <p:cNvSpPr>
            <a:spLocks noGrp="1"/>
          </p:cNvSpPr>
          <p:nvPr>
            <p:ph type="ftr" sz="quarter" idx="12"/>
          </p:nvPr>
        </p:nvSpPr>
        <p:spPr/>
        <p:txBody>
          <a:bodyPr/>
          <a:lstStyle/>
          <a:p>
            <a:r>
              <a:rPr lang="en-US"/>
              <a:t>Copyright (C) 2026 NVIDIA</a:t>
            </a:r>
            <a:endParaRPr lang="en-US" dirty="0"/>
          </a:p>
        </p:txBody>
      </p:sp>
    </p:spTree>
    <p:extLst>
      <p:ext uri="{BB962C8B-B14F-4D97-AF65-F5344CB8AC3E}">
        <p14:creationId xmlns:p14="http://schemas.microsoft.com/office/powerpoint/2010/main" val="1963270514"/>
      </p:ext>
    </p:extLst>
  </p:cSld>
  <p:clrMapOvr>
    <a:masterClrMapping/>
  </p:clrMapOvr>
  <mc:AlternateContent xmlns:mc="http://schemas.openxmlformats.org/markup-compatibility/2006" xmlns:p159="http://schemas.microsoft.com/office/powerpoint/2015/09/main">
    <mc:Choice Requires="p159">
      <p:transition>
        <p159:morph option="byWord"/>
      </p:transition>
    </mc:Choice>
    <mc:Fallback xmlns="">
      <p:transition>
        <p:fade/>
      </p:transition>
    </mc:Fallback>
  </mc:AlternateContent>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0C4E84-A09A-4E22-4A8A-1813194798FE}"/>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6CD7B083-F998-93E5-753B-A7555C66E4F9}"/>
              </a:ext>
            </a:extLst>
          </p:cNvPr>
          <p:cNvSpPr>
            <a:spLocks noGrp="1"/>
          </p:cNvSpPr>
          <p:nvPr>
            <p:ph idx="1"/>
          </p:nvPr>
        </p:nvSpPr>
        <p:spPr>
          <a:xfrm>
            <a:off x="516749" y="1175657"/>
            <a:ext cx="10085832" cy="3824442"/>
          </a:xfrm>
        </p:spPr>
        <p:txBody>
          <a:bodyPr/>
          <a:lstStyle/>
          <a:p>
            <a:r>
              <a:rPr lang="en-US" dirty="0"/>
              <a:t>void </a:t>
            </a:r>
            <a:r>
              <a:rPr lang="en-US" dirty="0" err="1"/>
              <a:t>initialize_oven</a:t>
            </a:r>
            <a:r>
              <a:rPr lang="en-US" dirty="0"/>
              <a:t>(auto </a:t>
            </a:r>
            <a:r>
              <a:rPr lang="en-US" dirty="0">
                <a:solidFill>
                  <a:srgbClr val="00B050"/>
                </a:solidFill>
              </a:rPr>
              <a:t>policy</a:t>
            </a:r>
            <a:r>
              <a:rPr lang="en-US" dirty="0"/>
              <a:t>,</a:t>
            </a:r>
          </a:p>
          <a:p>
            <a:r>
              <a:rPr lang="en-US" dirty="0"/>
              <a:t>                     </a:t>
            </a:r>
            <a:r>
              <a:rPr lang="en-US" dirty="0" err="1"/>
              <a:t>cuda</a:t>
            </a:r>
            <a:r>
              <a:rPr lang="en-US" dirty="0"/>
              <a:t>::std::</a:t>
            </a:r>
            <a:r>
              <a:rPr lang="en-US" dirty="0" err="1"/>
              <a:t>mdspan</a:t>
            </a:r>
            <a:r>
              <a:rPr lang="en-US" dirty="0"/>
              <a:t>&lt;float, </a:t>
            </a:r>
            <a:r>
              <a:rPr lang="en-US" dirty="0" err="1"/>
              <a:t>cuda</a:t>
            </a:r>
            <a:r>
              <a:rPr lang="en-US" dirty="0"/>
              <a:t>::std::dims&lt;2&gt;&gt; </a:t>
            </a:r>
            <a:r>
              <a:rPr lang="en-US" dirty="0">
                <a:solidFill>
                  <a:srgbClr val="FF33CC"/>
                </a:solidFill>
              </a:rPr>
              <a:t>U</a:t>
            </a:r>
            <a:r>
              <a:rPr lang="en-US" dirty="0"/>
              <a:t>) {</a:t>
            </a:r>
          </a:p>
          <a:p>
            <a:r>
              <a:rPr lang="en-US" dirty="0"/>
              <a:t>  auto </a:t>
            </a:r>
            <a:r>
              <a:rPr lang="en-US" dirty="0" err="1">
                <a:solidFill>
                  <a:srgbClr val="CC9B00"/>
                </a:solidFill>
              </a:rPr>
              <a:t>nx</a:t>
            </a:r>
            <a:r>
              <a:rPr lang="en-US" dirty="0"/>
              <a:t> = </a:t>
            </a:r>
            <a:r>
              <a:rPr lang="en-US" dirty="0" err="1">
                <a:solidFill>
                  <a:srgbClr val="CC9B00"/>
                </a:solidFill>
              </a:rPr>
              <a:t>U.extent</a:t>
            </a:r>
            <a:r>
              <a:rPr lang="en-US" dirty="0">
                <a:solidFill>
                  <a:srgbClr val="CC9B00"/>
                </a:solidFill>
              </a:rPr>
              <a:t>(0)</a:t>
            </a:r>
            <a:r>
              <a:rPr lang="en-US" dirty="0"/>
              <a:t>;</a:t>
            </a:r>
          </a:p>
          <a:p>
            <a:r>
              <a:rPr lang="en-US" dirty="0"/>
              <a:t>  auto </a:t>
            </a:r>
            <a:r>
              <a:rPr lang="en-US" dirty="0">
                <a:solidFill>
                  <a:srgbClr val="00B0F0"/>
                </a:solidFill>
              </a:rPr>
              <a:t>top</a:t>
            </a:r>
            <a:r>
              <a:rPr lang="en-US" dirty="0"/>
              <a:t> = </a:t>
            </a:r>
            <a:r>
              <a:rPr lang="en-US" dirty="0" err="1"/>
              <a:t>cuda</a:t>
            </a:r>
            <a:r>
              <a:rPr lang="en-US" dirty="0"/>
              <a:t>::std::</a:t>
            </a:r>
            <a:r>
              <a:rPr lang="en-US" dirty="0" err="1"/>
              <a:t>submdspan</a:t>
            </a:r>
            <a:r>
              <a:rPr lang="en-US" dirty="0"/>
              <a:t>(</a:t>
            </a:r>
            <a:r>
              <a:rPr lang="en-US" dirty="0">
                <a:solidFill>
                  <a:srgbClr val="FF33CC"/>
                </a:solidFill>
              </a:rPr>
              <a:t>U</a:t>
            </a:r>
            <a:r>
              <a:rPr lang="en-US" dirty="0"/>
              <a:t>, 0, </a:t>
            </a:r>
            <a:r>
              <a:rPr lang="en-US" dirty="0" err="1"/>
              <a:t>cuda</a:t>
            </a:r>
            <a:r>
              <a:rPr lang="en-US" dirty="0"/>
              <a:t>::std::</a:t>
            </a:r>
            <a:r>
              <a:rPr lang="en-US" dirty="0" err="1"/>
              <a:t>full_extent</a:t>
            </a:r>
            <a:r>
              <a:rPr lang="en-US" dirty="0"/>
              <a:t>);</a:t>
            </a:r>
          </a:p>
          <a:p>
            <a:r>
              <a:rPr lang="en-US" dirty="0"/>
              <a:t>  auto </a:t>
            </a:r>
            <a:r>
              <a:rPr lang="en-US" dirty="0">
                <a:solidFill>
                  <a:schemeClr val="accent2">
                    <a:lumMod val="40000"/>
                    <a:lumOff val="60000"/>
                  </a:schemeClr>
                </a:solidFill>
              </a:rPr>
              <a:t>mid</a:t>
            </a:r>
            <a:r>
              <a:rPr lang="en-US" dirty="0"/>
              <a:t> = </a:t>
            </a:r>
            <a:r>
              <a:rPr lang="en-US" dirty="0" err="1"/>
              <a:t>cuda</a:t>
            </a:r>
            <a:r>
              <a:rPr lang="en-US" dirty="0"/>
              <a:t>::std::</a:t>
            </a:r>
            <a:r>
              <a:rPr lang="en-US" dirty="0" err="1"/>
              <a:t>submdspan</a:t>
            </a:r>
            <a:r>
              <a:rPr lang="en-US" dirty="0"/>
              <a:t>(</a:t>
            </a:r>
            <a:r>
              <a:rPr lang="en-US" dirty="0">
                <a:solidFill>
                  <a:srgbClr val="FF33CC"/>
                </a:solidFill>
              </a:rPr>
              <a:t>U</a:t>
            </a:r>
            <a:r>
              <a:rPr lang="en-US" dirty="0"/>
              <a:t>, </a:t>
            </a:r>
            <a:r>
              <a:rPr lang="en-US" dirty="0" err="1"/>
              <a:t>cuda</a:t>
            </a:r>
            <a:r>
              <a:rPr lang="en-US" dirty="0"/>
              <a:t>::std::tuple(1, </a:t>
            </a:r>
            <a:r>
              <a:rPr lang="en-US" dirty="0">
                <a:solidFill>
                  <a:srgbClr val="CC9B00"/>
                </a:solidFill>
              </a:rPr>
              <a:t>nx</a:t>
            </a:r>
            <a:r>
              <a:rPr lang="en-US" dirty="0"/>
              <a:t>-2), </a:t>
            </a:r>
            <a:r>
              <a:rPr lang="en-US" dirty="0" err="1"/>
              <a:t>cuda</a:t>
            </a:r>
            <a:r>
              <a:rPr lang="en-US" dirty="0"/>
              <a:t>::std::</a:t>
            </a:r>
            <a:r>
              <a:rPr lang="en-US" dirty="0" err="1"/>
              <a:t>full_extent</a:t>
            </a:r>
            <a:r>
              <a:rPr lang="en-US" dirty="0"/>
              <a:t>);</a:t>
            </a:r>
          </a:p>
          <a:p>
            <a:r>
              <a:rPr lang="en-US" dirty="0"/>
              <a:t>  auto </a:t>
            </a:r>
            <a:r>
              <a:rPr lang="en-US" dirty="0">
                <a:solidFill>
                  <a:srgbClr val="65DAFF"/>
                </a:solidFill>
              </a:rPr>
              <a:t>bot</a:t>
            </a:r>
            <a:r>
              <a:rPr lang="en-US" dirty="0"/>
              <a:t> = </a:t>
            </a:r>
            <a:r>
              <a:rPr lang="en-US" dirty="0" err="1"/>
              <a:t>cuda</a:t>
            </a:r>
            <a:r>
              <a:rPr lang="en-US" dirty="0"/>
              <a:t>::std::</a:t>
            </a:r>
            <a:r>
              <a:rPr lang="en-US" dirty="0" err="1"/>
              <a:t>submdspan</a:t>
            </a:r>
            <a:r>
              <a:rPr lang="en-US" dirty="0"/>
              <a:t>(</a:t>
            </a:r>
            <a:r>
              <a:rPr lang="en-US" dirty="0">
                <a:solidFill>
                  <a:srgbClr val="FF33CC"/>
                </a:solidFill>
              </a:rPr>
              <a:t>U</a:t>
            </a:r>
            <a:r>
              <a:rPr lang="en-US" dirty="0"/>
              <a:t>, </a:t>
            </a:r>
            <a:r>
              <a:rPr lang="en-US" dirty="0">
                <a:solidFill>
                  <a:srgbClr val="CC9B00"/>
                </a:solidFill>
              </a:rPr>
              <a:t>nx</a:t>
            </a:r>
            <a:r>
              <a:rPr lang="en-US" dirty="0"/>
              <a:t>-1, </a:t>
            </a:r>
            <a:r>
              <a:rPr lang="en-US" dirty="0" err="1"/>
              <a:t>cuda</a:t>
            </a:r>
            <a:r>
              <a:rPr lang="en-US" dirty="0"/>
              <a:t>::std::</a:t>
            </a:r>
            <a:r>
              <a:rPr lang="en-US" dirty="0" err="1"/>
              <a:t>full_extent</a:t>
            </a:r>
            <a:r>
              <a:rPr lang="en-US" dirty="0"/>
              <a:t>);</a:t>
            </a:r>
          </a:p>
          <a:p>
            <a:endParaRPr lang="en-US" dirty="0"/>
          </a:p>
          <a:p>
            <a:r>
              <a:rPr lang="en-US" dirty="0"/>
              <a:t>  thrust::</a:t>
            </a:r>
            <a:r>
              <a:rPr lang="en-US" dirty="0" err="1"/>
              <a:t>fill_n</a:t>
            </a:r>
            <a:r>
              <a:rPr lang="en-US" dirty="0"/>
              <a:t>(</a:t>
            </a:r>
            <a:r>
              <a:rPr lang="en-US" dirty="0">
                <a:solidFill>
                  <a:srgbClr val="00B050"/>
                </a:solidFill>
              </a:rPr>
              <a:t>policy</a:t>
            </a:r>
            <a:r>
              <a:rPr lang="en-US" dirty="0"/>
              <a:t>, </a:t>
            </a:r>
            <a:r>
              <a:rPr lang="en-US" dirty="0" err="1">
                <a:solidFill>
                  <a:srgbClr val="00B0F0"/>
                </a:solidFill>
              </a:rPr>
              <a:t>top.data_handle</a:t>
            </a:r>
            <a:r>
              <a:rPr lang="en-US" dirty="0">
                <a:solidFill>
                  <a:srgbClr val="00B0F0"/>
                </a:solidFill>
              </a:rPr>
              <a:t>()</a:t>
            </a:r>
            <a:r>
              <a:rPr lang="en-US" dirty="0"/>
              <a:t>, </a:t>
            </a:r>
            <a:r>
              <a:rPr lang="en-US" dirty="0" err="1">
                <a:solidFill>
                  <a:srgbClr val="00B0F0"/>
                </a:solidFill>
              </a:rPr>
              <a:t>top.size</a:t>
            </a:r>
            <a:r>
              <a:rPr lang="en-US" dirty="0">
                <a:solidFill>
                  <a:srgbClr val="00B0F0"/>
                </a:solidFill>
              </a:rPr>
              <a:t>()</a:t>
            </a:r>
            <a:r>
              <a:rPr lang="en-US" dirty="0"/>
              <a:t>, 90.0);</a:t>
            </a:r>
          </a:p>
          <a:p>
            <a:r>
              <a:rPr lang="en-US" dirty="0"/>
              <a:t>  thrust::</a:t>
            </a:r>
            <a:r>
              <a:rPr lang="en-US" dirty="0" err="1"/>
              <a:t>fill_n</a:t>
            </a:r>
            <a:r>
              <a:rPr lang="en-US" dirty="0"/>
              <a:t>(</a:t>
            </a:r>
            <a:r>
              <a:rPr lang="en-US" dirty="0">
                <a:solidFill>
                  <a:srgbClr val="00B050"/>
                </a:solidFill>
              </a:rPr>
              <a:t>policy</a:t>
            </a:r>
            <a:r>
              <a:rPr lang="en-US" dirty="0"/>
              <a:t>, </a:t>
            </a:r>
            <a:r>
              <a:rPr lang="en-US" dirty="0" err="1">
                <a:solidFill>
                  <a:schemeClr val="accent2">
                    <a:lumMod val="40000"/>
                    <a:lumOff val="60000"/>
                  </a:schemeClr>
                </a:solidFill>
              </a:rPr>
              <a:t>mid.data_handle</a:t>
            </a:r>
            <a:r>
              <a:rPr lang="en-US" dirty="0">
                <a:solidFill>
                  <a:schemeClr val="accent2">
                    <a:lumMod val="40000"/>
                    <a:lumOff val="60000"/>
                  </a:schemeClr>
                </a:solidFill>
              </a:rPr>
              <a:t>()</a:t>
            </a:r>
            <a:r>
              <a:rPr lang="en-US" dirty="0"/>
              <a:t>, </a:t>
            </a:r>
            <a:r>
              <a:rPr lang="en-US" dirty="0" err="1">
                <a:solidFill>
                  <a:schemeClr val="accent2">
                    <a:lumMod val="40000"/>
                    <a:lumOff val="60000"/>
                  </a:schemeClr>
                </a:solidFill>
              </a:rPr>
              <a:t>mid.size</a:t>
            </a:r>
            <a:r>
              <a:rPr lang="en-US" dirty="0">
                <a:solidFill>
                  <a:schemeClr val="accent2">
                    <a:lumMod val="40000"/>
                    <a:lumOff val="60000"/>
                  </a:schemeClr>
                </a:solidFill>
              </a:rPr>
              <a:t>()</a:t>
            </a:r>
            <a:r>
              <a:rPr lang="en-US" dirty="0"/>
              <a:t>, 15.0);</a:t>
            </a:r>
          </a:p>
          <a:p>
            <a:r>
              <a:rPr lang="en-US" dirty="0"/>
              <a:t>  thrust::</a:t>
            </a:r>
            <a:r>
              <a:rPr lang="en-US" dirty="0" err="1"/>
              <a:t>fill_n</a:t>
            </a:r>
            <a:r>
              <a:rPr lang="en-US" dirty="0"/>
              <a:t>(</a:t>
            </a:r>
            <a:r>
              <a:rPr lang="en-US" dirty="0">
                <a:solidFill>
                  <a:srgbClr val="00B050"/>
                </a:solidFill>
              </a:rPr>
              <a:t>policy</a:t>
            </a:r>
            <a:r>
              <a:rPr lang="en-US" dirty="0"/>
              <a:t>, </a:t>
            </a:r>
            <a:r>
              <a:rPr lang="en-US" dirty="0" err="1">
                <a:solidFill>
                  <a:srgbClr val="65DAFF"/>
                </a:solidFill>
              </a:rPr>
              <a:t>bot.data_handle</a:t>
            </a:r>
            <a:r>
              <a:rPr lang="en-US" dirty="0">
                <a:solidFill>
                  <a:srgbClr val="65DAFF"/>
                </a:solidFill>
              </a:rPr>
              <a:t>()</a:t>
            </a:r>
            <a:r>
              <a:rPr lang="en-US" dirty="0"/>
              <a:t>, </a:t>
            </a:r>
            <a:r>
              <a:rPr lang="en-US" dirty="0" err="1">
                <a:solidFill>
                  <a:srgbClr val="65DAFF"/>
                </a:solidFill>
              </a:rPr>
              <a:t>bot.size</a:t>
            </a:r>
            <a:r>
              <a:rPr lang="en-US" dirty="0">
                <a:solidFill>
                  <a:srgbClr val="65DAFF"/>
                </a:solidFill>
              </a:rPr>
              <a:t>()</a:t>
            </a:r>
            <a:r>
              <a:rPr lang="en-US" dirty="0"/>
              <a:t>, 90.0);</a:t>
            </a:r>
          </a:p>
          <a:p>
            <a:r>
              <a:rPr lang="en-US" dirty="0"/>
              <a:t>}</a:t>
            </a:r>
          </a:p>
        </p:txBody>
      </p:sp>
      <p:sp>
        <p:nvSpPr>
          <p:cNvPr id="3" name="Slide Number Placeholder 2">
            <a:extLst>
              <a:ext uri="{FF2B5EF4-FFF2-40B4-BE49-F238E27FC236}">
                <a16:creationId xmlns:a16="http://schemas.microsoft.com/office/drawing/2014/main" id="{0E069700-D52F-835C-B987-FFDEA8CD91E0}"/>
              </a:ext>
            </a:extLst>
          </p:cNvPr>
          <p:cNvSpPr>
            <a:spLocks noGrp="1"/>
          </p:cNvSpPr>
          <p:nvPr>
            <p:ph type="sldNum" sz="quarter" idx="11"/>
          </p:nvPr>
        </p:nvSpPr>
        <p:spPr/>
        <p:txBody>
          <a:bodyPr/>
          <a:lstStyle/>
          <a:p>
            <a:fld id="{27D56BB5-3061-446C-8933-086D56C9C75B}" type="slidenum">
              <a:rPr lang="en-US" smtClean="0"/>
              <a:t>134</a:t>
            </a:fld>
            <a:endParaRPr lang="en-US"/>
          </a:p>
        </p:txBody>
      </p:sp>
      <p:sp>
        <p:nvSpPr>
          <p:cNvPr id="4" name="Footer Placeholder 3">
            <a:extLst>
              <a:ext uri="{FF2B5EF4-FFF2-40B4-BE49-F238E27FC236}">
                <a16:creationId xmlns:a16="http://schemas.microsoft.com/office/drawing/2014/main" id="{3B5DAC7D-201F-5A21-9AFD-3E53EF6510DC}"/>
              </a:ext>
            </a:extLst>
          </p:cNvPr>
          <p:cNvSpPr>
            <a:spLocks noGrp="1"/>
          </p:cNvSpPr>
          <p:nvPr>
            <p:ph type="ftr" sz="quarter" idx="12"/>
          </p:nvPr>
        </p:nvSpPr>
        <p:spPr/>
        <p:txBody>
          <a:bodyPr/>
          <a:lstStyle/>
          <a:p>
            <a:r>
              <a:rPr lang="en-US"/>
              <a:t>Copyright (C) 2026 NVIDIA</a:t>
            </a:r>
            <a:endParaRPr lang="en-US" dirty="0"/>
          </a:p>
        </p:txBody>
      </p:sp>
    </p:spTree>
    <p:extLst>
      <p:ext uri="{BB962C8B-B14F-4D97-AF65-F5344CB8AC3E}">
        <p14:creationId xmlns:p14="http://schemas.microsoft.com/office/powerpoint/2010/main" val="507788084"/>
      </p:ext>
    </p:extLst>
  </p:cSld>
  <p:clrMapOvr>
    <a:masterClrMapping/>
  </p:clrMapOvr>
  <p:transition/>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B386E7-A1F3-EA09-1DEB-CEBE672215E1}"/>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C47F417C-E6C7-6779-366F-F9BBAE94BE8F}"/>
              </a:ext>
            </a:extLst>
          </p:cNvPr>
          <p:cNvSpPr>
            <a:spLocks noGrp="1"/>
          </p:cNvSpPr>
          <p:nvPr>
            <p:ph idx="1"/>
          </p:nvPr>
        </p:nvSpPr>
        <p:spPr>
          <a:xfrm>
            <a:off x="516749" y="1175657"/>
            <a:ext cx="10085832" cy="3824442"/>
          </a:xfrm>
        </p:spPr>
        <p:txBody>
          <a:bodyPr/>
          <a:lstStyle/>
          <a:p>
            <a:r>
              <a:rPr lang="en-US" dirty="0"/>
              <a:t>void </a:t>
            </a:r>
            <a:r>
              <a:rPr lang="en-US" dirty="0" err="1"/>
              <a:t>initialize_oven</a:t>
            </a:r>
            <a:r>
              <a:rPr lang="en-US" dirty="0"/>
              <a:t>(</a:t>
            </a:r>
            <a:r>
              <a:rPr lang="en-US" dirty="0" err="1">
                <a:solidFill>
                  <a:srgbClr val="76B900"/>
                </a:solidFill>
              </a:rPr>
              <a:t>cudax</a:t>
            </a:r>
            <a:r>
              <a:rPr lang="en-US" dirty="0">
                <a:solidFill>
                  <a:srgbClr val="76B900"/>
                </a:solidFill>
              </a:rPr>
              <a:t>::</a:t>
            </a:r>
            <a:r>
              <a:rPr lang="en-US" dirty="0" err="1">
                <a:solidFill>
                  <a:srgbClr val="76B900"/>
                </a:solidFill>
              </a:rPr>
              <a:t>stream_ref</a:t>
            </a:r>
            <a:r>
              <a:rPr lang="en-US" dirty="0"/>
              <a:t> </a:t>
            </a:r>
            <a:r>
              <a:rPr lang="en-US" dirty="0">
                <a:solidFill>
                  <a:srgbClr val="00B050"/>
                </a:solidFill>
              </a:rPr>
              <a:t>stream</a:t>
            </a:r>
            <a:r>
              <a:rPr lang="en-US" dirty="0"/>
              <a:t>,</a:t>
            </a:r>
          </a:p>
          <a:p>
            <a:r>
              <a:rPr lang="en-US" dirty="0"/>
              <a:t>                     </a:t>
            </a:r>
            <a:r>
              <a:rPr lang="en-US" dirty="0" err="1"/>
              <a:t>cuda</a:t>
            </a:r>
            <a:r>
              <a:rPr lang="en-US" dirty="0"/>
              <a:t>::std::</a:t>
            </a:r>
            <a:r>
              <a:rPr lang="en-US" dirty="0" err="1"/>
              <a:t>mdspan</a:t>
            </a:r>
            <a:r>
              <a:rPr lang="en-US" dirty="0"/>
              <a:t>&lt;float, </a:t>
            </a:r>
            <a:r>
              <a:rPr lang="en-US" dirty="0" err="1"/>
              <a:t>cuda</a:t>
            </a:r>
            <a:r>
              <a:rPr lang="en-US" dirty="0"/>
              <a:t>::std::dims&lt;2&gt;&gt; </a:t>
            </a:r>
            <a:r>
              <a:rPr lang="en-US" dirty="0">
                <a:solidFill>
                  <a:srgbClr val="FF33CC"/>
                </a:solidFill>
              </a:rPr>
              <a:t>U</a:t>
            </a:r>
            <a:r>
              <a:rPr lang="en-US" dirty="0"/>
              <a:t>) {</a:t>
            </a:r>
          </a:p>
          <a:p>
            <a:r>
              <a:rPr lang="en-US" dirty="0"/>
              <a:t>  auto </a:t>
            </a:r>
            <a:r>
              <a:rPr lang="en-US" dirty="0" err="1">
                <a:solidFill>
                  <a:srgbClr val="CC9B00"/>
                </a:solidFill>
              </a:rPr>
              <a:t>nx</a:t>
            </a:r>
            <a:r>
              <a:rPr lang="en-US" dirty="0"/>
              <a:t> = </a:t>
            </a:r>
            <a:r>
              <a:rPr lang="en-US" dirty="0" err="1">
                <a:solidFill>
                  <a:srgbClr val="CC9B00"/>
                </a:solidFill>
              </a:rPr>
              <a:t>U.extent</a:t>
            </a:r>
            <a:r>
              <a:rPr lang="en-US" dirty="0">
                <a:solidFill>
                  <a:srgbClr val="CC9B00"/>
                </a:solidFill>
              </a:rPr>
              <a:t>(0)</a:t>
            </a:r>
            <a:r>
              <a:rPr lang="en-US" dirty="0"/>
              <a:t>;</a:t>
            </a:r>
          </a:p>
          <a:p>
            <a:r>
              <a:rPr lang="en-US" dirty="0"/>
              <a:t>  auto </a:t>
            </a:r>
            <a:r>
              <a:rPr lang="en-US" dirty="0">
                <a:solidFill>
                  <a:srgbClr val="00B0F0"/>
                </a:solidFill>
              </a:rPr>
              <a:t>top</a:t>
            </a:r>
            <a:r>
              <a:rPr lang="en-US" dirty="0"/>
              <a:t> = </a:t>
            </a:r>
            <a:r>
              <a:rPr lang="en-US" dirty="0" err="1"/>
              <a:t>cuda</a:t>
            </a:r>
            <a:r>
              <a:rPr lang="en-US" dirty="0"/>
              <a:t>::std::</a:t>
            </a:r>
            <a:r>
              <a:rPr lang="en-US" dirty="0" err="1"/>
              <a:t>submdspan</a:t>
            </a:r>
            <a:r>
              <a:rPr lang="en-US" dirty="0"/>
              <a:t>(</a:t>
            </a:r>
            <a:r>
              <a:rPr lang="en-US" dirty="0">
                <a:solidFill>
                  <a:srgbClr val="FF33CC"/>
                </a:solidFill>
              </a:rPr>
              <a:t>U</a:t>
            </a:r>
            <a:r>
              <a:rPr lang="en-US" dirty="0"/>
              <a:t>, 0, </a:t>
            </a:r>
            <a:r>
              <a:rPr lang="en-US" dirty="0" err="1"/>
              <a:t>cuda</a:t>
            </a:r>
            <a:r>
              <a:rPr lang="en-US" dirty="0"/>
              <a:t>::std::</a:t>
            </a:r>
            <a:r>
              <a:rPr lang="en-US" dirty="0" err="1"/>
              <a:t>full_extent</a:t>
            </a:r>
            <a:r>
              <a:rPr lang="en-US" dirty="0"/>
              <a:t>);</a:t>
            </a:r>
          </a:p>
          <a:p>
            <a:r>
              <a:rPr lang="en-US" dirty="0"/>
              <a:t>  auto </a:t>
            </a:r>
            <a:r>
              <a:rPr lang="en-US" dirty="0">
                <a:solidFill>
                  <a:schemeClr val="accent2">
                    <a:lumMod val="40000"/>
                    <a:lumOff val="60000"/>
                  </a:schemeClr>
                </a:solidFill>
              </a:rPr>
              <a:t>mid</a:t>
            </a:r>
            <a:r>
              <a:rPr lang="en-US" dirty="0"/>
              <a:t> = </a:t>
            </a:r>
            <a:r>
              <a:rPr lang="en-US" dirty="0" err="1"/>
              <a:t>cuda</a:t>
            </a:r>
            <a:r>
              <a:rPr lang="en-US" dirty="0"/>
              <a:t>::std::</a:t>
            </a:r>
            <a:r>
              <a:rPr lang="en-US" dirty="0" err="1"/>
              <a:t>submdspan</a:t>
            </a:r>
            <a:r>
              <a:rPr lang="en-US" dirty="0"/>
              <a:t>(</a:t>
            </a:r>
            <a:r>
              <a:rPr lang="en-US" dirty="0">
                <a:solidFill>
                  <a:srgbClr val="FF33CC"/>
                </a:solidFill>
              </a:rPr>
              <a:t>U</a:t>
            </a:r>
            <a:r>
              <a:rPr lang="en-US" dirty="0"/>
              <a:t>, </a:t>
            </a:r>
            <a:r>
              <a:rPr lang="en-US" dirty="0" err="1"/>
              <a:t>cuda</a:t>
            </a:r>
            <a:r>
              <a:rPr lang="en-US" dirty="0"/>
              <a:t>::std::tuple(1, </a:t>
            </a:r>
            <a:r>
              <a:rPr lang="en-US" dirty="0">
                <a:solidFill>
                  <a:srgbClr val="CC9B00"/>
                </a:solidFill>
              </a:rPr>
              <a:t>nx</a:t>
            </a:r>
            <a:r>
              <a:rPr lang="en-US" dirty="0"/>
              <a:t>-2), </a:t>
            </a:r>
            <a:r>
              <a:rPr lang="en-US" dirty="0" err="1"/>
              <a:t>cuda</a:t>
            </a:r>
            <a:r>
              <a:rPr lang="en-US" dirty="0"/>
              <a:t>::std::</a:t>
            </a:r>
            <a:r>
              <a:rPr lang="en-US" dirty="0" err="1"/>
              <a:t>full_extent</a:t>
            </a:r>
            <a:r>
              <a:rPr lang="en-US" dirty="0"/>
              <a:t>);</a:t>
            </a:r>
          </a:p>
          <a:p>
            <a:r>
              <a:rPr lang="en-US" dirty="0"/>
              <a:t>  auto </a:t>
            </a:r>
            <a:r>
              <a:rPr lang="en-US" dirty="0">
                <a:solidFill>
                  <a:srgbClr val="65DAFF"/>
                </a:solidFill>
              </a:rPr>
              <a:t>bot</a:t>
            </a:r>
            <a:r>
              <a:rPr lang="en-US" dirty="0"/>
              <a:t> = </a:t>
            </a:r>
            <a:r>
              <a:rPr lang="en-US" dirty="0" err="1"/>
              <a:t>cuda</a:t>
            </a:r>
            <a:r>
              <a:rPr lang="en-US" dirty="0"/>
              <a:t>::std::</a:t>
            </a:r>
            <a:r>
              <a:rPr lang="en-US" dirty="0" err="1"/>
              <a:t>submdspan</a:t>
            </a:r>
            <a:r>
              <a:rPr lang="en-US" dirty="0"/>
              <a:t>(</a:t>
            </a:r>
            <a:r>
              <a:rPr lang="en-US" dirty="0">
                <a:solidFill>
                  <a:srgbClr val="FF33CC"/>
                </a:solidFill>
              </a:rPr>
              <a:t>U</a:t>
            </a:r>
            <a:r>
              <a:rPr lang="en-US" dirty="0"/>
              <a:t>, </a:t>
            </a:r>
            <a:r>
              <a:rPr lang="en-US" dirty="0">
                <a:solidFill>
                  <a:srgbClr val="CC9B00"/>
                </a:solidFill>
              </a:rPr>
              <a:t>nx</a:t>
            </a:r>
            <a:r>
              <a:rPr lang="en-US" dirty="0"/>
              <a:t>-1, </a:t>
            </a:r>
            <a:r>
              <a:rPr lang="en-US" dirty="0" err="1"/>
              <a:t>cuda</a:t>
            </a:r>
            <a:r>
              <a:rPr lang="en-US" dirty="0"/>
              <a:t>::std::</a:t>
            </a:r>
            <a:r>
              <a:rPr lang="en-US" dirty="0" err="1"/>
              <a:t>full_extent</a:t>
            </a:r>
            <a:r>
              <a:rPr lang="en-US" dirty="0"/>
              <a:t>);</a:t>
            </a:r>
          </a:p>
          <a:p>
            <a:endParaRPr lang="en-US" dirty="0"/>
          </a:p>
          <a:p>
            <a:r>
              <a:rPr lang="en-US" dirty="0"/>
              <a:t>  auto </a:t>
            </a:r>
            <a:r>
              <a:rPr lang="en-US" dirty="0" err="1">
                <a:solidFill>
                  <a:srgbClr val="00B0F0"/>
                </a:solidFill>
              </a:rPr>
              <a:t>set_top</a:t>
            </a:r>
            <a:r>
              <a:rPr lang="en-US" dirty="0"/>
              <a:t> = [</a:t>
            </a:r>
            <a:r>
              <a:rPr lang="en-US" dirty="0">
                <a:solidFill>
                  <a:srgbClr val="00B0F0"/>
                </a:solidFill>
              </a:rPr>
              <a:t>top</a:t>
            </a:r>
            <a:r>
              <a:rPr lang="en-US" dirty="0"/>
              <a:t>] __host__ __device__ (int </a:t>
            </a:r>
            <a:r>
              <a:rPr lang="en-US" dirty="0" err="1"/>
              <a:t>idx</a:t>
            </a:r>
            <a:r>
              <a:rPr lang="en-US" dirty="0"/>
              <a:t>, int x, int y) { </a:t>
            </a:r>
            <a:r>
              <a:rPr lang="en-US" dirty="0">
                <a:solidFill>
                  <a:srgbClr val="00B0F0"/>
                </a:solidFill>
              </a:rPr>
              <a:t>top</a:t>
            </a:r>
            <a:r>
              <a:rPr lang="en-US" dirty="0"/>
              <a:t>[x, y] = 90.0; };</a:t>
            </a:r>
          </a:p>
          <a:p>
            <a:r>
              <a:rPr lang="en-US" dirty="0"/>
              <a:t>  auto </a:t>
            </a:r>
            <a:r>
              <a:rPr lang="en-US" dirty="0" err="1">
                <a:solidFill>
                  <a:schemeClr val="accent2">
                    <a:lumMod val="40000"/>
                    <a:lumOff val="60000"/>
                  </a:schemeClr>
                </a:solidFill>
              </a:rPr>
              <a:t>set_mid</a:t>
            </a:r>
            <a:r>
              <a:rPr lang="en-US" dirty="0"/>
              <a:t> = [</a:t>
            </a:r>
            <a:r>
              <a:rPr lang="en-US" dirty="0">
                <a:solidFill>
                  <a:schemeClr val="accent2">
                    <a:lumMod val="40000"/>
                    <a:lumOff val="60000"/>
                  </a:schemeClr>
                </a:solidFill>
              </a:rPr>
              <a:t>mid</a:t>
            </a:r>
            <a:r>
              <a:rPr lang="en-US" dirty="0"/>
              <a:t>] __host__ __device__ (int </a:t>
            </a:r>
            <a:r>
              <a:rPr lang="en-US" dirty="0" err="1"/>
              <a:t>idx</a:t>
            </a:r>
            <a:r>
              <a:rPr lang="en-US" dirty="0"/>
              <a:t>, int x, int y) { </a:t>
            </a:r>
            <a:r>
              <a:rPr lang="en-US" dirty="0">
                <a:solidFill>
                  <a:schemeClr val="accent2">
                    <a:lumMod val="40000"/>
                    <a:lumOff val="60000"/>
                  </a:schemeClr>
                </a:solidFill>
              </a:rPr>
              <a:t>mid</a:t>
            </a:r>
            <a:r>
              <a:rPr lang="en-US" dirty="0"/>
              <a:t>[x, y] = 15.0; };</a:t>
            </a:r>
          </a:p>
          <a:p>
            <a:r>
              <a:rPr lang="en-US" dirty="0"/>
              <a:t>  auto </a:t>
            </a:r>
            <a:r>
              <a:rPr lang="en-US" dirty="0" err="1">
                <a:solidFill>
                  <a:srgbClr val="65DAFF"/>
                </a:solidFill>
              </a:rPr>
              <a:t>set_bot</a:t>
            </a:r>
            <a:r>
              <a:rPr lang="en-US" dirty="0"/>
              <a:t> = [</a:t>
            </a:r>
            <a:r>
              <a:rPr lang="en-US" dirty="0">
                <a:solidFill>
                  <a:srgbClr val="65DAFF"/>
                </a:solidFill>
              </a:rPr>
              <a:t>bot</a:t>
            </a:r>
            <a:r>
              <a:rPr lang="en-US" dirty="0"/>
              <a:t>] __host__ __device__ (int </a:t>
            </a:r>
            <a:r>
              <a:rPr lang="en-US" dirty="0" err="1"/>
              <a:t>idx</a:t>
            </a:r>
            <a:r>
              <a:rPr lang="en-US" dirty="0"/>
              <a:t>, int x, int y) { </a:t>
            </a:r>
            <a:r>
              <a:rPr lang="en-US" dirty="0">
                <a:solidFill>
                  <a:srgbClr val="65DAFF"/>
                </a:solidFill>
              </a:rPr>
              <a:t>bot</a:t>
            </a:r>
            <a:r>
              <a:rPr lang="en-US" dirty="0"/>
              <a:t>[x, y] = 90.0; };</a:t>
            </a:r>
          </a:p>
          <a:p>
            <a:endParaRPr lang="en-US" dirty="0"/>
          </a:p>
          <a:p>
            <a:r>
              <a:rPr lang="en-US" dirty="0"/>
              <a:t>  </a:t>
            </a:r>
            <a:r>
              <a:rPr lang="en-US" b="1" dirty="0">
                <a:solidFill>
                  <a:srgbClr val="76B900"/>
                </a:solidFill>
              </a:rPr>
              <a:t>cub::</a:t>
            </a:r>
            <a:r>
              <a:rPr lang="en-US" b="1" dirty="0" err="1">
                <a:solidFill>
                  <a:srgbClr val="76B900"/>
                </a:solidFill>
              </a:rPr>
              <a:t>DeviceFor</a:t>
            </a:r>
            <a:r>
              <a:rPr lang="en-US" b="1" dirty="0">
                <a:solidFill>
                  <a:srgbClr val="76B900"/>
                </a:solidFill>
              </a:rPr>
              <a:t>::</a:t>
            </a:r>
            <a:r>
              <a:rPr lang="en-US" b="1" dirty="0" err="1">
                <a:solidFill>
                  <a:srgbClr val="76B900"/>
                </a:solidFill>
              </a:rPr>
              <a:t>ForEachInLayout</a:t>
            </a:r>
            <a:r>
              <a:rPr lang="en-US" dirty="0"/>
              <a:t>(</a:t>
            </a:r>
            <a:r>
              <a:rPr lang="en-US" dirty="0" err="1">
                <a:solidFill>
                  <a:srgbClr val="00B0F0"/>
                </a:solidFill>
              </a:rPr>
              <a:t>top.layout</a:t>
            </a:r>
            <a:r>
              <a:rPr lang="en-US" dirty="0">
                <a:solidFill>
                  <a:srgbClr val="00B0F0"/>
                </a:solidFill>
              </a:rPr>
              <a:t>()</a:t>
            </a:r>
            <a:r>
              <a:rPr lang="en-US" dirty="0"/>
              <a:t>, </a:t>
            </a:r>
            <a:r>
              <a:rPr lang="en-US" dirty="0" err="1">
                <a:solidFill>
                  <a:srgbClr val="00B0F0"/>
                </a:solidFill>
              </a:rPr>
              <a:t>set_top</a:t>
            </a:r>
            <a:r>
              <a:rPr lang="en-US" dirty="0"/>
              <a:t>, </a:t>
            </a:r>
            <a:r>
              <a:rPr lang="en-US" dirty="0">
                <a:solidFill>
                  <a:srgbClr val="00B050"/>
                </a:solidFill>
              </a:rPr>
              <a:t>stream</a:t>
            </a:r>
            <a:r>
              <a:rPr lang="en-US" dirty="0"/>
              <a:t>);</a:t>
            </a:r>
          </a:p>
          <a:p>
            <a:r>
              <a:rPr lang="en-US" dirty="0"/>
              <a:t>  </a:t>
            </a:r>
            <a:r>
              <a:rPr lang="en-US" b="1" dirty="0">
                <a:solidFill>
                  <a:srgbClr val="76B900"/>
                </a:solidFill>
              </a:rPr>
              <a:t>cub::</a:t>
            </a:r>
            <a:r>
              <a:rPr lang="en-US" b="1" dirty="0" err="1">
                <a:solidFill>
                  <a:srgbClr val="76B900"/>
                </a:solidFill>
              </a:rPr>
              <a:t>DeviceFor</a:t>
            </a:r>
            <a:r>
              <a:rPr lang="en-US" b="1" dirty="0">
                <a:solidFill>
                  <a:srgbClr val="76B900"/>
                </a:solidFill>
              </a:rPr>
              <a:t>::</a:t>
            </a:r>
            <a:r>
              <a:rPr lang="en-US" b="1" dirty="0" err="1">
                <a:solidFill>
                  <a:srgbClr val="76B900"/>
                </a:solidFill>
              </a:rPr>
              <a:t>ForEachInLayout</a:t>
            </a:r>
            <a:r>
              <a:rPr lang="en-US" dirty="0"/>
              <a:t>(</a:t>
            </a:r>
            <a:r>
              <a:rPr lang="en-US" dirty="0" err="1">
                <a:solidFill>
                  <a:schemeClr val="accent2">
                    <a:lumMod val="40000"/>
                    <a:lumOff val="60000"/>
                  </a:schemeClr>
                </a:solidFill>
              </a:rPr>
              <a:t>mid.layout</a:t>
            </a:r>
            <a:r>
              <a:rPr lang="en-US" dirty="0">
                <a:solidFill>
                  <a:schemeClr val="accent2">
                    <a:lumMod val="40000"/>
                    <a:lumOff val="60000"/>
                  </a:schemeClr>
                </a:solidFill>
              </a:rPr>
              <a:t>()</a:t>
            </a:r>
            <a:r>
              <a:rPr lang="en-US" dirty="0"/>
              <a:t>, </a:t>
            </a:r>
            <a:r>
              <a:rPr lang="en-US" dirty="0" err="1">
                <a:solidFill>
                  <a:schemeClr val="accent2">
                    <a:lumMod val="40000"/>
                    <a:lumOff val="60000"/>
                  </a:schemeClr>
                </a:solidFill>
              </a:rPr>
              <a:t>set_mid</a:t>
            </a:r>
            <a:r>
              <a:rPr lang="en-US" dirty="0"/>
              <a:t>, </a:t>
            </a:r>
            <a:r>
              <a:rPr lang="en-US" dirty="0">
                <a:solidFill>
                  <a:srgbClr val="00B050"/>
                </a:solidFill>
              </a:rPr>
              <a:t>stream</a:t>
            </a:r>
            <a:r>
              <a:rPr lang="en-US" dirty="0"/>
              <a:t>);</a:t>
            </a:r>
          </a:p>
          <a:p>
            <a:r>
              <a:rPr lang="en-US" dirty="0"/>
              <a:t>  </a:t>
            </a:r>
            <a:r>
              <a:rPr lang="en-US" b="1" dirty="0">
                <a:solidFill>
                  <a:srgbClr val="76B900"/>
                </a:solidFill>
              </a:rPr>
              <a:t>cub::</a:t>
            </a:r>
            <a:r>
              <a:rPr lang="en-US" b="1" dirty="0" err="1">
                <a:solidFill>
                  <a:srgbClr val="76B900"/>
                </a:solidFill>
              </a:rPr>
              <a:t>DeviceFor</a:t>
            </a:r>
            <a:r>
              <a:rPr lang="en-US" b="1" dirty="0">
                <a:solidFill>
                  <a:srgbClr val="76B900"/>
                </a:solidFill>
              </a:rPr>
              <a:t>::</a:t>
            </a:r>
            <a:r>
              <a:rPr lang="en-US" b="1" dirty="0" err="1">
                <a:solidFill>
                  <a:srgbClr val="76B900"/>
                </a:solidFill>
              </a:rPr>
              <a:t>ForEachInLayout</a:t>
            </a:r>
            <a:r>
              <a:rPr lang="en-US" dirty="0"/>
              <a:t>(</a:t>
            </a:r>
            <a:r>
              <a:rPr lang="en-US" dirty="0" err="1">
                <a:solidFill>
                  <a:srgbClr val="65DAFF"/>
                </a:solidFill>
              </a:rPr>
              <a:t>bot.layout</a:t>
            </a:r>
            <a:r>
              <a:rPr lang="en-US" dirty="0">
                <a:solidFill>
                  <a:srgbClr val="65DAFF"/>
                </a:solidFill>
              </a:rPr>
              <a:t>()</a:t>
            </a:r>
            <a:r>
              <a:rPr lang="en-US" dirty="0"/>
              <a:t>, </a:t>
            </a:r>
            <a:r>
              <a:rPr lang="en-US" dirty="0" err="1">
                <a:solidFill>
                  <a:srgbClr val="65DAFF"/>
                </a:solidFill>
              </a:rPr>
              <a:t>set_bot</a:t>
            </a:r>
            <a:r>
              <a:rPr lang="en-US" dirty="0"/>
              <a:t>, </a:t>
            </a:r>
            <a:r>
              <a:rPr lang="en-US" dirty="0">
                <a:solidFill>
                  <a:srgbClr val="00B050"/>
                </a:solidFill>
              </a:rPr>
              <a:t>stream</a:t>
            </a:r>
            <a:r>
              <a:rPr lang="en-US" dirty="0"/>
              <a:t>);</a:t>
            </a:r>
          </a:p>
          <a:p>
            <a:r>
              <a:rPr lang="en-US" dirty="0"/>
              <a:t>}</a:t>
            </a:r>
          </a:p>
        </p:txBody>
      </p:sp>
      <p:sp>
        <p:nvSpPr>
          <p:cNvPr id="3" name="Slide Number Placeholder 2">
            <a:extLst>
              <a:ext uri="{FF2B5EF4-FFF2-40B4-BE49-F238E27FC236}">
                <a16:creationId xmlns:a16="http://schemas.microsoft.com/office/drawing/2014/main" id="{1B080B72-4405-9496-84A5-E25AF8FE220F}"/>
              </a:ext>
            </a:extLst>
          </p:cNvPr>
          <p:cNvSpPr>
            <a:spLocks noGrp="1"/>
          </p:cNvSpPr>
          <p:nvPr>
            <p:ph type="sldNum" sz="quarter" idx="11"/>
          </p:nvPr>
        </p:nvSpPr>
        <p:spPr/>
        <p:txBody>
          <a:bodyPr/>
          <a:lstStyle/>
          <a:p>
            <a:fld id="{27D56BB5-3061-446C-8933-086D56C9C75B}" type="slidenum">
              <a:rPr lang="en-US" smtClean="0"/>
              <a:t>135</a:t>
            </a:fld>
            <a:endParaRPr lang="en-US"/>
          </a:p>
        </p:txBody>
      </p:sp>
      <p:sp>
        <p:nvSpPr>
          <p:cNvPr id="4" name="Footer Placeholder 3">
            <a:extLst>
              <a:ext uri="{FF2B5EF4-FFF2-40B4-BE49-F238E27FC236}">
                <a16:creationId xmlns:a16="http://schemas.microsoft.com/office/drawing/2014/main" id="{20ED2B87-C306-8FF9-6C2F-B13684139451}"/>
              </a:ext>
            </a:extLst>
          </p:cNvPr>
          <p:cNvSpPr>
            <a:spLocks noGrp="1"/>
          </p:cNvSpPr>
          <p:nvPr>
            <p:ph type="ftr" sz="quarter" idx="12"/>
          </p:nvPr>
        </p:nvSpPr>
        <p:spPr/>
        <p:txBody>
          <a:bodyPr/>
          <a:lstStyle/>
          <a:p>
            <a:r>
              <a:rPr lang="en-US"/>
              <a:t>Copyright (C) 2026 NVIDIA</a:t>
            </a:r>
            <a:endParaRPr lang="en-US" dirty="0"/>
          </a:p>
        </p:txBody>
      </p:sp>
    </p:spTree>
    <p:extLst>
      <p:ext uri="{BB962C8B-B14F-4D97-AF65-F5344CB8AC3E}">
        <p14:creationId xmlns:p14="http://schemas.microsoft.com/office/powerpoint/2010/main" val="2349910077"/>
      </p:ext>
    </p:extLst>
  </p:cSld>
  <p:clrMapOvr>
    <a:masterClrMapping/>
  </p:clrMapOvr>
  <mc:AlternateContent xmlns:mc="http://schemas.openxmlformats.org/markup-compatibility/2006" xmlns:p159="http://schemas.microsoft.com/office/powerpoint/2015/09/main">
    <mc:Choice Requires="p159">
      <p:transition>
        <p159:morph option="byWord"/>
      </p:transition>
    </mc:Choice>
    <mc:Fallback xmlns="">
      <p:transition>
        <p:fade/>
      </p:transition>
    </mc:Fallback>
  </mc:AlternateContent>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2AC4717-47C7-B28A-B70A-EAA73E8FE51F}"/>
              </a:ext>
            </a:extLst>
          </p:cNvPr>
          <p:cNvSpPr>
            <a:spLocks noGrp="1"/>
          </p:cNvSpPr>
          <p:nvPr>
            <p:ph type="sldNum" sz="quarter" idx="11"/>
          </p:nvPr>
        </p:nvSpPr>
        <p:spPr/>
        <p:txBody>
          <a:bodyPr/>
          <a:lstStyle/>
          <a:p>
            <a:fld id="{27D56BB5-3061-446C-8933-086D56C9C75B}" type="slidenum">
              <a:rPr lang="en-US" smtClean="0"/>
              <a:t>136</a:t>
            </a:fld>
            <a:endParaRPr lang="en-US"/>
          </a:p>
        </p:txBody>
      </p:sp>
      <p:sp>
        <p:nvSpPr>
          <p:cNvPr id="3" name="Footer Placeholder 2">
            <a:extLst>
              <a:ext uri="{FF2B5EF4-FFF2-40B4-BE49-F238E27FC236}">
                <a16:creationId xmlns:a16="http://schemas.microsoft.com/office/drawing/2014/main" id="{8E7A9E48-8C59-081F-73DF-D4B924E574D6}"/>
              </a:ext>
            </a:extLst>
          </p:cNvPr>
          <p:cNvSpPr>
            <a:spLocks noGrp="1"/>
          </p:cNvSpPr>
          <p:nvPr>
            <p:ph type="ftr" sz="quarter" idx="12"/>
          </p:nvPr>
        </p:nvSpPr>
        <p:spPr/>
        <p:txBody>
          <a:bodyPr/>
          <a:lstStyle/>
          <a:p>
            <a:r>
              <a:rPr lang="en-US"/>
              <a:t>Copyright (C) 2026 NVIDIA</a:t>
            </a:r>
            <a:endParaRPr lang="en-US" dirty="0"/>
          </a:p>
        </p:txBody>
      </p:sp>
      <p:sp>
        <p:nvSpPr>
          <p:cNvPr id="50" name="Rectangle 49">
            <a:extLst>
              <a:ext uri="{FF2B5EF4-FFF2-40B4-BE49-F238E27FC236}">
                <a16:creationId xmlns:a16="http://schemas.microsoft.com/office/drawing/2014/main" id="{0236014A-66B8-C9B7-E42E-BF995BF4E6B0}"/>
              </a:ext>
            </a:extLst>
          </p:cNvPr>
          <p:cNvSpPr/>
          <p:nvPr/>
        </p:nvSpPr>
        <p:spPr>
          <a:xfrm>
            <a:off x="3249303" y="2089782"/>
            <a:ext cx="4939498" cy="3231655"/>
          </a:xfrm>
          <a:prstGeom prst="rect">
            <a:avLst/>
          </a:prstGeom>
          <a:solidFill>
            <a:srgbClr val="7458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2400" dirty="0">
              <a:latin typeface="Consolas" panose="020B0609020204030204" pitchFamily="49" charset="0"/>
            </a:endParaRPr>
          </a:p>
        </p:txBody>
      </p:sp>
      <p:sp>
        <p:nvSpPr>
          <p:cNvPr id="51" name="Rectangle 50">
            <a:extLst>
              <a:ext uri="{FF2B5EF4-FFF2-40B4-BE49-F238E27FC236}">
                <a16:creationId xmlns:a16="http://schemas.microsoft.com/office/drawing/2014/main" id="{8E74BD25-FBF9-537E-11AA-D156265BBAAD}"/>
              </a:ext>
            </a:extLst>
          </p:cNvPr>
          <p:cNvSpPr/>
          <p:nvPr/>
        </p:nvSpPr>
        <p:spPr>
          <a:xfrm>
            <a:off x="2789809" y="2089783"/>
            <a:ext cx="459494" cy="461665"/>
          </a:xfrm>
          <a:prstGeom prst="rect">
            <a:avLst/>
          </a:prstGeom>
          <a:solidFill>
            <a:srgbClr val="B4B0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sz="2400" b="1" dirty="0">
                <a:solidFill>
                  <a:schemeClr val="tx1"/>
                </a:solidFill>
                <a:latin typeface="Consolas" panose="020B0609020204030204" pitchFamily="49" charset="0"/>
              </a:rPr>
              <a:t>…</a:t>
            </a:r>
          </a:p>
        </p:txBody>
      </p:sp>
      <p:sp>
        <p:nvSpPr>
          <p:cNvPr id="52" name="Rectangle 51">
            <a:extLst>
              <a:ext uri="{FF2B5EF4-FFF2-40B4-BE49-F238E27FC236}">
                <a16:creationId xmlns:a16="http://schemas.microsoft.com/office/drawing/2014/main" id="{8CE619E8-2135-EBBE-AEA4-AD9D938B2EAA}"/>
              </a:ext>
            </a:extLst>
          </p:cNvPr>
          <p:cNvSpPr/>
          <p:nvPr/>
        </p:nvSpPr>
        <p:spPr>
          <a:xfrm>
            <a:off x="2789809" y="2551448"/>
            <a:ext cx="459494" cy="461665"/>
          </a:xfrm>
          <a:prstGeom prst="rect">
            <a:avLst/>
          </a:prstGeom>
          <a:solidFill>
            <a:srgbClr val="B4B0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sz="2400" b="1" dirty="0" err="1">
                <a:solidFill>
                  <a:schemeClr val="tx1"/>
                </a:solidFill>
                <a:latin typeface="Consolas" panose="020B0609020204030204" pitchFamily="49" charset="0"/>
              </a:rPr>
              <a:t>i</a:t>
            </a:r>
            <a:endParaRPr lang="en-US" sz="2400" b="1" dirty="0">
              <a:solidFill>
                <a:schemeClr val="tx1"/>
              </a:solidFill>
              <a:latin typeface="Consolas" panose="020B0609020204030204" pitchFamily="49" charset="0"/>
            </a:endParaRPr>
          </a:p>
        </p:txBody>
      </p:sp>
      <p:sp>
        <p:nvSpPr>
          <p:cNvPr id="53" name="Rectangle 52">
            <a:extLst>
              <a:ext uri="{FF2B5EF4-FFF2-40B4-BE49-F238E27FC236}">
                <a16:creationId xmlns:a16="http://schemas.microsoft.com/office/drawing/2014/main" id="{DBF6A020-3E3C-C88F-5155-03CD31BD019A}"/>
              </a:ext>
            </a:extLst>
          </p:cNvPr>
          <p:cNvSpPr/>
          <p:nvPr/>
        </p:nvSpPr>
        <p:spPr>
          <a:xfrm>
            <a:off x="2789809" y="3013113"/>
            <a:ext cx="459494" cy="461665"/>
          </a:xfrm>
          <a:prstGeom prst="rect">
            <a:avLst/>
          </a:prstGeom>
          <a:solidFill>
            <a:srgbClr val="B4B0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sz="2400" b="1" dirty="0">
                <a:solidFill>
                  <a:schemeClr val="tx1"/>
                </a:solidFill>
                <a:latin typeface="Consolas" panose="020B0609020204030204" pitchFamily="49" charset="0"/>
              </a:rPr>
              <a:t>…</a:t>
            </a:r>
          </a:p>
        </p:txBody>
      </p:sp>
      <p:sp>
        <p:nvSpPr>
          <p:cNvPr id="54" name="Rectangle 53">
            <a:extLst>
              <a:ext uri="{FF2B5EF4-FFF2-40B4-BE49-F238E27FC236}">
                <a16:creationId xmlns:a16="http://schemas.microsoft.com/office/drawing/2014/main" id="{EB038FFB-546C-4BF6-D0F9-9207D10776CA}"/>
              </a:ext>
            </a:extLst>
          </p:cNvPr>
          <p:cNvSpPr/>
          <p:nvPr/>
        </p:nvSpPr>
        <p:spPr>
          <a:xfrm>
            <a:off x="2789809" y="3474778"/>
            <a:ext cx="459494" cy="461665"/>
          </a:xfrm>
          <a:prstGeom prst="rect">
            <a:avLst/>
          </a:prstGeom>
          <a:solidFill>
            <a:srgbClr val="B4B0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sz="2400" b="1" dirty="0">
                <a:solidFill>
                  <a:schemeClr val="tx1"/>
                </a:solidFill>
                <a:latin typeface="Consolas" panose="020B0609020204030204" pitchFamily="49" charset="0"/>
              </a:rPr>
              <a:t>j</a:t>
            </a:r>
          </a:p>
        </p:txBody>
      </p:sp>
      <p:sp>
        <p:nvSpPr>
          <p:cNvPr id="55" name="Rectangle 54">
            <a:extLst>
              <a:ext uri="{FF2B5EF4-FFF2-40B4-BE49-F238E27FC236}">
                <a16:creationId xmlns:a16="http://schemas.microsoft.com/office/drawing/2014/main" id="{B4E336E5-2148-B914-FDCF-B6B2A242815D}"/>
              </a:ext>
            </a:extLst>
          </p:cNvPr>
          <p:cNvSpPr/>
          <p:nvPr/>
        </p:nvSpPr>
        <p:spPr>
          <a:xfrm>
            <a:off x="2789809" y="3936443"/>
            <a:ext cx="459494" cy="461665"/>
          </a:xfrm>
          <a:prstGeom prst="rect">
            <a:avLst/>
          </a:prstGeom>
          <a:solidFill>
            <a:srgbClr val="B4B0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sz="2400" b="1" dirty="0">
                <a:solidFill>
                  <a:schemeClr val="tx1"/>
                </a:solidFill>
                <a:latin typeface="Consolas" panose="020B0609020204030204" pitchFamily="49" charset="0"/>
              </a:rPr>
              <a:t>…</a:t>
            </a:r>
          </a:p>
        </p:txBody>
      </p:sp>
      <p:sp>
        <p:nvSpPr>
          <p:cNvPr id="56" name="Rectangle 55">
            <a:extLst>
              <a:ext uri="{FF2B5EF4-FFF2-40B4-BE49-F238E27FC236}">
                <a16:creationId xmlns:a16="http://schemas.microsoft.com/office/drawing/2014/main" id="{7D40A413-4D69-34C3-E4F7-24F08CEDAAB8}"/>
              </a:ext>
            </a:extLst>
          </p:cNvPr>
          <p:cNvSpPr/>
          <p:nvPr/>
        </p:nvSpPr>
        <p:spPr>
          <a:xfrm>
            <a:off x="2789809" y="4398108"/>
            <a:ext cx="459494" cy="461665"/>
          </a:xfrm>
          <a:prstGeom prst="rect">
            <a:avLst/>
          </a:prstGeom>
          <a:solidFill>
            <a:srgbClr val="B4B0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sz="2400" b="1" dirty="0">
                <a:solidFill>
                  <a:schemeClr val="tx1"/>
                </a:solidFill>
                <a:latin typeface="Consolas" panose="020B0609020204030204" pitchFamily="49" charset="0"/>
              </a:rPr>
              <a:t>k</a:t>
            </a:r>
          </a:p>
        </p:txBody>
      </p:sp>
      <p:sp>
        <p:nvSpPr>
          <p:cNvPr id="57" name="Rectangle 56">
            <a:extLst>
              <a:ext uri="{FF2B5EF4-FFF2-40B4-BE49-F238E27FC236}">
                <a16:creationId xmlns:a16="http://schemas.microsoft.com/office/drawing/2014/main" id="{EED8F103-BB94-926E-9945-1FB2022941C5}"/>
              </a:ext>
            </a:extLst>
          </p:cNvPr>
          <p:cNvSpPr/>
          <p:nvPr/>
        </p:nvSpPr>
        <p:spPr>
          <a:xfrm>
            <a:off x="2787650" y="4859773"/>
            <a:ext cx="459494" cy="461665"/>
          </a:xfrm>
          <a:prstGeom prst="rect">
            <a:avLst/>
          </a:prstGeom>
          <a:solidFill>
            <a:srgbClr val="B4B0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sz="2400" b="1" dirty="0">
                <a:solidFill>
                  <a:schemeClr val="tx1"/>
                </a:solidFill>
                <a:latin typeface="Consolas" panose="020B0609020204030204" pitchFamily="49" charset="0"/>
              </a:rPr>
              <a:t>…</a:t>
            </a:r>
          </a:p>
        </p:txBody>
      </p:sp>
      <p:sp>
        <p:nvSpPr>
          <p:cNvPr id="62" name="Rectangle 61">
            <a:extLst>
              <a:ext uri="{FF2B5EF4-FFF2-40B4-BE49-F238E27FC236}">
                <a16:creationId xmlns:a16="http://schemas.microsoft.com/office/drawing/2014/main" id="{05738D53-0C6F-1BB0-0154-0C50E2DF2DB8}"/>
              </a:ext>
            </a:extLst>
          </p:cNvPr>
          <p:cNvSpPr/>
          <p:nvPr/>
        </p:nvSpPr>
        <p:spPr>
          <a:xfrm>
            <a:off x="2789809" y="1479094"/>
            <a:ext cx="5401151" cy="610689"/>
          </a:xfrm>
          <a:prstGeom prst="rect">
            <a:avLst/>
          </a:prstGeom>
          <a:solidFill>
            <a:srgbClr val="CC9B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Consolas" panose="020B0609020204030204" pitchFamily="49" charset="0"/>
              </a:rPr>
              <a:t>thrust::</a:t>
            </a:r>
            <a:r>
              <a:rPr lang="en-US" sz="2800" b="1" dirty="0" err="1">
                <a:solidFill>
                  <a:schemeClr val="tx1"/>
                </a:solidFill>
                <a:latin typeface="Consolas" panose="020B0609020204030204" pitchFamily="49" charset="0"/>
              </a:rPr>
              <a:t>universal_vector</a:t>
            </a:r>
            <a:endParaRPr lang="en-US" sz="2800" b="1" dirty="0">
              <a:solidFill>
                <a:schemeClr val="tx1"/>
              </a:solidFill>
              <a:latin typeface="Consolas" panose="020B0609020204030204" pitchFamily="49" charset="0"/>
            </a:endParaRPr>
          </a:p>
        </p:txBody>
      </p:sp>
      <p:sp>
        <p:nvSpPr>
          <p:cNvPr id="64" name="Rectangle: Rounded Corners 63">
            <a:extLst>
              <a:ext uri="{FF2B5EF4-FFF2-40B4-BE49-F238E27FC236}">
                <a16:creationId xmlns:a16="http://schemas.microsoft.com/office/drawing/2014/main" id="{92B33C33-D657-110F-2A45-5E840F88BEA3}"/>
              </a:ext>
            </a:extLst>
          </p:cNvPr>
          <p:cNvSpPr/>
          <p:nvPr/>
        </p:nvSpPr>
        <p:spPr>
          <a:xfrm>
            <a:off x="4457700" y="3550433"/>
            <a:ext cx="2060876" cy="310354"/>
          </a:xfrm>
          <a:prstGeom prst="roundRect">
            <a:avLst/>
          </a:prstGeom>
          <a:solidFill>
            <a:schemeClr val="bg2">
              <a:lumMod val="50000"/>
            </a:schemeClr>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Rectangle: Rounded Corners 68">
            <a:extLst>
              <a:ext uri="{FF2B5EF4-FFF2-40B4-BE49-F238E27FC236}">
                <a16:creationId xmlns:a16="http://schemas.microsoft.com/office/drawing/2014/main" id="{7F1C8C0F-7BD8-C978-D550-311951612CAC}"/>
              </a:ext>
            </a:extLst>
          </p:cNvPr>
          <p:cNvSpPr/>
          <p:nvPr/>
        </p:nvSpPr>
        <p:spPr>
          <a:xfrm>
            <a:off x="4457700" y="2627103"/>
            <a:ext cx="2060876" cy="310354"/>
          </a:xfrm>
          <a:prstGeom prst="roundRect">
            <a:avLst/>
          </a:prstGeom>
          <a:solidFill>
            <a:schemeClr val="bg2">
              <a:lumMod val="50000"/>
            </a:schemeClr>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Rectangle: Rounded Corners 60">
            <a:extLst>
              <a:ext uri="{FF2B5EF4-FFF2-40B4-BE49-F238E27FC236}">
                <a16:creationId xmlns:a16="http://schemas.microsoft.com/office/drawing/2014/main" id="{77162419-AD5B-2911-6D7F-15A583C54013}"/>
              </a:ext>
            </a:extLst>
          </p:cNvPr>
          <p:cNvSpPr/>
          <p:nvPr/>
        </p:nvSpPr>
        <p:spPr>
          <a:xfrm>
            <a:off x="4457700" y="4473763"/>
            <a:ext cx="2060876" cy="310354"/>
          </a:xfrm>
          <a:prstGeom prst="roundRect">
            <a:avLst/>
          </a:prstGeom>
          <a:solidFill>
            <a:schemeClr val="bg2">
              <a:lumMod val="50000"/>
            </a:schemeClr>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596527034"/>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A485A7-B4EB-9F99-FC8B-865FCB51CDE6}"/>
            </a:ext>
          </a:extLst>
        </p:cNvPr>
        <p:cNvGrpSpPr/>
        <p:nvPr/>
      </p:nvGrpSpPr>
      <p:grpSpPr>
        <a:xfrm>
          <a:off x="0" y="0"/>
          <a:ext cx="0" cy="0"/>
          <a:chOff x="0" y="0"/>
          <a:chExt cx="0" cy="0"/>
        </a:xfrm>
      </p:grpSpPr>
      <p:sp>
        <p:nvSpPr>
          <p:cNvPr id="18" name="Rectangle: Rounded Corners 17">
            <a:extLst>
              <a:ext uri="{FF2B5EF4-FFF2-40B4-BE49-F238E27FC236}">
                <a16:creationId xmlns:a16="http://schemas.microsoft.com/office/drawing/2014/main" id="{76E64173-2F65-7907-0DC7-B7C53C252A0C}"/>
              </a:ext>
            </a:extLst>
          </p:cNvPr>
          <p:cNvSpPr/>
          <p:nvPr/>
        </p:nvSpPr>
        <p:spPr>
          <a:xfrm>
            <a:off x="1892300" y="596900"/>
            <a:ext cx="3291030" cy="4973409"/>
          </a:xfrm>
          <a:prstGeom prst="roundRect">
            <a:avLst>
              <a:gd name="adj" fmla="val 12618"/>
            </a:avLst>
          </a:prstGeom>
          <a:solidFill>
            <a:srgbClr val="0091BD"/>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sz="3200" dirty="0">
                <a:latin typeface="+mj-lt"/>
              </a:rPr>
              <a:t>Host Memory</a:t>
            </a:r>
          </a:p>
        </p:txBody>
      </p:sp>
      <p:sp>
        <p:nvSpPr>
          <p:cNvPr id="17" name="Rectangle: Rounded Corners 16">
            <a:extLst>
              <a:ext uri="{FF2B5EF4-FFF2-40B4-BE49-F238E27FC236}">
                <a16:creationId xmlns:a16="http://schemas.microsoft.com/office/drawing/2014/main" id="{56D4FE95-1D78-FC98-7550-F7C1C2D32B62}"/>
              </a:ext>
            </a:extLst>
          </p:cNvPr>
          <p:cNvSpPr/>
          <p:nvPr/>
        </p:nvSpPr>
        <p:spPr>
          <a:xfrm>
            <a:off x="5793343" y="596900"/>
            <a:ext cx="3291030" cy="4973409"/>
          </a:xfrm>
          <a:prstGeom prst="roundRect">
            <a:avLst>
              <a:gd name="adj" fmla="val 12618"/>
            </a:avLst>
          </a:prstGeom>
          <a:solidFill>
            <a:srgbClr val="76B9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sz="3200" dirty="0">
                <a:latin typeface="+mj-lt"/>
              </a:rPr>
              <a:t>Device Memory</a:t>
            </a:r>
          </a:p>
        </p:txBody>
      </p:sp>
      <p:sp>
        <p:nvSpPr>
          <p:cNvPr id="2" name="Slide Number Placeholder 1">
            <a:extLst>
              <a:ext uri="{FF2B5EF4-FFF2-40B4-BE49-F238E27FC236}">
                <a16:creationId xmlns:a16="http://schemas.microsoft.com/office/drawing/2014/main" id="{F3A0D543-C7BE-55C6-FA67-36063B8592B8}"/>
              </a:ext>
            </a:extLst>
          </p:cNvPr>
          <p:cNvSpPr>
            <a:spLocks noGrp="1"/>
          </p:cNvSpPr>
          <p:nvPr>
            <p:ph type="sldNum" sz="quarter" idx="11"/>
          </p:nvPr>
        </p:nvSpPr>
        <p:spPr/>
        <p:txBody>
          <a:bodyPr/>
          <a:lstStyle/>
          <a:p>
            <a:fld id="{27D56BB5-3061-446C-8933-086D56C9C75B}" type="slidenum">
              <a:rPr lang="en-US" smtClean="0"/>
              <a:t>137</a:t>
            </a:fld>
            <a:endParaRPr lang="en-US"/>
          </a:p>
        </p:txBody>
      </p:sp>
      <p:sp>
        <p:nvSpPr>
          <p:cNvPr id="3" name="Footer Placeholder 2">
            <a:extLst>
              <a:ext uri="{FF2B5EF4-FFF2-40B4-BE49-F238E27FC236}">
                <a16:creationId xmlns:a16="http://schemas.microsoft.com/office/drawing/2014/main" id="{A0FF1E47-5BD4-3971-A7F1-FD5ACC3AB289}"/>
              </a:ext>
            </a:extLst>
          </p:cNvPr>
          <p:cNvSpPr>
            <a:spLocks noGrp="1"/>
          </p:cNvSpPr>
          <p:nvPr>
            <p:ph type="ftr" sz="quarter" idx="12"/>
          </p:nvPr>
        </p:nvSpPr>
        <p:spPr/>
        <p:txBody>
          <a:bodyPr/>
          <a:lstStyle/>
          <a:p>
            <a:r>
              <a:rPr lang="en-US"/>
              <a:t>Copyright (C) 2026 NVIDIA</a:t>
            </a:r>
            <a:endParaRPr lang="en-US" dirty="0"/>
          </a:p>
        </p:txBody>
      </p:sp>
      <p:sp>
        <p:nvSpPr>
          <p:cNvPr id="50" name="Rectangle 49">
            <a:extLst>
              <a:ext uri="{FF2B5EF4-FFF2-40B4-BE49-F238E27FC236}">
                <a16:creationId xmlns:a16="http://schemas.microsoft.com/office/drawing/2014/main" id="{1D51963B-4E68-D3F7-4B49-35EB697D77CE}"/>
              </a:ext>
            </a:extLst>
          </p:cNvPr>
          <p:cNvSpPr/>
          <p:nvPr/>
        </p:nvSpPr>
        <p:spPr>
          <a:xfrm>
            <a:off x="1464953" y="2089782"/>
            <a:ext cx="8498768" cy="3231655"/>
          </a:xfrm>
          <a:prstGeom prst="rect">
            <a:avLst/>
          </a:prstGeom>
          <a:solidFill>
            <a:srgbClr val="7458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2400" dirty="0">
              <a:latin typeface="Consolas" panose="020B0609020204030204" pitchFamily="49" charset="0"/>
            </a:endParaRPr>
          </a:p>
        </p:txBody>
      </p:sp>
      <p:sp>
        <p:nvSpPr>
          <p:cNvPr id="51" name="Rectangle 50">
            <a:extLst>
              <a:ext uri="{FF2B5EF4-FFF2-40B4-BE49-F238E27FC236}">
                <a16:creationId xmlns:a16="http://schemas.microsoft.com/office/drawing/2014/main" id="{E4918A4E-5EDE-0858-4ED8-689D1C231A7E}"/>
              </a:ext>
            </a:extLst>
          </p:cNvPr>
          <p:cNvSpPr/>
          <p:nvPr/>
        </p:nvSpPr>
        <p:spPr>
          <a:xfrm>
            <a:off x="1005459" y="2089783"/>
            <a:ext cx="459494" cy="461665"/>
          </a:xfrm>
          <a:prstGeom prst="rect">
            <a:avLst/>
          </a:prstGeom>
          <a:solidFill>
            <a:srgbClr val="B4B0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sz="2400" b="1" dirty="0">
                <a:solidFill>
                  <a:schemeClr val="tx1"/>
                </a:solidFill>
                <a:latin typeface="Consolas" panose="020B0609020204030204" pitchFamily="49" charset="0"/>
              </a:rPr>
              <a:t>…</a:t>
            </a:r>
          </a:p>
        </p:txBody>
      </p:sp>
      <p:sp>
        <p:nvSpPr>
          <p:cNvPr id="52" name="Rectangle 51">
            <a:extLst>
              <a:ext uri="{FF2B5EF4-FFF2-40B4-BE49-F238E27FC236}">
                <a16:creationId xmlns:a16="http://schemas.microsoft.com/office/drawing/2014/main" id="{4DA8BE46-D249-A90F-04DE-D1A46A12362D}"/>
              </a:ext>
            </a:extLst>
          </p:cNvPr>
          <p:cNvSpPr/>
          <p:nvPr/>
        </p:nvSpPr>
        <p:spPr>
          <a:xfrm>
            <a:off x="1005459" y="2551448"/>
            <a:ext cx="459494" cy="461665"/>
          </a:xfrm>
          <a:prstGeom prst="rect">
            <a:avLst/>
          </a:prstGeom>
          <a:solidFill>
            <a:srgbClr val="B4B0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sz="2400" b="1" dirty="0" err="1">
                <a:solidFill>
                  <a:schemeClr val="tx1"/>
                </a:solidFill>
                <a:latin typeface="Consolas" panose="020B0609020204030204" pitchFamily="49" charset="0"/>
              </a:rPr>
              <a:t>i</a:t>
            </a:r>
            <a:endParaRPr lang="en-US" sz="2400" b="1" dirty="0">
              <a:solidFill>
                <a:schemeClr val="tx1"/>
              </a:solidFill>
              <a:latin typeface="Consolas" panose="020B0609020204030204" pitchFamily="49" charset="0"/>
            </a:endParaRPr>
          </a:p>
        </p:txBody>
      </p:sp>
      <p:sp>
        <p:nvSpPr>
          <p:cNvPr id="53" name="Rectangle 52">
            <a:extLst>
              <a:ext uri="{FF2B5EF4-FFF2-40B4-BE49-F238E27FC236}">
                <a16:creationId xmlns:a16="http://schemas.microsoft.com/office/drawing/2014/main" id="{654E022A-CA8E-0EE5-DE8B-B9FD302CCF5C}"/>
              </a:ext>
            </a:extLst>
          </p:cNvPr>
          <p:cNvSpPr/>
          <p:nvPr/>
        </p:nvSpPr>
        <p:spPr>
          <a:xfrm>
            <a:off x="1005459" y="3013113"/>
            <a:ext cx="459494" cy="461665"/>
          </a:xfrm>
          <a:prstGeom prst="rect">
            <a:avLst/>
          </a:prstGeom>
          <a:solidFill>
            <a:srgbClr val="B4B0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sz="2400" b="1" dirty="0">
                <a:solidFill>
                  <a:schemeClr val="tx1"/>
                </a:solidFill>
                <a:latin typeface="Consolas" panose="020B0609020204030204" pitchFamily="49" charset="0"/>
              </a:rPr>
              <a:t>…</a:t>
            </a:r>
          </a:p>
        </p:txBody>
      </p:sp>
      <p:sp>
        <p:nvSpPr>
          <p:cNvPr id="54" name="Rectangle 53">
            <a:extLst>
              <a:ext uri="{FF2B5EF4-FFF2-40B4-BE49-F238E27FC236}">
                <a16:creationId xmlns:a16="http://schemas.microsoft.com/office/drawing/2014/main" id="{A5A48A80-01B7-CC29-5245-EFC6B73D3A06}"/>
              </a:ext>
            </a:extLst>
          </p:cNvPr>
          <p:cNvSpPr/>
          <p:nvPr/>
        </p:nvSpPr>
        <p:spPr>
          <a:xfrm>
            <a:off x="1005459" y="3474778"/>
            <a:ext cx="459494" cy="461665"/>
          </a:xfrm>
          <a:prstGeom prst="rect">
            <a:avLst/>
          </a:prstGeom>
          <a:solidFill>
            <a:srgbClr val="B4B0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sz="2400" b="1" dirty="0">
                <a:solidFill>
                  <a:schemeClr val="tx1"/>
                </a:solidFill>
                <a:latin typeface="Consolas" panose="020B0609020204030204" pitchFamily="49" charset="0"/>
              </a:rPr>
              <a:t>j</a:t>
            </a:r>
          </a:p>
        </p:txBody>
      </p:sp>
      <p:sp>
        <p:nvSpPr>
          <p:cNvPr id="55" name="Rectangle 54">
            <a:extLst>
              <a:ext uri="{FF2B5EF4-FFF2-40B4-BE49-F238E27FC236}">
                <a16:creationId xmlns:a16="http://schemas.microsoft.com/office/drawing/2014/main" id="{2C354147-2CE7-01F4-8CD7-FC8EFE3050FC}"/>
              </a:ext>
            </a:extLst>
          </p:cNvPr>
          <p:cNvSpPr/>
          <p:nvPr/>
        </p:nvSpPr>
        <p:spPr>
          <a:xfrm>
            <a:off x="1005459" y="3936443"/>
            <a:ext cx="459494" cy="461665"/>
          </a:xfrm>
          <a:prstGeom prst="rect">
            <a:avLst/>
          </a:prstGeom>
          <a:solidFill>
            <a:srgbClr val="B4B0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sz="2400" b="1" dirty="0">
                <a:solidFill>
                  <a:schemeClr val="tx1"/>
                </a:solidFill>
                <a:latin typeface="Consolas" panose="020B0609020204030204" pitchFamily="49" charset="0"/>
              </a:rPr>
              <a:t>…</a:t>
            </a:r>
          </a:p>
        </p:txBody>
      </p:sp>
      <p:sp>
        <p:nvSpPr>
          <p:cNvPr id="56" name="Rectangle 55">
            <a:extLst>
              <a:ext uri="{FF2B5EF4-FFF2-40B4-BE49-F238E27FC236}">
                <a16:creationId xmlns:a16="http://schemas.microsoft.com/office/drawing/2014/main" id="{47DF1F5E-87BA-F9DF-C94F-CD37E30476CB}"/>
              </a:ext>
            </a:extLst>
          </p:cNvPr>
          <p:cNvSpPr/>
          <p:nvPr/>
        </p:nvSpPr>
        <p:spPr>
          <a:xfrm>
            <a:off x="1005459" y="4398108"/>
            <a:ext cx="459494" cy="461665"/>
          </a:xfrm>
          <a:prstGeom prst="rect">
            <a:avLst/>
          </a:prstGeom>
          <a:solidFill>
            <a:srgbClr val="B4B0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sz="2400" b="1" dirty="0">
                <a:solidFill>
                  <a:schemeClr val="tx1"/>
                </a:solidFill>
                <a:latin typeface="Consolas" panose="020B0609020204030204" pitchFamily="49" charset="0"/>
              </a:rPr>
              <a:t>k</a:t>
            </a:r>
          </a:p>
        </p:txBody>
      </p:sp>
      <p:sp>
        <p:nvSpPr>
          <p:cNvPr id="57" name="Rectangle 56">
            <a:extLst>
              <a:ext uri="{FF2B5EF4-FFF2-40B4-BE49-F238E27FC236}">
                <a16:creationId xmlns:a16="http://schemas.microsoft.com/office/drawing/2014/main" id="{6BFA3211-90AD-311C-155B-E4E784F091CC}"/>
              </a:ext>
            </a:extLst>
          </p:cNvPr>
          <p:cNvSpPr/>
          <p:nvPr/>
        </p:nvSpPr>
        <p:spPr>
          <a:xfrm>
            <a:off x="1003300" y="4859773"/>
            <a:ext cx="459494" cy="461665"/>
          </a:xfrm>
          <a:prstGeom prst="rect">
            <a:avLst/>
          </a:prstGeom>
          <a:solidFill>
            <a:srgbClr val="B4B0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sz="2400" b="1" dirty="0">
                <a:solidFill>
                  <a:schemeClr val="tx1"/>
                </a:solidFill>
                <a:latin typeface="Consolas" panose="020B0609020204030204" pitchFamily="49" charset="0"/>
              </a:rPr>
              <a:t>…</a:t>
            </a:r>
          </a:p>
        </p:txBody>
      </p:sp>
      <p:sp>
        <p:nvSpPr>
          <p:cNvPr id="58" name="Rectangle 57">
            <a:extLst>
              <a:ext uri="{FF2B5EF4-FFF2-40B4-BE49-F238E27FC236}">
                <a16:creationId xmlns:a16="http://schemas.microsoft.com/office/drawing/2014/main" id="{72055A20-F04D-BFA6-715A-33B3B598B16D}"/>
              </a:ext>
            </a:extLst>
          </p:cNvPr>
          <p:cNvSpPr/>
          <p:nvPr/>
        </p:nvSpPr>
        <p:spPr>
          <a:xfrm>
            <a:off x="1886617" y="2089781"/>
            <a:ext cx="3291030" cy="3231655"/>
          </a:xfrm>
          <a:prstGeom prst="rect">
            <a:avLst/>
          </a:prstGeom>
          <a:solidFill>
            <a:srgbClr val="0091BD">
              <a:alpha val="60000"/>
            </a:srgbClr>
          </a:solidFill>
          <a:ln w="38100" cap="rnd">
            <a:solidFill>
              <a:schemeClr val="tx1"/>
            </a:solidFill>
            <a:prstDash val="dash"/>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Rectangle 61">
            <a:extLst>
              <a:ext uri="{FF2B5EF4-FFF2-40B4-BE49-F238E27FC236}">
                <a16:creationId xmlns:a16="http://schemas.microsoft.com/office/drawing/2014/main" id="{A6CB653E-E22A-5004-87C5-98AF44C49B8B}"/>
              </a:ext>
            </a:extLst>
          </p:cNvPr>
          <p:cNvSpPr/>
          <p:nvPr/>
        </p:nvSpPr>
        <p:spPr>
          <a:xfrm>
            <a:off x="1005459" y="1479094"/>
            <a:ext cx="8958262" cy="610689"/>
          </a:xfrm>
          <a:prstGeom prst="rect">
            <a:avLst/>
          </a:prstGeom>
          <a:solidFill>
            <a:srgbClr val="CC9B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Consolas" panose="020B0609020204030204" pitchFamily="49" charset="0"/>
              </a:rPr>
              <a:t>thrust::</a:t>
            </a:r>
            <a:r>
              <a:rPr lang="en-US" sz="2800" b="1" dirty="0" err="1">
                <a:solidFill>
                  <a:schemeClr val="tx1"/>
                </a:solidFill>
                <a:latin typeface="Consolas" panose="020B0609020204030204" pitchFamily="49" charset="0"/>
              </a:rPr>
              <a:t>universal_vector</a:t>
            </a:r>
            <a:endParaRPr lang="en-US" sz="2800" b="1" dirty="0">
              <a:solidFill>
                <a:schemeClr val="tx1"/>
              </a:solidFill>
              <a:latin typeface="Consolas" panose="020B0609020204030204" pitchFamily="49" charset="0"/>
            </a:endParaRPr>
          </a:p>
        </p:txBody>
      </p:sp>
      <p:sp>
        <p:nvSpPr>
          <p:cNvPr id="63" name="Rectangle 62">
            <a:extLst>
              <a:ext uri="{FF2B5EF4-FFF2-40B4-BE49-F238E27FC236}">
                <a16:creationId xmlns:a16="http://schemas.microsoft.com/office/drawing/2014/main" id="{295D8DF4-18A1-EFA6-55A8-5B376E5C3B3E}"/>
              </a:ext>
            </a:extLst>
          </p:cNvPr>
          <p:cNvSpPr/>
          <p:nvPr/>
        </p:nvSpPr>
        <p:spPr>
          <a:xfrm>
            <a:off x="5791533" y="2089782"/>
            <a:ext cx="3291030" cy="3231655"/>
          </a:xfrm>
          <a:prstGeom prst="rect">
            <a:avLst/>
          </a:prstGeom>
          <a:solidFill>
            <a:srgbClr val="76B900">
              <a:alpha val="60000"/>
            </a:srgbClr>
          </a:solidFill>
          <a:ln w="38100" cap="rnd">
            <a:solidFill>
              <a:schemeClr val="tx1"/>
            </a:solidFill>
            <a:prstDash val="dash"/>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Rectangle: Rounded Corners 63">
            <a:extLst>
              <a:ext uri="{FF2B5EF4-FFF2-40B4-BE49-F238E27FC236}">
                <a16:creationId xmlns:a16="http://schemas.microsoft.com/office/drawing/2014/main" id="{A5CEDF17-5C82-A69E-BB02-D7FFA76C73A5}"/>
              </a:ext>
            </a:extLst>
          </p:cNvPr>
          <p:cNvSpPr/>
          <p:nvPr/>
        </p:nvSpPr>
        <p:spPr>
          <a:xfrm>
            <a:off x="6406610" y="3550433"/>
            <a:ext cx="2060876" cy="310354"/>
          </a:xfrm>
          <a:prstGeom prst="roundRect">
            <a:avLst/>
          </a:prstGeom>
          <a:solidFill>
            <a:schemeClr val="bg2">
              <a:lumMod val="50000"/>
            </a:schemeClr>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Rectangle 64">
            <a:extLst>
              <a:ext uri="{FF2B5EF4-FFF2-40B4-BE49-F238E27FC236}">
                <a16:creationId xmlns:a16="http://schemas.microsoft.com/office/drawing/2014/main" id="{2FF2B14A-B584-CDA6-EC07-E5D2C51DB2C6}"/>
              </a:ext>
            </a:extLst>
          </p:cNvPr>
          <p:cNvSpPr/>
          <p:nvPr/>
        </p:nvSpPr>
        <p:spPr>
          <a:xfrm>
            <a:off x="1464953" y="2089782"/>
            <a:ext cx="8498768" cy="3231655"/>
          </a:xfrm>
          <a:prstGeom prst="rect">
            <a:avLst/>
          </a:prstGeom>
          <a:no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2400" dirty="0">
              <a:latin typeface="Consolas" panose="020B0609020204030204" pitchFamily="49" charset="0"/>
            </a:endParaRPr>
          </a:p>
        </p:txBody>
      </p:sp>
      <p:sp>
        <p:nvSpPr>
          <p:cNvPr id="69" name="Rectangle: Rounded Corners 68">
            <a:extLst>
              <a:ext uri="{FF2B5EF4-FFF2-40B4-BE49-F238E27FC236}">
                <a16:creationId xmlns:a16="http://schemas.microsoft.com/office/drawing/2014/main" id="{895BE02B-491E-9919-CC41-FE84AE7788E0}"/>
              </a:ext>
            </a:extLst>
          </p:cNvPr>
          <p:cNvSpPr/>
          <p:nvPr/>
        </p:nvSpPr>
        <p:spPr>
          <a:xfrm>
            <a:off x="6408420" y="2627103"/>
            <a:ext cx="2060876" cy="310354"/>
          </a:xfrm>
          <a:prstGeom prst="roundRect">
            <a:avLst/>
          </a:prstGeom>
          <a:solidFill>
            <a:schemeClr val="bg2">
              <a:lumMod val="50000"/>
            </a:schemeClr>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Rectangle: Rounded Corners 60">
            <a:extLst>
              <a:ext uri="{FF2B5EF4-FFF2-40B4-BE49-F238E27FC236}">
                <a16:creationId xmlns:a16="http://schemas.microsoft.com/office/drawing/2014/main" id="{C61D2697-0CA4-8707-115D-865896514B44}"/>
              </a:ext>
            </a:extLst>
          </p:cNvPr>
          <p:cNvSpPr/>
          <p:nvPr/>
        </p:nvSpPr>
        <p:spPr>
          <a:xfrm>
            <a:off x="6408420" y="4473763"/>
            <a:ext cx="2060876" cy="310354"/>
          </a:xfrm>
          <a:prstGeom prst="roundRect">
            <a:avLst/>
          </a:prstGeom>
          <a:solidFill>
            <a:schemeClr val="bg2">
              <a:lumMod val="50000"/>
            </a:schemeClr>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987896366"/>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2BD738-F7B2-94F2-DC7A-7CE34125FDF7}"/>
            </a:ext>
          </a:extLst>
        </p:cNvPr>
        <p:cNvGrpSpPr/>
        <p:nvPr/>
      </p:nvGrpSpPr>
      <p:grpSpPr>
        <a:xfrm>
          <a:off x="0" y="0"/>
          <a:ext cx="0" cy="0"/>
          <a:chOff x="0" y="0"/>
          <a:chExt cx="0" cy="0"/>
        </a:xfrm>
      </p:grpSpPr>
      <p:sp>
        <p:nvSpPr>
          <p:cNvPr id="18" name="Rectangle: Rounded Corners 17">
            <a:extLst>
              <a:ext uri="{FF2B5EF4-FFF2-40B4-BE49-F238E27FC236}">
                <a16:creationId xmlns:a16="http://schemas.microsoft.com/office/drawing/2014/main" id="{34A3B87E-EE9D-AE9F-6C9B-44CE0F321BD6}"/>
              </a:ext>
            </a:extLst>
          </p:cNvPr>
          <p:cNvSpPr/>
          <p:nvPr/>
        </p:nvSpPr>
        <p:spPr>
          <a:xfrm>
            <a:off x="1892300" y="596900"/>
            <a:ext cx="3291030" cy="4973409"/>
          </a:xfrm>
          <a:prstGeom prst="roundRect">
            <a:avLst>
              <a:gd name="adj" fmla="val 12618"/>
            </a:avLst>
          </a:prstGeom>
          <a:solidFill>
            <a:srgbClr val="0091BD"/>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sz="3200" dirty="0">
                <a:latin typeface="+mj-lt"/>
              </a:rPr>
              <a:t>Host Memory</a:t>
            </a:r>
          </a:p>
        </p:txBody>
      </p:sp>
      <p:sp>
        <p:nvSpPr>
          <p:cNvPr id="17" name="Rectangle: Rounded Corners 16">
            <a:extLst>
              <a:ext uri="{FF2B5EF4-FFF2-40B4-BE49-F238E27FC236}">
                <a16:creationId xmlns:a16="http://schemas.microsoft.com/office/drawing/2014/main" id="{605CD3C5-971E-83CA-B872-CEF13B577766}"/>
              </a:ext>
            </a:extLst>
          </p:cNvPr>
          <p:cNvSpPr/>
          <p:nvPr/>
        </p:nvSpPr>
        <p:spPr>
          <a:xfrm>
            <a:off x="5793343" y="596900"/>
            <a:ext cx="3291030" cy="4973409"/>
          </a:xfrm>
          <a:prstGeom prst="roundRect">
            <a:avLst>
              <a:gd name="adj" fmla="val 12618"/>
            </a:avLst>
          </a:prstGeom>
          <a:solidFill>
            <a:srgbClr val="76B9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sz="3200" dirty="0">
                <a:latin typeface="+mj-lt"/>
              </a:rPr>
              <a:t>Device Memory</a:t>
            </a:r>
          </a:p>
        </p:txBody>
      </p:sp>
      <p:sp>
        <p:nvSpPr>
          <p:cNvPr id="2" name="Slide Number Placeholder 1">
            <a:extLst>
              <a:ext uri="{FF2B5EF4-FFF2-40B4-BE49-F238E27FC236}">
                <a16:creationId xmlns:a16="http://schemas.microsoft.com/office/drawing/2014/main" id="{D9A5E338-0F44-FACE-664C-C4A4EFADB637}"/>
              </a:ext>
            </a:extLst>
          </p:cNvPr>
          <p:cNvSpPr>
            <a:spLocks noGrp="1"/>
          </p:cNvSpPr>
          <p:nvPr>
            <p:ph type="sldNum" sz="quarter" idx="11"/>
          </p:nvPr>
        </p:nvSpPr>
        <p:spPr/>
        <p:txBody>
          <a:bodyPr/>
          <a:lstStyle/>
          <a:p>
            <a:fld id="{27D56BB5-3061-446C-8933-086D56C9C75B}" type="slidenum">
              <a:rPr lang="en-US" smtClean="0"/>
              <a:t>138</a:t>
            </a:fld>
            <a:endParaRPr lang="en-US"/>
          </a:p>
        </p:txBody>
      </p:sp>
      <p:sp>
        <p:nvSpPr>
          <p:cNvPr id="3" name="Footer Placeholder 2">
            <a:extLst>
              <a:ext uri="{FF2B5EF4-FFF2-40B4-BE49-F238E27FC236}">
                <a16:creationId xmlns:a16="http://schemas.microsoft.com/office/drawing/2014/main" id="{A11F7431-467D-0BB3-BF84-8BE4C401634E}"/>
              </a:ext>
            </a:extLst>
          </p:cNvPr>
          <p:cNvSpPr>
            <a:spLocks noGrp="1"/>
          </p:cNvSpPr>
          <p:nvPr>
            <p:ph type="ftr" sz="quarter" idx="12"/>
          </p:nvPr>
        </p:nvSpPr>
        <p:spPr/>
        <p:txBody>
          <a:bodyPr/>
          <a:lstStyle/>
          <a:p>
            <a:r>
              <a:rPr lang="en-US"/>
              <a:t>Copyright (C) 2026 NVIDIA</a:t>
            </a:r>
            <a:endParaRPr lang="en-US" dirty="0"/>
          </a:p>
        </p:txBody>
      </p:sp>
      <p:sp>
        <p:nvSpPr>
          <p:cNvPr id="50" name="Rectangle 49">
            <a:extLst>
              <a:ext uri="{FF2B5EF4-FFF2-40B4-BE49-F238E27FC236}">
                <a16:creationId xmlns:a16="http://schemas.microsoft.com/office/drawing/2014/main" id="{996A8DAB-B35E-DEC5-6567-8CBB1FFAE272}"/>
              </a:ext>
            </a:extLst>
          </p:cNvPr>
          <p:cNvSpPr/>
          <p:nvPr/>
        </p:nvSpPr>
        <p:spPr>
          <a:xfrm>
            <a:off x="1464953" y="2089782"/>
            <a:ext cx="8498768" cy="3231655"/>
          </a:xfrm>
          <a:prstGeom prst="rect">
            <a:avLst/>
          </a:prstGeom>
          <a:solidFill>
            <a:srgbClr val="7458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2400" dirty="0">
              <a:latin typeface="Consolas" panose="020B0609020204030204" pitchFamily="49" charset="0"/>
            </a:endParaRPr>
          </a:p>
        </p:txBody>
      </p:sp>
      <p:sp>
        <p:nvSpPr>
          <p:cNvPr id="51" name="Rectangle 50">
            <a:extLst>
              <a:ext uri="{FF2B5EF4-FFF2-40B4-BE49-F238E27FC236}">
                <a16:creationId xmlns:a16="http://schemas.microsoft.com/office/drawing/2014/main" id="{286B38D1-DC2E-DF9A-90DD-971D4424FBAA}"/>
              </a:ext>
            </a:extLst>
          </p:cNvPr>
          <p:cNvSpPr/>
          <p:nvPr/>
        </p:nvSpPr>
        <p:spPr>
          <a:xfrm>
            <a:off x="1005459" y="2089783"/>
            <a:ext cx="459494" cy="461665"/>
          </a:xfrm>
          <a:prstGeom prst="rect">
            <a:avLst/>
          </a:prstGeom>
          <a:solidFill>
            <a:srgbClr val="B4B0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sz="2400" b="1" dirty="0">
                <a:solidFill>
                  <a:schemeClr val="tx1"/>
                </a:solidFill>
                <a:latin typeface="Consolas" panose="020B0609020204030204" pitchFamily="49" charset="0"/>
              </a:rPr>
              <a:t>…</a:t>
            </a:r>
          </a:p>
        </p:txBody>
      </p:sp>
      <p:sp>
        <p:nvSpPr>
          <p:cNvPr id="52" name="Rectangle 51">
            <a:extLst>
              <a:ext uri="{FF2B5EF4-FFF2-40B4-BE49-F238E27FC236}">
                <a16:creationId xmlns:a16="http://schemas.microsoft.com/office/drawing/2014/main" id="{CF1D80A1-6E73-8B4B-8713-E2DA19DD51E1}"/>
              </a:ext>
            </a:extLst>
          </p:cNvPr>
          <p:cNvSpPr/>
          <p:nvPr/>
        </p:nvSpPr>
        <p:spPr>
          <a:xfrm>
            <a:off x="1005459" y="2551448"/>
            <a:ext cx="459494" cy="461665"/>
          </a:xfrm>
          <a:prstGeom prst="rect">
            <a:avLst/>
          </a:prstGeom>
          <a:solidFill>
            <a:srgbClr val="B4B0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sz="2400" b="1" dirty="0" err="1">
                <a:solidFill>
                  <a:schemeClr val="tx1"/>
                </a:solidFill>
                <a:latin typeface="Consolas" panose="020B0609020204030204" pitchFamily="49" charset="0"/>
              </a:rPr>
              <a:t>i</a:t>
            </a:r>
            <a:endParaRPr lang="en-US" sz="2400" b="1" dirty="0">
              <a:solidFill>
                <a:schemeClr val="tx1"/>
              </a:solidFill>
              <a:latin typeface="Consolas" panose="020B0609020204030204" pitchFamily="49" charset="0"/>
            </a:endParaRPr>
          </a:p>
        </p:txBody>
      </p:sp>
      <p:sp>
        <p:nvSpPr>
          <p:cNvPr id="53" name="Rectangle 52">
            <a:extLst>
              <a:ext uri="{FF2B5EF4-FFF2-40B4-BE49-F238E27FC236}">
                <a16:creationId xmlns:a16="http://schemas.microsoft.com/office/drawing/2014/main" id="{906A67A7-00B0-A110-2BB2-A80C731ED39B}"/>
              </a:ext>
            </a:extLst>
          </p:cNvPr>
          <p:cNvSpPr/>
          <p:nvPr/>
        </p:nvSpPr>
        <p:spPr>
          <a:xfrm>
            <a:off x="1005459" y="3013113"/>
            <a:ext cx="459494" cy="461665"/>
          </a:xfrm>
          <a:prstGeom prst="rect">
            <a:avLst/>
          </a:prstGeom>
          <a:solidFill>
            <a:srgbClr val="B4B0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sz="2400" b="1" dirty="0">
                <a:solidFill>
                  <a:schemeClr val="tx1"/>
                </a:solidFill>
                <a:latin typeface="Consolas" panose="020B0609020204030204" pitchFamily="49" charset="0"/>
              </a:rPr>
              <a:t>…</a:t>
            </a:r>
          </a:p>
        </p:txBody>
      </p:sp>
      <p:sp>
        <p:nvSpPr>
          <p:cNvPr id="54" name="Rectangle 53">
            <a:extLst>
              <a:ext uri="{FF2B5EF4-FFF2-40B4-BE49-F238E27FC236}">
                <a16:creationId xmlns:a16="http://schemas.microsoft.com/office/drawing/2014/main" id="{049506B9-28DF-BF81-995C-31AF0D6A23A9}"/>
              </a:ext>
            </a:extLst>
          </p:cNvPr>
          <p:cNvSpPr/>
          <p:nvPr/>
        </p:nvSpPr>
        <p:spPr>
          <a:xfrm>
            <a:off x="1005459" y="3474778"/>
            <a:ext cx="459494" cy="461665"/>
          </a:xfrm>
          <a:prstGeom prst="rect">
            <a:avLst/>
          </a:prstGeom>
          <a:solidFill>
            <a:srgbClr val="B4B0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sz="2400" b="1" dirty="0">
                <a:solidFill>
                  <a:schemeClr val="tx1"/>
                </a:solidFill>
                <a:latin typeface="Consolas" panose="020B0609020204030204" pitchFamily="49" charset="0"/>
              </a:rPr>
              <a:t>j</a:t>
            </a:r>
          </a:p>
        </p:txBody>
      </p:sp>
      <p:sp>
        <p:nvSpPr>
          <p:cNvPr id="55" name="Rectangle 54">
            <a:extLst>
              <a:ext uri="{FF2B5EF4-FFF2-40B4-BE49-F238E27FC236}">
                <a16:creationId xmlns:a16="http://schemas.microsoft.com/office/drawing/2014/main" id="{41F292BA-EAF4-4485-8546-8DD1C8467072}"/>
              </a:ext>
            </a:extLst>
          </p:cNvPr>
          <p:cNvSpPr/>
          <p:nvPr/>
        </p:nvSpPr>
        <p:spPr>
          <a:xfrm>
            <a:off x="1005459" y="3936443"/>
            <a:ext cx="459494" cy="461665"/>
          </a:xfrm>
          <a:prstGeom prst="rect">
            <a:avLst/>
          </a:prstGeom>
          <a:solidFill>
            <a:srgbClr val="B4B0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sz="2400" b="1" dirty="0">
                <a:solidFill>
                  <a:schemeClr val="tx1"/>
                </a:solidFill>
                <a:latin typeface="Consolas" panose="020B0609020204030204" pitchFamily="49" charset="0"/>
              </a:rPr>
              <a:t>…</a:t>
            </a:r>
          </a:p>
        </p:txBody>
      </p:sp>
      <p:sp>
        <p:nvSpPr>
          <p:cNvPr id="56" name="Rectangle 55">
            <a:extLst>
              <a:ext uri="{FF2B5EF4-FFF2-40B4-BE49-F238E27FC236}">
                <a16:creationId xmlns:a16="http://schemas.microsoft.com/office/drawing/2014/main" id="{1594A950-9901-CA61-4BC9-A12EA2008851}"/>
              </a:ext>
            </a:extLst>
          </p:cNvPr>
          <p:cNvSpPr/>
          <p:nvPr/>
        </p:nvSpPr>
        <p:spPr>
          <a:xfrm>
            <a:off x="1005459" y="4398108"/>
            <a:ext cx="459494" cy="461665"/>
          </a:xfrm>
          <a:prstGeom prst="rect">
            <a:avLst/>
          </a:prstGeom>
          <a:solidFill>
            <a:srgbClr val="B4B0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sz="2400" b="1" dirty="0">
                <a:solidFill>
                  <a:schemeClr val="tx1"/>
                </a:solidFill>
                <a:latin typeface="Consolas" panose="020B0609020204030204" pitchFamily="49" charset="0"/>
              </a:rPr>
              <a:t>k</a:t>
            </a:r>
          </a:p>
        </p:txBody>
      </p:sp>
      <p:sp>
        <p:nvSpPr>
          <p:cNvPr id="57" name="Rectangle 56">
            <a:extLst>
              <a:ext uri="{FF2B5EF4-FFF2-40B4-BE49-F238E27FC236}">
                <a16:creationId xmlns:a16="http://schemas.microsoft.com/office/drawing/2014/main" id="{E4D735FF-053E-B3ED-47DE-DFB026930DC4}"/>
              </a:ext>
            </a:extLst>
          </p:cNvPr>
          <p:cNvSpPr/>
          <p:nvPr/>
        </p:nvSpPr>
        <p:spPr>
          <a:xfrm>
            <a:off x="1003300" y="4859773"/>
            <a:ext cx="459494" cy="461665"/>
          </a:xfrm>
          <a:prstGeom prst="rect">
            <a:avLst/>
          </a:prstGeom>
          <a:solidFill>
            <a:srgbClr val="B4B0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sz="2400" b="1" dirty="0">
                <a:solidFill>
                  <a:schemeClr val="tx1"/>
                </a:solidFill>
                <a:latin typeface="Consolas" panose="020B0609020204030204" pitchFamily="49" charset="0"/>
              </a:rPr>
              <a:t>…</a:t>
            </a:r>
          </a:p>
        </p:txBody>
      </p:sp>
      <p:sp>
        <p:nvSpPr>
          <p:cNvPr id="58" name="Rectangle 57">
            <a:extLst>
              <a:ext uri="{FF2B5EF4-FFF2-40B4-BE49-F238E27FC236}">
                <a16:creationId xmlns:a16="http://schemas.microsoft.com/office/drawing/2014/main" id="{A0401741-0913-B2E2-E9C2-CCC503C655CF}"/>
              </a:ext>
            </a:extLst>
          </p:cNvPr>
          <p:cNvSpPr/>
          <p:nvPr/>
        </p:nvSpPr>
        <p:spPr>
          <a:xfrm>
            <a:off x="1886617" y="2089781"/>
            <a:ext cx="3291030" cy="3231655"/>
          </a:xfrm>
          <a:prstGeom prst="rect">
            <a:avLst/>
          </a:prstGeom>
          <a:solidFill>
            <a:srgbClr val="0091BD">
              <a:alpha val="60000"/>
            </a:srgbClr>
          </a:solidFill>
          <a:ln w="38100" cap="rnd">
            <a:solidFill>
              <a:schemeClr val="tx1"/>
            </a:solidFill>
            <a:prstDash val="dash"/>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Rectangle 61">
            <a:extLst>
              <a:ext uri="{FF2B5EF4-FFF2-40B4-BE49-F238E27FC236}">
                <a16:creationId xmlns:a16="http://schemas.microsoft.com/office/drawing/2014/main" id="{EE31C753-F649-2BE1-2CA6-700D7C9E20B0}"/>
              </a:ext>
            </a:extLst>
          </p:cNvPr>
          <p:cNvSpPr/>
          <p:nvPr/>
        </p:nvSpPr>
        <p:spPr>
          <a:xfrm>
            <a:off x="1005459" y="1479094"/>
            <a:ext cx="8958262" cy="610689"/>
          </a:xfrm>
          <a:prstGeom prst="rect">
            <a:avLst/>
          </a:prstGeom>
          <a:solidFill>
            <a:srgbClr val="CC9B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Consolas" panose="020B0609020204030204" pitchFamily="49" charset="0"/>
              </a:rPr>
              <a:t>thrust::</a:t>
            </a:r>
            <a:r>
              <a:rPr lang="en-US" sz="2800" b="1" dirty="0" err="1">
                <a:solidFill>
                  <a:schemeClr val="tx1"/>
                </a:solidFill>
                <a:latin typeface="Consolas" panose="020B0609020204030204" pitchFamily="49" charset="0"/>
              </a:rPr>
              <a:t>universal_vector</a:t>
            </a:r>
            <a:endParaRPr lang="en-US" sz="2800" b="1" dirty="0">
              <a:solidFill>
                <a:schemeClr val="tx1"/>
              </a:solidFill>
              <a:latin typeface="Consolas" panose="020B0609020204030204" pitchFamily="49" charset="0"/>
            </a:endParaRPr>
          </a:p>
        </p:txBody>
      </p:sp>
      <p:sp>
        <p:nvSpPr>
          <p:cNvPr id="63" name="Rectangle 62">
            <a:extLst>
              <a:ext uri="{FF2B5EF4-FFF2-40B4-BE49-F238E27FC236}">
                <a16:creationId xmlns:a16="http://schemas.microsoft.com/office/drawing/2014/main" id="{E399C5CF-9CA8-CD47-D58B-3053F9F693D3}"/>
              </a:ext>
            </a:extLst>
          </p:cNvPr>
          <p:cNvSpPr/>
          <p:nvPr/>
        </p:nvSpPr>
        <p:spPr>
          <a:xfrm>
            <a:off x="5791533" y="2089782"/>
            <a:ext cx="3291030" cy="3231655"/>
          </a:xfrm>
          <a:prstGeom prst="rect">
            <a:avLst/>
          </a:prstGeom>
          <a:solidFill>
            <a:srgbClr val="76B900">
              <a:alpha val="60000"/>
            </a:srgbClr>
          </a:solidFill>
          <a:ln w="38100" cap="rnd">
            <a:solidFill>
              <a:schemeClr val="tx1"/>
            </a:solidFill>
            <a:prstDash val="dash"/>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Rectangle: Rounded Corners 63">
            <a:extLst>
              <a:ext uri="{FF2B5EF4-FFF2-40B4-BE49-F238E27FC236}">
                <a16:creationId xmlns:a16="http://schemas.microsoft.com/office/drawing/2014/main" id="{7A3E27F0-0A26-75CA-80AF-9826D4F8A85A}"/>
              </a:ext>
            </a:extLst>
          </p:cNvPr>
          <p:cNvSpPr/>
          <p:nvPr/>
        </p:nvSpPr>
        <p:spPr>
          <a:xfrm>
            <a:off x="6406610" y="3550433"/>
            <a:ext cx="2060876" cy="310354"/>
          </a:xfrm>
          <a:prstGeom prst="roundRect">
            <a:avLst/>
          </a:prstGeom>
          <a:solidFill>
            <a:schemeClr val="bg2">
              <a:lumMod val="50000"/>
            </a:schemeClr>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Rectangle 64">
            <a:extLst>
              <a:ext uri="{FF2B5EF4-FFF2-40B4-BE49-F238E27FC236}">
                <a16:creationId xmlns:a16="http://schemas.microsoft.com/office/drawing/2014/main" id="{4108B9B5-2554-C4B9-2784-113B840F4D58}"/>
              </a:ext>
            </a:extLst>
          </p:cNvPr>
          <p:cNvSpPr/>
          <p:nvPr/>
        </p:nvSpPr>
        <p:spPr>
          <a:xfrm>
            <a:off x="1464953" y="2089782"/>
            <a:ext cx="8498768" cy="3231655"/>
          </a:xfrm>
          <a:prstGeom prst="rect">
            <a:avLst/>
          </a:prstGeom>
          <a:no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2400" dirty="0">
              <a:latin typeface="Consolas" panose="020B0609020204030204" pitchFamily="49" charset="0"/>
            </a:endParaRPr>
          </a:p>
        </p:txBody>
      </p:sp>
      <p:sp>
        <p:nvSpPr>
          <p:cNvPr id="69" name="Rectangle: Rounded Corners 68">
            <a:extLst>
              <a:ext uri="{FF2B5EF4-FFF2-40B4-BE49-F238E27FC236}">
                <a16:creationId xmlns:a16="http://schemas.microsoft.com/office/drawing/2014/main" id="{668BE8C5-1D03-FBAD-AE80-73FE92A612B4}"/>
              </a:ext>
            </a:extLst>
          </p:cNvPr>
          <p:cNvSpPr/>
          <p:nvPr/>
        </p:nvSpPr>
        <p:spPr>
          <a:xfrm>
            <a:off x="6408420" y="2627103"/>
            <a:ext cx="2060876" cy="310354"/>
          </a:xfrm>
          <a:prstGeom prst="roundRect">
            <a:avLst/>
          </a:prstGeom>
          <a:solidFill>
            <a:schemeClr val="bg2">
              <a:lumMod val="50000"/>
            </a:schemeClr>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Rectangle: Rounded Corners 60">
            <a:extLst>
              <a:ext uri="{FF2B5EF4-FFF2-40B4-BE49-F238E27FC236}">
                <a16:creationId xmlns:a16="http://schemas.microsoft.com/office/drawing/2014/main" id="{53FEC4FF-71D8-E401-A6BA-CB4DC3903EDB}"/>
              </a:ext>
            </a:extLst>
          </p:cNvPr>
          <p:cNvSpPr/>
          <p:nvPr/>
        </p:nvSpPr>
        <p:spPr>
          <a:xfrm>
            <a:off x="6408420" y="4473763"/>
            <a:ext cx="2060876" cy="310354"/>
          </a:xfrm>
          <a:prstGeom prst="roundRect">
            <a:avLst/>
          </a:prstGeom>
          <a:solidFill>
            <a:schemeClr val="bg2">
              <a:lumMod val="50000"/>
            </a:schemeClr>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Rounded Corners 3">
            <a:extLst>
              <a:ext uri="{FF2B5EF4-FFF2-40B4-BE49-F238E27FC236}">
                <a16:creationId xmlns:a16="http://schemas.microsoft.com/office/drawing/2014/main" id="{CCBF656C-056A-27D8-C8BE-40982A70A847}"/>
              </a:ext>
            </a:extLst>
          </p:cNvPr>
          <p:cNvSpPr/>
          <p:nvPr/>
        </p:nvSpPr>
        <p:spPr>
          <a:xfrm>
            <a:off x="2507377" y="2627103"/>
            <a:ext cx="2060876" cy="310354"/>
          </a:xfrm>
          <a:prstGeom prst="roundRect">
            <a:avLst/>
          </a:prstGeom>
          <a:solidFill>
            <a:srgbClr val="FF0000"/>
          </a:solidFill>
          <a:ln w="38100" cap="rnd">
            <a:solidFill>
              <a:schemeClr val="tx1"/>
            </a:solidFill>
            <a:prstDash val="sysDot"/>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CE033CED-5C81-8C9B-6FA8-F1C3E99CE6E1}"/>
              </a:ext>
            </a:extLst>
          </p:cNvPr>
          <p:cNvSpPr/>
          <p:nvPr/>
        </p:nvSpPr>
        <p:spPr>
          <a:xfrm>
            <a:off x="4568253" y="2736560"/>
            <a:ext cx="91440" cy="91440"/>
          </a:xfrm>
          <a:prstGeom prst="rect">
            <a:avLst/>
          </a:prstGeom>
          <a:solidFill>
            <a:srgbClr val="FFFF00">
              <a:alpha val="0"/>
            </a:srgbClr>
          </a:solid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ACDE388F-4212-7016-DE79-2D6865A351F3}"/>
              </a:ext>
            </a:extLst>
          </p:cNvPr>
          <p:cNvSpPr/>
          <p:nvPr/>
        </p:nvSpPr>
        <p:spPr>
          <a:xfrm>
            <a:off x="6315901" y="2736560"/>
            <a:ext cx="91440" cy="91440"/>
          </a:xfrm>
          <a:prstGeom prst="rect">
            <a:avLst/>
          </a:prstGeom>
          <a:solidFill>
            <a:srgbClr val="FFFF00">
              <a:alpha val="0"/>
            </a:srgbClr>
          </a:solid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 name="Straight Arrow Connector 7">
            <a:extLst>
              <a:ext uri="{FF2B5EF4-FFF2-40B4-BE49-F238E27FC236}">
                <a16:creationId xmlns:a16="http://schemas.microsoft.com/office/drawing/2014/main" id="{6D334481-3C8D-E320-6F57-A8BC3099EA5F}"/>
              </a:ext>
            </a:extLst>
          </p:cNvPr>
          <p:cNvCxnSpPr>
            <a:cxnSpLocks/>
            <a:stCxn id="5" idx="3"/>
            <a:endCxn id="6" idx="1"/>
          </p:cNvCxnSpPr>
          <p:nvPr/>
        </p:nvCxnSpPr>
        <p:spPr>
          <a:xfrm>
            <a:off x="4659693" y="2782280"/>
            <a:ext cx="1656208" cy="0"/>
          </a:xfrm>
          <a:prstGeom prst="straightConnector1">
            <a:avLst/>
          </a:prstGeom>
          <a:ln w="50800" cap="rnd">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7716137"/>
      </p:ext>
    </p:extLst>
  </p:cSld>
  <p:clrMapOvr>
    <a:masterClrMapping/>
  </p:clrMapOvr>
  <p:transition/>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797A9B-BE93-3972-F19B-FA0968AC95AC}"/>
            </a:ext>
          </a:extLst>
        </p:cNvPr>
        <p:cNvGrpSpPr/>
        <p:nvPr/>
      </p:nvGrpSpPr>
      <p:grpSpPr>
        <a:xfrm>
          <a:off x="0" y="0"/>
          <a:ext cx="0" cy="0"/>
          <a:chOff x="0" y="0"/>
          <a:chExt cx="0" cy="0"/>
        </a:xfrm>
      </p:grpSpPr>
      <p:sp>
        <p:nvSpPr>
          <p:cNvPr id="18" name="Rectangle: Rounded Corners 17">
            <a:extLst>
              <a:ext uri="{FF2B5EF4-FFF2-40B4-BE49-F238E27FC236}">
                <a16:creationId xmlns:a16="http://schemas.microsoft.com/office/drawing/2014/main" id="{CCE5FD43-D0F6-D142-99EB-8CC92B1E71D6}"/>
              </a:ext>
            </a:extLst>
          </p:cNvPr>
          <p:cNvSpPr/>
          <p:nvPr/>
        </p:nvSpPr>
        <p:spPr>
          <a:xfrm>
            <a:off x="1892300" y="596900"/>
            <a:ext cx="3291030" cy="4973409"/>
          </a:xfrm>
          <a:prstGeom prst="roundRect">
            <a:avLst>
              <a:gd name="adj" fmla="val 12618"/>
            </a:avLst>
          </a:prstGeom>
          <a:solidFill>
            <a:srgbClr val="0091BD"/>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sz="3200" dirty="0">
                <a:latin typeface="+mj-lt"/>
              </a:rPr>
              <a:t>Host Memory</a:t>
            </a:r>
          </a:p>
        </p:txBody>
      </p:sp>
      <p:sp>
        <p:nvSpPr>
          <p:cNvPr id="17" name="Rectangle: Rounded Corners 16">
            <a:extLst>
              <a:ext uri="{FF2B5EF4-FFF2-40B4-BE49-F238E27FC236}">
                <a16:creationId xmlns:a16="http://schemas.microsoft.com/office/drawing/2014/main" id="{4F85D834-404D-DE94-FA25-FE31FB386B34}"/>
              </a:ext>
            </a:extLst>
          </p:cNvPr>
          <p:cNvSpPr/>
          <p:nvPr/>
        </p:nvSpPr>
        <p:spPr>
          <a:xfrm>
            <a:off x="5793343" y="596900"/>
            <a:ext cx="3291030" cy="4973409"/>
          </a:xfrm>
          <a:prstGeom prst="roundRect">
            <a:avLst>
              <a:gd name="adj" fmla="val 12618"/>
            </a:avLst>
          </a:prstGeom>
          <a:solidFill>
            <a:srgbClr val="76B9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sz="3200" dirty="0">
                <a:latin typeface="+mj-lt"/>
              </a:rPr>
              <a:t>Device Memory</a:t>
            </a:r>
          </a:p>
        </p:txBody>
      </p:sp>
      <p:sp>
        <p:nvSpPr>
          <p:cNvPr id="2" name="Slide Number Placeholder 1">
            <a:extLst>
              <a:ext uri="{FF2B5EF4-FFF2-40B4-BE49-F238E27FC236}">
                <a16:creationId xmlns:a16="http://schemas.microsoft.com/office/drawing/2014/main" id="{AA8BE03F-5B97-C155-4E49-64458441400A}"/>
              </a:ext>
            </a:extLst>
          </p:cNvPr>
          <p:cNvSpPr>
            <a:spLocks noGrp="1"/>
          </p:cNvSpPr>
          <p:nvPr>
            <p:ph type="sldNum" sz="quarter" idx="11"/>
          </p:nvPr>
        </p:nvSpPr>
        <p:spPr/>
        <p:txBody>
          <a:bodyPr/>
          <a:lstStyle/>
          <a:p>
            <a:fld id="{27D56BB5-3061-446C-8933-086D56C9C75B}" type="slidenum">
              <a:rPr lang="en-US" smtClean="0"/>
              <a:t>139</a:t>
            </a:fld>
            <a:endParaRPr lang="en-US"/>
          </a:p>
        </p:txBody>
      </p:sp>
      <p:sp>
        <p:nvSpPr>
          <p:cNvPr id="3" name="Footer Placeholder 2">
            <a:extLst>
              <a:ext uri="{FF2B5EF4-FFF2-40B4-BE49-F238E27FC236}">
                <a16:creationId xmlns:a16="http://schemas.microsoft.com/office/drawing/2014/main" id="{449CB58B-0088-0A84-1181-A3FA9A1EFBEF}"/>
              </a:ext>
            </a:extLst>
          </p:cNvPr>
          <p:cNvSpPr>
            <a:spLocks noGrp="1"/>
          </p:cNvSpPr>
          <p:nvPr>
            <p:ph type="ftr" sz="quarter" idx="12"/>
          </p:nvPr>
        </p:nvSpPr>
        <p:spPr/>
        <p:txBody>
          <a:bodyPr/>
          <a:lstStyle/>
          <a:p>
            <a:r>
              <a:rPr lang="en-US"/>
              <a:t>Copyright (C) 2026 NVIDIA</a:t>
            </a:r>
            <a:endParaRPr lang="en-US" dirty="0"/>
          </a:p>
        </p:txBody>
      </p:sp>
      <p:sp>
        <p:nvSpPr>
          <p:cNvPr id="50" name="Rectangle 49">
            <a:extLst>
              <a:ext uri="{FF2B5EF4-FFF2-40B4-BE49-F238E27FC236}">
                <a16:creationId xmlns:a16="http://schemas.microsoft.com/office/drawing/2014/main" id="{CA8B005D-E2A2-645F-9AC1-7640634027C6}"/>
              </a:ext>
            </a:extLst>
          </p:cNvPr>
          <p:cNvSpPr/>
          <p:nvPr/>
        </p:nvSpPr>
        <p:spPr>
          <a:xfrm>
            <a:off x="1464953" y="2089782"/>
            <a:ext cx="8498768" cy="3231655"/>
          </a:xfrm>
          <a:prstGeom prst="rect">
            <a:avLst/>
          </a:prstGeom>
          <a:solidFill>
            <a:srgbClr val="7458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2400" dirty="0">
              <a:latin typeface="Consolas" panose="020B0609020204030204" pitchFamily="49" charset="0"/>
            </a:endParaRPr>
          </a:p>
        </p:txBody>
      </p:sp>
      <p:sp>
        <p:nvSpPr>
          <p:cNvPr id="51" name="Rectangle 50">
            <a:extLst>
              <a:ext uri="{FF2B5EF4-FFF2-40B4-BE49-F238E27FC236}">
                <a16:creationId xmlns:a16="http://schemas.microsoft.com/office/drawing/2014/main" id="{C4FE2F28-20C3-C364-7D6B-9B606AA29132}"/>
              </a:ext>
            </a:extLst>
          </p:cNvPr>
          <p:cNvSpPr/>
          <p:nvPr/>
        </p:nvSpPr>
        <p:spPr>
          <a:xfrm>
            <a:off x="1005459" y="2089783"/>
            <a:ext cx="459494" cy="461665"/>
          </a:xfrm>
          <a:prstGeom prst="rect">
            <a:avLst/>
          </a:prstGeom>
          <a:solidFill>
            <a:srgbClr val="B4B0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sz="2400" b="1" dirty="0">
                <a:solidFill>
                  <a:schemeClr val="tx1"/>
                </a:solidFill>
                <a:latin typeface="Consolas" panose="020B0609020204030204" pitchFamily="49" charset="0"/>
              </a:rPr>
              <a:t>…</a:t>
            </a:r>
          </a:p>
        </p:txBody>
      </p:sp>
      <p:sp>
        <p:nvSpPr>
          <p:cNvPr id="52" name="Rectangle 51">
            <a:extLst>
              <a:ext uri="{FF2B5EF4-FFF2-40B4-BE49-F238E27FC236}">
                <a16:creationId xmlns:a16="http://schemas.microsoft.com/office/drawing/2014/main" id="{6BF10144-E2B0-2CF9-F137-A5CFCBE59CA3}"/>
              </a:ext>
            </a:extLst>
          </p:cNvPr>
          <p:cNvSpPr/>
          <p:nvPr/>
        </p:nvSpPr>
        <p:spPr>
          <a:xfrm>
            <a:off x="1005459" y="2551448"/>
            <a:ext cx="459494" cy="461665"/>
          </a:xfrm>
          <a:prstGeom prst="rect">
            <a:avLst/>
          </a:prstGeom>
          <a:solidFill>
            <a:srgbClr val="B4B0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sz="2400" b="1" dirty="0" err="1">
                <a:solidFill>
                  <a:schemeClr val="tx1"/>
                </a:solidFill>
                <a:latin typeface="Consolas" panose="020B0609020204030204" pitchFamily="49" charset="0"/>
              </a:rPr>
              <a:t>i</a:t>
            </a:r>
            <a:endParaRPr lang="en-US" sz="2400" b="1" dirty="0">
              <a:solidFill>
                <a:schemeClr val="tx1"/>
              </a:solidFill>
              <a:latin typeface="Consolas" panose="020B0609020204030204" pitchFamily="49" charset="0"/>
            </a:endParaRPr>
          </a:p>
        </p:txBody>
      </p:sp>
      <p:sp>
        <p:nvSpPr>
          <p:cNvPr id="53" name="Rectangle 52">
            <a:extLst>
              <a:ext uri="{FF2B5EF4-FFF2-40B4-BE49-F238E27FC236}">
                <a16:creationId xmlns:a16="http://schemas.microsoft.com/office/drawing/2014/main" id="{F2748B4B-B073-D2F6-A4DF-6E706BD76B0F}"/>
              </a:ext>
            </a:extLst>
          </p:cNvPr>
          <p:cNvSpPr/>
          <p:nvPr/>
        </p:nvSpPr>
        <p:spPr>
          <a:xfrm>
            <a:off x="1005459" y="3013113"/>
            <a:ext cx="459494" cy="461665"/>
          </a:xfrm>
          <a:prstGeom prst="rect">
            <a:avLst/>
          </a:prstGeom>
          <a:solidFill>
            <a:srgbClr val="B4B0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sz="2400" b="1" dirty="0">
                <a:solidFill>
                  <a:schemeClr val="tx1"/>
                </a:solidFill>
                <a:latin typeface="Consolas" panose="020B0609020204030204" pitchFamily="49" charset="0"/>
              </a:rPr>
              <a:t>…</a:t>
            </a:r>
          </a:p>
        </p:txBody>
      </p:sp>
      <p:sp>
        <p:nvSpPr>
          <p:cNvPr id="54" name="Rectangle 53">
            <a:extLst>
              <a:ext uri="{FF2B5EF4-FFF2-40B4-BE49-F238E27FC236}">
                <a16:creationId xmlns:a16="http://schemas.microsoft.com/office/drawing/2014/main" id="{4CBE2DDD-2025-F5C3-3157-94D689496E12}"/>
              </a:ext>
            </a:extLst>
          </p:cNvPr>
          <p:cNvSpPr/>
          <p:nvPr/>
        </p:nvSpPr>
        <p:spPr>
          <a:xfrm>
            <a:off x="1005459" y="3474778"/>
            <a:ext cx="459494" cy="461665"/>
          </a:xfrm>
          <a:prstGeom prst="rect">
            <a:avLst/>
          </a:prstGeom>
          <a:solidFill>
            <a:srgbClr val="B4B0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sz="2400" b="1" dirty="0">
                <a:solidFill>
                  <a:schemeClr val="tx1"/>
                </a:solidFill>
                <a:latin typeface="Consolas" panose="020B0609020204030204" pitchFamily="49" charset="0"/>
              </a:rPr>
              <a:t>j</a:t>
            </a:r>
          </a:p>
        </p:txBody>
      </p:sp>
      <p:sp>
        <p:nvSpPr>
          <p:cNvPr id="55" name="Rectangle 54">
            <a:extLst>
              <a:ext uri="{FF2B5EF4-FFF2-40B4-BE49-F238E27FC236}">
                <a16:creationId xmlns:a16="http://schemas.microsoft.com/office/drawing/2014/main" id="{CB3E58F0-0515-29AE-CCAF-A20FC30B9540}"/>
              </a:ext>
            </a:extLst>
          </p:cNvPr>
          <p:cNvSpPr/>
          <p:nvPr/>
        </p:nvSpPr>
        <p:spPr>
          <a:xfrm>
            <a:off x="1005459" y="3936443"/>
            <a:ext cx="459494" cy="461665"/>
          </a:xfrm>
          <a:prstGeom prst="rect">
            <a:avLst/>
          </a:prstGeom>
          <a:solidFill>
            <a:srgbClr val="B4B0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sz="2400" b="1" dirty="0">
                <a:solidFill>
                  <a:schemeClr val="tx1"/>
                </a:solidFill>
                <a:latin typeface="Consolas" panose="020B0609020204030204" pitchFamily="49" charset="0"/>
              </a:rPr>
              <a:t>…</a:t>
            </a:r>
          </a:p>
        </p:txBody>
      </p:sp>
      <p:sp>
        <p:nvSpPr>
          <p:cNvPr id="56" name="Rectangle 55">
            <a:extLst>
              <a:ext uri="{FF2B5EF4-FFF2-40B4-BE49-F238E27FC236}">
                <a16:creationId xmlns:a16="http://schemas.microsoft.com/office/drawing/2014/main" id="{C6A2E806-EC6A-6F34-69E6-8AFF75C85917}"/>
              </a:ext>
            </a:extLst>
          </p:cNvPr>
          <p:cNvSpPr/>
          <p:nvPr/>
        </p:nvSpPr>
        <p:spPr>
          <a:xfrm>
            <a:off x="1005459" y="4398108"/>
            <a:ext cx="459494" cy="461665"/>
          </a:xfrm>
          <a:prstGeom prst="rect">
            <a:avLst/>
          </a:prstGeom>
          <a:solidFill>
            <a:srgbClr val="B4B0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sz="2400" b="1" dirty="0">
                <a:solidFill>
                  <a:schemeClr val="tx1"/>
                </a:solidFill>
                <a:latin typeface="Consolas" panose="020B0609020204030204" pitchFamily="49" charset="0"/>
              </a:rPr>
              <a:t>k</a:t>
            </a:r>
          </a:p>
        </p:txBody>
      </p:sp>
      <p:sp>
        <p:nvSpPr>
          <p:cNvPr id="57" name="Rectangle 56">
            <a:extLst>
              <a:ext uri="{FF2B5EF4-FFF2-40B4-BE49-F238E27FC236}">
                <a16:creationId xmlns:a16="http://schemas.microsoft.com/office/drawing/2014/main" id="{C134999B-D8B3-2E9C-E93E-F487DF27AA8E}"/>
              </a:ext>
            </a:extLst>
          </p:cNvPr>
          <p:cNvSpPr/>
          <p:nvPr/>
        </p:nvSpPr>
        <p:spPr>
          <a:xfrm>
            <a:off x="1003300" y="4859773"/>
            <a:ext cx="459494" cy="461665"/>
          </a:xfrm>
          <a:prstGeom prst="rect">
            <a:avLst/>
          </a:prstGeom>
          <a:solidFill>
            <a:srgbClr val="B4B0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sz="2400" b="1" dirty="0">
                <a:solidFill>
                  <a:schemeClr val="tx1"/>
                </a:solidFill>
                <a:latin typeface="Consolas" panose="020B0609020204030204" pitchFamily="49" charset="0"/>
              </a:rPr>
              <a:t>…</a:t>
            </a:r>
          </a:p>
        </p:txBody>
      </p:sp>
      <p:sp>
        <p:nvSpPr>
          <p:cNvPr id="58" name="Rectangle 57">
            <a:extLst>
              <a:ext uri="{FF2B5EF4-FFF2-40B4-BE49-F238E27FC236}">
                <a16:creationId xmlns:a16="http://schemas.microsoft.com/office/drawing/2014/main" id="{85D6C77F-5ED2-0027-C94E-1F09F8E88DD5}"/>
              </a:ext>
            </a:extLst>
          </p:cNvPr>
          <p:cNvSpPr/>
          <p:nvPr/>
        </p:nvSpPr>
        <p:spPr>
          <a:xfrm>
            <a:off x="1886617" y="2089781"/>
            <a:ext cx="3291030" cy="3231655"/>
          </a:xfrm>
          <a:prstGeom prst="rect">
            <a:avLst/>
          </a:prstGeom>
          <a:solidFill>
            <a:srgbClr val="0091BD">
              <a:alpha val="60000"/>
            </a:srgbClr>
          </a:solidFill>
          <a:ln w="38100" cap="rnd">
            <a:solidFill>
              <a:schemeClr val="tx1"/>
            </a:solidFill>
            <a:prstDash val="dash"/>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Rectangle 61">
            <a:extLst>
              <a:ext uri="{FF2B5EF4-FFF2-40B4-BE49-F238E27FC236}">
                <a16:creationId xmlns:a16="http://schemas.microsoft.com/office/drawing/2014/main" id="{CE84AC88-9A9B-D21C-AB97-85E9C6FE0D6C}"/>
              </a:ext>
            </a:extLst>
          </p:cNvPr>
          <p:cNvSpPr/>
          <p:nvPr/>
        </p:nvSpPr>
        <p:spPr>
          <a:xfrm>
            <a:off x="1005459" y="1479094"/>
            <a:ext cx="8958262" cy="610689"/>
          </a:xfrm>
          <a:prstGeom prst="rect">
            <a:avLst/>
          </a:prstGeom>
          <a:solidFill>
            <a:srgbClr val="CC9B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Consolas" panose="020B0609020204030204" pitchFamily="49" charset="0"/>
              </a:rPr>
              <a:t>thrust::</a:t>
            </a:r>
            <a:r>
              <a:rPr lang="en-US" sz="2800" b="1" dirty="0" err="1">
                <a:solidFill>
                  <a:schemeClr val="tx1"/>
                </a:solidFill>
                <a:latin typeface="Consolas" panose="020B0609020204030204" pitchFamily="49" charset="0"/>
              </a:rPr>
              <a:t>universal_vector</a:t>
            </a:r>
            <a:endParaRPr lang="en-US" sz="2800" b="1" dirty="0">
              <a:solidFill>
                <a:schemeClr val="tx1"/>
              </a:solidFill>
              <a:latin typeface="Consolas" panose="020B0609020204030204" pitchFamily="49" charset="0"/>
            </a:endParaRPr>
          </a:p>
        </p:txBody>
      </p:sp>
      <p:sp>
        <p:nvSpPr>
          <p:cNvPr id="63" name="Rectangle 62">
            <a:extLst>
              <a:ext uri="{FF2B5EF4-FFF2-40B4-BE49-F238E27FC236}">
                <a16:creationId xmlns:a16="http://schemas.microsoft.com/office/drawing/2014/main" id="{E7C1FD03-4FB3-6067-C93A-3482667D6B03}"/>
              </a:ext>
            </a:extLst>
          </p:cNvPr>
          <p:cNvSpPr/>
          <p:nvPr/>
        </p:nvSpPr>
        <p:spPr>
          <a:xfrm>
            <a:off x="5791533" y="2089782"/>
            <a:ext cx="3291030" cy="3231655"/>
          </a:xfrm>
          <a:prstGeom prst="rect">
            <a:avLst/>
          </a:prstGeom>
          <a:solidFill>
            <a:srgbClr val="76B900">
              <a:alpha val="60000"/>
            </a:srgbClr>
          </a:solidFill>
          <a:ln w="38100" cap="rnd">
            <a:solidFill>
              <a:schemeClr val="tx1"/>
            </a:solidFill>
            <a:prstDash val="dash"/>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Rectangle: Rounded Corners 63">
            <a:extLst>
              <a:ext uri="{FF2B5EF4-FFF2-40B4-BE49-F238E27FC236}">
                <a16:creationId xmlns:a16="http://schemas.microsoft.com/office/drawing/2014/main" id="{01B2DF81-03A0-41D0-BE47-9CC975CE2049}"/>
              </a:ext>
            </a:extLst>
          </p:cNvPr>
          <p:cNvSpPr/>
          <p:nvPr/>
        </p:nvSpPr>
        <p:spPr>
          <a:xfrm>
            <a:off x="6406610" y="3550433"/>
            <a:ext cx="2060876" cy="310354"/>
          </a:xfrm>
          <a:prstGeom prst="roundRect">
            <a:avLst/>
          </a:prstGeom>
          <a:solidFill>
            <a:schemeClr val="bg2">
              <a:lumMod val="50000"/>
            </a:schemeClr>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Rectangle 64">
            <a:extLst>
              <a:ext uri="{FF2B5EF4-FFF2-40B4-BE49-F238E27FC236}">
                <a16:creationId xmlns:a16="http://schemas.microsoft.com/office/drawing/2014/main" id="{ABF8C596-E98A-DC2F-DAA2-2990AAE42E1F}"/>
              </a:ext>
            </a:extLst>
          </p:cNvPr>
          <p:cNvSpPr/>
          <p:nvPr/>
        </p:nvSpPr>
        <p:spPr>
          <a:xfrm>
            <a:off x="1464953" y="2089782"/>
            <a:ext cx="8498768" cy="3231655"/>
          </a:xfrm>
          <a:prstGeom prst="rect">
            <a:avLst/>
          </a:prstGeom>
          <a:no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2400" dirty="0">
              <a:latin typeface="Consolas" panose="020B0609020204030204" pitchFamily="49" charset="0"/>
            </a:endParaRPr>
          </a:p>
        </p:txBody>
      </p:sp>
      <p:sp>
        <p:nvSpPr>
          <p:cNvPr id="69" name="Rectangle: Rounded Corners 68">
            <a:extLst>
              <a:ext uri="{FF2B5EF4-FFF2-40B4-BE49-F238E27FC236}">
                <a16:creationId xmlns:a16="http://schemas.microsoft.com/office/drawing/2014/main" id="{753EADBA-3E4D-999A-EA9E-48FBE66E1965}"/>
              </a:ext>
            </a:extLst>
          </p:cNvPr>
          <p:cNvSpPr/>
          <p:nvPr/>
        </p:nvSpPr>
        <p:spPr>
          <a:xfrm>
            <a:off x="2507377" y="2627103"/>
            <a:ext cx="2060876" cy="310354"/>
          </a:xfrm>
          <a:prstGeom prst="roundRect">
            <a:avLst/>
          </a:prstGeom>
          <a:solidFill>
            <a:schemeClr val="bg2">
              <a:lumMod val="50000"/>
            </a:schemeClr>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Rectangle: Rounded Corners 60">
            <a:extLst>
              <a:ext uri="{FF2B5EF4-FFF2-40B4-BE49-F238E27FC236}">
                <a16:creationId xmlns:a16="http://schemas.microsoft.com/office/drawing/2014/main" id="{3FEA26A2-922B-8164-978F-80BE856333BB}"/>
              </a:ext>
            </a:extLst>
          </p:cNvPr>
          <p:cNvSpPr/>
          <p:nvPr/>
        </p:nvSpPr>
        <p:spPr>
          <a:xfrm>
            <a:off x="6408420" y="4473763"/>
            <a:ext cx="2060876" cy="310354"/>
          </a:xfrm>
          <a:prstGeom prst="roundRect">
            <a:avLst/>
          </a:prstGeom>
          <a:solidFill>
            <a:schemeClr val="bg2">
              <a:lumMod val="50000"/>
            </a:schemeClr>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Rounded Corners 6">
            <a:extLst>
              <a:ext uri="{FF2B5EF4-FFF2-40B4-BE49-F238E27FC236}">
                <a16:creationId xmlns:a16="http://schemas.microsoft.com/office/drawing/2014/main" id="{B4E6D0D5-0309-59F1-8CDD-EEBBF3786CD0}"/>
              </a:ext>
            </a:extLst>
          </p:cNvPr>
          <p:cNvSpPr/>
          <p:nvPr/>
        </p:nvSpPr>
        <p:spPr>
          <a:xfrm>
            <a:off x="6408420" y="2627103"/>
            <a:ext cx="2060876" cy="310354"/>
          </a:xfrm>
          <a:prstGeom prst="roundRect">
            <a:avLst/>
          </a:prstGeom>
          <a:pattFill prst="wdDnDiag">
            <a:fgClr>
              <a:schemeClr val="bg2"/>
            </a:fgClr>
            <a:bgClr>
              <a:schemeClr val="bg2">
                <a:lumMod val="50000"/>
              </a:schemeClr>
            </a:bgClr>
          </a:patt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945497245"/>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5AF575-DBD4-526B-4E2B-9A3706303E62}"/>
            </a:ext>
          </a:extLst>
        </p:cNvPr>
        <p:cNvGrpSpPr/>
        <p:nvPr/>
      </p:nvGrpSpPr>
      <p:grpSpPr>
        <a:xfrm>
          <a:off x="0" y="0"/>
          <a:ext cx="0" cy="0"/>
          <a:chOff x="0" y="0"/>
          <a:chExt cx="0" cy="0"/>
        </a:xfrm>
      </p:grpSpPr>
      <p:sp>
        <p:nvSpPr>
          <p:cNvPr id="6" name="Content Placeholder 5">
            <a:extLst>
              <a:ext uri="{FF2B5EF4-FFF2-40B4-BE49-F238E27FC236}">
                <a16:creationId xmlns:a16="http://schemas.microsoft.com/office/drawing/2014/main" id="{23227CCB-FDDE-F6C0-6568-5E4B42B76261}"/>
              </a:ext>
            </a:extLst>
          </p:cNvPr>
          <p:cNvSpPr>
            <a:spLocks noGrp="1"/>
          </p:cNvSpPr>
          <p:nvPr>
            <p:ph idx="1"/>
          </p:nvPr>
        </p:nvSpPr>
        <p:spPr>
          <a:xfrm>
            <a:off x="514350" y="825500"/>
            <a:ext cx="9948672" cy="3970318"/>
          </a:xfrm>
        </p:spPr>
        <p:txBody>
          <a:bodyPr anchor="t" anchorCtr="0">
            <a:spAutoFit/>
          </a:bodyPr>
          <a:lstStyle/>
          <a:p>
            <a:r>
              <a:rPr lang="en-US" sz="1800" dirty="0"/>
              <a:t>int steps = 3;</a:t>
            </a:r>
          </a:p>
          <a:p>
            <a:r>
              <a:rPr lang="en-US" sz="1800" dirty="0"/>
              <a:t>float k = 0.5;</a:t>
            </a:r>
          </a:p>
          <a:p>
            <a:r>
              <a:rPr lang="en-US" sz="1800" dirty="0"/>
              <a:t>float </a:t>
            </a:r>
            <a:r>
              <a:rPr lang="en-US" sz="1800" dirty="0" err="1"/>
              <a:t>ambient_temp</a:t>
            </a:r>
            <a:r>
              <a:rPr lang="en-US" sz="1800" dirty="0"/>
              <a:t> = 20;</a:t>
            </a:r>
          </a:p>
          <a:p>
            <a:r>
              <a:rPr lang="en-US" sz="1800" dirty="0"/>
              <a:t>std::vector&lt;float&gt; cups{42, 24, 50};</a:t>
            </a:r>
          </a:p>
          <a:p>
            <a:r>
              <a:rPr lang="en-US" sz="1800" dirty="0"/>
              <a:t> </a:t>
            </a:r>
          </a:p>
          <a:p>
            <a:r>
              <a:rPr lang="en-US" sz="1800" dirty="0"/>
              <a:t>auto op = [=] (float t) {</a:t>
            </a:r>
          </a:p>
          <a:p>
            <a:r>
              <a:rPr lang="en-US" sz="1800" dirty="0"/>
              <a:t>  float diff = </a:t>
            </a:r>
            <a:r>
              <a:rPr lang="en-US" sz="1800" dirty="0" err="1"/>
              <a:t>ambient_temp</a:t>
            </a:r>
            <a:r>
              <a:rPr lang="en-US" sz="1800" dirty="0"/>
              <a:t> - t;</a:t>
            </a:r>
          </a:p>
          <a:p>
            <a:r>
              <a:rPr lang="en-US" sz="1800" dirty="0"/>
              <a:t>  return t + k * diff;</a:t>
            </a:r>
          </a:p>
          <a:p>
            <a:r>
              <a:rPr lang="en-US" sz="1800" dirty="0"/>
              <a:t>};</a:t>
            </a:r>
          </a:p>
          <a:p>
            <a:r>
              <a:rPr lang="en-US" sz="1800" dirty="0"/>
              <a:t> </a:t>
            </a:r>
          </a:p>
          <a:p>
            <a:r>
              <a:rPr lang="en-US" sz="1800" dirty="0"/>
              <a:t>for (int step : std::views::iota(0, steps))</a:t>
            </a:r>
          </a:p>
          <a:p>
            <a:r>
              <a:rPr lang="en-US" sz="1800" dirty="0"/>
              <a:t>{</a:t>
            </a:r>
          </a:p>
          <a:p>
            <a:r>
              <a:rPr lang="en-US" sz="1800" dirty="0"/>
              <a:t>  …</a:t>
            </a:r>
          </a:p>
          <a:p>
            <a:r>
              <a:rPr lang="en-US" sz="1800" dirty="0"/>
              <a:t>}</a:t>
            </a:r>
          </a:p>
        </p:txBody>
      </p:sp>
      <p:sp>
        <p:nvSpPr>
          <p:cNvPr id="4" name="Footer Placeholder 3">
            <a:extLst>
              <a:ext uri="{FF2B5EF4-FFF2-40B4-BE49-F238E27FC236}">
                <a16:creationId xmlns:a16="http://schemas.microsoft.com/office/drawing/2014/main" id="{58F426AF-4008-3520-050B-6BF4A4F3278A}"/>
              </a:ext>
            </a:extLst>
          </p:cNvPr>
          <p:cNvSpPr>
            <a:spLocks noGrp="1"/>
          </p:cNvSpPr>
          <p:nvPr>
            <p:ph type="ftr" sz="quarter" idx="12"/>
          </p:nvPr>
        </p:nvSpPr>
        <p:spPr/>
        <p:txBody>
          <a:bodyPr/>
          <a:lstStyle/>
          <a:p>
            <a:r>
              <a:rPr lang="en-US"/>
              <a:t>Copyright (C) 2026 NVIDIA</a:t>
            </a:r>
            <a:endParaRPr lang="en-US" dirty="0"/>
          </a:p>
        </p:txBody>
      </p:sp>
      <p:sp>
        <p:nvSpPr>
          <p:cNvPr id="2" name="Slide Number Placeholder 1">
            <a:extLst>
              <a:ext uri="{FF2B5EF4-FFF2-40B4-BE49-F238E27FC236}">
                <a16:creationId xmlns:a16="http://schemas.microsoft.com/office/drawing/2014/main" id="{D744DC94-1DBC-4B91-1CD1-248524BDE860}"/>
              </a:ext>
            </a:extLst>
          </p:cNvPr>
          <p:cNvSpPr>
            <a:spLocks noGrp="1"/>
          </p:cNvSpPr>
          <p:nvPr>
            <p:ph type="sldNum" sz="quarter" idx="11"/>
          </p:nvPr>
        </p:nvSpPr>
        <p:spPr/>
        <p:txBody>
          <a:bodyPr/>
          <a:lstStyle/>
          <a:p>
            <a:fld id="{27D56BB5-3061-446C-8933-086D56C9C75B}" type="slidenum">
              <a:rPr lang="en-US" smtClean="0"/>
              <a:t>14</a:t>
            </a:fld>
            <a:endParaRPr lang="en-US"/>
          </a:p>
        </p:txBody>
      </p:sp>
    </p:spTree>
    <p:extLst>
      <p:ext uri="{BB962C8B-B14F-4D97-AF65-F5344CB8AC3E}">
        <p14:creationId xmlns:p14="http://schemas.microsoft.com/office/powerpoint/2010/main" val="1733110165"/>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D0F958-2D2E-14FE-0206-70CE1E03DB5D}"/>
            </a:ext>
          </a:extLst>
        </p:cNvPr>
        <p:cNvGrpSpPr/>
        <p:nvPr/>
      </p:nvGrpSpPr>
      <p:grpSpPr>
        <a:xfrm>
          <a:off x="0" y="0"/>
          <a:ext cx="0" cy="0"/>
          <a:chOff x="0" y="0"/>
          <a:chExt cx="0" cy="0"/>
        </a:xfrm>
      </p:grpSpPr>
      <p:sp>
        <p:nvSpPr>
          <p:cNvPr id="18" name="Rectangle: Rounded Corners 17">
            <a:extLst>
              <a:ext uri="{FF2B5EF4-FFF2-40B4-BE49-F238E27FC236}">
                <a16:creationId xmlns:a16="http://schemas.microsoft.com/office/drawing/2014/main" id="{D81F9213-4796-5DCF-E27B-F06760DC9DAA}"/>
              </a:ext>
            </a:extLst>
          </p:cNvPr>
          <p:cNvSpPr/>
          <p:nvPr/>
        </p:nvSpPr>
        <p:spPr>
          <a:xfrm>
            <a:off x="1892300" y="596900"/>
            <a:ext cx="3291030" cy="4973409"/>
          </a:xfrm>
          <a:prstGeom prst="roundRect">
            <a:avLst>
              <a:gd name="adj" fmla="val 12618"/>
            </a:avLst>
          </a:prstGeom>
          <a:solidFill>
            <a:srgbClr val="0091BD"/>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sz="3200" dirty="0">
                <a:latin typeface="+mj-lt"/>
              </a:rPr>
              <a:t>Host Memory</a:t>
            </a:r>
          </a:p>
        </p:txBody>
      </p:sp>
      <p:sp>
        <p:nvSpPr>
          <p:cNvPr id="17" name="Rectangle: Rounded Corners 16">
            <a:extLst>
              <a:ext uri="{FF2B5EF4-FFF2-40B4-BE49-F238E27FC236}">
                <a16:creationId xmlns:a16="http://schemas.microsoft.com/office/drawing/2014/main" id="{AD49AA3E-2CD0-E1EB-699B-12C0743DCC7D}"/>
              </a:ext>
            </a:extLst>
          </p:cNvPr>
          <p:cNvSpPr/>
          <p:nvPr/>
        </p:nvSpPr>
        <p:spPr>
          <a:xfrm>
            <a:off x="5793343" y="596900"/>
            <a:ext cx="3291030" cy="4973409"/>
          </a:xfrm>
          <a:prstGeom prst="roundRect">
            <a:avLst>
              <a:gd name="adj" fmla="val 12618"/>
            </a:avLst>
          </a:prstGeom>
          <a:solidFill>
            <a:srgbClr val="76B9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sz="3200" dirty="0">
                <a:latin typeface="+mj-lt"/>
              </a:rPr>
              <a:t>Device Memory</a:t>
            </a:r>
          </a:p>
        </p:txBody>
      </p:sp>
      <p:sp>
        <p:nvSpPr>
          <p:cNvPr id="2" name="Slide Number Placeholder 1">
            <a:extLst>
              <a:ext uri="{FF2B5EF4-FFF2-40B4-BE49-F238E27FC236}">
                <a16:creationId xmlns:a16="http://schemas.microsoft.com/office/drawing/2014/main" id="{903054FA-752E-04CC-026E-A2C27C957395}"/>
              </a:ext>
            </a:extLst>
          </p:cNvPr>
          <p:cNvSpPr>
            <a:spLocks noGrp="1"/>
          </p:cNvSpPr>
          <p:nvPr>
            <p:ph type="sldNum" sz="quarter" idx="11"/>
          </p:nvPr>
        </p:nvSpPr>
        <p:spPr/>
        <p:txBody>
          <a:bodyPr/>
          <a:lstStyle/>
          <a:p>
            <a:fld id="{27D56BB5-3061-446C-8933-086D56C9C75B}" type="slidenum">
              <a:rPr lang="en-US" smtClean="0"/>
              <a:t>140</a:t>
            </a:fld>
            <a:endParaRPr lang="en-US"/>
          </a:p>
        </p:txBody>
      </p:sp>
      <p:sp>
        <p:nvSpPr>
          <p:cNvPr id="3" name="Footer Placeholder 2">
            <a:extLst>
              <a:ext uri="{FF2B5EF4-FFF2-40B4-BE49-F238E27FC236}">
                <a16:creationId xmlns:a16="http://schemas.microsoft.com/office/drawing/2014/main" id="{7394EFCA-F9DB-56F4-9A63-814DF8772A94}"/>
              </a:ext>
            </a:extLst>
          </p:cNvPr>
          <p:cNvSpPr>
            <a:spLocks noGrp="1"/>
          </p:cNvSpPr>
          <p:nvPr>
            <p:ph type="ftr" sz="quarter" idx="12"/>
          </p:nvPr>
        </p:nvSpPr>
        <p:spPr/>
        <p:txBody>
          <a:bodyPr/>
          <a:lstStyle/>
          <a:p>
            <a:r>
              <a:rPr lang="en-US"/>
              <a:t>Copyright (C) 2026 NVIDIA</a:t>
            </a:r>
            <a:endParaRPr lang="en-US" dirty="0"/>
          </a:p>
        </p:txBody>
      </p:sp>
      <p:sp>
        <p:nvSpPr>
          <p:cNvPr id="50" name="Rectangle 49">
            <a:extLst>
              <a:ext uri="{FF2B5EF4-FFF2-40B4-BE49-F238E27FC236}">
                <a16:creationId xmlns:a16="http://schemas.microsoft.com/office/drawing/2014/main" id="{2D9C4F90-A571-6525-14CC-88EFF8B646C8}"/>
              </a:ext>
            </a:extLst>
          </p:cNvPr>
          <p:cNvSpPr/>
          <p:nvPr/>
        </p:nvSpPr>
        <p:spPr>
          <a:xfrm>
            <a:off x="1464953" y="2089782"/>
            <a:ext cx="8498768" cy="3231655"/>
          </a:xfrm>
          <a:prstGeom prst="rect">
            <a:avLst/>
          </a:prstGeom>
          <a:solidFill>
            <a:srgbClr val="7458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2400" dirty="0">
              <a:latin typeface="Consolas" panose="020B0609020204030204" pitchFamily="49" charset="0"/>
            </a:endParaRPr>
          </a:p>
        </p:txBody>
      </p:sp>
      <p:sp>
        <p:nvSpPr>
          <p:cNvPr id="51" name="Rectangle 50">
            <a:extLst>
              <a:ext uri="{FF2B5EF4-FFF2-40B4-BE49-F238E27FC236}">
                <a16:creationId xmlns:a16="http://schemas.microsoft.com/office/drawing/2014/main" id="{BFD0B0CA-5D38-7475-2DEE-7E28611DB2C8}"/>
              </a:ext>
            </a:extLst>
          </p:cNvPr>
          <p:cNvSpPr/>
          <p:nvPr/>
        </p:nvSpPr>
        <p:spPr>
          <a:xfrm>
            <a:off x="1005459" y="2089783"/>
            <a:ext cx="459494" cy="461665"/>
          </a:xfrm>
          <a:prstGeom prst="rect">
            <a:avLst/>
          </a:prstGeom>
          <a:solidFill>
            <a:srgbClr val="B4B0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sz="2400" b="1" dirty="0">
                <a:solidFill>
                  <a:schemeClr val="tx1"/>
                </a:solidFill>
                <a:latin typeface="Consolas" panose="020B0609020204030204" pitchFamily="49" charset="0"/>
              </a:rPr>
              <a:t>…</a:t>
            </a:r>
          </a:p>
        </p:txBody>
      </p:sp>
      <p:sp>
        <p:nvSpPr>
          <p:cNvPr id="52" name="Rectangle 51">
            <a:extLst>
              <a:ext uri="{FF2B5EF4-FFF2-40B4-BE49-F238E27FC236}">
                <a16:creationId xmlns:a16="http://schemas.microsoft.com/office/drawing/2014/main" id="{C22022AB-A6C2-ABC8-6EBA-64F89FEFEED3}"/>
              </a:ext>
            </a:extLst>
          </p:cNvPr>
          <p:cNvSpPr/>
          <p:nvPr/>
        </p:nvSpPr>
        <p:spPr>
          <a:xfrm>
            <a:off x="1005459" y="2551448"/>
            <a:ext cx="459494" cy="461665"/>
          </a:xfrm>
          <a:prstGeom prst="rect">
            <a:avLst/>
          </a:prstGeom>
          <a:solidFill>
            <a:srgbClr val="B4B0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sz="2400" b="1" dirty="0" err="1">
                <a:solidFill>
                  <a:schemeClr val="tx1"/>
                </a:solidFill>
                <a:latin typeface="Consolas" panose="020B0609020204030204" pitchFamily="49" charset="0"/>
              </a:rPr>
              <a:t>i</a:t>
            </a:r>
            <a:endParaRPr lang="en-US" sz="2400" b="1" dirty="0">
              <a:solidFill>
                <a:schemeClr val="tx1"/>
              </a:solidFill>
              <a:latin typeface="Consolas" panose="020B0609020204030204" pitchFamily="49" charset="0"/>
            </a:endParaRPr>
          </a:p>
        </p:txBody>
      </p:sp>
      <p:sp>
        <p:nvSpPr>
          <p:cNvPr id="53" name="Rectangle 52">
            <a:extLst>
              <a:ext uri="{FF2B5EF4-FFF2-40B4-BE49-F238E27FC236}">
                <a16:creationId xmlns:a16="http://schemas.microsoft.com/office/drawing/2014/main" id="{274062E6-6BEF-F227-BFE4-3B6752D62C07}"/>
              </a:ext>
            </a:extLst>
          </p:cNvPr>
          <p:cNvSpPr/>
          <p:nvPr/>
        </p:nvSpPr>
        <p:spPr>
          <a:xfrm>
            <a:off x="1005459" y="3013113"/>
            <a:ext cx="459494" cy="461665"/>
          </a:xfrm>
          <a:prstGeom prst="rect">
            <a:avLst/>
          </a:prstGeom>
          <a:solidFill>
            <a:srgbClr val="B4B0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sz="2400" b="1" dirty="0">
                <a:solidFill>
                  <a:schemeClr val="tx1"/>
                </a:solidFill>
                <a:latin typeface="Consolas" panose="020B0609020204030204" pitchFamily="49" charset="0"/>
              </a:rPr>
              <a:t>…</a:t>
            </a:r>
          </a:p>
        </p:txBody>
      </p:sp>
      <p:sp>
        <p:nvSpPr>
          <p:cNvPr id="54" name="Rectangle 53">
            <a:extLst>
              <a:ext uri="{FF2B5EF4-FFF2-40B4-BE49-F238E27FC236}">
                <a16:creationId xmlns:a16="http://schemas.microsoft.com/office/drawing/2014/main" id="{8824C5FE-BFB4-D946-7552-4A6DC92F967F}"/>
              </a:ext>
            </a:extLst>
          </p:cNvPr>
          <p:cNvSpPr/>
          <p:nvPr/>
        </p:nvSpPr>
        <p:spPr>
          <a:xfrm>
            <a:off x="1005459" y="3474778"/>
            <a:ext cx="459494" cy="461665"/>
          </a:xfrm>
          <a:prstGeom prst="rect">
            <a:avLst/>
          </a:prstGeom>
          <a:solidFill>
            <a:srgbClr val="B4B0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sz="2400" b="1" dirty="0">
                <a:solidFill>
                  <a:schemeClr val="tx1"/>
                </a:solidFill>
                <a:latin typeface="Consolas" panose="020B0609020204030204" pitchFamily="49" charset="0"/>
              </a:rPr>
              <a:t>j</a:t>
            </a:r>
          </a:p>
        </p:txBody>
      </p:sp>
      <p:sp>
        <p:nvSpPr>
          <p:cNvPr id="55" name="Rectangle 54">
            <a:extLst>
              <a:ext uri="{FF2B5EF4-FFF2-40B4-BE49-F238E27FC236}">
                <a16:creationId xmlns:a16="http://schemas.microsoft.com/office/drawing/2014/main" id="{EC6953C4-9EC0-2500-95DC-412B6BB5D0CC}"/>
              </a:ext>
            </a:extLst>
          </p:cNvPr>
          <p:cNvSpPr/>
          <p:nvPr/>
        </p:nvSpPr>
        <p:spPr>
          <a:xfrm>
            <a:off x="1005459" y="3936443"/>
            <a:ext cx="459494" cy="461665"/>
          </a:xfrm>
          <a:prstGeom prst="rect">
            <a:avLst/>
          </a:prstGeom>
          <a:solidFill>
            <a:srgbClr val="B4B0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sz="2400" b="1" dirty="0">
                <a:solidFill>
                  <a:schemeClr val="tx1"/>
                </a:solidFill>
                <a:latin typeface="Consolas" panose="020B0609020204030204" pitchFamily="49" charset="0"/>
              </a:rPr>
              <a:t>…</a:t>
            </a:r>
          </a:p>
        </p:txBody>
      </p:sp>
      <p:sp>
        <p:nvSpPr>
          <p:cNvPr id="56" name="Rectangle 55">
            <a:extLst>
              <a:ext uri="{FF2B5EF4-FFF2-40B4-BE49-F238E27FC236}">
                <a16:creationId xmlns:a16="http://schemas.microsoft.com/office/drawing/2014/main" id="{9F86CDE9-D42A-9905-3024-2324C1963BC5}"/>
              </a:ext>
            </a:extLst>
          </p:cNvPr>
          <p:cNvSpPr/>
          <p:nvPr/>
        </p:nvSpPr>
        <p:spPr>
          <a:xfrm>
            <a:off x="1005459" y="4398108"/>
            <a:ext cx="459494" cy="461665"/>
          </a:xfrm>
          <a:prstGeom prst="rect">
            <a:avLst/>
          </a:prstGeom>
          <a:solidFill>
            <a:srgbClr val="B4B0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sz="2400" b="1" dirty="0">
                <a:solidFill>
                  <a:schemeClr val="tx1"/>
                </a:solidFill>
                <a:latin typeface="Consolas" panose="020B0609020204030204" pitchFamily="49" charset="0"/>
              </a:rPr>
              <a:t>k</a:t>
            </a:r>
          </a:p>
        </p:txBody>
      </p:sp>
      <p:sp>
        <p:nvSpPr>
          <p:cNvPr id="57" name="Rectangle 56">
            <a:extLst>
              <a:ext uri="{FF2B5EF4-FFF2-40B4-BE49-F238E27FC236}">
                <a16:creationId xmlns:a16="http://schemas.microsoft.com/office/drawing/2014/main" id="{70BC3360-4C20-0548-4EFA-F6BF5B28D52A}"/>
              </a:ext>
            </a:extLst>
          </p:cNvPr>
          <p:cNvSpPr/>
          <p:nvPr/>
        </p:nvSpPr>
        <p:spPr>
          <a:xfrm>
            <a:off x="1003300" y="4859773"/>
            <a:ext cx="459494" cy="461665"/>
          </a:xfrm>
          <a:prstGeom prst="rect">
            <a:avLst/>
          </a:prstGeom>
          <a:solidFill>
            <a:srgbClr val="B4B0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sz="2400" b="1" dirty="0">
                <a:solidFill>
                  <a:schemeClr val="tx1"/>
                </a:solidFill>
                <a:latin typeface="Consolas" panose="020B0609020204030204" pitchFamily="49" charset="0"/>
              </a:rPr>
              <a:t>…</a:t>
            </a:r>
          </a:p>
        </p:txBody>
      </p:sp>
      <p:sp>
        <p:nvSpPr>
          <p:cNvPr id="58" name="Rectangle 57">
            <a:extLst>
              <a:ext uri="{FF2B5EF4-FFF2-40B4-BE49-F238E27FC236}">
                <a16:creationId xmlns:a16="http://schemas.microsoft.com/office/drawing/2014/main" id="{3BC8CFC8-76F1-1231-FD31-A62AB33C42D0}"/>
              </a:ext>
            </a:extLst>
          </p:cNvPr>
          <p:cNvSpPr/>
          <p:nvPr/>
        </p:nvSpPr>
        <p:spPr>
          <a:xfrm>
            <a:off x="1886617" y="2089781"/>
            <a:ext cx="3291030" cy="3231655"/>
          </a:xfrm>
          <a:prstGeom prst="rect">
            <a:avLst/>
          </a:prstGeom>
          <a:solidFill>
            <a:srgbClr val="0091BD">
              <a:alpha val="60000"/>
            </a:srgbClr>
          </a:solidFill>
          <a:ln w="38100" cap="rnd">
            <a:solidFill>
              <a:schemeClr val="tx1"/>
            </a:solidFill>
            <a:prstDash val="dash"/>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Rectangle 61">
            <a:extLst>
              <a:ext uri="{FF2B5EF4-FFF2-40B4-BE49-F238E27FC236}">
                <a16:creationId xmlns:a16="http://schemas.microsoft.com/office/drawing/2014/main" id="{41212F04-1936-EC31-9AA4-743ECC1293FE}"/>
              </a:ext>
            </a:extLst>
          </p:cNvPr>
          <p:cNvSpPr/>
          <p:nvPr/>
        </p:nvSpPr>
        <p:spPr>
          <a:xfrm>
            <a:off x="1005459" y="1479094"/>
            <a:ext cx="8958262" cy="610689"/>
          </a:xfrm>
          <a:prstGeom prst="rect">
            <a:avLst/>
          </a:prstGeom>
          <a:solidFill>
            <a:srgbClr val="CC9B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Consolas" panose="020B0609020204030204" pitchFamily="49" charset="0"/>
              </a:rPr>
              <a:t>thrust::</a:t>
            </a:r>
            <a:r>
              <a:rPr lang="en-US" sz="2800" b="1" dirty="0" err="1">
                <a:solidFill>
                  <a:schemeClr val="tx1"/>
                </a:solidFill>
                <a:latin typeface="Consolas" panose="020B0609020204030204" pitchFamily="49" charset="0"/>
              </a:rPr>
              <a:t>universal_vector</a:t>
            </a:r>
            <a:endParaRPr lang="en-US" sz="2800" b="1" dirty="0">
              <a:solidFill>
                <a:schemeClr val="tx1"/>
              </a:solidFill>
              <a:latin typeface="Consolas" panose="020B0609020204030204" pitchFamily="49" charset="0"/>
            </a:endParaRPr>
          </a:p>
        </p:txBody>
      </p:sp>
      <p:sp>
        <p:nvSpPr>
          <p:cNvPr id="63" name="Rectangle 62">
            <a:extLst>
              <a:ext uri="{FF2B5EF4-FFF2-40B4-BE49-F238E27FC236}">
                <a16:creationId xmlns:a16="http://schemas.microsoft.com/office/drawing/2014/main" id="{DA999F0D-DF9B-7837-37F4-4DCB86A4B0E9}"/>
              </a:ext>
            </a:extLst>
          </p:cNvPr>
          <p:cNvSpPr/>
          <p:nvPr/>
        </p:nvSpPr>
        <p:spPr>
          <a:xfrm>
            <a:off x="5791533" y="2089782"/>
            <a:ext cx="3291030" cy="3231655"/>
          </a:xfrm>
          <a:prstGeom prst="rect">
            <a:avLst/>
          </a:prstGeom>
          <a:solidFill>
            <a:srgbClr val="76B900">
              <a:alpha val="60000"/>
            </a:srgbClr>
          </a:solidFill>
          <a:ln w="38100" cap="rnd">
            <a:solidFill>
              <a:schemeClr val="tx1"/>
            </a:solidFill>
            <a:prstDash val="dash"/>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Rectangle: Rounded Corners 63">
            <a:extLst>
              <a:ext uri="{FF2B5EF4-FFF2-40B4-BE49-F238E27FC236}">
                <a16:creationId xmlns:a16="http://schemas.microsoft.com/office/drawing/2014/main" id="{65F29C48-5B0A-A0C4-38DB-D602C77C253F}"/>
              </a:ext>
            </a:extLst>
          </p:cNvPr>
          <p:cNvSpPr/>
          <p:nvPr/>
        </p:nvSpPr>
        <p:spPr>
          <a:xfrm>
            <a:off x="6406610" y="3550433"/>
            <a:ext cx="2060876" cy="310354"/>
          </a:xfrm>
          <a:prstGeom prst="roundRect">
            <a:avLst/>
          </a:prstGeom>
          <a:solidFill>
            <a:schemeClr val="bg2">
              <a:lumMod val="50000"/>
            </a:schemeClr>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Rectangle 64">
            <a:extLst>
              <a:ext uri="{FF2B5EF4-FFF2-40B4-BE49-F238E27FC236}">
                <a16:creationId xmlns:a16="http://schemas.microsoft.com/office/drawing/2014/main" id="{39401320-82BE-F2EB-7DD9-A1092BE56CBF}"/>
              </a:ext>
            </a:extLst>
          </p:cNvPr>
          <p:cNvSpPr/>
          <p:nvPr/>
        </p:nvSpPr>
        <p:spPr>
          <a:xfrm>
            <a:off x="1464953" y="2089782"/>
            <a:ext cx="8498768" cy="3231655"/>
          </a:xfrm>
          <a:prstGeom prst="rect">
            <a:avLst/>
          </a:prstGeom>
          <a:no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2400" dirty="0">
              <a:latin typeface="Consolas" panose="020B0609020204030204" pitchFamily="49" charset="0"/>
            </a:endParaRPr>
          </a:p>
        </p:txBody>
      </p:sp>
      <p:sp>
        <p:nvSpPr>
          <p:cNvPr id="61" name="Rectangle: Rounded Corners 60">
            <a:extLst>
              <a:ext uri="{FF2B5EF4-FFF2-40B4-BE49-F238E27FC236}">
                <a16:creationId xmlns:a16="http://schemas.microsoft.com/office/drawing/2014/main" id="{09F62DB6-28F2-68E1-DE9E-B7913610C915}"/>
              </a:ext>
            </a:extLst>
          </p:cNvPr>
          <p:cNvSpPr/>
          <p:nvPr/>
        </p:nvSpPr>
        <p:spPr>
          <a:xfrm>
            <a:off x="6408420" y="4473763"/>
            <a:ext cx="2060876" cy="310354"/>
          </a:xfrm>
          <a:prstGeom prst="roundRect">
            <a:avLst/>
          </a:prstGeom>
          <a:solidFill>
            <a:schemeClr val="bg2">
              <a:lumMod val="50000"/>
            </a:schemeClr>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Rounded Corners 3">
            <a:extLst>
              <a:ext uri="{FF2B5EF4-FFF2-40B4-BE49-F238E27FC236}">
                <a16:creationId xmlns:a16="http://schemas.microsoft.com/office/drawing/2014/main" id="{58556FCD-EAFD-BCA3-D0AE-39B03F43FDBD}"/>
              </a:ext>
            </a:extLst>
          </p:cNvPr>
          <p:cNvSpPr/>
          <p:nvPr/>
        </p:nvSpPr>
        <p:spPr>
          <a:xfrm>
            <a:off x="2507377" y="3550433"/>
            <a:ext cx="2060876" cy="310354"/>
          </a:xfrm>
          <a:prstGeom prst="roundRect">
            <a:avLst/>
          </a:prstGeom>
          <a:solidFill>
            <a:srgbClr val="FF0000"/>
          </a:solidFill>
          <a:ln w="38100" cap="rnd">
            <a:solidFill>
              <a:schemeClr val="tx1"/>
            </a:solidFill>
            <a:prstDash val="sysDot"/>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8C5B4CB0-CCE4-73AF-EBAA-32E3EBE0D2CC}"/>
              </a:ext>
            </a:extLst>
          </p:cNvPr>
          <p:cNvSpPr/>
          <p:nvPr/>
        </p:nvSpPr>
        <p:spPr>
          <a:xfrm>
            <a:off x="4568253" y="3659890"/>
            <a:ext cx="91440" cy="91440"/>
          </a:xfrm>
          <a:prstGeom prst="rect">
            <a:avLst/>
          </a:prstGeom>
          <a:solidFill>
            <a:srgbClr val="FFFF00">
              <a:alpha val="0"/>
            </a:srgbClr>
          </a:solid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CE231E7F-9490-C12A-B27C-FE2F9A5EEB7B}"/>
              </a:ext>
            </a:extLst>
          </p:cNvPr>
          <p:cNvSpPr/>
          <p:nvPr/>
        </p:nvSpPr>
        <p:spPr>
          <a:xfrm>
            <a:off x="6315901" y="3659890"/>
            <a:ext cx="91440" cy="91440"/>
          </a:xfrm>
          <a:prstGeom prst="rect">
            <a:avLst/>
          </a:prstGeom>
          <a:solidFill>
            <a:srgbClr val="FFFF00">
              <a:alpha val="0"/>
            </a:srgbClr>
          </a:solid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 name="Straight Arrow Connector 7">
            <a:extLst>
              <a:ext uri="{FF2B5EF4-FFF2-40B4-BE49-F238E27FC236}">
                <a16:creationId xmlns:a16="http://schemas.microsoft.com/office/drawing/2014/main" id="{4259F1F7-F9AE-3B04-C573-B1DD2D0D03DA}"/>
              </a:ext>
            </a:extLst>
          </p:cNvPr>
          <p:cNvCxnSpPr>
            <a:cxnSpLocks/>
            <a:stCxn id="5" idx="3"/>
            <a:endCxn id="6" idx="1"/>
          </p:cNvCxnSpPr>
          <p:nvPr/>
        </p:nvCxnSpPr>
        <p:spPr>
          <a:xfrm>
            <a:off x="4659693" y="3705610"/>
            <a:ext cx="1656208" cy="0"/>
          </a:xfrm>
          <a:prstGeom prst="straightConnector1">
            <a:avLst/>
          </a:prstGeom>
          <a:ln w="50800" cap="rnd">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Rectangle: Rounded Corners 9">
            <a:extLst>
              <a:ext uri="{FF2B5EF4-FFF2-40B4-BE49-F238E27FC236}">
                <a16:creationId xmlns:a16="http://schemas.microsoft.com/office/drawing/2014/main" id="{031E7BCE-65D7-DC31-B0A3-2D54CF0770B5}"/>
              </a:ext>
            </a:extLst>
          </p:cNvPr>
          <p:cNvSpPr/>
          <p:nvPr/>
        </p:nvSpPr>
        <p:spPr>
          <a:xfrm>
            <a:off x="6408420" y="2627103"/>
            <a:ext cx="2060876" cy="310354"/>
          </a:xfrm>
          <a:prstGeom prst="roundRect">
            <a:avLst/>
          </a:prstGeom>
          <a:pattFill prst="wdDnDiag">
            <a:fgClr>
              <a:schemeClr val="bg2"/>
            </a:fgClr>
            <a:bgClr>
              <a:schemeClr val="bg2">
                <a:lumMod val="50000"/>
              </a:schemeClr>
            </a:bgClr>
          </a:patt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Rounded Corners 10">
            <a:extLst>
              <a:ext uri="{FF2B5EF4-FFF2-40B4-BE49-F238E27FC236}">
                <a16:creationId xmlns:a16="http://schemas.microsoft.com/office/drawing/2014/main" id="{E0F2ACF8-4AF5-727D-546C-934C47FF2E27}"/>
              </a:ext>
            </a:extLst>
          </p:cNvPr>
          <p:cNvSpPr/>
          <p:nvPr/>
        </p:nvSpPr>
        <p:spPr>
          <a:xfrm>
            <a:off x="2507377" y="2627103"/>
            <a:ext cx="2060876" cy="310354"/>
          </a:xfrm>
          <a:prstGeom prst="roundRect">
            <a:avLst/>
          </a:prstGeom>
          <a:solidFill>
            <a:schemeClr val="bg2">
              <a:lumMod val="50000"/>
            </a:schemeClr>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598314911"/>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7C0048-A221-3D00-A1C2-02897BCE2916}"/>
            </a:ext>
          </a:extLst>
        </p:cNvPr>
        <p:cNvGrpSpPr/>
        <p:nvPr/>
      </p:nvGrpSpPr>
      <p:grpSpPr>
        <a:xfrm>
          <a:off x="0" y="0"/>
          <a:ext cx="0" cy="0"/>
          <a:chOff x="0" y="0"/>
          <a:chExt cx="0" cy="0"/>
        </a:xfrm>
      </p:grpSpPr>
      <p:sp>
        <p:nvSpPr>
          <p:cNvPr id="18" name="Rectangle: Rounded Corners 17">
            <a:extLst>
              <a:ext uri="{FF2B5EF4-FFF2-40B4-BE49-F238E27FC236}">
                <a16:creationId xmlns:a16="http://schemas.microsoft.com/office/drawing/2014/main" id="{D8129AD6-0B4E-DE36-D6D8-1BABB55C1C94}"/>
              </a:ext>
            </a:extLst>
          </p:cNvPr>
          <p:cNvSpPr/>
          <p:nvPr/>
        </p:nvSpPr>
        <p:spPr>
          <a:xfrm>
            <a:off x="1892300" y="596900"/>
            <a:ext cx="3291030" cy="4973409"/>
          </a:xfrm>
          <a:prstGeom prst="roundRect">
            <a:avLst>
              <a:gd name="adj" fmla="val 12618"/>
            </a:avLst>
          </a:prstGeom>
          <a:solidFill>
            <a:srgbClr val="0091BD"/>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sz="3200" dirty="0">
                <a:latin typeface="+mj-lt"/>
              </a:rPr>
              <a:t>Host Memory</a:t>
            </a:r>
          </a:p>
        </p:txBody>
      </p:sp>
      <p:sp>
        <p:nvSpPr>
          <p:cNvPr id="17" name="Rectangle: Rounded Corners 16">
            <a:extLst>
              <a:ext uri="{FF2B5EF4-FFF2-40B4-BE49-F238E27FC236}">
                <a16:creationId xmlns:a16="http://schemas.microsoft.com/office/drawing/2014/main" id="{97C2454F-62BB-496D-3E09-F5385B87B3DE}"/>
              </a:ext>
            </a:extLst>
          </p:cNvPr>
          <p:cNvSpPr/>
          <p:nvPr/>
        </p:nvSpPr>
        <p:spPr>
          <a:xfrm>
            <a:off x="5793343" y="596900"/>
            <a:ext cx="3291030" cy="4973409"/>
          </a:xfrm>
          <a:prstGeom prst="roundRect">
            <a:avLst>
              <a:gd name="adj" fmla="val 12618"/>
            </a:avLst>
          </a:prstGeom>
          <a:solidFill>
            <a:srgbClr val="76B9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sz="3200" dirty="0">
                <a:latin typeface="+mj-lt"/>
              </a:rPr>
              <a:t>Device Memory</a:t>
            </a:r>
          </a:p>
        </p:txBody>
      </p:sp>
      <p:sp>
        <p:nvSpPr>
          <p:cNvPr id="2" name="Slide Number Placeholder 1">
            <a:extLst>
              <a:ext uri="{FF2B5EF4-FFF2-40B4-BE49-F238E27FC236}">
                <a16:creationId xmlns:a16="http://schemas.microsoft.com/office/drawing/2014/main" id="{4DBA799C-254F-4168-DF0C-FEA51AB609B6}"/>
              </a:ext>
            </a:extLst>
          </p:cNvPr>
          <p:cNvSpPr>
            <a:spLocks noGrp="1"/>
          </p:cNvSpPr>
          <p:nvPr>
            <p:ph type="sldNum" sz="quarter" idx="11"/>
          </p:nvPr>
        </p:nvSpPr>
        <p:spPr/>
        <p:txBody>
          <a:bodyPr/>
          <a:lstStyle/>
          <a:p>
            <a:fld id="{27D56BB5-3061-446C-8933-086D56C9C75B}" type="slidenum">
              <a:rPr lang="en-US" smtClean="0"/>
              <a:t>141</a:t>
            </a:fld>
            <a:endParaRPr lang="en-US"/>
          </a:p>
        </p:txBody>
      </p:sp>
      <p:sp>
        <p:nvSpPr>
          <p:cNvPr id="3" name="Footer Placeholder 2">
            <a:extLst>
              <a:ext uri="{FF2B5EF4-FFF2-40B4-BE49-F238E27FC236}">
                <a16:creationId xmlns:a16="http://schemas.microsoft.com/office/drawing/2014/main" id="{A411491C-32E0-67AD-8331-D18F3BC4CDAE}"/>
              </a:ext>
            </a:extLst>
          </p:cNvPr>
          <p:cNvSpPr>
            <a:spLocks noGrp="1"/>
          </p:cNvSpPr>
          <p:nvPr>
            <p:ph type="ftr" sz="quarter" idx="12"/>
          </p:nvPr>
        </p:nvSpPr>
        <p:spPr/>
        <p:txBody>
          <a:bodyPr/>
          <a:lstStyle/>
          <a:p>
            <a:r>
              <a:rPr lang="en-US"/>
              <a:t>Copyright (C) 2026 NVIDIA</a:t>
            </a:r>
            <a:endParaRPr lang="en-US" dirty="0"/>
          </a:p>
        </p:txBody>
      </p:sp>
      <p:sp>
        <p:nvSpPr>
          <p:cNvPr id="50" name="Rectangle 49">
            <a:extLst>
              <a:ext uri="{FF2B5EF4-FFF2-40B4-BE49-F238E27FC236}">
                <a16:creationId xmlns:a16="http://schemas.microsoft.com/office/drawing/2014/main" id="{0AE3F7C5-7AD0-4DD7-16C8-D1704C444559}"/>
              </a:ext>
            </a:extLst>
          </p:cNvPr>
          <p:cNvSpPr/>
          <p:nvPr/>
        </p:nvSpPr>
        <p:spPr>
          <a:xfrm>
            <a:off x="1464953" y="2089782"/>
            <a:ext cx="8498768" cy="3231655"/>
          </a:xfrm>
          <a:prstGeom prst="rect">
            <a:avLst/>
          </a:prstGeom>
          <a:solidFill>
            <a:srgbClr val="7458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2400" dirty="0">
              <a:latin typeface="Consolas" panose="020B0609020204030204" pitchFamily="49" charset="0"/>
            </a:endParaRPr>
          </a:p>
        </p:txBody>
      </p:sp>
      <p:sp>
        <p:nvSpPr>
          <p:cNvPr id="51" name="Rectangle 50">
            <a:extLst>
              <a:ext uri="{FF2B5EF4-FFF2-40B4-BE49-F238E27FC236}">
                <a16:creationId xmlns:a16="http://schemas.microsoft.com/office/drawing/2014/main" id="{091043F8-46FB-E691-F2F7-006BEE8B5256}"/>
              </a:ext>
            </a:extLst>
          </p:cNvPr>
          <p:cNvSpPr/>
          <p:nvPr/>
        </p:nvSpPr>
        <p:spPr>
          <a:xfrm>
            <a:off x="1005459" y="2089783"/>
            <a:ext cx="459494" cy="461665"/>
          </a:xfrm>
          <a:prstGeom prst="rect">
            <a:avLst/>
          </a:prstGeom>
          <a:solidFill>
            <a:srgbClr val="B4B0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sz="2400" b="1" dirty="0">
                <a:solidFill>
                  <a:schemeClr val="tx1"/>
                </a:solidFill>
                <a:latin typeface="Consolas" panose="020B0609020204030204" pitchFamily="49" charset="0"/>
              </a:rPr>
              <a:t>…</a:t>
            </a:r>
          </a:p>
        </p:txBody>
      </p:sp>
      <p:sp>
        <p:nvSpPr>
          <p:cNvPr id="52" name="Rectangle 51">
            <a:extLst>
              <a:ext uri="{FF2B5EF4-FFF2-40B4-BE49-F238E27FC236}">
                <a16:creationId xmlns:a16="http://schemas.microsoft.com/office/drawing/2014/main" id="{B16CB15B-D76F-5F86-8472-6439A9515935}"/>
              </a:ext>
            </a:extLst>
          </p:cNvPr>
          <p:cNvSpPr/>
          <p:nvPr/>
        </p:nvSpPr>
        <p:spPr>
          <a:xfrm>
            <a:off x="1005459" y="2551448"/>
            <a:ext cx="459494" cy="461665"/>
          </a:xfrm>
          <a:prstGeom prst="rect">
            <a:avLst/>
          </a:prstGeom>
          <a:solidFill>
            <a:srgbClr val="B4B0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sz="2400" b="1" dirty="0" err="1">
                <a:solidFill>
                  <a:schemeClr val="tx1"/>
                </a:solidFill>
                <a:latin typeface="Consolas" panose="020B0609020204030204" pitchFamily="49" charset="0"/>
              </a:rPr>
              <a:t>i</a:t>
            </a:r>
            <a:endParaRPr lang="en-US" sz="2400" b="1" dirty="0">
              <a:solidFill>
                <a:schemeClr val="tx1"/>
              </a:solidFill>
              <a:latin typeface="Consolas" panose="020B0609020204030204" pitchFamily="49" charset="0"/>
            </a:endParaRPr>
          </a:p>
        </p:txBody>
      </p:sp>
      <p:sp>
        <p:nvSpPr>
          <p:cNvPr id="53" name="Rectangle 52">
            <a:extLst>
              <a:ext uri="{FF2B5EF4-FFF2-40B4-BE49-F238E27FC236}">
                <a16:creationId xmlns:a16="http://schemas.microsoft.com/office/drawing/2014/main" id="{F3212537-2052-9442-5702-84B2BA917B27}"/>
              </a:ext>
            </a:extLst>
          </p:cNvPr>
          <p:cNvSpPr/>
          <p:nvPr/>
        </p:nvSpPr>
        <p:spPr>
          <a:xfrm>
            <a:off x="1005459" y="3013113"/>
            <a:ext cx="459494" cy="461665"/>
          </a:xfrm>
          <a:prstGeom prst="rect">
            <a:avLst/>
          </a:prstGeom>
          <a:solidFill>
            <a:srgbClr val="B4B0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sz="2400" b="1" dirty="0">
                <a:solidFill>
                  <a:schemeClr val="tx1"/>
                </a:solidFill>
                <a:latin typeface="Consolas" panose="020B0609020204030204" pitchFamily="49" charset="0"/>
              </a:rPr>
              <a:t>…</a:t>
            </a:r>
          </a:p>
        </p:txBody>
      </p:sp>
      <p:sp>
        <p:nvSpPr>
          <p:cNvPr id="54" name="Rectangle 53">
            <a:extLst>
              <a:ext uri="{FF2B5EF4-FFF2-40B4-BE49-F238E27FC236}">
                <a16:creationId xmlns:a16="http://schemas.microsoft.com/office/drawing/2014/main" id="{AA9A37E5-B4EA-04D2-AAEC-7ACE3C2B1DC8}"/>
              </a:ext>
            </a:extLst>
          </p:cNvPr>
          <p:cNvSpPr/>
          <p:nvPr/>
        </p:nvSpPr>
        <p:spPr>
          <a:xfrm>
            <a:off x="1005459" y="3474778"/>
            <a:ext cx="459494" cy="461665"/>
          </a:xfrm>
          <a:prstGeom prst="rect">
            <a:avLst/>
          </a:prstGeom>
          <a:solidFill>
            <a:srgbClr val="B4B0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sz="2400" b="1" dirty="0">
                <a:solidFill>
                  <a:schemeClr val="tx1"/>
                </a:solidFill>
                <a:latin typeface="Consolas" panose="020B0609020204030204" pitchFamily="49" charset="0"/>
              </a:rPr>
              <a:t>j</a:t>
            </a:r>
          </a:p>
        </p:txBody>
      </p:sp>
      <p:sp>
        <p:nvSpPr>
          <p:cNvPr id="55" name="Rectangle 54">
            <a:extLst>
              <a:ext uri="{FF2B5EF4-FFF2-40B4-BE49-F238E27FC236}">
                <a16:creationId xmlns:a16="http://schemas.microsoft.com/office/drawing/2014/main" id="{C2DCAB6C-C700-FC9C-6EDB-AC9366AA6DBC}"/>
              </a:ext>
            </a:extLst>
          </p:cNvPr>
          <p:cNvSpPr/>
          <p:nvPr/>
        </p:nvSpPr>
        <p:spPr>
          <a:xfrm>
            <a:off x="1005459" y="3936443"/>
            <a:ext cx="459494" cy="461665"/>
          </a:xfrm>
          <a:prstGeom prst="rect">
            <a:avLst/>
          </a:prstGeom>
          <a:solidFill>
            <a:srgbClr val="B4B0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sz="2400" b="1" dirty="0">
                <a:solidFill>
                  <a:schemeClr val="tx1"/>
                </a:solidFill>
                <a:latin typeface="Consolas" panose="020B0609020204030204" pitchFamily="49" charset="0"/>
              </a:rPr>
              <a:t>…</a:t>
            </a:r>
          </a:p>
        </p:txBody>
      </p:sp>
      <p:sp>
        <p:nvSpPr>
          <p:cNvPr id="56" name="Rectangle 55">
            <a:extLst>
              <a:ext uri="{FF2B5EF4-FFF2-40B4-BE49-F238E27FC236}">
                <a16:creationId xmlns:a16="http://schemas.microsoft.com/office/drawing/2014/main" id="{CB0F8B82-FEB0-F8E8-65B6-A3DB1F07420F}"/>
              </a:ext>
            </a:extLst>
          </p:cNvPr>
          <p:cNvSpPr/>
          <p:nvPr/>
        </p:nvSpPr>
        <p:spPr>
          <a:xfrm>
            <a:off x="1005459" y="4398108"/>
            <a:ext cx="459494" cy="461665"/>
          </a:xfrm>
          <a:prstGeom prst="rect">
            <a:avLst/>
          </a:prstGeom>
          <a:solidFill>
            <a:srgbClr val="B4B0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sz="2400" b="1" dirty="0">
                <a:solidFill>
                  <a:schemeClr val="tx1"/>
                </a:solidFill>
                <a:latin typeface="Consolas" panose="020B0609020204030204" pitchFamily="49" charset="0"/>
              </a:rPr>
              <a:t>k</a:t>
            </a:r>
          </a:p>
        </p:txBody>
      </p:sp>
      <p:sp>
        <p:nvSpPr>
          <p:cNvPr id="57" name="Rectangle 56">
            <a:extLst>
              <a:ext uri="{FF2B5EF4-FFF2-40B4-BE49-F238E27FC236}">
                <a16:creationId xmlns:a16="http://schemas.microsoft.com/office/drawing/2014/main" id="{6B0862EC-4966-D724-0039-DFC937E8A025}"/>
              </a:ext>
            </a:extLst>
          </p:cNvPr>
          <p:cNvSpPr/>
          <p:nvPr/>
        </p:nvSpPr>
        <p:spPr>
          <a:xfrm>
            <a:off x="1003300" y="4859773"/>
            <a:ext cx="459494" cy="461665"/>
          </a:xfrm>
          <a:prstGeom prst="rect">
            <a:avLst/>
          </a:prstGeom>
          <a:solidFill>
            <a:srgbClr val="B4B0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sz="2400" b="1" dirty="0">
                <a:solidFill>
                  <a:schemeClr val="tx1"/>
                </a:solidFill>
                <a:latin typeface="Consolas" panose="020B0609020204030204" pitchFamily="49" charset="0"/>
              </a:rPr>
              <a:t>…</a:t>
            </a:r>
          </a:p>
        </p:txBody>
      </p:sp>
      <p:sp>
        <p:nvSpPr>
          <p:cNvPr id="58" name="Rectangle 57">
            <a:extLst>
              <a:ext uri="{FF2B5EF4-FFF2-40B4-BE49-F238E27FC236}">
                <a16:creationId xmlns:a16="http://schemas.microsoft.com/office/drawing/2014/main" id="{2D9DF4BE-5EE1-4BB8-3FB3-1735592024AC}"/>
              </a:ext>
            </a:extLst>
          </p:cNvPr>
          <p:cNvSpPr/>
          <p:nvPr/>
        </p:nvSpPr>
        <p:spPr>
          <a:xfrm>
            <a:off x="1886617" y="2089781"/>
            <a:ext cx="3291030" cy="3231655"/>
          </a:xfrm>
          <a:prstGeom prst="rect">
            <a:avLst/>
          </a:prstGeom>
          <a:solidFill>
            <a:srgbClr val="0091BD">
              <a:alpha val="60000"/>
            </a:srgbClr>
          </a:solidFill>
          <a:ln w="38100" cap="rnd">
            <a:solidFill>
              <a:schemeClr val="tx1"/>
            </a:solidFill>
            <a:prstDash val="dash"/>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Rectangle 61">
            <a:extLst>
              <a:ext uri="{FF2B5EF4-FFF2-40B4-BE49-F238E27FC236}">
                <a16:creationId xmlns:a16="http://schemas.microsoft.com/office/drawing/2014/main" id="{566AF520-EC35-32E8-9D5B-19D54A9C6B8B}"/>
              </a:ext>
            </a:extLst>
          </p:cNvPr>
          <p:cNvSpPr/>
          <p:nvPr/>
        </p:nvSpPr>
        <p:spPr>
          <a:xfrm>
            <a:off x="1005459" y="1479094"/>
            <a:ext cx="8958262" cy="610689"/>
          </a:xfrm>
          <a:prstGeom prst="rect">
            <a:avLst/>
          </a:prstGeom>
          <a:solidFill>
            <a:srgbClr val="CC9B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Consolas" panose="020B0609020204030204" pitchFamily="49" charset="0"/>
              </a:rPr>
              <a:t>thrust::</a:t>
            </a:r>
            <a:r>
              <a:rPr lang="en-US" sz="2800" b="1" dirty="0" err="1">
                <a:solidFill>
                  <a:schemeClr val="tx1"/>
                </a:solidFill>
                <a:latin typeface="Consolas" panose="020B0609020204030204" pitchFamily="49" charset="0"/>
              </a:rPr>
              <a:t>universal_vector</a:t>
            </a:r>
            <a:endParaRPr lang="en-US" sz="2800" b="1" dirty="0">
              <a:solidFill>
                <a:schemeClr val="tx1"/>
              </a:solidFill>
              <a:latin typeface="Consolas" panose="020B0609020204030204" pitchFamily="49" charset="0"/>
            </a:endParaRPr>
          </a:p>
        </p:txBody>
      </p:sp>
      <p:sp>
        <p:nvSpPr>
          <p:cNvPr id="63" name="Rectangle 62">
            <a:extLst>
              <a:ext uri="{FF2B5EF4-FFF2-40B4-BE49-F238E27FC236}">
                <a16:creationId xmlns:a16="http://schemas.microsoft.com/office/drawing/2014/main" id="{E3A96DF5-C8EF-60E9-1483-BBE71F3267F0}"/>
              </a:ext>
            </a:extLst>
          </p:cNvPr>
          <p:cNvSpPr/>
          <p:nvPr/>
        </p:nvSpPr>
        <p:spPr>
          <a:xfrm>
            <a:off x="5791533" y="2089782"/>
            <a:ext cx="3291030" cy="3231655"/>
          </a:xfrm>
          <a:prstGeom prst="rect">
            <a:avLst/>
          </a:prstGeom>
          <a:solidFill>
            <a:srgbClr val="76B900">
              <a:alpha val="60000"/>
            </a:srgbClr>
          </a:solidFill>
          <a:ln w="38100" cap="rnd">
            <a:solidFill>
              <a:schemeClr val="tx1"/>
            </a:solidFill>
            <a:prstDash val="dash"/>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Rectangle 64">
            <a:extLst>
              <a:ext uri="{FF2B5EF4-FFF2-40B4-BE49-F238E27FC236}">
                <a16:creationId xmlns:a16="http://schemas.microsoft.com/office/drawing/2014/main" id="{6CBE21C8-3E32-23BD-61F0-4F5E95E7BDD9}"/>
              </a:ext>
            </a:extLst>
          </p:cNvPr>
          <p:cNvSpPr/>
          <p:nvPr/>
        </p:nvSpPr>
        <p:spPr>
          <a:xfrm>
            <a:off x="1464953" y="2089782"/>
            <a:ext cx="8498768" cy="3231655"/>
          </a:xfrm>
          <a:prstGeom prst="rect">
            <a:avLst/>
          </a:prstGeom>
          <a:no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2400" dirty="0">
              <a:latin typeface="Consolas" panose="020B0609020204030204" pitchFamily="49" charset="0"/>
            </a:endParaRPr>
          </a:p>
        </p:txBody>
      </p:sp>
      <p:sp>
        <p:nvSpPr>
          <p:cNvPr id="69" name="Rectangle: Rounded Corners 68">
            <a:extLst>
              <a:ext uri="{FF2B5EF4-FFF2-40B4-BE49-F238E27FC236}">
                <a16:creationId xmlns:a16="http://schemas.microsoft.com/office/drawing/2014/main" id="{18CC32A6-5182-C2CC-F37C-14641AE7AF24}"/>
              </a:ext>
            </a:extLst>
          </p:cNvPr>
          <p:cNvSpPr/>
          <p:nvPr/>
        </p:nvSpPr>
        <p:spPr>
          <a:xfrm>
            <a:off x="2507377" y="2627103"/>
            <a:ext cx="2060876" cy="310354"/>
          </a:xfrm>
          <a:prstGeom prst="roundRect">
            <a:avLst/>
          </a:prstGeom>
          <a:solidFill>
            <a:schemeClr val="bg2">
              <a:lumMod val="50000"/>
            </a:schemeClr>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Rectangle: Rounded Corners 60">
            <a:extLst>
              <a:ext uri="{FF2B5EF4-FFF2-40B4-BE49-F238E27FC236}">
                <a16:creationId xmlns:a16="http://schemas.microsoft.com/office/drawing/2014/main" id="{DDE86C07-2EA9-FBDD-5FEE-F9E8D2F5617F}"/>
              </a:ext>
            </a:extLst>
          </p:cNvPr>
          <p:cNvSpPr/>
          <p:nvPr/>
        </p:nvSpPr>
        <p:spPr>
          <a:xfrm>
            <a:off x="6408420" y="4473763"/>
            <a:ext cx="2060876" cy="310354"/>
          </a:xfrm>
          <a:prstGeom prst="roundRect">
            <a:avLst/>
          </a:prstGeom>
          <a:solidFill>
            <a:schemeClr val="bg2">
              <a:lumMod val="50000"/>
            </a:schemeClr>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Rounded Corners 6">
            <a:extLst>
              <a:ext uri="{FF2B5EF4-FFF2-40B4-BE49-F238E27FC236}">
                <a16:creationId xmlns:a16="http://schemas.microsoft.com/office/drawing/2014/main" id="{6BAB3ECB-9264-542D-90B4-2EDE363F9488}"/>
              </a:ext>
            </a:extLst>
          </p:cNvPr>
          <p:cNvSpPr/>
          <p:nvPr/>
        </p:nvSpPr>
        <p:spPr>
          <a:xfrm>
            <a:off x="6408420" y="2627103"/>
            <a:ext cx="2060876" cy="310354"/>
          </a:xfrm>
          <a:prstGeom prst="roundRect">
            <a:avLst/>
          </a:prstGeom>
          <a:pattFill prst="wdDnDiag">
            <a:fgClr>
              <a:schemeClr val="bg2"/>
            </a:fgClr>
            <a:bgClr>
              <a:schemeClr val="bg2">
                <a:lumMod val="50000"/>
              </a:schemeClr>
            </a:bgClr>
          </a:patt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Rounded Corners 4">
            <a:extLst>
              <a:ext uri="{FF2B5EF4-FFF2-40B4-BE49-F238E27FC236}">
                <a16:creationId xmlns:a16="http://schemas.microsoft.com/office/drawing/2014/main" id="{ECFF2CB7-4AB7-30A0-D3B6-0EAF5DD65E2F}"/>
              </a:ext>
            </a:extLst>
          </p:cNvPr>
          <p:cNvSpPr/>
          <p:nvPr/>
        </p:nvSpPr>
        <p:spPr>
          <a:xfrm>
            <a:off x="2507377" y="3550433"/>
            <a:ext cx="2060876" cy="310354"/>
          </a:xfrm>
          <a:prstGeom prst="roundRect">
            <a:avLst/>
          </a:prstGeom>
          <a:solidFill>
            <a:schemeClr val="bg2">
              <a:lumMod val="50000"/>
            </a:schemeClr>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Rounded Corners 5">
            <a:extLst>
              <a:ext uri="{FF2B5EF4-FFF2-40B4-BE49-F238E27FC236}">
                <a16:creationId xmlns:a16="http://schemas.microsoft.com/office/drawing/2014/main" id="{DC95CF86-11D1-8F94-B51F-2CD0F213DA16}"/>
              </a:ext>
            </a:extLst>
          </p:cNvPr>
          <p:cNvSpPr/>
          <p:nvPr/>
        </p:nvSpPr>
        <p:spPr>
          <a:xfrm>
            <a:off x="6408420" y="3550433"/>
            <a:ext cx="2060876" cy="310354"/>
          </a:xfrm>
          <a:prstGeom prst="roundRect">
            <a:avLst/>
          </a:prstGeom>
          <a:pattFill prst="wdDnDiag">
            <a:fgClr>
              <a:schemeClr val="bg2"/>
            </a:fgClr>
            <a:bgClr>
              <a:schemeClr val="bg2">
                <a:lumMod val="50000"/>
              </a:schemeClr>
            </a:bgClr>
          </a:patt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899986365"/>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07A991-06E1-7161-A019-2CA5E20A1E7F}"/>
            </a:ext>
          </a:extLst>
        </p:cNvPr>
        <p:cNvGrpSpPr/>
        <p:nvPr/>
      </p:nvGrpSpPr>
      <p:grpSpPr>
        <a:xfrm>
          <a:off x="0" y="0"/>
          <a:ext cx="0" cy="0"/>
          <a:chOff x="0" y="0"/>
          <a:chExt cx="0" cy="0"/>
        </a:xfrm>
      </p:grpSpPr>
      <p:sp>
        <p:nvSpPr>
          <p:cNvPr id="18" name="Rectangle: Rounded Corners 17">
            <a:extLst>
              <a:ext uri="{FF2B5EF4-FFF2-40B4-BE49-F238E27FC236}">
                <a16:creationId xmlns:a16="http://schemas.microsoft.com/office/drawing/2014/main" id="{8389D6A1-D4F9-CA60-D1A2-43D8048193FA}"/>
              </a:ext>
            </a:extLst>
          </p:cNvPr>
          <p:cNvSpPr/>
          <p:nvPr/>
        </p:nvSpPr>
        <p:spPr>
          <a:xfrm>
            <a:off x="1892300" y="596900"/>
            <a:ext cx="3291030" cy="4973409"/>
          </a:xfrm>
          <a:prstGeom prst="roundRect">
            <a:avLst>
              <a:gd name="adj" fmla="val 12618"/>
            </a:avLst>
          </a:prstGeom>
          <a:solidFill>
            <a:srgbClr val="0091BD"/>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sz="3200" dirty="0">
                <a:latin typeface="+mj-lt"/>
              </a:rPr>
              <a:t>Host Memory</a:t>
            </a:r>
          </a:p>
        </p:txBody>
      </p:sp>
      <p:sp>
        <p:nvSpPr>
          <p:cNvPr id="17" name="Rectangle: Rounded Corners 16">
            <a:extLst>
              <a:ext uri="{FF2B5EF4-FFF2-40B4-BE49-F238E27FC236}">
                <a16:creationId xmlns:a16="http://schemas.microsoft.com/office/drawing/2014/main" id="{8385CE1F-043F-D8B8-0702-3F48CDC47216}"/>
              </a:ext>
            </a:extLst>
          </p:cNvPr>
          <p:cNvSpPr/>
          <p:nvPr/>
        </p:nvSpPr>
        <p:spPr>
          <a:xfrm>
            <a:off x="5793343" y="596900"/>
            <a:ext cx="3291030" cy="4973409"/>
          </a:xfrm>
          <a:prstGeom prst="roundRect">
            <a:avLst>
              <a:gd name="adj" fmla="val 12618"/>
            </a:avLst>
          </a:prstGeom>
          <a:solidFill>
            <a:srgbClr val="76B9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sz="3200" dirty="0">
                <a:latin typeface="+mj-lt"/>
              </a:rPr>
              <a:t>Device Memory</a:t>
            </a:r>
          </a:p>
        </p:txBody>
      </p:sp>
      <p:sp>
        <p:nvSpPr>
          <p:cNvPr id="2" name="Slide Number Placeholder 1">
            <a:extLst>
              <a:ext uri="{FF2B5EF4-FFF2-40B4-BE49-F238E27FC236}">
                <a16:creationId xmlns:a16="http://schemas.microsoft.com/office/drawing/2014/main" id="{B5B4FE13-673B-3474-A01D-7586860627B7}"/>
              </a:ext>
            </a:extLst>
          </p:cNvPr>
          <p:cNvSpPr>
            <a:spLocks noGrp="1"/>
          </p:cNvSpPr>
          <p:nvPr>
            <p:ph type="sldNum" sz="quarter" idx="11"/>
          </p:nvPr>
        </p:nvSpPr>
        <p:spPr/>
        <p:txBody>
          <a:bodyPr/>
          <a:lstStyle/>
          <a:p>
            <a:fld id="{27D56BB5-3061-446C-8933-086D56C9C75B}" type="slidenum">
              <a:rPr lang="en-US" smtClean="0"/>
              <a:t>142</a:t>
            </a:fld>
            <a:endParaRPr lang="en-US"/>
          </a:p>
        </p:txBody>
      </p:sp>
      <p:sp>
        <p:nvSpPr>
          <p:cNvPr id="3" name="Footer Placeholder 2">
            <a:extLst>
              <a:ext uri="{FF2B5EF4-FFF2-40B4-BE49-F238E27FC236}">
                <a16:creationId xmlns:a16="http://schemas.microsoft.com/office/drawing/2014/main" id="{06D684EB-B10B-6687-AE64-4D202BD7ACAE}"/>
              </a:ext>
            </a:extLst>
          </p:cNvPr>
          <p:cNvSpPr>
            <a:spLocks noGrp="1"/>
          </p:cNvSpPr>
          <p:nvPr>
            <p:ph type="ftr" sz="quarter" idx="12"/>
          </p:nvPr>
        </p:nvSpPr>
        <p:spPr/>
        <p:txBody>
          <a:bodyPr/>
          <a:lstStyle/>
          <a:p>
            <a:r>
              <a:rPr lang="en-US"/>
              <a:t>Copyright (C) 2026 NVIDIA</a:t>
            </a:r>
            <a:endParaRPr lang="en-US" dirty="0"/>
          </a:p>
        </p:txBody>
      </p:sp>
      <p:sp>
        <p:nvSpPr>
          <p:cNvPr id="50" name="Rectangle 49">
            <a:extLst>
              <a:ext uri="{FF2B5EF4-FFF2-40B4-BE49-F238E27FC236}">
                <a16:creationId xmlns:a16="http://schemas.microsoft.com/office/drawing/2014/main" id="{4D4D0D35-9956-A6B6-445A-6E2FCAE4B61D}"/>
              </a:ext>
            </a:extLst>
          </p:cNvPr>
          <p:cNvSpPr/>
          <p:nvPr/>
        </p:nvSpPr>
        <p:spPr>
          <a:xfrm>
            <a:off x="1464953" y="2089782"/>
            <a:ext cx="8498768" cy="3231655"/>
          </a:xfrm>
          <a:prstGeom prst="rect">
            <a:avLst/>
          </a:prstGeom>
          <a:solidFill>
            <a:srgbClr val="7458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2400" dirty="0">
              <a:latin typeface="Consolas" panose="020B0609020204030204" pitchFamily="49" charset="0"/>
            </a:endParaRPr>
          </a:p>
        </p:txBody>
      </p:sp>
      <p:sp>
        <p:nvSpPr>
          <p:cNvPr id="51" name="Rectangle 50">
            <a:extLst>
              <a:ext uri="{FF2B5EF4-FFF2-40B4-BE49-F238E27FC236}">
                <a16:creationId xmlns:a16="http://schemas.microsoft.com/office/drawing/2014/main" id="{7FE40B0E-CF74-17CA-47CF-B46F688FE1DB}"/>
              </a:ext>
            </a:extLst>
          </p:cNvPr>
          <p:cNvSpPr/>
          <p:nvPr/>
        </p:nvSpPr>
        <p:spPr>
          <a:xfrm>
            <a:off x="1005459" y="2089783"/>
            <a:ext cx="459494" cy="461665"/>
          </a:xfrm>
          <a:prstGeom prst="rect">
            <a:avLst/>
          </a:prstGeom>
          <a:solidFill>
            <a:srgbClr val="B4B0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sz="2400" b="1" dirty="0">
                <a:solidFill>
                  <a:schemeClr val="tx1"/>
                </a:solidFill>
                <a:latin typeface="Consolas" panose="020B0609020204030204" pitchFamily="49" charset="0"/>
              </a:rPr>
              <a:t>…</a:t>
            </a:r>
          </a:p>
        </p:txBody>
      </p:sp>
      <p:sp>
        <p:nvSpPr>
          <p:cNvPr id="52" name="Rectangle 51">
            <a:extLst>
              <a:ext uri="{FF2B5EF4-FFF2-40B4-BE49-F238E27FC236}">
                <a16:creationId xmlns:a16="http://schemas.microsoft.com/office/drawing/2014/main" id="{DC691186-E0AD-8D12-DC08-4D1E4CF6AA96}"/>
              </a:ext>
            </a:extLst>
          </p:cNvPr>
          <p:cNvSpPr/>
          <p:nvPr/>
        </p:nvSpPr>
        <p:spPr>
          <a:xfrm>
            <a:off x="1005459" y="2551448"/>
            <a:ext cx="459494" cy="461665"/>
          </a:xfrm>
          <a:prstGeom prst="rect">
            <a:avLst/>
          </a:prstGeom>
          <a:solidFill>
            <a:srgbClr val="B4B0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sz="2400" b="1" dirty="0" err="1">
                <a:solidFill>
                  <a:schemeClr val="tx1"/>
                </a:solidFill>
                <a:latin typeface="Consolas" panose="020B0609020204030204" pitchFamily="49" charset="0"/>
              </a:rPr>
              <a:t>i</a:t>
            </a:r>
            <a:endParaRPr lang="en-US" sz="2400" b="1" dirty="0">
              <a:solidFill>
                <a:schemeClr val="tx1"/>
              </a:solidFill>
              <a:latin typeface="Consolas" panose="020B0609020204030204" pitchFamily="49" charset="0"/>
            </a:endParaRPr>
          </a:p>
        </p:txBody>
      </p:sp>
      <p:sp>
        <p:nvSpPr>
          <p:cNvPr id="53" name="Rectangle 52">
            <a:extLst>
              <a:ext uri="{FF2B5EF4-FFF2-40B4-BE49-F238E27FC236}">
                <a16:creationId xmlns:a16="http://schemas.microsoft.com/office/drawing/2014/main" id="{4FA41F29-33E3-DBC5-3412-E73CC8DB06FE}"/>
              </a:ext>
            </a:extLst>
          </p:cNvPr>
          <p:cNvSpPr/>
          <p:nvPr/>
        </p:nvSpPr>
        <p:spPr>
          <a:xfrm>
            <a:off x="1005459" y="3013113"/>
            <a:ext cx="459494" cy="461665"/>
          </a:xfrm>
          <a:prstGeom prst="rect">
            <a:avLst/>
          </a:prstGeom>
          <a:solidFill>
            <a:srgbClr val="B4B0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sz="2400" b="1" dirty="0">
                <a:solidFill>
                  <a:schemeClr val="tx1"/>
                </a:solidFill>
                <a:latin typeface="Consolas" panose="020B0609020204030204" pitchFamily="49" charset="0"/>
              </a:rPr>
              <a:t>…</a:t>
            </a:r>
          </a:p>
        </p:txBody>
      </p:sp>
      <p:sp>
        <p:nvSpPr>
          <p:cNvPr id="54" name="Rectangle 53">
            <a:extLst>
              <a:ext uri="{FF2B5EF4-FFF2-40B4-BE49-F238E27FC236}">
                <a16:creationId xmlns:a16="http://schemas.microsoft.com/office/drawing/2014/main" id="{C41EA5F9-6BBB-6A15-3520-D15FD8931458}"/>
              </a:ext>
            </a:extLst>
          </p:cNvPr>
          <p:cNvSpPr/>
          <p:nvPr/>
        </p:nvSpPr>
        <p:spPr>
          <a:xfrm>
            <a:off x="1005459" y="3474778"/>
            <a:ext cx="459494" cy="461665"/>
          </a:xfrm>
          <a:prstGeom prst="rect">
            <a:avLst/>
          </a:prstGeom>
          <a:solidFill>
            <a:srgbClr val="B4B0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sz="2400" b="1" dirty="0">
                <a:solidFill>
                  <a:schemeClr val="tx1"/>
                </a:solidFill>
                <a:latin typeface="Consolas" panose="020B0609020204030204" pitchFamily="49" charset="0"/>
              </a:rPr>
              <a:t>j</a:t>
            </a:r>
          </a:p>
        </p:txBody>
      </p:sp>
      <p:sp>
        <p:nvSpPr>
          <p:cNvPr id="55" name="Rectangle 54">
            <a:extLst>
              <a:ext uri="{FF2B5EF4-FFF2-40B4-BE49-F238E27FC236}">
                <a16:creationId xmlns:a16="http://schemas.microsoft.com/office/drawing/2014/main" id="{D52BC3A2-0DAC-294B-5736-5C9971A2BF67}"/>
              </a:ext>
            </a:extLst>
          </p:cNvPr>
          <p:cNvSpPr/>
          <p:nvPr/>
        </p:nvSpPr>
        <p:spPr>
          <a:xfrm>
            <a:off x="1005459" y="3936443"/>
            <a:ext cx="459494" cy="461665"/>
          </a:xfrm>
          <a:prstGeom prst="rect">
            <a:avLst/>
          </a:prstGeom>
          <a:solidFill>
            <a:srgbClr val="B4B0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sz="2400" b="1" dirty="0">
                <a:solidFill>
                  <a:schemeClr val="tx1"/>
                </a:solidFill>
                <a:latin typeface="Consolas" panose="020B0609020204030204" pitchFamily="49" charset="0"/>
              </a:rPr>
              <a:t>…</a:t>
            </a:r>
          </a:p>
        </p:txBody>
      </p:sp>
      <p:sp>
        <p:nvSpPr>
          <p:cNvPr id="56" name="Rectangle 55">
            <a:extLst>
              <a:ext uri="{FF2B5EF4-FFF2-40B4-BE49-F238E27FC236}">
                <a16:creationId xmlns:a16="http://schemas.microsoft.com/office/drawing/2014/main" id="{46FFA652-1542-67A5-FFB4-DE57FB7164B8}"/>
              </a:ext>
            </a:extLst>
          </p:cNvPr>
          <p:cNvSpPr/>
          <p:nvPr/>
        </p:nvSpPr>
        <p:spPr>
          <a:xfrm>
            <a:off x="1005459" y="4398108"/>
            <a:ext cx="459494" cy="461665"/>
          </a:xfrm>
          <a:prstGeom prst="rect">
            <a:avLst/>
          </a:prstGeom>
          <a:solidFill>
            <a:srgbClr val="B4B0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sz="2400" b="1" dirty="0">
                <a:solidFill>
                  <a:schemeClr val="tx1"/>
                </a:solidFill>
                <a:latin typeface="Consolas" panose="020B0609020204030204" pitchFamily="49" charset="0"/>
              </a:rPr>
              <a:t>k</a:t>
            </a:r>
          </a:p>
        </p:txBody>
      </p:sp>
      <p:sp>
        <p:nvSpPr>
          <p:cNvPr id="57" name="Rectangle 56">
            <a:extLst>
              <a:ext uri="{FF2B5EF4-FFF2-40B4-BE49-F238E27FC236}">
                <a16:creationId xmlns:a16="http://schemas.microsoft.com/office/drawing/2014/main" id="{1FADEB03-E772-76FF-82C9-51ACB8AA75EA}"/>
              </a:ext>
            </a:extLst>
          </p:cNvPr>
          <p:cNvSpPr/>
          <p:nvPr/>
        </p:nvSpPr>
        <p:spPr>
          <a:xfrm>
            <a:off x="1003300" y="4859773"/>
            <a:ext cx="459494" cy="461665"/>
          </a:xfrm>
          <a:prstGeom prst="rect">
            <a:avLst/>
          </a:prstGeom>
          <a:solidFill>
            <a:srgbClr val="B4B0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sz="2400" b="1" dirty="0">
                <a:solidFill>
                  <a:schemeClr val="tx1"/>
                </a:solidFill>
                <a:latin typeface="Consolas" panose="020B0609020204030204" pitchFamily="49" charset="0"/>
              </a:rPr>
              <a:t>…</a:t>
            </a:r>
          </a:p>
        </p:txBody>
      </p:sp>
      <p:sp>
        <p:nvSpPr>
          <p:cNvPr id="58" name="Rectangle 57">
            <a:extLst>
              <a:ext uri="{FF2B5EF4-FFF2-40B4-BE49-F238E27FC236}">
                <a16:creationId xmlns:a16="http://schemas.microsoft.com/office/drawing/2014/main" id="{E8D10105-5FE1-0C4B-ECA4-F42419E045ED}"/>
              </a:ext>
            </a:extLst>
          </p:cNvPr>
          <p:cNvSpPr/>
          <p:nvPr/>
        </p:nvSpPr>
        <p:spPr>
          <a:xfrm>
            <a:off x="1886617" y="2089781"/>
            <a:ext cx="3291030" cy="3231655"/>
          </a:xfrm>
          <a:prstGeom prst="rect">
            <a:avLst/>
          </a:prstGeom>
          <a:solidFill>
            <a:srgbClr val="0091BD">
              <a:alpha val="60000"/>
            </a:srgbClr>
          </a:solidFill>
          <a:ln w="38100" cap="rnd">
            <a:solidFill>
              <a:schemeClr val="tx1"/>
            </a:solidFill>
            <a:prstDash val="dash"/>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Rectangle 61">
            <a:extLst>
              <a:ext uri="{FF2B5EF4-FFF2-40B4-BE49-F238E27FC236}">
                <a16:creationId xmlns:a16="http://schemas.microsoft.com/office/drawing/2014/main" id="{250D70F5-81A9-3C00-F11F-D13F5ED9DE91}"/>
              </a:ext>
            </a:extLst>
          </p:cNvPr>
          <p:cNvSpPr/>
          <p:nvPr/>
        </p:nvSpPr>
        <p:spPr>
          <a:xfrm>
            <a:off x="1005459" y="1479094"/>
            <a:ext cx="8958262" cy="610689"/>
          </a:xfrm>
          <a:prstGeom prst="rect">
            <a:avLst/>
          </a:prstGeom>
          <a:solidFill>
            <a:srgbClr val="CC9B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Consolas" panose="020B0609020204030204" pitchFamily="49" charset="0"/>
              </a:rPr>
              <a:t>thrust::</a:t>
            </a:r>
            <a:r>
              <a:rPr lang="en-US" sz="2800" b="1" dirty="0" err="1">
                <a:solidFill>
                  <a:schemeClr val="tx1"/>
                </a:solidFill>
                <a:latin typeface="Consolas" panose="020B0609020204030204" pitchFamily="49" charset="0"/>
              </a:rPr>
              <a:t>universal_vector</a:t>
            </a:r>
            <a:endParaRPr lang="en-US" sz="2800" b="1" dirty="0">
              <a:solidFill>
                <a:schemeClr val="tx1"/>
              </a:solidFill>
              <a:latin typeface="Consolas" panose="020B0609020204030204" pitchFamily="49" charset="0"/>
            </a:endParaRPr>
          </a:p>
        </p:txBody>
      </p:sp>
      <p:sp>
        <p:nvSpPr>
          <p:cNvPr id="63" name="Rectangle 62">
            <a:extLst>
              <a:ext uri="{FF2B5EF4-FFF2-40B4-BE49-F238E27FC236}">
                <a16:creationId xmlns:a16="http://schemas.microsoft.com/office/drawing/2014/main" id="{541CB186-26ED-FBEC-4FF6-30F6F42D15D3}"/>
              </a:ext>
            </a:extLst>
          </p:cNvPr>
          <p:cNvSpPr/>
          <p:nvPr/>
        </p:nvSpPr>
        <p:spPr>
          <a:xfrm>
            <a:off x="5791533" y="2089782"/>
            <a:ext cx="3291030" cy="3231655"/>
          </a:xfrm>
          <a:prstGeom prst="rect">
            <a:avLst/>
          </a:prstGeom>
          <a:solidFill>
            <a:srgbClr val="76B900">
              <a:alpha val="60000"/>
            </a:srgbClr>
          </a:solidFill>
          <a:ln w="38100" cap="rnd">
            <a:solidFill>
              <a:schemeClr val="tx1"/>
            </a:solidFill>
            <a:prstDash val="dash"/>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Rectangle 64">
            <a:extLst>
              <a:ext uri="{FF2B5EF4-FFF2-40B4-BE49-F238E27FC236}">
                <a16:creationId xmlns:a16="http://schemas.microsoft.com/office/drawing/2014/main" id="{4361003A-64CB-A87E-250F-DD33160E533D}"/>
              </a:ext>
            </a:extLst>
          </p:cNvPr>
          <p:cNvSpPr/>
          <p:nvPr/>
        </p:nvSpPr>
        <p:spPr>
          <a:xfrm>
            <a:off x="1464953" y="2089782"/>
            <a:ext cx="8498768" cy="3231655"/>
          </a:xfrm>
          <a:prstGeom prst="rect">
            <a:avLst/>
          </a:prstGeom>
          <a:no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2400" dirty="0">
              <a:latin typeface="Consolas" panose="020B0609020204030204" pitchFamily="49" charset="0"/>
            </a:endParaRPr>
          </a:p>
        </p:txBody>
      </p:sp>
      <p:sp>
        <p:nvSpPr>
          <p:cNvPr id="61" name="Rectangle: Rounded Corners 60">
            <a:extLst>
              <a:ext uri="{FF2B5EF4-FFF2-40B4-BE49-F238E27FC236}">
                <a16:creationId xmlns:a16="http://schemas.microsoft.com/office/drawing/2014/main" id="{B067E66C-E6AF-9163-334F-064CE00E2F29}"/>
              </a:ext>
            </a:extLst>
          </p:cNvPr>
          <p:cNvSpPr/>
          <p:nvPr/>
        </p:nvSpPr>
        <p:spPr>
          <a:xfrm>
            <a:off x="6408420" y="4473763"/>
            <a:ext cx="2060876" cy="310354"/>
          </a:xfrm>
          <a:prstGeom prst="roundRect">
            <a:avLst/>
          </a:prstGeom>
          <a:solidFill>
            <a:schemeClr val="bg2">
              <a:lumMod val="50000"/>
            </a:schemeClr>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08EFE596-4B1A-387F-6EBE-482068C088C7}"/>
              </a:ext>
            </a:extLst>
          </p:cNvPr>
          <p:cNvSpPr/>
          <p:nvPr/>
        </p:nvSpPr>
        <p:spPr>
          <a:xfrm>
            <a:off x="4568253" y="2736560"/>
            <a:ext cx="91440" cy="91440"/>
          </a:xfrm>
          <a:prstGeom prst="rect">
            <a:avLst/>
          </a:prstGeom>
          <a:solidFill>
            <a:srgbClr val="FFFF00">
              <a:alpha val="0"/>
            </a:srgbClr>
          </a:solid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9B4540A7-E443-05F9-D421-D93C7C752099}"/>
              </a:ext>
            </a:extLst>
          </p:cNvPr>
          <p:cNvSpPr/>
          <p:nvPr/>
        </p:nvSpPr>
        <p:spPr>
          <a:xfrm>
            <a:off x="6315901" y="2736560"/>
            <a:ext cx="91440" cy="91440"/>
          </a:xfrm>
          <a:prstGeom prst="rect">
            <a:avLst/>
          </a:prstGeom>
          <a:solidFill>
            <a:srgbClr val="FFFF00">
              <a:alpha val="0"/>
            </a:srgbClr>
          </a:solid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 name="Straight Arrow Connector 7">
            <a:extLst>
              <a:ext uri="{FF2B5EF4-FFF2-40B4-BE49-F238E27FC236}">
                <a16:creationId xmlns:a16="http://schemas.microsoft.com/office/drawing/2014/main" id="{4B4AEFE5-EE3B-DDEE-C5E3-2C170D3D221C}"/>
              </a:ext>
            </a:extLst>
          </p:cNvPr>
          <p:cNvCxnSpPr>
            <a:cxnSpLocks/>
            <a:stCxn id="6" idx="1"/>
            <a:endCxn id="5" idx="3"/>
          </p:cNvCxnSpPr>
          <p:nvPr/>
        </p:nvCxnSpPr>
        <p:spPr>
          <a:xfrm flipH="1">
            <a:off x="4659693" y="2782280"/>
            <a:ext cx="1656208" cy="0"/>
          </a:xfrm>
          <a:prstGeom prst="straightConnector1">
            <a:avLst/>
          </a:prstGeom>
          <a:ln w="50800" cap="rnd">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Rectangle: Rounded Corners 9">
            <a:extLst>
              <a:ext uri="{FF2B5EF4-FFF2-40B4-BE49-F238E27FC236}">
                <a16:creationId xmlns:a16="http://schemas.microsoft.com/office/drawing/2014/main" id="{611E2638-B446-0BD6-7D99-5A4AB761AB8B}"/>
              </a:ext>
            </a:extLst>
          </p:cNvPr>
          <p:cNvSpPr/>
          <p:nvPr/>
        </p:nvSpPr>
        <p:spPr>
          <a:xfrm>
            <a:off x="6408420" y="2627103"/>
            <a:ext cx="2060876" cy="310354"/>
          </a:xfrm>
          <a:prstGeom prst="roundRect">
            <a:avLst/>
          </a:prstGeom>
          <a:pattFill prst="wdDnDiag">
            <a:fgClr>
              <a:srgbClr val="C00000"/>
            </a:fgClr>
            <a:bgClr>
              <a:srgbClr val="FF0000"/>
            </a:bgClr>
          </a:pattFill>
          <a:ln w="38100" cap="rnd">
            <a:solidFill>
              <a:schemeClr val="tx1"/>
            </a:solidFill>
            <a:prstDash val="sysDot"/>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Rounded Corners 10">
            <a:extLst>
              <a:ext uri="{FF2B5EF4-FFF2-40B4-BE49-F238E27FC236}">
                <a16:creationId xmlns:a16="http://schemas.microsoft.com/office/drawing/2014/main" id="{63B2098E-969D-F439-1C3B-BDA5758D01E0}"/>
              </a:ext>
            </a:extLst>
          </p:cNvPr>
          <p:cNvSpPr/>
          <p:nvPr/>
        </p:nvSpPr>
        <p:spPr>
          <a:xfrm>
            <a:off x="2507377" y="2627103"/>
            <a:ext cx="2060876" cy="310354"/>
          </a:xfrm>
          <a:prstGeom prst="roundRect">
            <a:avLst/>
          </a:prstGeom>
          <a:solidFill>
            <a:schemeClr val="bg2">
              <a:lumMod val="50000"/>
            </a:schemeClr>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Rounded Corners 15">
            <a:extLst>
              <a:ext uri="{FF2B5EF4-FFF2-40B4-BE49-F238E27FC236}">
                <a16:creationId xmlns:a16="http://schemas.microsoft.com/office/drawing/2014/main" id="{AC3B733E-5626-DD28-63B1-CE9DDB36B343}"/>
              </a:ext>
            </a:extLst>
          </p:cNvPr>
          <p:cNvSpPr/>
          <p:nvPr/>
        </p:nvSpPr>
        <p:spPr>
          <a:xfrm>
            <a:off x="2507377" y="3550433"/>
            <a:ext cx="2060876" cy="310354"/>
          </a:xfrm>
          <a:prstGeom prst="roundRect">
            <a:avLst/>
          </a:prstGeom>
          <a:solidFill>
            <a:schemeClr val="bg2">
              <a:lumMod val="50000"/>
            </a:schemeClr>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Rounded Corners 18">
            <a:extLst>
              <a:ext uri="{FF2B5EF4-FFF2-40B4-BE49-F238E27FC236}">
                <a16:creationId xmlns:a16="http://schemas.microsoft.com/office/drawing/2014/main" id="{619FC491-DC6A-57E5-2B3F-11256A93F26A}"/>
              </a:ext>
            </a:extLst>
          </p:cNvPr>
          <p:cNvSpPr/>
          <p:nvPr/>
        </p:nvSpPr>
        <p:spPr>
          <a:xfrm>
            <a:off x="6408420" y="3550433"/>
            <a:ext cx="2060876" cy="310354"/>
          </a:xfrm>
          <a:prstGeom prst="roundRect">
            <a:avLst/>
          </a:prstGeom>
          <a:pattFill prst="wdDnDiag">
            <a:fgClr>
              <a:schemeClr val="bg2"/>
            </a:fgClr>
            <a:bgClr>
              <a:schemeClr val="bg2">
                <a:lumMod val="50000"/>
              </a:schemeClr>
            </a:bgClr>
          </a:patt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470352054"/>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759EC4-C014-B4D6-5EDC-81AF0E0FA572}"/>
            </a:ext>
          </a:extLst>
        </p:cNvPr>
        <p:cNvGrpSpPr/>
        <p:nvPr/>
      </p:nvGrpSpPr>
      <p:grpSpPr>
        <a:xfrm>
          <a:off x="0" y="0"/>
          <a:ext cx="0" cy="0"/>
          <a:chOff x="0" y="0"/>
          <a:chExt cx="0" cy="0"/>
        </a:xfrm>
      </p:grpSpPr>
      <p:sp>
        <p:nvSpPr>
          <p:cNvPr id="18" name="Rectangle: Rounded Corners 17">
            <a:extLst>
              <a:ext uri="{FF2B5EF4-FFF2-40B4-BE49-F238E27FC236}">
                <a16:creationId xmlns:a16="http://schemas.microsoft.com/office/drawing/2014/main" id="{9AF165E7-FD88-0B96-94E1-6A8EC6329C27}"/>
              </a:ext>
            </a:extLst>
          </p:cNvPr>
          <p:cNvSpPr/>
          <p:nvPr/>
        </p:nvSpPr>
        <p:spPr>
          <a:xfrm>
            <a:off x="1892300" y="596900"/>
            <a:ext cx="3291030" cy="4973409"/>
          </a:xfrm>
          <a:prstGeom prst="roundRect">
            <a:avLst>
              <a:gd name="adj" fmla="val 12618"/>
            </a:avLst>
          </a:prstGeom>
          <a:solidFill>
            <a:srgbClr val="0091BD"/>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sz="3200" dirty="0">
                <a:latin typeface="+mj-lt"/>
              </a:rPr>
              <a:t>Host Memory</a:t>
            </a:r>
          </a:p>
        </p:txBody>
      </p:sp>
      <p:sp>
        <p:nvSpPr>
          <p:cNvPr id="17" name="Rectangle: Rounded Corners 16">
            <a:extLst>
              <a:ext uri="{FF2B5EF4-FFF2-40B4-BE49-F238E27FC236}">
                <a16:creationId xmlns:a16="http://schemas.microsoft.com/office/drawing/2014/main" id="{A9385622-3C02-230F-E6EF-8DE02AC76B44}"/>
              </a:ext>
            </a:extLst>
          </p:cNvPr>
          <p:cNvSpPr/>
          <p:nvPr/>
        </p:nvSpPr>
        <p:spPr>
          <a:xfrm>
            <a:off x="5793343" y="596900"/>
            <a:ext cx="3291030" cy="4973409"/>
          </a:xfrm>
          <a:prstGeom prst="roundRect">
            <a:avLst>
              <a:gd name="adj" fmla="val 12618"/>
            </a:avLst>
          </a:prstGeom>
          <a:solidFill>
            <a:srgbClr val="76B9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sz="3200" dirty="0">
                <a:latin typeface="+mj-lt"/>
              </a:rPr>
              <a:t>Device Memory</a:t>
            </a:r>
          </a:p>
        </p:txBody>
      </p:sp>
      <p:sp>
        <p:nvSpPr>
          <p:cNvPr id="2" name="Slide Number Placeholder 1">
            <a:extLst>
              <a:ext uri="{FF2B5EF4-FFF2-40B4-BE49-F238E27FC236}">
                <a16:creationId xmlns:a16="http://schemas.microsoft.com/office/drawing/2014/main" id="{116ED8A8-07E4-E36A-015A-0AFB68AC5B9C}"/>
              </a:ext>
            </a:extLst>
          </p:cNvPr>
          <p:cNvSpPr>
            <a:spLocks noGrp="1"/>
          </p:cNvSpPr>
          <p:nvPr>
            <p:ph type="sldNum" sz="quarter" idx="11"/>
          </p:nvPr>
        </p:nvSpPr>
        <p:spPr/>
        <p:txBody>
          <a:bodyPr/>
          <a:lstStyle/>
          <a:p>
            <a:fld id="{27D56BB5-3061-446C-8933-086D56C9C75B}" type="slidenum">
              <a:rPr lang="en-US" smtClean="0"/>
              <a:t>143</a:t>
            </a:fld>
            <a:endParaRPr lang="en-US"/>
          </a:p>
        </p:txBody>
      </p:sp>
      <p:sp>
        <p:nvSpPr>
          <p:cNvPr id="3" name="Footer Placeholder 2">
            <a:extLst>
              <a:ext uri="{FF2B5EF4-FFF2-40B4-BE49-F238E27FC236}">
                <a16:creationId xmlns:a16="http://schemas.microsoft.com/office/drawing/2014/main" id="{E85D4A61-1C24-6876-EDD7-9C0F3FA79615}"/>
              </a:ext>
            </a:extLst>
          </p:cNvPr>
          <p:cNvSpPr>
            <a:spLocks noGrp="1"/>
          </p:cNvSpPr>
          <p:nvPr>
            <p:ph type="ftr" sz="quarter" idx="12"/>
          </p:nvPr>
        </p:nvSpPr>
        <p:spPr/>
        <p:txBody>
          <a:bodyPr/>
          <a:lstStyle/>
          <a:p>
            <a:r>
              <a:rPr lang="en-US"/>
              <a:t>Copyright (C) 2026 NVIDIA</a:t>
            </a:r>
            <a:endParaRPr lang="en-US" dirty="0"/>
          </a:p>
        </p:txBody>
      </p:sp>
      <p:sp>
        <p:nvSpPr>
          <p:cNvPr id="50" name="Rectangle 49">
            <a:extLst>
              <a:ext uri="{FF2B5EF4-FFF2-40B4-BE49-F238E27FC236}">
                <a16:creationId xmlns:a16="http://schemas.microsoft.com/office/drawing/2014/main" id="{7DCEE182-2E1E-D332-D433-26F31E63808D}"/>
              </a:ext>
            </a:extLst>
          </p:cNvPr>
          <p:cNvSpPr/>
          <p:nvPr/>
        </p:nvSpPr>
        <p:spPr>
          <a:xfrm>
            <a:off x="1464953" y="2089782"/>
            <a:ext cx="8498768" cy="3231655"/>
          </a:xfrm>
          <a:prstGeom prst="rect">
            <a:avLst/>
          </a:prstGeom>
          <a:solidFill>
            <a:srgbClr val="7458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2400" dirty="0">
              <a:latin typeface="Consolas" panose="020B0609020204030204" pitchFamily="49" charset="0"/>
            </a:endParaRPr>
          </a:p>
        </p:txBody>
      </p:sp>
      <p:sp>
        <p:nvSpPr>
          <p:cNvPr id="51" name="Rectangle 50">
            <a:extLst>
              <a:ext uri="{FF2B5EF4-FFF2-40B4-BE49-F238E27FC236}">
                <a16:creationId xmlns:a16="http://schemas.microsoft.com/office/drawing/2014/main" id="{A38C9CDB-781F-F3A5-2AAA-AFDE8E5CDB93}"/>
              </a:ext>
            </a:extLst>
          </p:cNvPr>
          <p:cNvSpPr/>
          <p:nvPr/>
        </p:nvSpPr>
        <p:spPr>
          <a:xfrm>
            <a:off x="1005459" y="2089783"/>
            <a:ext cx="459494" cy="461665"/>
          </a:xfrm>
          <a:prstGeom prst="rect">
            <a:avLst/>
          </a:prstGeom>
          <a:solidFill>
            <a:srgbClr val="B4B0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sz="2400" b="1" dirty="0">
                <a:solidFill>
                  <a:schemeClr val="tx1"/>
                </a:solidFill>
                <a:latin typeface="Consolas" panose="020B0609020204030204" pitchFamily="49" charset="0"/>
              </a:rPr>
              <a:t>…</a:t>
            </a:r>
          </a:p>
        </p:txBody>
      </p:sp>
      <p:sp>
        <p:nvSpPr>
          <p:cNvPr id="52" name="Rectangle 51">
            <a:extLst>
              <a:ext uri="{FF2B5EF4-FFF2-40B4-BE49-F238E27FC236}">
                <a16:creationId xmlns:a16="http://schemas.microsoft.com/office/drawing/2014/main" id="{641DF1BD-759F-FEBC-4156-B115513F0F66}"/>
              </a:ext>
            </a:extLst>
          </p:cNvPr>
          <p:cNvSpPr/>
          <p:nvPr/>
        </p:nvSpPr>
        <p:spPr>
          <a:xfrm>
            <a:off x="1005459" y="2551448"/>
            <a:ext cx="459494" cy="461665"/>
          </a:xfrm>
          <a:prstGeom prst="rect">
            <a:avLst/>
          </a:prstGeom>
          <a:solidFill>
            <a:srgbClr val="B4B0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sz="2400" b="1" dirty="0" err="1">
                <a:solidFill>
                  <a:schemeClr val="tx1"/>
                </a:solidFill>
                <a:latin typeface="Consolas" panose="020B0609020204030204" pitchFamily="49" charset="0"/>
              </a:rPr>
              <a:t>i</a:t>
            </a:r>
            <a:endParaRPr lang="en-US" sz="2400" b="1" dirty="0">
              <a:solidFill>
                <a:schemeClr val="tx1"/>
              </a:solidFill>
              <a:latin typeface="Consolas" panose="020B0609020204030204" pitchFamily="49" charset="0"/>
            </a:endParaRPr>
          </a:p>
        </p:txBody>
      </p:sp>
      <p:sp>
        <p:nvSpPr>
          <p:cNvPr id="53" name="Rectangle 52">
            <a:extLst>
              <a:ext uri="{FF2B5EF4-FFF2-40B4-BE49-F238E27FC236}">
                <a16:creationId xmlns:a16="http://schemas.microsoft.com/office/drawing/2014/main" id="{2E6142F5-BC36-8859-ACEB-7C6E5E2D0F83}"/>
              </a:ext>
            </a:extLst>
          </p:cNvPr>
          <p:cNvSpPr/>
          <p:nvPr/>
        </p:nvSpPr>
        <p:spPr>
          <a:xfrm>
            <a:off x="1005459" y="3013113"/>
            <a:ext cx="459494" cy="461665"/>
          </a:xfrm>
          <a:prstGeom prst="rect">
            <a:avLst/>
          </a:prstGeom>
          <a:solidFill>
            <a:srgbClr val="B4B0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sz="2400" b="1" dirty="0">
                <a:solidFill>
                  <a:schemeClr val="tx1"/>
                </a:solidFill>
                <a:latin typeface="Consolas" panose="020B0609020204030204" pitchFamily="49" charset="0"/>
              </a:rPr>
              <a:t>…</a:t>
            </a:r>
          </a:p>
        </p:txBody>
      </p:sp>
      <p:sp>
        <p:nvSpPr>
          <p:cNvPr id="54" name="Rectangle 53">
            <a:extLst>
              <a:ext uri="{FF2B5EF4-FFF2-40B4-BE49-F238E27FC236}">
                <a16:creationId xmlns:a16="http://schemas.microsoft.com/office/drawing/2014/main" id="{2D62770E-D803-7EA7-544F-7A356AC61537}"/>
              </a:ext>
            </a:extLst>
          </p:cNvPr>
          <p:cNvSpPr/>
          <p:nvPr/>
        </p:nvSpPr>
        <p:spPr>
          <a:xfrm>
            <a:off x="1005459" y="3474778"/>
            <a:ext cx="459494" cy="461665"/>
          </a:xfrm>
          <a:prstGeom prst="rect">
            <a:avLst/>
          </a:prstGeom>
          <a:solidFill>
            <a:srgbClr val="B4B0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sz="2400" b="1" dirty="0">
                <a:solidFill>
                  <a:schemeClr val="tx1"/>
                </a:solidFill>
                <a:latin typeface="Consolas" panose="020B0609020204030204" pitchFamily="49" charset="0"/>
              </a:rPr>
              <a:t>j</a:t>
            </a:r>
          </a:p>
        </p:txBody>
      </p:sp>
      <p:sp>
        <p:nvSpPr>
          <p:cNvPr id="55" name="Rectangle 54">
            <a:extLst>
              <a:ext uri="{FF2B5EF4-FFF2-40B4-BE49-F238E27FC236}">
                <a16:creationId xmlns:a16="http://schemas.microsoft.com/office/drawing/2014/main" id="{BBBB7CD0-567A-F0CB-94B4-B80A3B9B989D}"/>
              </a:ext>
            </a:extLst>
          </p:cNvPr>
          <p:cNvSpPr/>
          <p:nvPr/>
        </p:nvSpPr>
        <p:spPr>
          <a:xfrm>
            <a:off x="1005459" y="3936443"/>
            <a:ext cx="459494" cy="461665"/>
          </a:xfrm>
          <a:prstGeom prst="rect">
            <a:avLst/>
          </a:prstGeom>
          <a:solidFill>
            <a:srgbClr val="B4B0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sz="2400" b="1" dirty="0">
                <a:solidFill>
                  <a:schemeClr val="tx1"/>
                </a:solidFill>
                <a:latin typeface="Consolas" panose="020B0609020204030204" pitchFamily="49" charset="0"/>
              </a:rPr>
              <a:t>…</a:t>
            </a:r>
          </a:p>
        </p:txBody>
      </p:sp>
      <p:sp>
        <p:nvSpPr>
          <p:cNvPr id="56" name="Rectangle 55">
            <a:extLst>
              <a:ext uri="{FF2B5EF4-FFF2-40B4-BE49-F238E27FC236}">
                <a16:creationId xmlns:a16="http://schemas.microsoft.com/office/drawing/2014/main" id="{D0A4A11B-E655-A024-CD30-8C1EF105DA96}"/>
              </a:ext>
            </a:extLst>
          </p:cNvPr>
          <p:cNvSpPr/>
          <p:nvPr/>
        </p:nvSpPr>
        <p:spPr>
          <a:xfrm>
            <a:off x="1005459" y="4398108"/>
            <a:ext cx="459494" cy="461665"/>
          </a:xfrm>
          <a:prstGeom prst="rect">
            <a:avLst/>
          </a:prstGeom>
          <a:solidFill>
            <a:srgbClr val="B4B0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sz="2400" b="1" dirty="0">
                <a:solidFill>
                  <a:schemeClr val="tx1"/>
                </a:solidFill>
                <a:latin typeface="Consolas" panose="020B0609020204030204" pitchFamily="49" charset="0"/>
              </a:rPr>
              <a:t>k</a:t>
            </a:r>
          </a:p>
        </p:txBody>
      </p:sp>
      <p:sp>
        <p:nvSpPr>
          <p:cNvPr id="57" name="Rectangle 56">
            <a:extLst>
              <a:ext uri="{FF2B5EF4-FFF2-40B4-BE49-F238E27FC236}">
                <a16:creationId xmlns:a16="http://schemas.microsoft.com/office/drawing/2014/main" id="{155124A1-E7F8-0792-4A32-00CF6A1AD65C}"/>
              </a:ext>
            </a:extLst>
          </p:cNvPr>
          <p:cNvSpPr/>
          <p:nvPr/>
        </p:nvSpPr>
        <p:spPr>
          <a:xfrm>
            <a:off x="1003300" y="4859773"/>
            <a:ext cx="459494" cy="461665"/>
          </a:xfrm>
          <a:prstGeom prst="rect">
            <a:avLst/>
          </a:prstGeom>
          <a:solidFill>
            <a:srgbClr val="B4B0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sz="2400" b="1" dirty="0">
                <a:solidFill>
                  <a:schemeClr val="tx1"/>
                </a:solidFill>
                <a:latin typeface="Consolas" panose="020B0609020204030204" pitchFamily="49" charset="0"/>
              </a:rPr>
              <a:t>…</a:t>
            </a:r>
          </a:p>
        </p:txBody>
      </p:sp>
      <p:sp>
        <p:nvSpPr>
          <p:cNvPr id="58" name="Rectangle 57">
            <a:extLst>
              <a:ext uri="{FF2B5EF4-FFF2-40B4-BE49-F238E27FC236}">
                <a16:creationId xmlns:a16="http://schemas.microsoft.com/office/drawing/2014/main" id="{B831176B-C0CD-2A9E-9283-9FE5F6807772}"/>
              </a:ext>
            </a:extLst>
          </p:cNvPr>
          <p:cNvSpPr/>
          <p:nvPr/>
        </p:nvSpPr>
        <p:spPr>
          <a:xfrm>
            <a:off x="1886617" y="2089781"/>
            <a:ext cx="3291030" cy="3231655"/>
          </a:xfrm>
          <a:prstGeom prst="rect">
            <a:avLst/>
          </a:prstGeom>
          <a:solidFill>
            <a:srgbClr val="0091BD">
              <a:alpha val="60000"/>
            </a:srgbClr>
          </a:solidFill>
          <a:ln w="38100" cap="rnd">
            <a:solidFill>
              <a:schemeClr val="tx1"/>
            </a:solidFill>
            <a:prstDash val="dash"/>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Rectangle 61">
            <a:extLst>
              <a:ext uri="{FF2B5EF4-FFF2-40B4-BE49-F238E27FC236}">
                <a16:creationId xmlns:a16="http://schemas.microsoft.com/office/drawing/2014/main" id="{60969724-0C66-5CFF-89EB-073EEA561DCC}"/>
              </a:ext>
            </a:extLst>
          </p:cNvPr>
          <p:cNvSpPr/>
          <p:nvPr/>
        </p:nvSpPr>
        <p:spPr>
          <a:xfrm>
            <a:off x="1005459" y="1479094"/>
            <a:ext cx="8958262" cy="610689"/>
          </a:xfrm>
          <a:prstGeom prst="rect">
            <a:avLst/>
          </a:prstGeom>
          <a:solidFill>
            <a:srgbClr val="CC9B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Consolas" panose="020B0609020204030204" pitchFamily="49" charset="0"/>
              </a:rPr>
              <a:t>thrust::</a:t>
            </a:r>
            <a:r>
              <a:rPr lang="en-US" sz="2800" b="1" dirty="0" err="1">
                <a:solidFill>
                  <a:schemeClr val="tx1"/>
                </a:solidFill>
                <a:latin typeface="Consolas" panose="020B0609020204030204" pitchFamily="49" charset="0"/>
              </a:rPr>
              <a:t>universal_vector</a:t>
            </a:r>
            <a:endParaRPr lang="en-US" sz="2800" b="1" dirty="0">
              <a:solidFill>
                <a:schemeClr val="tx1"/>
              </a:solidFill>
              <a:latin typeface="Consolas" panose="020B0609020204030204" pitchFamily="49" charset="0"/>
            </a:endParaRPr>
          </a:p>
        </p:txBody>
      </p:sp>
      <p:sp>
        <p:nvSpPr>
          <p:cNvPr id="63" name="Rectangle 62">
            <a:extLst>
              <a:ext uri="{FF2B5EF4-FFF2-40B4-BE49-F238E27FC236}">
                <a16:creationId xmlns:a16="http://schemas.microsoft.com/office/drawing/2014/main" id="{D9235A58-7678-16E6-B402-8C802894988C}"/>
              </a:ext>
            </a:extLst>
          </p:cNvPr>
          <p:cNvSpPr/>
          <p:nvPr/>
        </p:nvSpPr>
        <p:spPr>
          <a:xfrm>
            <a:off x="5791533" y="2089782"/>
            <a:ext cx="3291030" cy="3231655"/>
          </a:xfrm>
          <a:prstGeom prst="rect">
            <a:avLst/>
          </a:prstGeom>
          <a:solidFill>
            <a:srgbClr val="76B900">
              <a:alpha val="60000"/>
            </a:srgbClr>
          </a:solidFill>
          <a:ln w="38100" cap="rnd">
            <a:solidFill>
              <a:schemeClr val="tx1"/>
            </a:solidFill>
            <a:prstDash val="dash"/>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Rectangle 64">
            <a:extLst>
              <a:ext uri="{FF2B5EF4-FFF2-40B4-BE49-F238E27FC236}">
                <a16:creationId xmlns:a16="http://schemas.microsoft.com/office/drawing/2014/main" id="{5873D0BB-A916-DE41-879E-EF42F565F46E}"/>
              </a:ext>
            </a:extLst>
          </p:cNvPr>
          <p:cNvSpPr/>
          <p:nvPr/>
        </p:nvSpPr>
        <p:spPr>
          <a:xfrm>
            <a:off x="1464953" y="2089782"/>
            <a:ext cx="8498768" cy="3231655"/>
          </a:xfrm>
          <a:prstGeom prst="rect">
            <a:avLst/>
          </a:prstGeom>
          <a:no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2400" dirty="0">
              <a:latin typeface="Consolas" panose="020B0609020204030204" pitchFamily="49" charset="0"/>
            </a:endParaRPr>
          </a:p>
        </p:txBody>
      </p:sp>
      <p:sp>
        <p:nvSpPr>
          <p:cNvPr id="61" name="Rectangle: Rounded Corners 60">
            <a:extLst>
              <a:ext uri="{FF2B5EF4-FFF2-40B4-BE49-F238E27FC236}">
                <a16:creationId xmlns:a16="http://schemas.microsoft.com/office/drawing/2014/main" id="{3E05EA33-8CF6-27C3-2D9F-2C9BFA504000}"/>
              </a:ext>
            </a:extLst>
          </p:cNvPr>
          <p:cNvSpPr/>
          <p:nvPr/>
        </p:nvSpPr>
        <p:spPr>
          <a:xfrm>
            <a:off x="6408420" y="4473763"/>
            <a:ext cx="2060876" cy="310354"/>
          </a:xfrm>
          <a:prstGeom prst="roundRect">
            <a:avLst/>
          </a:prstGeom>
          <a:solidFill>
            <a:schemeClr val="bg2">
              <a:lumMod val="50000"/>
            </a:schemeClr>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Rounded Corners 4">
            <a:extLst>
              <a:ext uri="{FF2B5EF4-FFF2-40B4-BE49-F238E27FC236}">
                <a16:creationId xmlns:a16="http://schemas.microsoft.com/office/drawing/2014/main" id="{5CAEE7FE-F17F-D66E-CDC5-2C3BF8D39DBA}"/>
              </a:ext>
            </a:extLst>
          </p:cNvPr>
          <p:cNvSpPr/>
          <p:nvPr/>
        </p:nvSpPr>
        <p:spPr>
          <a:xfrm>
            <a:off x="2507377" y="3550433"/>
            <a:ext cx="2060876" cy="310354"/>
          </a:xfrm>
          <a:prstGeom prst="roundRect">
            <a:avLst/>
          </a:prstGeom>
          <a:solidFill>
            <a:schemeClr val="bg2">
              <a:lumMod val="50000"/>
            </a:schemeClr>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Rounded Corners 5">
            <a:extLst>
              <a:ext uri="{FF2B5EF4-FFF2-40B4-BE49-F238E27FC236}">
                <a16:creationId xmlns:a16="http://schemas.microsoft.com/office/drawing/2014/main" id="{CD641847-018C-99DC-C95A-8850AD0B3D8E}"/>
              </a:ext>
            </a:extLst>
          </p:cNvPr>
          <p:cNvSpPr/>
          <p:nvPr/>
        </p:nvSpPr>
        <p:spPr>
          <a:xfrm>
            <a:off x="6408420" y="3550433"/>
            <a:ext cx="2060876" cy="310354"/>
          </a:xfrm>
          <a:prstGeom prst="roundRect">
            <a:avLst/>
          </a:prstGeom>
          <a:pattFill prst="wdDnDiag">
            <a:fgClr>
              <a:schemeClr val="bg2"/>
            </a:fgClr>
            <a:bgClr>
              <a:schemeClr val="bg2">
                <a:lumMod val="50000"/>
              </a:schemeClr>
            </a:bgClr>
          </a:patt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Rounded Corners 3">
            <a:extLst>
              <a:ext uri="{FF2B5EF4-FFF2-40B4-BE49-F238E27FC236}">
                <a16:creationId xmlns:a16="http://schemas.microsoft.com/office/drawing/2014/main" id="{2E54EF80-E30E-F615-006C-9B90398A8882}"/>
              </a:ext>
            </a:extLst>
          </p:cNvPr>
          <p:cNvSpPr/>
          <p:nvPr/>
        </p:nvSpPr>
        <p:spPr>
          <a:xfrm>
            <a:off x="2507377" y="2627103"/>
            <a:ext cx="2060876" cy="310354"/>
          </a:xfrm>
          <a:prstGeom prst="roundRect">
            <a:avLst/>
          </a:prstGeom>
          <a:pattFill prst="wdDnDiag">
            <a:fgClr>
              <a:schemeClr val="bg2"/>
            </a:fgClr>
            <a:bgClr>
              <a:schemeClr val="bg2">
                <a:lumMod val="50000"/>
              </a:schemeClr>
            </a:bgClr>
          </a:patt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Rounded Corners 7">
            <a:extLst>
              <a:ext uri="{FF2B5EF4-FFF2-40B4-BE49-F238E27FC236}">
                <a16:creationId xmlns:a16="http://schemas.microsoft.com/office/drawing/2014/main" id="{394C4B24-996F-29C1-AD58-89356C3A5885}"/>
              </a:ext>
            </a:extLst>
          </p:cNvPr>
          <p:cNvSpPr/>
          <p:nvPr/>
        </p:nvSpPr>
        <p:spPr>
          <a:xfrm>
            <a:off x="6408420" y="2627103"/>
            <a:ext cx="2060876" cy="310354"/>
          </a:xfrm>
          <a:prstGeom prst="roundRect">
            <a:avLst/>
          </a:prstGeom>
          <a:solidFill>
            <a:schemeClr val="bg2">
              <a:lumMod val="50000"/>
            </a:schemeClr>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379323037"/>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0F78E9-0C54-4153-7A53-946019009160}"/>
            </a:ext>
          </a:extLst>
        </p:cNvPr>
        <p:cNvGrpSpPr/>
        <p:nvPr/>
      </p:nvGrpSpPr>
      <p:grpSpPr>
        <a:xfrm>
          <a:off x="0" y="0"/>
          <a:ext cx="0" cy="0"/>
          <a:chOff x="0" y="0"/>
          <a:chExt cx="0" cy="0"/>
        </a:xfrm>
      </p:grpSpPr>
      <p:sp>
        <p:nvSpPr>
          <p:cNvPr id="18" name="Rectangle: Rounded Corners 17">
            <a:extLst>
              <a:ext uri="{FF2B5EF4-FFF2-40B4-BE49-F238E27FC236}">
                <a16:creationId xmlns:a16="http://schemas.microsoft.com/office/drawing/2014/main" id="{E4EFB040-F290-1077-64E4-994CBFAC610B}"/>
              </a:ext>
            </a:extLst>
          </p:cNvPr>
          <p:cNvSpPr/>
          <p:nvPr/>
        </p:nvSpPr>
        <p:spPr>
          <a:xfrm>
            <a:off x="1892300" y="596900"/>
            <a:ext cx="3291030" cy="4973409"/>
          </a:xfrm>
          <a:prstGeom prst="roundRect">
            <a:avLst>
              <a:gd name="adj" fmla="val 12618"/>
            </a:avLst>
          </a:prstGeom>
          <a:solidFill>
            <a:srgbClr val="0091BD"/>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sz="3200" dirty="0">
                <a:latin typeface="+mj-lt"/>
              </a:rPr>
              <a:t>Host Memory</a:t>
            </a:r>
          </a:p>
        </p:txBody>
      </p:sp>
      <p:sp>
        <p:nvSpPr>
          <p:cNvPr id="17" name="Rectangle: Rounded Corners 16">
            <a:extLst>
              <a:ext uri="{FF2B5EF4-FFF2-40B4-BE49-F238E27FC236}">
                <a16:creationId xmlns:a16="http://schemas.microsoft.com/office/drawing/2014/main" id="{14E854E7-E3F2-E963-50AA-59B20C49BE1C}"/>
              </a:ext>
            </a:extLst>
          </p:cNvPr>
          <p:cNvSpPr/>
          <p:nvPr/>
        </p:nvSpPr>
        <p:spPr>
          <a:xfrm>
            <a:off x="5793343" y="596900"/>
            <a:ext cx="3291030" cy="4973409"/>
          </a:xfrm>
          <a:prstGeom prst="roundRect">
            <a:avLst>
              <a:gd name="adj" fmla="val 12618"/>
            </a:avLst>
          </a:prstGeom>
          <a:solidFill>
            <a:srgbClr val="76B9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sz="3200" dirty="0">
                <a:latin typeface="+mj-lt"/>
              </a:rPr>
              <a:t>Device Memory</a:t>
            </a:r>
          </a:p>
        </p:txBody>
      </p:sp>
      <p:sp>
        <p:nvSpPr>
          <p:cNvPr id="2" name="Slide Number Placeholder 1">
            <a:extLst>
              <a:ext uri="{FF2B5EF4-FFF2-40B4-BE49-F238E27FC236}">
                <a16:creationId xmlns:a16="http://schemas.microsoft.com/office/drawing/2014/main" id="{33EF0995-1002-AB49-9B42-3E752BD21D83}"/>
              </a:ext>
            </a:extLst>
          </p:cNvPr>
          <p:cNvSpPr>
            <a:spLocks noGrp="1"/>
          </p:cNvSpPr>
          <p:nvPr>
            <p:ph type="sldNum" sz="quarter" idx="11"/>
          </p:nvPr>
        </p:nvSpPr>
        <p:spPr/>
        <p:txBody>
          <a:bodyPr/>
          <a:lstStyle/>
          <a:p>
            <a:fld id="{27D56BB5-3061-446C-8933-086D56C9C75B}" type="slidenum">
              <a:rPr lang="en-US" smtClean="0"/>
              <a:t>144</a:t>
            </a:fld>
            <a:endParaRPr lang="en-US"/>
          </a:p>
        </p:txBody>
      </p:sp>
      <p:sp>
        <p:nvSpPr>
          <p:cNvPr id="3" name="Footer Placeholder 2">
            <a:extLst>
              <a:ext uri="{FF2B5EF4-FFF2-40B4-BE49-F238E27FC236}">
                <a16:creationId xmlns:a16="http://schemas.microsoft.com/office/drawing/2014/main" id="{B5300801-9555-DE14-C511-E032A122B4DB}"/>
              </a:ext>
            </a:extLst>
          </p:cNvPr>
          <p:cNvSpPr>
            <a:spLocks noGrp="1"/>
          </p:cNvSpPr>
          <p:nvPr>
            <p:ph type="ftr" sz="quarter" idx="12"/>
          </p:nvPr>
        </p:nvSpPr>
        <p:spPr/>
        <p:txBody>
          <a:bodyPr/>
          <a:lstStyle/>
          <a:p>
            <a:r>
              <a:rPr lang="en-US"/>
              <a:t>Copyright (C) 2026 NVIDIA</a:t>
            </a:r>
            <a:endParaRPr lang="en-US" dirty="0"/>
          </a:p>
        </p:txBody>
      </p:sp>
      <p:sp>
        <p:nvSpPr>
          <p:cNvPr id="50" name="Rectangle 49">
            <a:extLst>
              <a:ext uri="{FF2B5EF4-FFF2-40B4-BE49-F238E27FC236}">
                <a16:creationId xmlns:a16="http://schemas.microsoft.com/office/drawing/2014/main" id="{0F99277B-816D-843C-85E4-547FCA681062}"/>
              </a:ext>
            </a:extLst>
          </p:cNvPr>
          <p:cNvSpPr/>
          <p:nvPr/>
        </p:nvSpPr>
        <p:spPr>
          <a:xfrm>
            <a:off x="1464953" y="2089782"/>
            <a:ext cx="8498768" cy="3231655"/>
          </a:xfrm>
          <a:prstGeom prst="rect">
            <a:avLst/>
          </a:prstGeom>
          <a:solidFill>
            <a:srgbClr val="7458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2400" dirty="0">
              <a:latin typeface="Consolas" panose="020B0609020204030204" pitchFamily="49" charset="0"/>
            </a:endParaRPr>
          </a:p>
        </p:txBody>
      </p:sp>
      <p:sp>
        <p:nvSpPr>
          <p:cNvPr id="51" name="Rectangle 50">
            <a:extLst>
              <a:ext uri="{FF2B5EF4-FFF2-40B4-BE49-F238E27FC236}">
                <a16:creationId xmlns:a16="http://schemas.microsoft.com/office/drawing/2014/main" id="{15FF3465-20BE-BAAA-E748-F45E2251BED3}"/>
              </a:ext>
            </a:extLst>
          </p:cNvPr>
          <p:cNvSpPr/>
          <p:nvPr/>
        </p:nvSpPr>
        <p:spPr>
          <a:xfrm>
            <a:off x="1005459" y="2089783"/>
            <a:ext cx="459494" cy="461665"/>
          </a:xfrm>
          <a:prstGeom prst="rect">
            <a:avLst/>
          </a:prstGeom>
          <a:solidFill>
            <a:srgbClr val="B4B0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sz="2400" b="1" dirty="0">
                <a:solidFill>
                  <a:schemeClr val="tx1"/>
                </a:solidFill>
                <a:latin typeface="Consolas" panose="020B0609020204030204" pitchFamily="49" charset="0"/>
              </a:rPr>
              <a:t>…</a:t>
            </a:r>
          </a:p>
        </p:txBody>
      </p:sp>
      <p:sp>
        <p:nvSpPr>
          <p:cNvPr id="52" name="Rectangle 51">
            <a:extLst>
              <a:ext uri="{FF2B5EF4-FFF2-40B4-BE49-F238E27FC236}">
                <a16:creationId xmlns:a16="http://schemas.microsoft.com/office/drawing/2014/main" id="{3C502BBC-645D-59FF-0B2C-3E978EFDAEB5}"/>
              </a:ext>
            </a:extLst>
          </p:cNvPr>
          <p:cNvSpPr/>
          <p:nvPr/>
        </p:nvSpPr>
        <p:spPr>
          <a:xfrm>
            <a:off x="1005459" y="2551448"/>
            <a:ext cx="459494" cy="461665"/>
          </a:xfrm>
          <a:prstGeom prst="rect">
            <a:avLst/>
          </a:prstGeom>
          <a:solidFill>
            <a:srgbClr val="B4B0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sz="2400" b="1" dirty="0" err="1">
                <a:solidFill>
                  <a:schemeClr val="tx1"/>
                </a:solidFill>
                <a:latin typeface="Consolas" panose="020B0609020204030204" pitchFamily="49" charset="0"/>
              </a:rPr>
              <a:t>i</a:t>
            </a:r>
            <a:endParaRPr lang="en-US" sz="2400" b="1" dirty="0">
              <a:solidFill>
                <a:schemeClr val="tx1"/>
              </a:solidFill>
              <a:latin typeface="Consolas" panose="020B0609020204030204" pitchFamily="49" charset="0"/>
            </a:endParaRPr>
          </a:p>
        </p:txBody>
      </p:sp>
      <p:sp>
        <p:nvSpPr>
          <p:cNvPr id="53" name="Rectangle 52">
            <a:extLst>
              <a:ext uri="{FF2B5EF4-FFF2-40B4-BE49-F238E27FC236}">
                <a16:creationId xmlns:a16="http://schemas.microsoft.com/office/drawing/2014/main" id="{891C8E2C-8ECA-45C8-64EB-6B75BDE6A46E}"/>
              </a:ext>
            </a:extLst>
          </p:cNvPr>
          <p:cNvSpPr/>
          <p:nvPr/>
        </p:nvSpPr>
        <p:spPr>
          <a:xfrm>
            <a:off x="1005459" y="3013113"/>
            <a:ext cx="459494" cy="461665"/>
          </a:xfrm>
          <a:prstGeom prst="rect">
            <a:avLst/>
          </a:prstGeom>
          <a:solidFill>
            <a:srgbClr val="B4B0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sz="2400" b="1" dirty="0">
                <a:solidFill>
                  <a:schemeClr val="tx1"/>
                </a:solidFill>
                <a:latin typeface="Consolas" panose="020B0609020204030204" pitchFamily="49" charset="0"/>
              </a:rPr>
              <a:t>…</a:t>
            </a:r>
          </a:p>
        </p:txBody>
      </p:sp>
      <p:sp>
        <p:nvSpPr>
          <p:cNvPr id="54" name="Rectangle 53">
            <a:extLst>
              <a:ext uri="{FF2B5EF4-FFF2-40B4-BE49-F238E27FC236}">
                <a16:creationId xmlns:a16="http://schemas.microsoft.com/office/drawing/2014/main" id="{3F179698-E623-5E73-6286-12290FE3C980}"/>
              </a:ext>
            </a:extLst>
          </p:cNvPr>
          <p:cNvSpPr/>
          <p:nvPr/>
        </p:nvSpPr>
        <p:spPr>
          <a:xfrm>
            <a:off x="1005459" y="3474778"/>
            <a:ext cx="459494" cy="461665"/>
          </a:xfrm>
          <a:prstGeom prst="rect">
            <a:avLst/>
          </a:prstGeom>
          <a:solidFill>
            <a:srgbClr val="B4B0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sz="2400" b="1" dirty="0">
                <a:solidFill>
                  <a:schemeClr val="tx1"/>
                </a:solidFill>
                <a:latin typeface="Consolas" panose="020B0609020204030204" pitchFamily="49" charset="0"/>
              </a:rPr>
              <a:t>j</a:t>
            </a:r>
          </a:p>
        </p:txBody>
      </p:sp>
      <p:sp>
        <p:nvSpPr>
          <p:cNvPr id="55" name="Rectangle 54">
            <a:extLst>
              <a:ext uri="{FF2B5EF4-FFF2-40B4-BE49-F238E27FC236}">
                <a16:creationId xmlns:a16="http://schemas.microsoft.com/office/drawing/2014/main" id="{4C322484-1D8F-9437-BAF2-BD096261B148}"/>
              </a:ext>
            </a:extLst>
          </p:cNvPr>
          <p:cNvSpPr/>
          <p:nvPr/>
        </p:nvSpPr>
        <p:spPr>
          <a:xfrm>
            <a:off x="1005459" y="3936443"/>
            <a:ext cx="459494" cy="461665"/>
          </a:xfrm>
          <a:prstGeom prst="rect">
            <a:avLst/>
          </a:prstGeom>
          <a:solidFill>
            <a:srgbClr val="B4B0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sz="2400" b="1" dirty="0">
                <a:solidFill>
                  <a:schemeClr val="tx1"/>
                </a:solidFill>
                <a:latin typeface="Consolas" panose="020B0609020204030204" pitchFamily="49" charset="0"/>
              </a:rPr>
              <a:t>…</a:t>
            </a:r>
          </a:p>
        </p:txBody>
      </p:sp>
      <p:sp>
        <p:nvSpPr>
          <p:cNvPr id="56" name="Rectangle 55">
            <a:extLst>
              <a:ext uri="{FF2B5EF4-FFF2-40B4-BE49-F238E27FC236}">
                <a16:creationId xmlns:a16="http://schemas.microsoft.com/office/drawing/2014/main" id="{4B5701DE-C789-1CAF-197F-BE7414AE826F}"/>
              </a:ext>
            </a:extLst>
          </p:cNvPr>
          <p:cNvSpPr/>
          <p:nvPr/>
        </p:nvSpPr>
        <p:spPr>
          <a:xfrm>
            <a:off x="1005459" y="4398108"/>
            <a:ext cx="459494" cy="461665"/>
          </a:xfrm>
          <a:prstGeom prst="rect">
            <a:avLst/>
          </a:prstGeom>
          <a:solidFill>
            <a:srgbClr val="B4B0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sz="2400" b="1" dirty="0">
                <a:solidFill>
                  <a:schemeClr val="tx1"/>
                </a:solidFill>
                <a:latin typeface="Consolas" panose="020B0609020204030204" pitchFamily="49" charset="0"/>
              </a:rPr>
              <a:t>k</a:t>
            </a:r>
          </a:p>
        </p:txBody>
      </p:sp>
      <p:sp>
        <p:nvSpPr>
          <p:cNvPr id="57" name="Rectangle 56">
            <a:extLst>
              <a:ext uri="{FF2B5EF4-FFF2-40B4-BE49-F238E27FC236}">
                <a16:creationId xmlns:a16="http://schemas.microsoft.com/office/drawing/2014/main" id="{41C43B71-067D-9E66-D013-496058507FEA}"/>
              </a:ext>
            </a:extLst>
          </p:cNvPr>
          <p:cNvSpPr/>
          <p:nvPr/>
        </p:nvSpPr>
        <p:spPr>
          <a:xfrm>
            <a:off x="1003300" y="4859773"/>
            <a:ext cx="459494" cy="461665"/>
          </a:xfrm>
          <a:prstGeom prst="rect">
            <a:avLst/>
          </a:prstGeom>
          <a:solidFill>
            <a:srgbClr val="B4B0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sz="2400" b="1" dirty="0">
                <a:solidFill>
                  <a:schemeClr val="tx1"/>
                </a:solidFill>
                <a:latin typeface="Consolas" panose="020B0609020204030204" pitchFamily="49" charset="0"/>
              </a:rPr>
              <a:t>…</a:t>
            </a:r>
          </a:p>
        </p:txBody>
      </p:sp>
      <p:sp>
        <p:nvSpPr>
          <p:cNvPr id="58" name="Rectangle 57">
            <a:extLst>
              <a:ext uri="{FF2B5EF4-FFF2-40B4-BE49-F238E27FC236}">
                <a16:creationId xmlns:a16="http://schemas.microsoft.com/office/drawing/2014/main" id="{93905AE5-E073-ED0B-F438-7166D829A88E}"/>
              </a:ext>
            </a:extLst>
          </p:cNvPr>
          <p:cNvSpPr/>
          <p:nvPr/>
        </p:nvSpPr>
        <p:spPr>
          <a:xfrm>
            <a:off x="1886617" y="2089781"/>
            <a:ext cx="3291030" cy="3231655"/>
          </a:xfrm>
          <a:prstGeom prst="rect">
            <a:avLst/>
          </a:prstGeom>
          <a:solidFill>
            <a:srgbClr val="0091BD">
              <a:alpha val="60000"/>
            </a:srgbClr>
          </a:solidFill>
          <a:ln w="38100" cap="rnd">
            <a:solidFill>
              <a:schemeClr val="tx1"/>
            </a:solidFill>
            <a:prstDash val="dash"/>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Rectangle 61">
            <a:extLst>
              <a:ext uri="{FF2B5EF4-FFF2-40B4-BE49-F238E27FC236}">
                <a16:creationId xmlns:a16="http://schemas.microsoft.com/office/drawing/2014/main" id="{2B5DEB3E-DF2C-534B-641D-E6ED508CDC71}"/>
              </a:ext>
            </a:extLst>
          </p:cNvPr>
          <p:cNvSpPr/>
          <p:nvPr/>
        </p:nvSpPr>
        <p:spPr>
          <a:xfrm>
            <a:off x="1005459" y="1479094"/>
            <a:ext cx="8958262" cy="610689"/>
          </a:xfrm>
          <a:prstGeom prst="rect">
            <a:avLst/>
          </a:prstGeom>
          <a:solidFill>
            <a:srgbClr val="CC9B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Consolas" panose="020B0609020204030204" pitchFamily="49" charset="0"/>
              </a:rPr>
              <a:t>thrust::</a:t>
            </a:r>
            <a:r>
              <a:rPr lang="en-US" sz="2800" b="1" dirty="0" err="1">
                <a:solidFill>
                  <a:schemeClr val="tx1"/>
                </a:solidFill>
                <a:latin typeface="Consolas" panose="020B0609020204030204" pitchFamily="49" charset="0"/>
              </a:rPr>
              <a:t>universal_vector</a:t>
            </a:r>
            <a:endParaRPr lang="en-US" sz="2800" b="1" dirty="0">
              <a:solidFill>
                <a:schemeClr val="tx1"/>
              </a:solidFill>
              <a:latin typeface="Consolas" panose="020B0609020204030204" pitchFamily="49" charset="0"/>
            </a:endParaRPr>
          </a:p>
        </p:txBody>
      </p:sp>
      <p:sp>
        <p:nvSpPr>
          <p:cNvPr id="63" name="Rectangle 62">
            <a:extLst>
              <a:ext uri="{FF2B5EF4-FFF2-40B4-BE49-F238E27FC236}">
                <a16:creationId xmlns:a16="http://schemas.microsoft.com/office/drawing/2014/main" id="{13FCEDEE-63BD-9752-5D51-21A6764E8184}"/>
              </a:ext>
            </a:extLst>
          </p:cNvPr>
          <p:cNvSpPr/>
          <p:nvPr/>
        </p:nvSpPr>
        <p:spPr>
          <a:xfrm>
            <a:off x="5791533" y="2089782"/>
            <a:ext cx="3291030" cy="3231655"/>
          </a:xfrm>
          <a:prstGeom prst="rect">
            <a:avLst/>
          </a:prstGeom>
          <a:solidFill>
            <a:srgbClr val="76B900">
              <a:alpha val="60000"/>
            </a:srgbClr>
          </a:solidFill>
          <a:ln w="38100" cap="rnd">
            <a:solidFill>
              <a:schemeClr val="tx1"/>
            </a:solidFill>
            <a:prstDash val="dash"/>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Rectangle 64">
            <a:extLst>
              <a:ext uri="{FF2B5EF4-FFF2-40B4-BE49-F238E27FC236}">
                <a16:creationId xmlns:a16="http://schemas.microsoft.com/office/drawing/2014/main" id="{02E8B2BE-64B4-5F34-8CE3-318FC1A1A211}"/>
              </a:ext>
            </a:extLst>
          </p:cNvPr>
          <p:cNvSpPr/>
          <p:nvPr/>
        </p:nvSpPr>
        <p:spPr>
          <a:xfrm>
            <a:off x="1464953" y="2089782"/>
            <a:ext cx="8498768" cy="3231655"/>
          </a:xfrm>
          <a:prstGeom prst="rect">
            <a:avLst/>
          </a:prstGeom>
          <a:no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2400" dirty="0">
              <a:latin typeface="Consolas" panose="020B0609020204030204" pitchFamily="49" charset="0"/>
            </a:endParaRPr>
          </a:p>
        </p:txBody>
      </p:sp>
      <p:sp>
        <p:nvSpPr>
          <p:cNvPr id="61" name="Rectangle: Rounded Corners 60">
            <a:extLst>
              <a:ext uri="{FF2B5EF4-FFF2-40B4-BE49-F238E27FC236}">
                <a16:creationId xmlns:a16="http://schemas.microsoft.com/office/drawing/2014/main" id="{170C1A20-0514-B227-63F8-23D586E29B24}"/>
              </a:ext>
            </a:extLst>
          </p:cNvPr>
          <p:cNvSpPr/>
          <p:nvPr/>
        </p:nvSpPr>
        <p:spPr>
          <a:xfrm>
            <a:off x="6408420" y="4473763"/>
            <a:ext cx="2060876" cy="310354"/>
          </a:xfrm>
          <a:prstGeom prst="roundRect">
            <a:avLst/>
          </a:prstGeom>
          <a:solidFill>
            <a:schemeClr val="bg2">
              <a:lumMod val="50000"/>
            </a:schemeClr>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Rounded Corners 4">
            <a:extLst>
              <a:ext uri="{FF2B5EF4-FFF2-40B4-BE49-F238E27FC236}">
                <a16:creationId xmlns:a16="http://schemas.microsoft.com/office/drawing/2014/main" id="{841F6FF9-B71E-8467-565C-BC3BA7AB829B}"/>
              </a:ext>
            </a:extLst>
          </p:cNvPr>
          <p:cNvSpPr/>
          <p:nvPr/>
        </p:nvSpPr>
        <p:spPr>
          <a:xfrm>
            <a:off x="2507377" y="3550433"/>
            <a:ext cx="2060876" cy="310354"/>
          </a:xfrm>
          <a:prstGeom prst="roundRect">
            <a:avLst/>
          </a:prstGeom>
          <a:solidFill>
            <a:schemeClr val="bg2">
              <a:lumMod val="50000"/>
            </a:schemeClr>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Rounded Corners 5">
            <a:extLst>
              <a:ext uri="{FF2B5EF4-FFF2-40B4-BE49-F238E27FC236}">
                <a16:creationId xmlns:a16="http://schemas.microsoft.com/office/drawing/2014/main" id="{67DCF49B-1C9A-4352-71B1-C8ECC6F43232}"/>
              </a:ext>
            </a:extLst>
          </p:cNvPr>
          <p:cNvSpPr/>
          <p:nvPr/>
        </p:nvSpPr>
        <p:spPr>
          <a:xfrm>
            <a:off x="6408420" y="3550433"/>
            <a:ext cx="2060876" cy="310354"/>
          </a:xfrm>
          <a:prstGeom prst="roundRect">
            <a:avLst/>
          </a:prstGeom>
          <a:pattFill prst="wdDnDiag">
            <a:fgClr>
              <a:schemeClr val="bg2"/>
            </a:fgClr>
            <a:bgClr>
              <a:schemeClr val="bg2">
                <a:lumMod val="50000"/>
              </a:schemeClr>
            </a:bgClr>
          </a:patt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Rounded Corners 3">
            <a:extLst>
              <a:ext uri="{FF2B5EF4-FFF2-40B4-BE49-F238E27FC236}">
                <a16:creationId xmlns:a16="http://schemas.microsoft.com/office/drawing/2014/main" id="{DFB39ABC-C3D1-E8F8-59B2-37ECA14B9481}"/>
              </a:ext>
            </a:extLst>
          </p:cNvPr>
          <p:cNvSpPr/>
          <p:nvPr/>
        </p:nvSpPr>
        <p:spPr>
          <a:xfrm>
            <a:off x="2507377" y="2627103"/>
            <a:ext cx="2060876" cy="310354"/>
          </a:xfrm>
          <a:prstGeom prst="roundRect">
            <a:avLst/>
          </a:prstGeom>
          <a:pattFill prst="wdDnDiag">
            <a:fgClr>
              <a:schemeClr val="bg2"/>
            </a:fgClr>
            <a:bgClr>
              <a:schemeClr val="bg2">
                <a:lumMod val="50000"/>
              </a:schemeClr>
            </a:bgClr>
          </a:patt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Rounded Corners 7">
            <a:extLst>
              <a:ext uri="{FF2B5EF4-FFF2-40B4-BE49-F238E27FC236}">
                <a16:creationId xmlns:a16="http://schemas.microsoft.com/office/drawing/2014/main" id="{3A55E263-17AC-526B-4922-34AA8A4E9D66}"/>
              </a:ext>
            </a:extLst>
          </p:cNvPr>
          <p:cNvSpPr/>
          <p:nvPr/>
        </p:nvSpPr>
        <p:spPr>
          <a:xfrm>
            <a:off x="6408420" y="2627103"/>
            <a:ext cx="2060876" cy="310354"/>
          </a:xfrm>
          <a:prstGeom prst="roundRect">
            <a:avLst/>
          </a:prstGeom>
          <a:solidFill>
            <a:schemeClr val="bg2">
              <a:lumMod val="50000"/>
            </a:schemeClr>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E9B97C50-0633-C16A-503E-4221EE426DD9}"/>
              </a:ext>
            </a:extLst>
          </p:cNvPr>
          <p:cNvSpPr/>
          <p:nvPr/>
        </p:nvSpPr>
        <p:spPr>
          <a:xfrm>
            <a:off x="4076700" y="4045406"/>
            <a:ext cx="2817669" cy="1088878"/>
          </a:xfrm>
          <a:prstGeom prst="rect">
            <a:avLst/>
          </a:prstGeom>
          <a:solidFill>
            <a:srgbClr val="C000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With Unified Memory, transfers are </a:t>
            </a:r>
            <a:r>
              <a:rPr lang="en-US" sz="2000" u="sng" dirty="0"/>
              <a:t>implicit</a:t>
            </a:r>
            <a:r>
              <a:rPr lang="en-US" sz="2000" dirty="0"/>
              <a:t> and </a:t>
            </a:r>
            <a:r>
              <a:rPr lang="en-US" sz="2000" i="1" dirty="0"/>
              <a:t>piecemeal</a:t>
            </a:r>
            <a:r>
              <a:rPr lang="en-US" sz="2000" dirty="0"/>
              <a:t>.</a:t>
            </a:r>
          </a:p>
        </p:txBody>
      </p:sp>
    </p:spTree>
    <p:extLst>
      <p:ext uri="{BB962C8B-B14F-4D97-AF65-F5344CB8AC3E}">
        <p14:creationId xmlns:p14="http://schemas.microsoft.com/office/powerpoint/2010/main" val="2268600502"/>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AAE309-24D0-0F19-C35B-93C28A45FB2F}"/>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E9A2138-D398-ED5D-E6C5-F6750B3FF7CB}"/>
              </a:ext>
            </a:extLst>
          </p:cNvPr>
          <p:cNvSpPr>
            <a:spLocks noGrp="1"/>
          </p:cNvSpPr>
          <p:nvPr>
            <p:ph type="sldNum" sz="quarter" idx="11"/>
          </p:nvPr>
        </p:nvSpPr>
        <p:spPr/>
        <p:txBody>
          <a:bodyPr/>
          <a:lstStyle/>
          <a:p>
            <a:fld id="{27D56BB5-3061-446C-8933-086D56C9C75B}" type="slidenum">
              <a:rPr lang="en-US" smtClean="0"/>
              <a:t>145</a:t>
            </a:fld>
            <a:endParaRPr lang="en-US"/>
          </a:p>
        </p:txBody>
      </p:sp>
      <p:sp>
        <p:nvSpPr>
          <p:cNvPr id="4" name="Footer Placeholder 3">
            <a:extLst>
              <a:ext uri="{FF2B5EF4-FFF2-40B4-BE49-F238E27FC236}">
                <a16:creationId xmlns:a16="http://schemas.microsoft.com/office/drawing/2014/main" id="{73B7497B-B7CB-6924-2405-356B251495C0}"/>
              </a:ext>
            </a:extLst>
          </p:cNvPr>
          <p:cNvSpPr>
            <a:spLocks noGrp="1"/>
          </p:cNvSpPr>
          <p:nvPr>
            <p:ph type="ftr" sz="quarter" idx="12"/>
          </p:nvPr>
        </p:nvSpPr>
        <p:spPr/>
        <p:txBody>
          <a:bodyPr/>
          <a:lstStyle/>
          <a:p>
            <a:r>
              <a:rPr lang="en-US"/>
              <a:t>Copyright (C) 2026 NVIDIA</a:t>
            </a:r>
            <a:endParaRPr lang="en-US" dirty="0"/>
          </a:p>
        </p:txBody>
      </p:sp>
      <p:graphicFrame>
        <p:nvGraphicFramePr>
          <p:cNvPr id="2" name="Table 1">
            <a:extLst>
              <a:ext uri="{FF2B5EF4-FFF2-40B4-BE49-F238E27FC236}">
                <a16:creationId xmlns:a16="http://schemas.microsoft.com/office/drawing/2014/main" id="{BF038C2B-0FB5-5D19-86DC-72A1580C5E2A}"/>
              </a:ext>
            </a:extLst>
          </p:cNvPr>
          <p:cNvGraphicFramePr>
            <a:graphicFrameLocks noGrp="1"/>
          </p:cNvGraphicFramePr>
          <p:nvPr>
            <p:extLst>
              <p:ext uri="{D42A27DB-BD31-4B8C-83A1-F6EECF244321}">
                <p14:modId xmlns:p14="http://schemas.microsoft.com/office/powerpoint/2010/main" val="645450734"/>
              </p:ext>
            </p:extLst>
          </p:nvPr>
        </p:nvGraphicFramePr>
        <p:xfrm>
          <a:off x="679450" y="1339850"/>
          <a:ext cx="9618132" cy="1399116"/>
        </p:xfrm>
        <a:graphic>
          <a:graphicData uri="http://schemas.openxmlformats.org/drawingml/2006/table">
            <a:tbl>
              <a:tblPr firstRow="1">
                <a:tableStyleId>{5C22544A-7EE6-4342-B048-85BDC9FD1C3A}</a:tableStyleId>
              </a:tblPr>
              <a:tblGrid>
                <a:gridCol w="4239391">
                  <a:extLst>
                    <a:ext uri="{9D8B030D-6E8A-4147-A177-3AD203B41FA5}">
                      <a16:colId xmlns:a16="http://schemas.microsoft.com/office/drawing/2014/main" val="2161169798"/>
                    </a:ext>
                  </a:extLst>
                </a:gridCol>
                <a:gridCol w="2348734">
                  <a:extLst>
                    <a:ext uri="{9D8B030D-6E8A-4147-A177-3AD203B41FA5}">
                      <a16:colId xmlns:a16="http://schemas.microsoft.com/office/drawing/2014/main" val="2640987665"/>
                    </a:ext>
                  </a:extLst>
                </a:gridCol>
                <a:gridCol w="3030007">
                  <a:extLst>
                    <a:ext uri="{9D8B030D-6E8A-4147-A177-3AD203B41FA5}">
                      <a16:colId xmlns:a16="http://schemas.microsoft.com/office/drawing/2014/main" val="31616442"/>
                    </a:ext>
                  </a:extLst>
                </a:gridCol>
              </a:tblGrid>
              <a:tr h="699558">
                <a:tc>
                  <a:txBody>
                    <a:bodyPr/>
                    <a:lstStyle/>
                    <a:p>
                      <a:pPr algn="ctr"/>
                      <a:r>
                        <a:rPr lang="en-US" sz="2400" dirty="0">
                          <a:solidFill>
                            <a:schemeClr val="tx1"/>
                          </a:solidFill>
                        </a:rPr>
                        <a:t>Thrust Container</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a:solidFill>
                            <a:schemeClr val="tx1"/>
                          </a:solidFill>
                        </a:rPr>
                        <a:t>Accessible </a:t>
                      </a:r>
                      <a:r>
                        <a:rPr lang="en-US" sz="2400" dirty="0">
                          <a:solidFill>
                            <a:schemeClr val="tx1"/>
                          </a:solidFill>
                        </a:rPr>
                        <a:t>in…</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dirty="0">
                          <a:solidFill>
                            <a:schemeClr val="tx1"/>
                          </a:solidFill>
                        </a:rPr>
                        <a:t>Transfers are…</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34724643"/>
                  </a:ext>
                </a:extLst>
              </a:tr>
              <a:tr h="699558">
                <a:tc>
                  <a:txBody>
                    <a:bodyPr/>
                    <a:lstStyle/>
                    <a:p>
                      <a:r>
                        <a:rPr lang="en-US" sz="2000" dirty="0" err="1">
                          <a:solidFill>
                            <a:schemeClr val="tx1"/>
                          </a:solidFill>
                          <a:latin typeface="Consolas" panose="020B0609020204030204" pitchFamily="49" charset="0"/>
                        </a:rPr>
                        <a:t>universal_vector</a:t>
                      </a:r>
                      <a:endParaRPr lang="en-US" sz="2000" dirty="0">
                        <a:solidFill>
                          <a:schemeClr val="tx1"/>
                        </a:solidFill>
                        <a:latin typeface="Consolas" panose="020B0609020204030204" pitchFamily="49"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6B900"/>
                    </a:solidFill>
                  </a:tcPr>
                </a:tc>
                <a:tc>
                  <a:txBody>
                    <a:bodyPr/>
                    <a:lstStyle/>
                    <a:p>
                      <a:r>
                        <a:rPr lang="en-US" sz="2000" dirty="0">
                          <a:solidFill>
                            <a:schemeClr val="tx1"/>
                          </a:solidFill>
                        </a:rPr>
                        <a:t>Host and device</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6B900"/>
                    </a:solidFill>
                  </a:tcPr>
                </a:tc>
                <a:tc>
                  <a:txBody>
                    <a:bodyPr/>
                    <a:lstStyle/>
                    <a:p>
                      <a:r>
                        <a:rPr lang="en-US" sz="2000" dirty="0">
                          <a:solidFill>
                            <a:schemeClr val="tx1"/>
                          </a:solidFill>
                        </a:rPr>
                        <a:t>Implicit upon access</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6B900"/>
                    </a:solidFill>
                  </a:tcPr>
                </a:tc>
                <a:extLst>
                  <a:ext uri="{0D108BD9-81ED-4DB2-BD59-A6C34878D82A}">
                    <a16:rowId xmlns:a16="http://schemas.microsoft.com/office/drawing/2014/main" val="193536203"/>
                  </a:ext>
                </a:extLst>
              </a:tr>
            </a:tbl>
          </a:graphicData>
        </a:graphic>
      </p:graphicFrame>
    </p:spTree>
    <p:extLst>
      <p:ext uri="{BB962C8B-B14F-4D97-AF65-F5344CB8AC3E}">
        <p14:creationId xmlns:p14="http://schemas.microsoft.com/office/powerpoint/2010/main" val="2077925663"/>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93E237-F7CE-3AED-1FC8-71C0EFE142D7}"/>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D49B45B-0453-C934-5F27-5BC4B01E0C47}"/>
              </a:ext>
            </a:extLst>
          </p:cNvPr>
          <p:cNvSpPr>
            <a:spLocks noGrp="1"/>
          </p:cNvSpPr>
          <p:nvPr>
            <p:ph type="sldNum" sz="quarter" idx="11"/>
          </p:nvPr>
        </p:nvSpPr>
        <p:spPr/>
        <p:txBody>
          <a:bodyPr/>
          <a:lstStyle/>
          <a:p>
            <a:fld id="{27D56BB5-3061-446C-8933-086D56C9C75B}" type="slidenum">
              <a:rPr lang="en-US" smtClean="0"/>
              <a:t>146</a:t>
            </a:fld>
            <a:endParaRPr lang="en-US"/>
          </a:p>
        </p:txBody>
      </p:sp>
      <p:sp>
        <p:nvSpPr>
          <p:cNvPr id="4" name="Footer Placeholder 3">
            <a:extLst>
              <a:ext uri="{FF2B5EF4-FFF2-40B4-BE49-F238E27FC236}">
                <a16:creationId xmlns:a16="http://schemas.microsoft.com/office/drawing/2014/main" id="{87E8187C-FF19-8557-1D65-3C911A653352}"/>
              </a:ext>
            </a:extLst>
          </p:cNvPr>
          <p:cNvSpPr>
            <a:spLocks noGrp="1"/>
          </p:cNvSpPr>
          <p:nvPr>
            <p:ph type="ftr" sz="quarter" idx="12"/>
          </p:nvPr>
        </p:nvSpPr>
        <p:spPr/>
        <p:txBody>
          <a:bodyPr/>
          <a:lstStyle/>
          <a:p>
            <a:r>
              <a:rPr lang="en-US"/>
              <a:t>Copyright (C) 2026 NVIDIA</a:t>
            </a:r>
            <a:endParaRPr lang="en-US" dirty="0"/>
          </a:p>
        </p:txBody>
      </p:sp>
      <p:graphicFrame>
        <p:nvGraphicFramePr>
          <p:cNvPr id="2" name="Table 1">
            <a:extLst>
              <a:ext uri="{FF2B5EF4-FFF2-40B4-BE49-F238E27FC236}">
                <a16:creationId xmlns:a16="http://schemas.microsoft.com/office/drawing/2014/main" id="{960C8621-4867-32D2-6602-E430B559608E}"/>
              </a:ext>
            </a:extLst>
          </p:cNvPr>
          <p:cNvGraphicFramePr>
            <a:graphicFrameLocks noGrp="1"/>
          </p:cNvGraphicFramePr>
          <p:nvPr>
            <p:extLst>
              <p:ext uri="{D42A27DB-BD31-4B8C-83A1-F6EECF244321}">
                <p14:modId xmlns:p14="http://schemas.microsoft.com/office/powerpoint/2010/main" val="3505223026"/>
              </p:ext>
            </p:extLst>
          </p:nvPr>
        </p:nvGraphicFramePr>
        <p:xfrm>
          <a:off x="679450" y="1339850"/>
          <a:ext cx="9618132" cy="2798232"/>
        </p:xfrm>
        <a:graphic>
          <a:graphicData uri="http://schemas.openxmlformats.org/drawingml/2006/table">
            <a:tbl>
              <a:tblPr firstRow="1">
                <a:tableStyleId>{5C22544A-7EE6-4342-B048-85BDC9FD1C3A}</a:tableStyleId>
              </a:tblPr>
              <a:tblGrid>
                <a:gridCol w="4239391">
                  <a:extLst>
                    <a:ext uri="{9D8B030D-6E8A-4147-A177-3AD203B41FA5}">
                      <a16:colId xmlns:a16="http://schemas.microsoft.com/office/drawing/2014/main" val="2161169798"/>
                    </a:ext>
                  </a:extLst>
                </a:gridCol>
                <a:gridCol w="2348734">
                  <a:extLst>
                    <a:ext uri="{9D8B030D-6E8A-4147-A177-3AD203B41FA5}">
                      <a16:colId xmlns:a16="http://schemas.microsoft.com/office/drawing/2014/main" val="2640987665"/>
                    </a:ext>
                  </a:extLst>
                </a:gridCol>
                <a:gridCol w="3030007">
                  <a:extLst>
                    <a:ext uri="{9D8B030D-6E8A-4147-A177-3AD203B41FA5}">
                      <a16:colId xmlns:a16="http://schemas.microsoft.com/office/drawing/2014/main" val="31616442"/>
                    </a:ext>
                  </a:extLst>
                </a:gridCol>
              </a:tblGrid>
              <a:tr h="699558">
                <a:tc>
                  <a:txBody>
                    <a:bodyPr/>
                    <a:lstStyle/>
                    <a:p>
                      <a:pPr algn="ctr"/>
                      <a:r>
                        <a:rPr lang="en-US" sz="2400" dirty="0">
                          <a:solidFill>
                            <a:schemeClr val="tx1"/>
                          </a:solidFill>
                        </a:rPr>
                        <a:t>Thrust Container</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a:solidFill>
                            <a:schemeClr val="tx1"/>
                          </a:solidFill>
                        </a:rPr>
                        <a:t>Accessible </a:t>
                      </a:r>
                      <a:r>
                        <a:rPr lang="en-US" sz="2400" dirty="0">
                          <a:solidFill>
                            <a:schemeClr val="tx1"/>
                          </a:solidFill>
                        </a:rPr>
                        <a:t>in…</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dirty="0">
                          <a:solidFill>
                            <a:schemeClr val="tx1"/>
                          </a:solidFill>
                        </a:rPr>
                        <a:t>Transfers are…</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34724643"/>
                  </a:ext>
                </a:extLst>
              </a:tr>
              <a:tr h="699558">
                <a:tc>
                  <a:txBody>
                    <a:bodyPr/>
                    <a:lstStyle/>
                    <a:p>
                      <a:r>
                        <a:rPr lang="en-US" sz="2000" dirty="0" err="1">
                          <a:solidFill>
                            <a:schemeClr val="tx1"/>
                          </a:solidFill>
                          <a:latin typeface="Consolas" panose="020B0609020204030204" pitchFamily="49" charset="0"/>
                        </a:rPr>
                        <a:t>universal_vector</a:t>
                      </a:r>
                      <a:endParaRPr lang="en-US" sz="2000" dirty="0">
                        <a:solidFill>
                          <a:schemeClr val="tx1"/>
                        </a:solidFill>
                        <a:latin typeface="Consolas" panose="020B0609020204030204" pitchFamily="49"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6B900"/>
                    </a:solidFill>
                  </a:tcPr>
                </a:tc>
                <a:tc>
                  <a:txBody>
                    <a:bodyPr/>
                    <a:lstStyle/>
                    <a:p>
                      <a:r>
                        <a:rPr lang="en-US" sz="2000" dirty="0">
                          <a:solidFill>
                            <a:schemeClr val="tx1"/>
                          </a:solidFill>
                        </a:rPr>
                        <a:t>Host and device</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6B900"/>
                    </a:solidFill>
                  </a:tcPr>
                </a:tc>
                <a:tc>
                  <a:txBody>
                    <a:bodyPr/>
                    <a:lstStyle/>
                    <a:p>
                      <a:r>
                        <a:rPr lang="en-US" sz="2000" dirty="0">
                          <a:solidFill>
                            <a:schemeClr val="tx1"/>
                          </a:solidFill>
                        </a:rPr>
                        <a:t>Implicit upon access</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6B900"/>
                    </a:solidFill>
                  </a:tcPr>
                </a:tc>
                <a:extLst>
                  <a:ext uri="{0D108BD9-81ED-4DB2-BD59-A6C34878D82A}">
                    <a16:rowId xmlns:a16="http://schemas.microsoft.com/office/drawing/2014/main" val="193536203"/>
                  </a:ext>
                </a:extLst>
              </a:tr>
              <a:tr h="699558">
                <a:tc>
                  <a:txBody>
                    <a:bodyPr/>
                    <a:lstStyle/>
                    <a:p>
                      <a:r>
                        <a:rPr lang="en-US" sz="2000" dirty="0" err="1">
                          <a:solidFill>
                            <a:schemeClr val="tx1"/>
                          </a:solidFill>
                          <a:latin typeface="Consolas" panose="020B0609020204030204" pitchFamily="49" charset="0"/>
                        </a:rPr>
                        <a:t>host_vector</a:t>
                      </a:r>
                      <a:endParaRPr lang="en-US" sz="2000" dirty="0">
                        <a:solidFill>
                          <a:schemeClr val="tx1"/>
                        </a:solidFill>
                        <a:latin typeface="Consolas" panose="020B0609020204030204" pitchFamily="49"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6B900"/>
                    </a:solidFill>
                  </a:tcPr>
                </a:tc>
                <a:tc>
                  <a:txBody>
                    <a:bodyPr/>
                    <a:lstStyle/>
                    <a:p>
                      <a:r>
                        <a:rPr lang="en-US" sz="2000" dirty="0">
                          <a:solidFill>
                            <a:schemeClr val="tx1"/>
                          </a:solidFill>
                        </a:rPr>
                        <a:t>Host only</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6B900"/>
                    </a:solidFill>
                  </a:tcPr>
                </a:tc>
                <a:tc rowSpan="2">
                  <a:txBody>
                    <a:bodyPr/>
                    <a:lstStyle/>
                    <a:p>
                      <a:endParaRPr lang="en-US" sz="2000" dirty="0">
                        <a:solidFill>
                          <a:schemeClr val="tx1"/>
                        </a:solidFill>
                        <a:latin typeface="Consolas" panose="020B0609020204030204" pitchFamily="49"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55860617"/>
                  </a:ext>
                </a:extLst>
              </a:tr>
              <a:tr h="699558">
                <a:tc>
                  <a:txBody>
                    <a:bodyPr/>
                    <a:lstStyle/>
                    <a:p>
                      <a:r>
                        <a:rPr lang="en-US" sz="2000" dirty="0" err="1">
                          <a:solidFill>
                            <a:schemeClr val="tx1"/>
                          </a:solidFill>
                          <a:latin typeface="Consolas" panose="020B0609020204030204" pitchFamily="49" charset="0"/>
                        </a:rPr>
                        <a:t>device_vector</a:t>
                      </a:r>
                      <a:endParaRPr lang="en-US" sz="2000" dirty="0">
                        <a:solidFill>
                          <a:schemeClr val="tx1"/>
                        </a:solidFill>
                        <a:latin typeface="Consolas" panose="020B0609020204030204" pitchFamily="49"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6B900"/>
                    </a:solidFill>
                  </a:tcPr>
                </a:tc>
                <a:tc>
                  <a:txBody>
                    <a:bodyPr/>
                    <a:lstStyle/>
                    <a:p>
                      <a:r>
                        <a:rPr lang="en-US" sz="2000" dirty="0">
                          <a:solidFill>
                            <a:schemeClr val="tx1"/>
                          </a:solidFill>
                        </a:rPr>
                        <a:t>Device only</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6B900"/>
                    </a:solidFill>
                  </a:tcPr>
                </a:tc>
                <a:tc vMerge="1">
                  <a:txBody>
                    <a:bodyPr/>
                    <a:lstStyle/>
                    <a:p>
                      <a:endParaRPr lang="en-US" dirty="0">
                        <a:solidFill>
                          <a:schemeClr val="tx1"/>
                        </a:solidFill>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6B900"/>
                    </a:solidFill>
                  </a:tcPr>
                </a:tc>
                <a:extLst>
                  <a:ext uri="{0D108BD9-81ED-4DB2-BD59-A6C34878D82A}">
                    <a16:rowId xmlns:a16="http://schemas.microsoft.com/office/drawing/2014/main" val="2815807503"/>
                  </a:ext>
                </a:extLst>
              </a:tr>
            </a:tbl>
          </a:graphicData>
        </a:graphic>
      </p:graphicFrame>
    </p:spTree>
    <p:extLst>
      <p:ext uri="{BB962C8B-B14F-4D97-AF65-F5344CB8AC3E}">
        <p14:creationId xmlns:p14="http://schemas.microsoft.com/office/powerpoint/2010/main" val="1837779038"/>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369B92-04C0-D96A-A10F-400FEF42D718}"/>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52E4A28-7242-B28F-F4BC-597BE073CE38}"/>
              </a:ext>
            </a:extLst>
          </p:cNvPr>
          <p:cNvSpPr>
            <a:spLocks noGrp="1"/>
          </p:cNvSpPr>
          <p:nvPr>
            <p:ph type="sldNum" sz="quarter" idx="11"/>
          </p:nvPr>
        </p:nvSpPr>
        <p:spPr/>
        <p:txBody>
          <a:bodyPr/>
          <a:lstStyle/>
          <a:p>
            <a:fld id="{27D56BB5-3061-446C-8933-086D56C9C75B}" type="slidenum">
              <a:rPr lang="en-US" smtClean="0"/>
              <a:t>147</a:t>
            </a:fld>
            <a:endParaRPr lang="en-US"/>
          </a:p>
        </p:txBody>
      </p:sp>
      <p:sp>
        <p:nvSpPr>
          <p:cNvPr id="4" name="Footer Placeholder 3">
            <a:extLst>
              <a:ext uri="{FF2B5EF4-FFF2-40B4-BE49-F238E27FC236}">
                <a16:creationId xmlns:a16="http://schemas.microsoft.com/office/drawing/2014/main" id="{0CF815FC-D775-233F-5A54-65D947B54638}"/>
              </a:ext>
            </a:extLst>
          </p:cNvPr>
          <p:cNvSpPr>
            <a:spLocks noGrp="1"/>
          </p:cNvSpPr>
          <p:nvPr>
            <p:ph type="ftr" sz="quarter" idx="12"/>
          </p:nvPr>
        </p:nvSpPr>
        <p:spPr/>
        <p:txBody>
          <a:bodyPr/>
          <a:lstStyle/>
          <a:p>
            <a:r>
              <a:rPr lang="en-US"/>
              <a:t>Copyright (C) 2026 NVIDIA</a:t>
            </a:r>
            <a:endParaRPr lang="en-US" dirty="0"/>
          </a:p>
        </p:txBody>
      </p:sp>
      <p:graphicFrame>
        <p:nvGraphicFramePr>
          <p:cNvPr id="2" name="Table 1">
            <a:extLst>
              <a:ext uri="{FF2B5EF4-FFF2-40B4-BE49-F238E27FC236}">
                <a16:creationId xmlns:a16="http://schemas.microsoft.com/office/drawing/2014/main" id="{C558289C-4236-52AC-8627-5DC1AEE11856}"/>
              </a:ext>
            </a:extLst>
          </p:cNvPr>
          <p:cNvGraphicFramePr>
            <a:graphicFrameLocks noGrp="1"/>
          </p:cNvGraphicFramePr>
          <p:nvPr>
            <p:extLst>
              <p:ext uri="{D42A27DB-BD31-4B8C-83A1-F6EECF244321}">
                <p14:modId xmlns:p14="http://schemas.microsoft.com/office/powerpoint/2010/main" val="1991053531"/>
              </p:ext>
            </p:extLst>
          </p:nvPr>
        </p:nvGraphicFramePr>
        <p:xfrm>
          <a:off x="679450" y="1339850"/>
          <a:ext cx="9618132" cy="2798232"/>
        </p:xfrm>
        <a:graphic>
          <a:graphicData uri="http://schemas.openxmlformats.org/drawingml/2006/table">
            <a:tbl>
              <a:tblPr firstRow="1">
                <a:tableStyleId>{5C22544A-7EE6-4342-B048-85BDC9FD1C3A}</a:tableStyleId>
              </a:tblPr>
              <a:tblGrid>
                <a:gridCol w="4239391">
                  <a:extLst>
                    <a:ext uri="{9D8B030D-6E8A-4147-A177-3AD203B41FA5}">
                      <a16:colId xmlns:a16="http://schemas.microsoft.com/office/drawing/2014/main" val="2161169798"/>
                    </a:ext>
                  </a:extLst>
                </a:gridCol>
                <a:gridCol w="2348734">
                  <a:extLst>
                    <a:ext uri="{9D8B030D-6E8A-4147-A177-3AD203B41FA5}">
                      <a16:colId xmlns:a16="http://schemas.microsoft.com/office/drawing/2014/main" val="2640987665"/>
                    </a:ext>
                  </a:extLst>
                </a:gridCol>
                <a:gridCol w="3030007">
                  <a:extLst>
                    <a:ext uri="{9D8B030D-6E8A-4147-A177-3AD203B41FA5}">
                      <a16:colId xmlns:a16="http://schemas.microsoft.com/office/drawing/2014/main" val="31616442"/>
                    </a:ext>
                  </a:extLst>
                </a:gridCol>
              </a:tblGrid>
              <a:tr h="699558">
                <a:tc>
                  <a:txBody>
                    <a:bodyPr/>
                    <a:lstStyle/>
                    <a:p>
                      <a:pPr algn="ctr"/>
                      <a:r>
                        <a:rPr lang="en-US" sz="2400" dirty="0">
                          <a:solidFill>
                            <a:schemeClr val="tx1"/>
                          </a:solidFill>
                        </a:rPr>
                        <a:t>Thrust Container</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a:solidFill>
                            <a:schemeClr val="tx1"/>
                          </a:solidFill>
                        </a:rPr>
                        <a:t>Accessible </a:t>
                      </a:r>
                      <a:r>
                        <a:rPr lang="en-US" sz="2400" dirty="0">
                          <a:solidFill>
                            <a:schemeClr val="tx1"/>
                          </a:solidFill>
                        </a:rPr>
                        <a:t>in…</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dirty="0">
                          <a:solidFill>
                            <a:schemeClr val="tx1"/>
                          </a:solidFill>
                        </a:rPr>
                        <a:t>Transfers are…</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34724643"/>
                  </a:ext>
                </a:extLst>
              </a:tr>
              <a:tr h="699558">
                <a:tc>
                  <a:txBody>
                    <a:bodyPr/>
                    <a:lstStyle/>
                    <a:p>
                      <a:r>
                        <a:rPr lang="en-US" sz="2000" dirty="0" err="1">
                          <a:solidFill>
                            <a:schemeClr val="tx1"/>
                          </a:solidFill>
                          <a:latin typeface="Consolas" panose="020B0609020204030204" pitchFamily="49" charset="0"/>
                        </a:rPr>
                        <a:t>universal_vector</a:t>
                      </a:r>
                      <a:endParaRPr lang="en-US" sz="2000" dirty="0">
                        <a:solidFill>
                          <a:schemeClr val="tx1"/>
                        </a:solidFill>
                        <a:latin typeface="Consolas" panose="020B0609020204030204" pitchFamily="49"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6B900"/>
                    </a:solidFill>
                  </a:tcPr>
                </a:tc>
                <a:tc>
                  <a:txBody>
                    <a:bodyPr/>
                    <a:lstStyle/>
                    <a:p>
                      <a:r>
                        <a:rPr lang="en-US" sz="2000" dirty="0">
                          <a:solidFill>
                            <a:schemeClr val="tx1"/>
                          </a:solidFill>
                        </a:rPr>
                        <a:t>Host and device</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6B900"/>
                    </a:solidFill>
                  </a:tcPr>
                </a:tc>
                <a:tc>
                  <a:txBody>
                    <a:bodyPr/>
                    <a:lstStyle/>
                    <a:p>
                      <a:r>
                        <a:rPr lang="en-US" sz="2000" dirty="0">
                          <a:solidFill>
                            <a:schemeClr val="tx1"/>
                          </a:solidFill>
                        </a:rPr>
                        <a:t>Implicit upon access</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6B900"/>
                    </a:solidFill>
                  </a:tcPr>
                </a:tc>
                <a:extLst>
                  <a:ext uri="{0D108BD9-81ED-4DB2-BD59-A6C34878D82A}">
                    <a16:rowId xmlns:a16="http://schemas.microsoft.com/office/drawing/2014/main" val="193536203"/>
                  </a:ext>
                </a:extLst>
              </a:tr>
              <a:tr h="699558">
                <a:tc>
                  <a:txBody>
                    <a:bodyPr/>
                    <a:lstStyle/>
                    <a:p>
                      <a:r>
                        <a:rPr lang="en-US" sz="2000" dirty="0" err="1">
                          <a:solidFill>
                            <a:schemeClr val="tx1"/>
                          </a:solidFill>
                          <a:latin typeface="Consolas" panose="020B0609020204030204" pitchFamily="49" charset="0"/>
                        </a:rPr>
                        <a:t>host_vector</a:t>
                      </a:r>
                      <a:endParaRPr lang="en-US" sz="2000" dirty="0">
                        <a:solidFill>
                          <a:schemeClr val="tx1"/>
                        </a:solidFill>
                        <a:latin typeface="Consolas" panose="020B0609020204030204" pitchFamily="49"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6B900"/>
                    </a:solidFill>
                  </a:tcPr>
                </a:tc>
                <a:tc>
                  <a:txBody>
                    <a:bodyPr/>
                    <a:lstStyle/>
                    <a:p>
                      <a:r>
                        <a:rPr lang="en-US" sz="2000" dirty="0">
                          <a:solidFill>
                            <a:schemeClr val="tx1"/>
                          </a:solidFill>
                        </a:rPr>
                        <a:t>Host only</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6B900"/>
                    </a:solidFill>
                  </a:tcPr>
                </a:tc>
                <a:tc rowSpan="2">
                  <a:txBody>
                    <a:bodyPr/>
                    <a:lstStyle/>
                    <a:p>
                      <a:r>
                        <a:rPr lang="en-US" sz="2000" dirty="0">
                          <a:solidFill>
                            <a:schemeClr val="tx1"/>
                          </a:solidFill>
                        </a:rPr>
                        <a:t>Explicit via </a:t>
                      </a:r>
                      <a:r>
                        <a:rPr lang="en-US" sz="2000" dirty="0">
                          <a:solidFill>
                            <a:schemeClr val="tx1"/>
                          </a:solidFill>
                          <a:latin typeface="Consolas" panose="020B0609020204030204" pitchFamily="49" charset="0"/>
                        </a:rPr>
                        <a:t>thrust::copy</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6B900"/>
                    </a:solidFill>
                  </a:tcPr>
                </a:tc>
                <a:extLst>
                  <a:ext uri="{0D108BD9-81ED-4DB2-BD59-A6C34878D82A}">
                    <a16:rowId xmlns:a16="http://schemas.microsoft.com/office/drawing/2014/main" val="255860617"/>
                  </a:ext>
                </a:extLst>
              </a:tr>
              <a:tr h="699558">
                <a:tc>
                  <a:txBody>
                    <a:bodyPr/>
                    <a:lstStyle/>
                    <a:p>
                      <a:r>
                        <a:rPr lang="en-US" sz="2000" dirty="0" err="1">
                          <a:solidFill>
                            <a:schemeClr val="tx1"/>
                          </a:solidFill>
                          <a:latin typeface="Consolas" panose="020B0609020204030204" pitchFamily="49" charset="0"/>
                        </a:rPr>
                        <a:t>device_vector</a:t>
                      </a:r>
                      <a:endParaRPr lang="en-US" sz="2000" dirty="0">
                        <a:solidFill>
                          <a:schemeClr val="tx1"/>
                        </a:solidFill>
                        <a:latin typeface="Consolas" panose="020B0609020204030204" pitchFamily="49"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6B900"/>
                    </a:solidFill>
                  </a:tcPr>
                </a:tc>
                <a:tc>
                  <a:txBody>
                    <a:bodyPr/>
                    <a:lstStyle/>
                    <a:p>
                      <a:r>
                        <a:rPr lang="en-US" sz="2000" dirty="0">
                          <a:solidFill>
                            <a:schemeClr val="tx1"/>
                          </a:solidFill>
                        </a:rPr>
                        <a:t>Device only</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6B900"/>
                    </a:solidFill>
                  </a:tcPr>
                </a:tc>
                <a:tc vMerge="1">
                  <a:txBody>
                    <a:bodyPr/>
                    <a:lstStyle/>
                    <a:p>
                      <a:endParaRPr lang="en-US" dirty="0">
                        <a:solidFill>
                          <a:schemeClr val="tx1"/>
                        </a:solidFill>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6B900"/>
                    </a:solidFill>
                  </a:tcPr>
                </a:tc>
                <a:extLst>
                  <a:ext uri="{0D108BD9-81ED-4DB2-BD59-A6C34878D82A}">
                    <a16:rowId xmlns:a16="http://schemas.microsoft.com/office/drawing/2014/main" val="2815807503"/>
                  </a:ext>
                </a:extLst>
              </a:tr>
            </a:tbl>
          </a:graphicData>
        </a:graphic>
      </p:graphicFrame>
    </p:spTree>
    <p:extLst>
      <p:ext uri="{BB962C8B-B14F-4D97-AF65-F5344CB8AC3E}">
        <p14:creationId xmlns:p14="http://schemas.microsoft.com/office/powerpoint/2010/main" val="3408180457"/>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85F0C0-E0E3-1EEB-FA8B-6D5C2867755F}"/>
            </a:ext>
          </a:extLst>
        </p:cNvPr>
        <p:cNvGrpSpPr/>
        <p:nvPr/>
      </p:nvGrpSpPr>
      <p:grpSpPr>
        <a:xfrm>
          <a:off x="0" y="0"/>
          <a:ext cx="0" cy="0"/>
          <a:chOff x="0" y="0"/>
          <a:chExt cx="0" cy="0"/>
        </a:xfrm>
      </p:grpSpPr>
      <p:sp>
        <p:nvSpPr>
          <p:cNvPr id="4" name="Content Placeholder 3">
            <a:extLst>
              <a:ext uri="{FF2B5EF4-FFF2-40B4-BE49-F238E27FC236}">
                <a16:creationId xmlns:a16="http://schemas.microsoft.com/office/drawing/2014/main" id="{29DA33D2-3463-5D52-1EA8-CFF65CB872CB}"/>
              </a:ext>
            </a:extLst>
          </p:cNvPr>
          <p:cNvSpPr>
            <a:spLocks noGrp="1"/>
          </p:cNvSpPr>
          <p:nvPr>
            <p:ph idx="1"/>
          </p:nvPr>
        </p:nvSpPr>
        <p:spPr>
          <a:xfrm>
            <a:off x="512064" y="330200"/>
            <a:ext cx="10003536" cy="5509200"/>
          </a:xfrm>
        </p:spPr>
        <p:txBody>
          <a:bodyPr>
            <a:noAutofit/>
          </a:bodyPr>
          <a:lstStyle/>
          <a:p>
            <a:r>
              <a:rPr lang="en-US" dirty="0"/>
              <a:t>int </a:t>
            </a:r>
            <a:r>
              <a:rPr lang="en-US" dirty="0" err="1">
                <a:solidFill>
                  <a:srgbClr val="CC9B00"/>
                </a:solidFill>
              </a:rPr>
              <a:t>nx</a:t>
            </a:r>
            <a:r>
              <a:rPr lang="en-US" dirty="0"/>
              <a:t>(…), </a:t>
            </a:r>
            <a:r>
              <a:rPr lang="en-US" dirty="0" err="1">
                <a:solidFill>
                  <a:schemeClr val="accent3">
                    <a:lumMod val="60000"/>
                    <a:lumOff val="40000"/>
                  </a:schemeClr>
                </a:solidFill>
              </a:rPr>
              <a:t>ny</a:t>
            </a:r>
            <a:r>
              <a:rPr lang="en-US" dirty="0"/>
              <a:t>(…), </a:t>
            </a:r>
            <a:r>
              <a:rPr lang="en-US" dirty="0" err="1">
                <a:solidFill>
                  <a:schemeClr val="accent2">
                    <a:lumMod val="40000"/>
                    <a:lumOff val="60000"/>
                  </a:schemeClr>
                </a:solidFill>
              </a:rPr>
              <a:t>write_steps</a:t>
            </a:r>
            <a:r>
              <a:rPr lang="en-US" dirty="0"/>
              <a:t>(…), </a:t>
            </a:r>
            <a:r>
              <a:rPr lang="en-US" dirty="0" err="1">
                <a:solidFill>
                  <a:srgbClr val="FFFF99"/>
                </a:solidFill>
              </a:rPr>
              <a:t>compute_steps</a:t>
            </a:r>
            <a:r>
              <a:rPr lang="en-US" dirty="0"/>
              <a:t>(…);</a:t>
            </a:r>
          </a:p>
          <a:p>
            <a:endParaRPr lang="en-US" dirty="0"/>
          </a:p>
          <a:p>
            <a:r>
              <a:rPr lang="en-US" dirty="0" err="1"/>
              <a:t>cudax</a:t>
            </a:r>
            <a:r>
              <a:rPr lang="en-US" dirty="0"/>
              <a:t>::stream </a:t>
            </a:r>
            <a:r>
              <a:rPr lang="en-US" dirty="0" err="1">
                <a:solidFill>
                  <a:srgbClr val="00B050"/>
                </a:solidFill>
              </a:rPr>
              <a:t>stream</a:t>
            </a:r>
            <a:r>
              <a:rPr lang="en-US" dirty="0"/>
              <a:t>;</a:t>
            </a:r>
          </a:p>
          <a:p>
            <a:r>
              <a:rPr lang="en-US" dirty="0"/>
              <a:t>auto </a:t>
            </a:r>
            <a:r>
              <a:rPr lang="en-US" dirty="0">
                <a:solidFill>
                  <a:srgbClr val="00B050"/>
                </a:solidFill>
              </a:rPr>
              <a:t>policy</a:t>
            </a:r>
            <a:r>
              <a:rPr lang="en-US" dirty="0"/>
              <a:t>(thrust::</a:t>
            </a:r>
            <a:r>
              <a:rPr lang="en-US" dirty="0" err="1"/>
              <a:t>cuda</a:t>
            </a:r>
            <a:r>
              <a:rPr lang="en-US" dirty="0"/>
              <a:t>::</a:t>
            </a:r>
            <a:r>
              <a:rPr lang="en-US" dirty="0" err="1"/>
              <a:t>par_nosync.on</a:t>
            </a:r>
            <a:r>
              <a:rPr lang="en-US" dirty="0"/>
              <a:t>(</a:t>
            </a:r>
            <a:r>
              <a:rPr lang="en-US" dirty="0" err="1">
                <a:solidFill>
                  <a:srgbClr val="00B050"/>
                </a:solidFill>
              </a:rPr>
              <a:t>stream.get</a:t>
            </a:r>
            <a:r>
              <a:rPr lang="en-US" dirty="0">
                <a:solidFill>
                  <a:srgbClr val="00B050"/>
                </a:solidFill>
              </a:rPr>
              <a:t>()</a:t>
            </a:r>
            <a:r>
              <a:rPr lang="en-US" dirty="0"/>
              <a:t>);</a:t>
            </a:r>
          </a:p>
          <a:p>
            <a:endParaRPr lang="en-US" dirty="0"/>
          </a:p>
          <a:p>
            <a:r>
              <a:rPr lang="en-US" dirty="0"/>
              <a:t>thrust::</a:t>
            </a:r>
            <a:r>
              <a:rPr lang="en-US" dirty="0" err="1"/>
              <a:t>universal_vector</a:t>
            </a:r>
            <a:r>
              <a:rPr lang="en-US" dirty="0"/>
              <a:t>&lt;float&gt; </a:t>
            </a:r>
            <a:r>
              <a:rPr lang="en-US" dirty="0" err="1">
                <a:solidFill>
                  <a:srgbClr val="FF33CC"/>
                </a:solidFill>
              </a:rPr>
              <a:t>U_data</a:t>
            </a:r>
            <a:r>
              <a:rPr lang="en-US" dirty="0"/>
              <a:t>(</a:t>
            </a:r>
            <a:r>
              <a:rPr lang="en-US" dirty="0" err="1">
                <a:solidFill>
                  <a:srgbClr val="CC9B00"/>
                </a:solidFill>
              </a:rPr>
              <a:t>nx</a:t>
            </a:r>
            <a:r>
              <a:rPr lang="en-US" dirty="0"/>
              <a:t> * </a:t>
            </a:r>
            <a:r>
              <a:rPr lang="en-US" dirty="0" err="1">
                <a:solidFill>
                  <a:schemeClr val="accent3">
                    <a:lumMod val="60000"/>
                    <a:lumOff val="40000"/>
                  </a:schemeClr>
                </a:solidFill>
              </a:rPr>
              <a:t>ny</a:t>
            </a:r>
            <a:r>
              <a:rPr lang="en-US" dirty="0"/>
              <a:t>), </a:t>
            </a:r>
            <a:r>
              <a:rPr lang="en-US" dirty="0" err="1">
                <a:solidFill>
                  <a:schemeClr val="accent1">
                    <a:lumMod val="60000"/>
                    <a:lumOff val="40000"/>
                  </a:schemeClr>
                </a:solidFill>
              </a:rPr>
              <a:t>V_data</a:t>
            </a:r>
            <a:r>
              <a:rPr lang="en-US" dirty="0"/>
              <a:t>(</a:t>
            </a:r>
            <a:r>
              <a:rPr lang="en-US" dirty="0" err="1">
                <a:solidFill>
                  <a:srgbClr val="CC9B00"/>
                </a:solidFill>
              </a:rPr>
              <a:t>nx</a:t>
            </a:r>
            <a:r>
              <a:rPr lang="en-US" dirty="0"/>
              <a:t> * </a:t>
            </a:r>
            <a:r>
              <a:rPr lang="en-US" dirty="0" err="1">
                <a:solidFill>
                  <a:schemeClr val="accent3">
                    <a:lumMod val="60000"/>
                    <a:lumOff val="40000"/>
                  </a:schemeClr>
                </a:solidFill>
              </a:rPr>
              <a:t>ny</a:t>
            </a:r>
            <a:r>
              <a:rPr lang="en-US" dirty="0"/>
              <a:t>);</a:t>
            </a:r>
          </a:p>
          <a:p>
            <a:r>
              <a:rPr lang="en-US" dirty="0" err="1"/>
              <a:t>cuda</a:t>
            </a:r>
            <a:r>
              <a:rPr lang="en-US" dirty="0"/>
              <a:t>::std::</a:t>
            </a:r>
            <a:r>
              <a:rPr lang="en-US" dirty="0" err="1"/>
              <a:t>mdspan</a:t>
            </a:r>
            <a:r>
              <a:rPr lang="en-US" dirty="0"/>
              <a:t> </a:t>
            </a:r>
            <a:r>
              <a:rPr lang="en-US" dirty="0">
                <a:solidFill>
                  <a:srgbClr val="FF33CC"/>
                </a:solidFill>
              </a:rPr>
              <a:t>U</a:t>
            </a:r>
            <a:r>
              <a:rPr lang="en-US" dirty="0"/>
              <a:t>(…), </a:t>
            </a:r>
            <a:r>
              <a:rPr lang="en-US" dirty="0">
                <a:solidFill>
                  <a:schemeClr val="accent1">
                    <a:lumMod val="60000"/>
                    <a:lumOff val="40000"/>
                  </a:schemeClr>
                </a:solidFill>
              </a:rPr>
              <a:t>V</a:t>
            </a:r>
            <a:r>
              <a:rPr lang="en-US" dirty="0"/>
              <a:t>(…);</a:t>
            </a:r>
          </a:p>
          <a:p>
            <a:endParaRPr lang="en-US" dirty="0"/>
          </a:p>
          <a:p>
            <a:r>
              <a:rPr lang="en-US" dirty="0" err="1"/>
              <a:t>initialize_oven</a:t>
            </a:r>
            <a:r>
              <a:rPr lang="en-US" dirty="0"/>
              <a:t>(</a:t>
            </a:r>
            <a:r>
              <a:rPr lang="en-US" dirty="0">
                <a:solidFill>
                  <a:srgbClr val="00B050"/>
                </a:solidFill>
              </a:rPr>
              <a:t>stream</a:t>
            </a:r>
            <a:r>
              <a:rPr lang="en-US" dirty="0"/>
              <a:t>, </a:t>
            </a:r>
            <a:r>
              <a:rPr lang="en-US" dirty="0">
                <a:solidFill>
                  <a:srgbClr val="FF33CC"/>
                </a:solidFill>
              </a:rPr>
              <a:t>U</a:t>
            </a:r>
            <a:r>
              <a:rPr lang="en-US" dirty="0"/>
              <a:t>);</a:t>
            </a:r>
          </a:p>
          <a:p>
            <a:endParaRPr lang="en-US" dirty="0"/>
          </a:p>
          <a:p>
            <a:r>
              <a:rPr lang="en-US" dirty="0"/>
              <a:t>for (auto </a:t>
            </a:r>
            <a:r>
              <a:rPr lang="en-US" dirty="0" err="1"/>
              <a:t>write_step</a:t>
            </a:r>
            <a:r>
              <a:rPr lang="en-US" dirty="0"/>
              <a:t> : std::views::iota(0, </a:t>
            </a:r>
            <a:r>
              <a:rPr lang="en-US" dirty="0" err="1">
                <a:solidFill>
                  <a:schemeClr val="accent2">
                    <a:lumMod val="40000"/>
                    <a:lumOff val="60000"/>
                  </a:schemeClr>
                </a:solidFill>
              </a:rPr>
              <a:t>write_steps</a:t>
            </a:r>
            <a:r>
              <a:rPr lang="en-US" dirty="0"/>
              <a:t>)) {</a:t>
            </a:r>
          </a:p>
          <a:p>
            <a:r>
              <a:rPr lang="en-US" dirty="0"/>
              <a:t>  </a:t>
            </a:r>
            <a:r>
              <a:rPr lang="en-US" dirty="0" err="1">
                <a:solidFill>
                  <a:srgbClr val="00B050"/>
                </a:solidFill>
              </a:rPr>
              <a:t>stream.wait</a:t>
            </a:r>
            <a:r>
              <a:rPr lang="en-US" dirty="0">
                <a:solidFill>
                  <a:srgbClr val="00B050"/>
                </a:solidFill>
              </a:rPr>
              <a:t>()</a:t>
            </a:r>
            <a:r>
              <a:rPr lang="en-US" dirty="0"/>
              <a:t>; </a:t>
            </a:r>
          </a:p>
          <a:p>
            <a:r>
              <a:rPr lang="en-US" dirty="0"/>
              <a:t>  </a:t>
            </a:r>
            <a:r>
              <a:rPr lang="en-US" dirty="0" err="1"/>
              <a:t>save_to_file</a:t>
            </a:r>
            <a:r>
              <a:rPr lang="en-US" dirty="0"/>
              <a:t>(</a:t>
            </a:r>
            <a:r>
              <a:rPr lang="en-US" dirty="0">
                <a:solidFill>
                  <a:srgbClr val="FF33CC"/>
                </a:solidFill>
              </a:rPr>
              <a:t>U</a:t>
            </a:r>
            <a:r>
              <a:rPr lang="en-US" dirty="0"/>
              <a:t>);</a:t>
            </a:r>
          </a:p>
          <a:p>
            <a:endParaRPr lang="en-US" dirty="0"/>
          </a:p>
          <a:p>
            <a:r>
              <a:rPr lang="en-US" dirty="0"/>
              <a:t>  for (auto </a:t>
            </a:r>
            <a:r>
              <a:rPr lang="en-US" dirty="0" err="1"/>
              <a:t>compute_step</a:t>
            </a:r>
            <a:r>
              <a:rPr lang="en-US" dirty="0"/>
              <a:t> : std::views::iota(0, </a:t>
            </a:r>
            <a:r>
              <a:rPr lang="en-US" dirty="0" err="1">
                <a:solidFill>
                  <a:srgbClr val="FFFF99"/>
                </a:solidFill>
              </a:rPr>
              <a:t>compute_steps</a:t>
            </a:r>
            <a:r>
              <a:rPr lang="en-US" dirty="0"/>
              <a:t>)) {</a:t>
            </a:r>
          </a:p>
          <a:p>
            <a:r>
              <a:rPr lang="en-US" dirty="0"/>
              <a:t>    </a:t>
            </a:r>
            <a:r>
              <a:rPr lang="en-US" dirty="0" err="1"/>
              <a:t>heat_equation</a:t>
            </a:r>
            <a:r>
              <a:rPr lang="en-US" dirty="0"/>
              <a:t>(</a:t>
            </a:r>
            <a:r>
              <a:rPr lang="en-US" dirty="0">
                <a:solidFill>
                  <a:srgbClr val="00B050"/>
                </a:solidFill>
              </a:rPr>
              <a:t>stream</a:t>
            </a:r>
            <a:r>
              <a:rPr lang="en-US" dirty="0"/>
              <a:t>, </a:t>
            </a:r>
            <a:r>
              <a:rPr lang="en-US" dirty="0">
                <a:solidFill>
                  <a:srgbClr val="FF33CC"/>
                </a:solidFill>
              </a:rPr>
              <a:t>U</a:t>
            </a:r>
            <a:r>
              <a:rPr lang="en-US" dirty="0"/>
              <a:t>, </a:t>
            </a:r>
            <a:r>
              <a:rPr lang="en-US" dirty="0">
                <a:solidFill>
                  <a:schemeClr val="accent1">
                    <a:lumMod val="60000"/>
                    <a:lumOff val="40000"/>
                  </a:schemeClr>
                </a:solidFill>
              </a:rPr>
              <a:t>V</a:t>
            </a:r>
            <a:r>
              <a:rPr lang="en-US" dirty="0"/>
              <a:t>);</a:t>
            </a:r>
          </a:p>
          <a:p>
            <a:r>
              <a:rPr lang="en-US" dirty="0"/>
              <a:t>    </a:t>
            </a:r>
            <a:r>
              <a:rPr lang="en-US" dirty="0" err="1">
                <a:solidFill>
                  <a:srgbClr val="FF33CC"/>
                </a:solidFill>
              </a:rPr>
              <a:t>U</a:t>
            </a:r>
            <a:r>
              <a:rPr lang="en-US" dirty="0" err="1"/>
              <a:t>.swap</a:t>
            </a:r>
            <a:r>
              <a:rPr lang="en-US" dirty="0"/>
              <a:t>(</a:t>
            </a:r>
            <a:r>
              <a:rPr lang="en-US" dirty="0">
                <a:solidFill>
                  <a:schemeClr val="accent1">
                    <a:lumMod val="60000"/>
                    <a:lumOff val="40000"/>
                  </a:schemeClr>
                </a:solidFill>
              </a:rPr>
              <a:t>V</a:t>
            </a:r>
            <a:r>
              <a:rPr lang="en-US" dirty="0"/>
              <a:t>);</a:t>
            </a:r>
          </a:p>
          <a:p>
            <a:r>
              <a:rPr lang="en-US" dirty="0"/>
              <a:t>  }</a:t>
            </a:r>
          </a:p>
          <a:p>
            <a:r>
              <a:rPr lang="en-US" dirty="0"/>
              <a:t>}</a:t>
            </a:r>
          </a:p>
        </p:txBody>
      </p:sp>
      <p:sp>
        <p:nvSpPr>
          <p:cNvPr id="2" name="Slide Number Placeholder 1">
            <a:extLst>
              <a:ext uri="{FF2B5EF4-FFF2-40B4-BE49-F238E27FC236}">
                <a16:creationId xmlns:a16="http://schemas.microsoft.com/office/drawing/2014/main" id="{5EB41B88-0431-82A9-39E0-7E01EF81A1C2}"/>
              </a:ext>
            </a:extLst>
          </p:cNvPr>
          <p:cNvSpPr>
            <a:spLocks noGrp="1"/>
          </p:cNvSpPr>
          <p:nvPr>
            <p:ph type="sldNum" sz="quarter" idx="11"/>
          </p:nvPr>
        </p:nvSpPr>
        <p:spPr/>
        <p:txBody>
          <a:bodyPr/>
          <a:lstStyle/>
          <a:p>
            <a:fld id="{27D56BB5-3061-446C-8933-086D56C9C75B}" type="slidenum">
              <a:rPr lang="en-US" smtClean="0"/>
              <a:t>148</a:t>
            </a:fld>
            <a:endParaRPr lang="en-US"/>
          </a:p>
        </p:txBody>
      </p:sp>
      <p:sp>
        <p:nvSpPr>
          <p:cNvPr id="3" name="Footer Placeholder 2">
            <a:extLst>
              <a:ext uri="{FF2B5EF4-FFF2-40B4-BE49-F238E27FC236}">
                <a16:creationId xmlns:a16="http://schemas.microsoft.com/office/drawing/2014/main" id="{EFEB0F9E-91E8-2354-3490-B268D62E647F}"/>
              </a:ext>
            </a:extLst>
          </p:cNvPr>
          <p:cNvSpPr>
            <a:spLocks noGrp="1"/>
          </p:cNvSpPr>
          <p:nvPr>
            <p:ph type="ftr" sz="quarter" idx="12"/>
          </p:nvPr>
        </p:nvSpPr>
        <p:spPr/>
        <p:txBody>
          <a:bodyPr/>
          <a:lstStyle/>
          <a:p>
            <a:r>
              <a:rPr lang="en-US"/>
              <a:t>Copyright (C) 2026 NVIDIA</a:t>
            </a:r>
            <a:endParaRPr lang="en-US" dirty="0"/>
          </a:p>
        </p:txBody>
      </p:sp>
    </p:spTree>
    <p:extLst>
      <p:ext uri="{BB962C8B-B14F-4D97-AF65-F5344CB8AC3E}">
        <p14:creationId xmlns:p14="http://schemas.microsoft.com/office/powerpoint/2010/main" val="3007292006"/>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1F759E-35DA-B186-8438-932133284F7D}"/>
            </a:ext>
          </a:extLst>
        </p:cNvPr>
        <p:cNvGrpSpPr/>
        <p:nvPr/>
      </p:nvGrpSpPr>
      <p:grpSpPr>
        <a:xfrm>
          <a:off x="0" y="0"/>
          <a:ext cx="0" cy="0"/>
          <a:chOff x="0" y="0"/>
          <a:chExt cx="0" cy="0"/>
        </a:xfrm>
      </p:grpSpPr>
      <p:sp>
        <p:nvSpPr>
          <p:cNvPr id="4" name="Content Placeholder 3">
            <a:extLst>
              <a:ext uri="{FF2B5EF4-FFF2-40B4-BE49-F238E27FC236}">
                <a16:creationId xmlns:a16="http://schemas.microsoft.com/office/drawing/2014/main" id="{3DCC3AEA-BB32-099C-08EC-5474344EA2C2}"/>
              </a:ext>
            </a:extLst>
          </p:cNvPr>
          <p:cNvSpPr>
            <a:spLocks noGrp="1"/>
          </p:cNvSpPr>
          <p:nvPr>
            <p:ph idx="1"/>
          </p:nvPr>
        </p:nvSpPr>
        <p:spPr>
          <a:xfrm>
            <a:off x="512064" y="330200"/>
            <a:ext cx="10003536" cy="5509200"/>
          </a:xfrm>
        </p:spPr>
        <p:txBody>
          <a:bodyPr>
            <a:noAutofit/>
          </a:bodyPr>
          <a:lstStyle/>
          <a:p>
            <a:r>
              <a:rPr lang="en-US" dirty="0"/>
              <a:t>int </a:t>
            </a:r>
            <a:r>
              <a:rPr lang="en-US" dirty="0" err="1">
                <a:solidFill>
                  <a:srgbClr val="CC9B00"/>
                </a:solidFill>
              </a:rPr>
              <a:t>nx</a:t>
            </a:r>
            <a:r>
              <a:rPr lang="en-US" dirty="0"/>
              <a:t>(…), </a:t>
            </a:r>
            <a:r>
              <a:rPr lang="en-US" dirty="0" err="1">
                <a:solidFill>
                  <a:schemeClr val="accent3">
                    <a:lumMod val="60000"/>
                    <a:lumOff val="40000"/>
                  </a:schemeClr>
                </a:solidFill>
              </a:rPr>
              <a:t>ny</a:t>
            </a:r>
            <a:r>
              <a:rPr lang="en-US" dirty="0"/>
              <a:t>(…), </a:t>
            </a:r>
            <a:r>
              <a:rPr lang="en-US" dirty="0" err="1">
                <a:solidFill>
                  <a:schemeClr val="accent2">
                    <a:lumMod val="40000"/>
                    <a:lumOff val="60000"/>
                  </a:schemeClr>
                </a:solidFill>
              </a:rPr>
              <a:t>write_steps</a:t>
            </a:r>
            <a:r>
              <a:rPr lang="en-US" dirty="0"/>
              <a:t>(…), </a:t>
            </a:r>
            <a:r>
              <a:rPr lang="en-US" dirty="0" err="1">
                <a:solidFill>
                  <a:srgbClr val="FFFF99"/>
                </a:solidFill>
              </a:rPr>
              <a:t>compute_steps</a:t>
            </a:r>
            <a:r>
              <a:rPr lang="en-US" dirty="0"/>
              <a:t>(…);</a:t>
            </a:r>
          </a:p>
          <a:p>
            <a:endParaRPr lang="en-US" dirty="0"/>
          </a:p>
          <a:p>
            <a:r>
              <a:rPr lang="en-US" dirty="0" err="1"/>
              <a:t>cudax</a:t>
            </a:r>
            <a:r>
              <a:rPr lang="en-US" dirty="0"/>
              <a:t>::stream </a:t>
            </a:r>
            <a:r>
              <a:rPr lang="en-US" dirty="0" err="1">
                <a:solidFill>
                  <a:srgbClr val="00B050"/>
                </a:solidFill>
              </a:rPr>
              <a:t>stream</a:t>
            </a:r>
            <a:r>
              <a:rPr lang="en-US" dirty="0"/>
              <a:t>;</a:t>
            </a:r>
          </a:p>
          <a:p>
            <a:r>
              <a:rPr lang="en-US" dirty="0"/>
              <a:t>auto </a:t>
            </a:r>
            <a:r>
              <a:rPr lang="en-US" dirty="0">
                <a:solidFill>
                  <a:srgbClr val="00B050"/>
                </a:solidFill>
              </a:rPr>
              <a:t>policy</a:t>
            </a:r>
            <a:r>
              <a:rPr lang="en-US" dirty="0"/>
              <a:t>(thrust::</a:t>
            </a:r>
            <a:r>
              <a:rPr lang="en-US" dirty="0" err="1"/>
              <a:t>cuda</a:t>
            </a:r>
            <a:r>
              <a:rPr lang="en-US" dirty="0"/>
              <a:t>::</a:t>
            </a:r>
            <a:r>
              <a:rPr lang="en-US" dirty="0" err="1"/>
              <a:t>par_nosync.on</a:t>
            </a:r>
            <a:r>
              <a:rPr lang="en-US" dirty="0"/>
              <a:t>(</a:t>
            </a:r>
            <a:r>
              <a:rPr lang="en-US" dirty="0" err="1">
                <a:solidFill>
                  <a:srgbClr val="00B050"/>
                </a:solidFill>
              </a:rPr>
              <a:t>stream.get</a:t>
            </a:r>
            <a:r>
              <a:rPr lang="en-US" dirty="0">
                <a:solidFill>
                  <a:srgbClr val="00B050"/>
                </a:solidFill>
              </a:rPr>
              <a:t>()</a:t>
            </a:r>
            <a:r>
              <a:rPr lang="en-US" dirty="0"/>
              <a:t>);</a:t>
            </a:r>
          </a:p>
          <a:p>
            <a:endParaRPr lang="en-US" dirty="0"/>
          </a:p>
          <a:p>
            <a:r>
              <a:rPr lang="en-US" dirty="0"/>
              <a:t>thrust::</a:t>
            </a:r>
            <a:r>
              <a:rPr lang="en-US" dirty="0" err="1"/>
              <a:t>universal_vector</a:t>
            </a:r>
            <a:r>
              <a:rPr lang="en-US" dirty="0"/>
              <a:t>&lt;float&gt; </a:t>
            </a:r>
            <a:r>
              <a:rPr lang="en-US" dirty="0" err="1">
                <a:solidFill>
                  <a:srgbClr val="FF33CC"/>
                </a:solidFill>
              </a:rPr>
              <a:t>U_data</a:t>
            </a:r>
            <a:r>
              <a:rPr lang="en-US" dirty="0"/>
              <a:t>(</a:t>
            </a:r>
            <a:r>
              <a:rPr lang="en-US" dirty="0" err="1">
                <a:solidFill>
                  <a:srgbClr val="CC9B00"/>
                </a:solidFill>
              </a:rPr>
              <a:t>nx</a:t>
            </a:r>
            <a:r>
              <a:rPr lang="en-US" dirty="0"/>
              <a:t> * </a:t>
            </a:r>
            <a:r>
              <a:rPr lang="en-US" dirty="0" err="1">
                <a:solidFill>
                  <a:schemeClr val="accent3">
                    <a:lumMod val="60000"/>
                    <a:lumOff val="40000"/>
                  </a:schemeClr>
                </a:solidFill>
              </a:rPr>
              <a:t>ny</a:t>
            </a:r>
            <a:r>
              <a:rPr lang="en-US" dirty="0"/>
              <a:t>), </a:t>
            </a:r>
            <a:r>
              <a:rPr lang="en-US" dirty="0" err="1">
                <a:solidFill>
                  <a:schemeClr val="accent1">
                    <a:lumMod val="60000"/>
                    <a:lumOff val="40000"/>
                  </a:schemeClr>
                </a:solidFill>
              </a:rPr>
              <a:t>V_data</a:t>
            </a:r>
            <a:r>
              <a:rPr lang="en-US" dirty="0"/>
              <a:t>(</a:t>
            </a:r>
            <a:r>
              <a:rPr lang="en-US" dirty="0" err="1">
                <a:solidFill>
                  <a:srgbClr val="CC9B00"/>
                </a:solidFill>
              </a:rPr>
              <a:t>nx</a:t>
            </a:r>
            <a:r>
              <a:rPr lang="en-US" dirty="0"/>
              <a:t> * </a:t>
            </a:r>
            <a:r>
              <a:rPr lang="en-US" dirty="0" err="1">
                <a:solidFill>
                  <a:schemeClr val="accent3">
                    <a:lumMod val="60000"/>
                    <a:lumOff val="40000"/>
                  </a:schemeClr>
                </a:solidFill>
              </a:rPr>
              <a:t>ny</a:t>
            </a:r>
            <a:r>
              <a:rPr lang="en-US" dirty="0"/>
              <a:t>);</a:t>
            </a:r>
          </a:p>
          <a:p>
            <a:r>
              <a:rPr lang="en-US" dirty="0" err="1"/>
              <a:t>cuda</a:t>
            </a:r>
            <a:r>
              <a:rPr lang="en-US" dirty="0"/>
              <a:t>::std::</a:t>
            </a:r>
            <a:r>
              <a:rPr lang="en-US" dirty="0" err="1"/>
              <a:t>mdspan</a:t>
            </a:r>
            <a:r>
              <a:rPr lang="en-US" dirty="0"/>
              <a:t> </a:t>
            </a:r>
            <a:r>
              <a:rPr lang="en-US" dirty="0">
                <a:solidFill>
                  <a:srgbClr val="FF33CC"/>
                </a:solidFill>
              </a:rPr>
              <a:t>U</a:t>
            </a:r>
            <a:r>
              <a:rPr lang="en-US" dirty="0"/>
              <a:t>(…), </a:t>
            </a:r>
            <a:r>
              <a:rPr lang="en-US" dirty="0">
                <a:solidFill>
                  <a:schemeClr val="accent1">
                    <a:lumMod val="60000"/>
                    <a:lumOff val="40000"/>
                  </a:schemeClr>
                </a:solidFill>
              </a:rPr>
              <a:t>V</a:t>
            </a:r>
            <a:r>
              <a:rPr lang="en-US" dirty="0"/>
              <a:t>(…);</a:t>
            </a:r>
          </a:p>
          <a:p>
            <a:endParaRPr lang="en-US" dirty="0"/>
          </a:p>
          <a:p>
            <a:r>
              <a:rPr lang="en-US" dirty="0" err="1"/>
              <a:t>initialize_oven</a:t>
            </a:r>
            <a:r>
              <a:rPr lang="en-US" dirty="0"/>
              <a:t>(</a:t>
            </a:r>
            <a:r>
              <a:rPr lang="en-US" dirty="0">
                <a:solidFill>
                  <a:srgbClr val="00B050"/>
                </a:solidFill>
              </a:rPr>
              <a:t>stream</a:t>
            </a:r>
            <a:r>
              <a:rPr lang="en-US" dirty="0"/>
              <a:t>, </a:t>
            </a:r>
            <a:r>
              <a:rPr lang="en-US" dirty="0">
                <a:solidFill>
                  <a:srgbClr val="FF33CC"/>
                </a:solidFill>
              </a:rPr>
              <a:t>U</a:t>
            </a:r>
            <a:r>
              <a:rPr lang="en-US" dirty="0"/>
              <a:t>);</a:t>
            </a:r>
          </a:p>
          <a:p>
            <a:endParaRPr lang="en-US" dirty="0"/>
          </a:p>
          <a:p>
            <a:r>
              <a:rPr lang="en-US" dirty="0"/>
              <a:t>for (auto </a:t>
            </a:r>
            <a:r>
              <a:rPr lang="en-US" dirty="0" err="1"/>
              <a:t>write_step</a:t>
            </a:r>
            <a:r>
              <a:rPr lang="en-US" dirty="0"/>
              <a:t> : std::views::iota(0, </a:t>
            </a:r>
            <a:r>
              <a:rPr lang="en-US" dirty="0" err="1">
                <a:solidFill>
                  <a:schemeClr val="accent2">
                    <a:lumMod val="40000"/>
                    <a:lumOff val="60000"/>
                  </a:schemeClr>
                </a:solidFill>
              </a:rPr>
              <a:t>write_steps</a:t>
            </a:r>
            <a:r>
              <a:rPr lang="en-US" dirty="0"/>
              <a:t>)) {</a:t>
            </a:r>
          </a:p>
          <a:p>
            <a:r>
              <a:rPr lang="en-US" dirty="0"/>
              <a:t>  </a:t>
            </a:r>
            <a:r>
              <a:rPr lang="en-US" dirty="0" err="1">
                <a:solidFill>
                  <a:srgbClr val="00B050"/>
                </a:solidFill>
              </a:rPr>
              <a:t>stream.wait</a:t>
            </a:r>
            <a:r>
              <a:rPr lang="en-US" dirty="0">
                <a:solidFill>
                  <a:srgbClr val="00B050"/>
                </a:solidFill>
              </a:rPr>
              <a:t>()</a:t>
            </a:r>
            <a:r>
              <a:rPr lang="en-US" dirty="0"/>
              <a:t>; </a:t>
            </a:r>
          </a:p>
          <a:p>
            <a:r>
              <a:rPr lang="en-US" b="1" dirty="0"/>
              <a:t>  </a:t>
            </a:r>
            <a:r>
              <a:rPr lang="en-US" b="1" dirty="0" err="1">
                <a:solidFill>
                  <a:srgbClr val="FF0000"/>
                </a:solidFill>
              </a:rPr>
              <a:t>save_to_file</a:t>
            </a:r>
            <a:r>
              <a:rPr lang="en-US" b="1" dirty="0">
                <a:solidFill>
                  <a:srgbClr val="FF0000"/>
                </a:solidFill>
              </a:rPr>
              <a:t>(</a:t>
            </a:r>
            <a:r>
              <a:rPr lang="en-US" b="1" dirty="0">
                <a:solidFill>
                  <a:srgbClr val="FF33CC"/>
                </a:solidFill>
              </a:rPr>
              <a:t>U</a:t>
            </a:r>
            <a:r>
              <a:rPr lang="en-US" b="1" dirty="0">
                <a:solidFill>
                  <a:srgbClr val="FF0000"/>
                </a:solidFill>
              </a:rPr>
              <a:t>); </a:t>
            </a:r>
            <a:r>
              <a:rPr lang="en-US" i="1" dirty="0">
                <a:solidFill>
                  <a:srgbClr val="CC9B00"/>
                </a:solidFill>
              </a:rPr>
              <a:t>// Implicit device to host transfer.</a:t>
            </a:r>
            <a:endParaRPr lang="en-US" b="1" dirty="0">
              <a:solidFill>
                <a:srgbClr val="FF0000"/>
              </a:solidFill>
            </a:endParaRPr>
          </a:p>
          <a:p>
            <a:endParaRPr lang="en-US" dirty="0"/>
          </a:p>
          <a:p>
            <a:r>
              <a:rPr lang="en-US" dirty="0"/>
              <a:t>  for (auto </a:t>
            </a:r>
            <a:r>
              <a:rPr lang="en-US" dirty="0" err="1"/>
              <a:t>compute_step</a:t>
            </a:r>
            <a:r>
              <a:rPr lang="en-US" dirty="0"/>
              <a:t> : std::views::iota(0, </a:t>
            </a:r>
            <a:r>
              <a:rPr lang="en-US" dirty="0" err="1">
                <a:solidFill>
                  <a:srgbClr val="FFFF99"/>
                </a:solidFill>
              </a:rPr>
              <a:t>compute_steps</a:t>
            </a:r>
            <a:r>
              <a:rPr lang="en-US" dirty="0"/>
              <a:t>)) {</a:t>
            </a:r>
          </a:p>
          <a:p>
            <a:r>
              <a:rPr lang="en-US" dirty="0"/>
              <a:t>    </a:t>
            </a:r>
            <a:r>
              <a:rPr lang="en-US" dirty="0" err="1"/>
              <a:t>heat_equation</a:t>
            </a:r>
            <a:r>
              <a:rPr lang="en-US" dirty="0"/>
              <a:t>(</a:t>
            </a:r>
            <a:r>
              <a:rPr lang="en-US" dirty="0">
                <a:solidFill>
                  <a:srgbClr val="00B050"/>
                </a:solidFill>
              </a:rPr>
              <a:t>stream</a:t>
            </a:r>
            <a:r>
              <a:rPr lang="en-US" dirty="0"/>
              <a:t>, </a:t>
            </a:r>
            <a:r>
              <a:rPr lang="en-US" dirty="0">
                <a:solidFill>
                  <a:srgbClr val="FF33CC"/>
                </a:solidFill>
              </a:rPr>
              <a:t>U</a:t>
            </a:r>
            <a:r>
              <a:rPr lang="en-US" dirty="0"/>
              <a:t>, </a:t>
            </a:r>
            <a:r>
              <a:rPr lang="en-US" dirty="0">
                <a:solidFill>
                  <a:schemeClr val="accent1">
                    <a:lumMod val="60000"/>
                    <a:lumOff val="40000"/>
                  </a:schemeClr>
                </a:solidFill>
              </a:rPr>
              <a:t>V</a:t>
            </a:r>
            <a:r>
              <a:rPr lang="en-US" dirty="0"/>
              <a:t>);</a:t>
            </a:r>
          </a:p>
          <a:p>
            <a:r>
              <a:rPr lang="en-US" dirty="0"/>
              <a:t>    </a:t>
            </a:r>
            <a:r>
              <a:rPr lang="en-US" dirty="0" err="1">
                <a:solidFill>
                  <a:srgbClr val="FF33CC"/>
                </a:solidFill>
              </a:rPr>
              <a:t>U</a:t>
            </a:r>
            <a:r>
              <a:rPr lang="en-US" dirty="0" err="1"/>
              <a:t>.swap</a:t>
            </a:r>
            <a:r>
              <a:rPr lang="en-US" dirty="0"/>
              <a:t>(</a:t>
            </a:r>
            <a:r>
              <a:rPr lang="en-US" dirty="0">
                <a:solidFill>
                  <a:schemeClr val="accent1">
                    <a:lumMod val="60000"/>
                    <a:lumOff val="40000"/>
                  </a:schemeClr>
                </a:solidFill>
              </a:rPr>
              <a:t>V</a:t>
            </a:r>
            <a:r>
              <a:rPr lang="en-US" dirty="0"/>
              <a:t>);</a:t>
            </a:r>
          </a:p>
          <a:p>
            <a:r>
              <a:rPr lang="en-US" dirty="0"/>
              <a:t>  }</a:t>
            </a:r>
          </a:p>
          <a:p>
            <a:r>
              <a:rPr lang="en-US" dirty="0"/>
              <a:t>}</a:t>
            </a:r>
          </a:p>
        </p:txBody>
      </p:sp>
      <p:sp>
        <p:nvSpPr>
          <p:cNvPr id="2" name="Slide Number Placeholder 1">
            <a:extLst>
              <a:ext uri="{FF2B5EF4-FFF2-40B4-BE49-F238E27FC236}">
                <a16:creationId xmlns:a16="http://schemas.microsoft.com/office/drawing/2014/main" id="{290D534B-5946-6486-9442-90CBC324D8E5}"/>
              </a:ext>
            </a:extLst>
          </p:cNvPr>
          <p:cNvSpPr>
            <a:spLocks noGrp="1"/>
          </p:cNvSpPr>
          <p:nvPr>
            <p:ph type="sldNum" sz="quarter" idx="11"/>
          </p:nvPr>
        </p:nvSpPr>
        <p:spPr/>
        <p:txBody>
          <a:bodyPr/>
          <a:lstStyle/>
          <a:p>
            <a:fld id="{27D56BB5-3061-446C-8933-086D56C9C75B}" type="slidenum">
              <a:rPr lang="en-US" smtClean="0"/>
              <a:t>149</a:t>
            </a:fld>
            <a:endParaRPr lang="en-US"/>
          </a:p>
        </p:txBody>
      </p:sp>
      <p:sp>
        <p:nvSpPr>
          <p:cNvPr id="3" name="Footer Placeholder 2">
            <a:extLst>
              <a:ext uri="{FF2B5EF4-FFF2-40B4-BE49-F238E27FC236}">
                <a16:creationId xmlns:a16="http://schemas.microsoft.com/office/drawing/2014/main" id="{17C13034-67D1-3173-B8E0-1A957755ED5B}"/>
              </a:ext>
            </a:extLst>
          </p:cNvPr>
          <p:cNvSpPr>
            <a:spLocks noGrp="1"/>
          </p:cNvSpPr>
          <p:nvPr>
            <p:ph type="ftr" sz="quarter" idx="12"/>
          </p:nvPr>
        </p:nvSpPr>
        <p:spPr/>
        <p:txBody>
          <a:bodyPr/>
          <a:lstStyle/>
          <a:p>
            <a:r>
              <a:rPr lang="en-US"/>
              <a:t>Copyright (C) 2026 NVIDIA</a:t>
            </a:r>
            <a:endParaRPr lang="en-US" dirty="0"/>
          </a:p>
        </p:txBody>
      </p:sp>
      <p:sp>
        <p:nvSpPr>
          <p:cNvPr id="5" name="Rectangle: Rounded Corners 4">
            <a:extLst>
              <a:ext uri="{FF2B5EF4-FFF2-40B4-BE49-F238E27FC236}">
                <a16:creationId xmlns:a16="http://schemas.microsoft.com/office/drawing/2014/main" id="{DEFB7026-BC00-B047-EEB1-FB4CA9057C2A}"/>
              </a:ext>
            </a:extLst>
          </p:cNvPr>
          <p:cNvSpPr/>
          <p:nvPr/>
        </p:nvSpPr>
        <p:spPr>
          <a:xfrm>
            <a:off x="749299" y="3297557"/>
            <a:ext cx="5985609" cy="283464"/>
          </a:xfrm>
          <a:prstGeom prst="roundRect">
            <a:avLst/>
          </a:prstGeom>
          <a:noFill/>
          <a:ln w="38100" cap="rnd">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9861460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9CFD95-AF3B-8898-D625-B973AD9DCC28}"/>
            </a:ext>
          </a:extLst>
        </p:cNvPr>
        <p:cNvGrpSpPr/>
        <p:nvPr/>
      </p:nvGrpSpPr>
      <p:grpSpPr>
        <a:xfrm>
          <a:off x="0" y="0"/>
          <a:ext cx="0" cy="0"/>
          <a:chOff x="0" y="0"/>
          <a:chExt cx="0" cy="0"/>
        </a:xfrm>
      </p:grpSpPr>
      <p:sp>
        <p:nvSpPr>
          <p:cNvPr id="6" name="Content Placeholder 5">
            <a:extLst>
              <a:ext uri="{FF2B5EF4-FFF2-40B4-BE49-F238E27FC236}">
                <a16:creationId xmlns:a16="http://schemas.microsoft.com/office/drawing/2014/main" id="{CDDF9DE2-6E55-D313-E9D3-61FEC9AEDCB5}"/>
              </a:ext>
            </a:extLst>
          </p:cNvPr>
          <p:cNvSpPr>
            <a:spLocks noGrp="1"/>
          </p:cNvSpPr>
          <p:nvPr>
            <p:ph idx="1"/>
          </p:nvPr>
        </p:nvSpPr>
        <p:spPr>
          <a:xfrm>
            <a:off x="514350" y="825500"/>
            <a:ext cx="9948672" cy="4524315"/>
          </a:xfrm>
        </p:spPr>
        <p:txBody>
          <a:bodyPr anchor="t" anchorCtr="0">
            <a:spAutoFit/>
          </a:bodyPr>
          <a:lstStyle/>
          <a:p>
            <a:r>
              <a:rPr lang="en-US" sz="1800" dirty="0"/>
              <a:t>int steps = 3;</a:t>
            </a:r>
          </a:p>
          <a:p>
            <a:r>
              <a:rPr lang="en-US" sz="1800" dirty="0"/>
              <a:t>float k = 0.5;</a:t>
            </a:r>
          </a:p>
          <a:p>
            <a:r>
              <a:rPr lang="en-US" sz="1800" dirty="0"/>
              <a:t>float </a:t>
            </a:r>
            <a:r>
              <a:rPr lang="en-US" sz="1800" dirty="0" err="1"/>
              <a:t>ambient_temp</a:t>
            </a:r>
            <a:r>
              <a:rPr lang="en-US" sz="1800" dirty="0"/>
              <a:t> = 20;</a:t>
            </a:r>
          </a:p>
          <a:p>
            <a:r>
              <a:rPr lang="en-US" sz="1800" dirty="0"/>
              <a:t>std::vector&lt;float&gt; cups{42, 24, 50};</a:t>
            </a:r>
          </a:p>
          <a:p>
            <a:r>
              <a:rPr lang="en-US" sz="1800" dirty="0"/>
              <a:t> </a:t>
            </a:r>
          </a:p>
          <a:p>
            <a:r>
              <a:rPr lang="en-US" sz="1800" dirty="0"/>
              <a:t>auto op = [=] (float t) {</a:t>
            </a:r>
          </a:p>
          <a:p>
            <a:r>
              <a:rPr lang="en-US" sz="1800" dirty="0"/>
              <a:t>  float diff = </a:t>
            </a:r>
            <a:r>
              <a:rPr lang="en-US" sz="1800" dirty="0" err="1"/>
              <a:t>ambient_temp</a:t>
            </a:r>
            <a:r>
              <a:rPr lang="en-US" sz="1800" dirty="0"/>
              <a:t> - t;</a:t>
            </a:r>
          </a:p>
          <a:p>
            <a:r>
              <a:rPr lang="en-US" sz="1800" dirty="0"/>
              <a:t>  return t + k * diff;</a:t>
            </a:r>
          </a:p>
          <a:p>
            <a:r>
              <a:rPr lang="en-US" sz="1800" dirty="0"/>
              <a:t>};</a:t>
            </a:r>
          </a:p>
          <a:p>
            <a:r>
              <a:rPr lang="en-US" sz="1800" dirty="0"/>
              <a:t> </a:t>
            </a:r>
          </a:p>
          <a:p>
            <a:r>
              <a:rPr lang="en-US" sz="1800" dirty="0"/>
              <a:t>for (int step : std::views::iota(0, steps))</a:t>
            </a:r>
          </a:p>
          <a:p>
            <a:r>
              <a:rPr lang="en-US" sz="1800" dirty="0"/>
              <a:t>{</a:t>
            </a:r>
          </a:p>
          <a:p>
            <a:r>
              <a:rPr lang="en-US" sz="1800" dirty="0"/>
              <a:t>  std::</a:t>
            </a:r>
            <a:r>
              <a:rPr lang="en-US" sz="1800" dirty="0" err="1"/>
              <a:t>println</a:t>
            </a:r>
            <a:r>
              <a:rPr lang="en-US" sz="1800" dirty="0"/>
              <a:t>("{} {}", step, cups);</a:t>
            </a:r>
          </a:p>
          <a:p>
            <a:r>
              <a:rPr lang="en-US" sz="1800" b="1" dirty="0">
                <a:solidFill>
                  <a:srgbClr val="76B900"/>
                </a:solidFill>
              </a:rPr>
              <a:t>  std::transform(</a:t>
            </a:r>
            <a:r>
              <a:rPr lang="en-US" sz="1800" b="1" dirty="0" err="1">
                <a:solidFill>
                  <a:srgbClr val="76B900"/>
                </a:solidFill>
              </a:rPr>
              <a:t>cups.begin</a:t>
            </a:r>
            <a:r>
              <a:rPr lang="en-US" sz="1800" b="1" dirty="0">
                <a:solidFill>
                  <a:srgbClr val="76B900"/>
                </a:solidFill>
              </a:rPr>
              <a:t>(), </a:t>
            </a:r>
            <a:r>
              <a:rPr lang="en-US" sz="1800" b="1" dirty="0" err="1">
                <a:solidFill>
                  <a:srgbClr val="76B900"/>
                </a:solidFill>
              </a:rPr>
              <a:t>cups.end</a:t>
            </a:r>
            <a:r>
              <a:rPr lang="en-US" sz="1800" b="1" dirty="0">
                <a:solidFill>
                  <a:srgbClr val="76B900"/>
                </a:solidFill>
              </a:rPr>
              <a:t>(), </a:t>
            </a:r>
          </a:p>
          <a:p>
            <a:r>
              <a:rPr lang="en-US" sz="1800" b="1" dirty="0">
                <a:solidFill>
                  <a:srgbClr val="76B900"/>
                </a:solidFill>
              </a:rPr>
              <a:t>                 </a:t>
            </a:r>
            <a:r>
              <a:rPr lang="en-US" sz="1800" b="1" dirty="0" err="1">
                <a:solidFill>
                  <a:srgbClr val="76B900"/>
                </a:solidFill>
              </a:rPr>
              <a:t>cups.begin</a:t>
            </a:r>
            <a:r>
              <a:rPr lang="en-US" sz="1800" b="1" dirty="0">
                <a:solidFill>
                  <a:srgbClr val="76B900"/>
                </a:solidFill>
              </a:rPr>
              <a:t>(), op);</a:t>
            </a:r>
          </a:p>
          <a:p>
            <a:r>
              <a:rPr lang="en-US" sz="1800" dirty="0"/>
              <a:t>}</a:t>
            </a:r>
          </a:p>
        </p:txBody>
      </p:sp>
      <p:sp>
        <p:nvSpPr>
          <p:cNvPr id="4" name="Footer Placeholder 3">
            <a:extLst>
              <a:ext uri="{FF2B5EF4-FFF2-40B4-BE49-F238E27FC236}">
                <a16:creationId xmlns:a16="http://schemas.microsoft.com/office/drawing/2014/main" id="{4EEA3987-B1E6-245C-56CC-5CB0A3876E2F}"/>
              </a:ext>
            </a:extLst>
          </p:cNvPr>
          <p:cNvSpPr>
            <a:spLocks noGrp="1"/>
          </p:cNvSpPr>
          <p:nvPr>
            <p:ph type="ftr" sz="quarter" idx="12"/>
          </p:nvPr>
        </p:nvSpPr>
        <p:spPr/>
        <p:txBody>
          <a:bodyPr/>
          <a:lstStyle/>
          <a:p>
            <a:r>
              <a:rPr lang="en-US"/>
              <a:t>Copyright (C) 2026 NVIDIA</a:t>
            </a:r>
            <a:endParaRPr lang="en-US" dirty="0"/>
          </a:p>
        </p:txBody>
      </p:sp>
      <p:sp>
        <p:nvSpPr>
          <p:cNvPr id="2" name="Slide Number Placeholder 1">
            <a:extLst>
              <a:ext uri="{FF2B5EF4-FFF2-40B4-BE49-F238E27FC236}">
                <a16:creationId xmlns:a16="http://schemas.microsoft.com/office/drawing/2014/main" id="{5F19332B-0108-852E-E406-EAFBFA7E1343}"/>
              </a:ext>
            </a:extLst>
          </p:cNvPr>
          <p:cNvSpPr>
            <a:spLocks noGrp="1"/>
          </p:cNvSpPr>
          <p:nvPr>
            <p:ph type="sldNum" sz="quarter" idx="11"/>
          </p:nvPr>
        </p:nvSpPr>
        <p:spPr/>
        <p:txBody>
          <a:bodyPr/>
          <a:lstStyle/>
          <a:p>
            <a:fld id="{27D56BB5-3061-446C-8933-086D56C9C75B}" type="slidenum">
              <a:rPr lang="en-US" smtClean="0"/>
              <a:t>15</a:t>
            </a:fld>
            <a:endParaRPr lang="en-US"/>
          </a:p>
        </p:txBody>
      </p:sp>
      <p:grpSp>
        <p:nvGrpSpPr>
          <p:cNvPr id="49" name="Group 48">
            <a:extLst>
              <a:ext uri="{FF2B5EF4-FFF2-40B4-BE49-F238E27FC236}">
                <a16:creationId xmlns:a16="http://schemas.microsoft.com/office/drawing/2014/main" id="{4C70F998-26FA-A52A-F1CB-368477329B3D}"/>
              </a:ext>
            </a:extLst>
          </p:cNvPr>
          <p:cNvGrpSpPr/>
          <p:nvPr/>
        </p:nvGrpSpPr>
        <p:grpSpPr>
          <a:xfrm>
            <a:off x="6349365" y="1247948"/>
            <a:ext cx="3977640" cy="3679418"/>
            <a:chOff x="6349365" y="695772"/>
            <a:chExt cx="3977640" cy="3679418"/>
          </a:xfrm>
        </p:grpSpPr>
        <p:grpSp>
          <p:nvGrpSpPr>
            <p:cNvPr id="48" name="Group 47">
              <a:extLst>
                <a:ext uri="{FF2B5EF4-FFF2-40B4-BE49-F238E27FC236}">
                  <a16:creationId xmlns:a16="http://schemas.microsoft.com/office/drawing/2014/main" id="{7C6B9407-3B35-9904-F74B-DA78FA093525}"/>
                </a:ext>
              </a:extLst>
            </p:cNvPr>
            <p:cNvGrpSpPr/>
            <p:nvPr/>
          </p:nvGrpSpPr>
          <p:grpSpPr>
            <a:xfrm>
              <a:off x="6552622" y="1693900"/>
              <a:ext cx="3571127" cy="2681290"/>
              <a:chOff x="6892665" y="1693900"/>
              <a:chExt cx="3571127" cy="2681290"/>
            </a:xfrm>
          </p:grpSpPr>
          <p:grpSp>
            <p:nvGrpSpPr>
              <p:cNvPr id="36" name="Group 35">
                <a:extLst>
                  <a:ext uri="{FF2B5EF4-FFF2-40B4-BE49-F238E27FC236}">
                    <a16:creationId xmlns:a16="http://schemas.microsoft.com/office/drawing/2014/main" id="{9DB91187-D3FA-8BC5-87BC-3E07B5819892}"/>
                  </a:ext>
                </a:extLst>
              </p:cNvPr>
              <p:cNvGrpSpPr/>
              <p:nvPr/>
            </p:nvGrpSpPr>
            <p:grpSpPr>
              <a:xfrm>
                <a:off x="6892665" y="1693900"/>
                <a:ext cx="3571127" cy="369332"/>
                <a:chOff x="6772213" y="1693900"/>
                <a:chExt cx="3571127" cy="369332"/>
              </a:xfrm>
            </p:grpSpPr>
            <p:grpSp>
              <p:nvGrpSpPr>
                <p:cNvPr id="30" name="Group 29">
                  <a:extLst>
                    <a:ext uri="{FF2B5EF4-FFF2-40B4-BE49-F238E27FC236}">
                      <a16:creationId xmlns:a16="http://schemas.microsoft.com/office/drawing/2014/main" id="{1BD75B8D-5AC9-C743-B439-6F159C547261}"/>
                    </a:ext>
                  </a:extLst>
                </p:cNvPr>
                <p:cNvGrpSpPr/>
                <p:nvPr/>
              </p:nvGrpSpPr>
              <p:grpSpPr>
                <a:xfrm>
                  <a:off x="6772213" y="1693900"/>
                  <a:ext cx="930458" cy="369332"/>
                  <a:chOff x="6722589" y="1693900"/>
                  <a:chExt cx="930458" cy="369332"/>
                </a:xfrm>
              </p:grpSpPr>
              <p:sp>
                <p:nvSpPr>
                  <p:cNvPr id="10" name="TextBox 9">
                    <a:extLst>
                      <a:ext uri="{FF2B5EF4-FFF2-40B4-BE49-F238E27FC236}">
                        <a16:creationId xmlns:a16="http://schemas.microsoft.com/office/drawing/2014/main" id="{606D8939-F5F8-3A5D-2919-93E281342D8C}"/>
                      </a:ext>
                    </a:extLst>
                  </p:cNvPr>
                  <p:cNvSpPr txBox="1"/>
                  <p:nvPr/>
                </p:nvSpPr>
                <p:spPr>
                  <a:xfrm>
                    <a:off x="6722589" y="1693900"/>
                    <a:ext cx="889987" cy="3693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nSpc>
                        <a:spcPct val="90000"/>
                      </a:lnSpc>
                    </a:pPr>
                    <a:r>
                      <a:rPr lang="en-US" sz="2000" dirty="0">
                        <a:solidFill>
                          <a:srgbClr val="00B050"/>
                        </a:solidFill>
                        <a:latin typeface="Consolas" panose="020B0609020204030204" pitchFamily="49" charset="0"/>
                        <a:ea typeface="Roboto Mono" panose="00000009000000000000" pitchFamily="49" charset="0"/>
                      </a:rPr>
                      <a:t>first</a:t>
                    </a:r>
                  </a:p>
                </p:txBody>
              </p:sp>
              <p:sp>
                <p:nvSpPr>
                  <p:cNvPr id="25" name="Rectangle 24">
                    <a:extLst>
                      <a:ext uri="{FF2B5EF4-FFF2-40B4-BE49-F238E27FC236}">
                        <a16:creationId xmlns:a16="http://schemas.microsoft.com/office/drawing/2014/main" id="{30FA00FB-DDC5-5326-9884-8D2DFCDB9740}"/>
                      </a:ext>
                    </a:extLst>
                  </p:cNvPr>
                  <p:cNvSpPr/>
                  <p:nvPr/>
                </p:nvSpPr>
                <p:spPr>
                  <a:xfrm>
                    <a:off x="7561607" y="1827766"/>
                    <a:ext cx="91440" cy="91440"/>
                  </a:xfrm>
                  <a:prstGeom prst="rect">
                    <a:avLst/>
                  </a:prstGeom>
                  <a:solidFill>
                    <a:srgbClr val="FF0000">
                      <a:alpha val="0"/>
                    </a:srgbClr>
                  </a:solid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 name="Group 28">
                  <a:extLst>
                    <a:ext uri="{FF2B5EF4-FFF2-40B4-BE49-F238E27FC236}">
                      <a16:creationId xmlns:a16="http://schemas.microsoft.com/office/drawing/2014/main" id="{789DA3D6-D623-E040-2687-9FFCE2086869}"/>
                    </a:ext>
                  </a:extLst>
                </p:cNvPr>
                <p:cNvGrpSpPr/>
                <p:nvPr/>
              </p:nvGrpSpPr>
              <p:grpSpPr>
                <a:xfrm>
                  <a:off x="9261319" y="1693900"/>
                  <a:ext cx="1082021" cy="369332"/>
                  <a:chOff x="9261319" y="1688820"/>
                  <a:chExt cx="1082021" cy="369332"/>
                </a:xfrm>
              </p:grpSpPr>
              <p:sp>
                <p:nvSpPr>
                  <p:cNvPr id="24" name="TextBox 23">
                    <a:extLst>
                      <a:ext uri="{FF2B5EF4-FFF2-40B4-BE49-F238E27FC236}">
                        <a16:creationId xmlns:a16="http://schemas.microsoft.com/office/drawing/2014/main" id="{E4CF1D72-3110-C0AB-823A-9034803ED098}"/>
                      </a:ext>
                    </a:extLst>
                  </p:cNvPr>
                  <p:cNvSpPr txBox="1"/>
                  <p:nvPr/>
                </p:nvSpPr>
                <p:spPr>
                  <a:xfrm>
                    <a:off x="9312288" y="1688820"/>
                    <a:ext cx="1031052" cy="3693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nSpc>
                        <a:spcPct val="90000"/>
                      </a:lnSpc>
                    </a:pPr>
                    <a:r>
                      <a:rPr lang="en-US" sz="2000" dirty="0">
                        <a:solidFill>
                          <a:srgbClr val="FFC000"/>
                        </a:solidFill>
                        <a:latin typeface="Consolas" panose="020B0609020204030204" pitchFamily="49" charset="0"/>
                        <a:ea typeface="Roboto Mono" panose="00000009000000000000" pitchFamily="49" charset="0"/>
                      </a:rPr>
                      <a:t>result</a:t>
                    </a:r>
                  </a:p>
                </p:txBody>
              </p:sp>
              <p:sp>
                <p:nvSpPr>
                  <p:cNvPr id="28" name="Rectangle 27">
                    <a:extLst>
                      <a:ext uri="{FF2B5EF4-FFF2-40B4-BE49-F238E27FC236}">
                        <a16:creationId xmlns:a16="http://schemas.microsoft.com/office/drawing/2014/main" id="{CE7C823A-5EAB-6212-C00C-0DAFD1E6CA8F}"/>
                      </a:ext>
                    </a:extLst>
                  </p:cNvPr>
                  <p:cNvSpPr/>
                  <p:nvPr/>
                </p:nvSpPr>
                <p:spPr>
                  <a:xfrm>
                    <a:off x="9261319" y="1827766"/>
                    <a:ext cx="91440" cy="91440"/>
                  </a:xfrm>
                  <a:prstGeom prst="rect">
                    <a:avLst/>
                  </a:prstGeom>
                  <a:solidFill>
                    <a:srgbClr val="FF0000">
                      <a:alpha val="0"/>
                    </a:srgbClr>
                  </a:solid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2" name="Group 31">
                <a:extLst>
                  <a:ext uri="{FF2B5EF4-FFF2-40B4-BE49-F238E27FC236}">
                    <a16:creationId xmlns:a16="http://schemas.microsoft.com/office/drawing/2014/main" id="{112F9791-AA3A-4AF6-6B53-ED0C4F3D34C7}"/>
                  </a:ext>
                </a:extLst>
              </p:cNvPr>
              <p:cNvGrpSpPr/>
              <p:nvPr/>
            </p:nvGrpSpPr>
            <p:grpSpPr>
              <a:xfrm>
                <a:off x="6892665" y="4005858"/>
                <a:ext cx="797353" cy="369332"/>
                <a:chOff x="6772213" y="4005858"/>
                <a:chExt cx="797353" cy="369332"/>
              </a:xfrm>
            </p:grpSpPr>
            <p:sp>
              <p:nvSpPr>
                <p:cNvPr id="5" name="TextBox 4">
                  <a:extLst>
                    <a:ext uri="{FF2B5EF4-FFF2-40B4-BE49-F238E27FC236}">
                      <a16:creationId xmlns:a16="http://schemas.microsoft.com/office/drawing/2014/main" id="{0B32FFC0-9F8C-D0F4-C31C-374E4FAC7893}"/>
                    </a:ext>
                  </a:extLst>
                </p:cNvPr>
                <p:cNvSpPr txBox="1"/>
                <p:nvPr/>
              </p:nvSpPr>
              <p:spPr>
                <a:xfrm>
                  <a:off x="6772213" y="4005858"/>
                  <a:ext cx="748923" cy="3693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nSpc>
                      <a:spcPct val="90000"/>
                    </a:lnSpc>
                  </a:pPr>
                  <a:r>
                    <a:rPr lang="en-US" sz="2000" dirty="0">
                      <a:solidFill>
                        <a:srgbClr val="00B050"/>
                      </a:solidFill>
                      <a:latin typeface="Consolas" panose="020B0609020204030204" pitchFamily="49" charset="0"/>
                      <a:ea typeface="Roboto Mono" panose="00000009000000000000" pitchFamily="49" charset="0"/>
                    </a:rPr>
                    <a:t>last</a:t>
                  </a:r>
                </a:p>
              </p:txBody>
            </p:sp>
            <p:sp>
              <p:nvSpPr>
                <p:cNvPr id="31" name="Rectangle 30">
                  <a:extLst>
                    <a:ext uri="{FF2B5EF4-FFF2-40B4-BE49-F238E27FC236}">
                      <a16:creationId xmlns:a16="http://schemas.microsoft.com/office/drawing/2014/main" id="{1C397B4C-1D9C-EB4D-AA23-885C56E12837}"/>
                    </a:ext>
                  </a:extLst>
                </p:cNvPr>
                <p:cNvSpPr/>
                <p:nvPr/>
              </p:nvSpPr>
              <p:spPr>
                <a:xfrm>
                  <a:off x="7478126" y="4144804"/>
                  <a:ext cx="91440" cy="91440"/>
                </a:xfrm>
                <a:prstGeom prst="rect">
                  <a:avLst/>
                </a:prstGeom>
                <a:solidFill>
                  <a:srgbClr val="FF0000">
                    <a:alpha val="0"/>
                  </a:srgbClr>
                </a:solid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8" name="Group 37">
                <a:extLst>
                  <a:ext uri="{FF2B5EF4-FFF2-40B4-BE49-F238E27FC236}">
                    <a16:creationId xmlns:a16="http://schemas.microsoft.com/office/drawing/2014/main" id="{9A20192D-2A36-4A20-8B03-8EBA348CA3C3}"/>
                  </a:ext>
                </a:extLst>
              </p:cNvPr>
              <p:cNvGrpSpPr/>
              <p:nvPr/>
            </p:nvGrpSpPr>
            <p:grpSpPr>
              <a:xfrm>
                <a:off x="7287074" y="2203710"/>
                <a:ext cx="2222686" cy="1661670"/>
                <a:chOff x="7287074" y="2212060"/>
                <a:chExt cx="2222686" cy="1661670"/>
              </a:xfrm>
            </p:grpSpPr>
            <p:sp>
              <p:nvSpPr>
                <p:cNvPr id="9" name="TextBox 8">
                  <a:extLst>
                    <a:ext uri="{FF2B5EF4-FFF2-40B4-BE49-F238E27FC236}">
                      <a16:creationId xmlns:a16="http://schemas.microsoft.com/office/drawing/2014/main" id="{E38C1ECD-5782-9F91-5D8B-A0CFC906926D}"/>
                    </a:ext>
                  </a:extLst>
                </p:cNvPr>
                <p:cNvSpPr txBox="1"/>
                <p:nvPr/>
              </p:nvSpPr>
              <p:spPr>
                <a:xfrm>
                  <a:off x="7287074" y="2303501"/>
                  <a:ext cx="2222686" cy="1477328"/>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lnSpc>
                      <a:spcPct val="90000"/>
                    </a:lnSpc>
                  </a:pPr>
                  <a:r>
                    <a:rPr lang="en-US" sz="2000" dirty="0">
                      <a:solidFill>
                        <a:srgbClr val="00B0F0"/>
                      </a:solidFill>
                      <a:latin typeface="Consolas" panose="020B0609020204030204" pitchFamily="49" charset="0"/>
                      <a:ea typeface="Roboto Mono" panose="00000009000000000000" pitchFamily="49" charset="0"/>
                    </a:rPr>
                    <a:t>op( </a:t>
                  </a:r>
                  <a:r>
                    <a:rPr lang="en-US" sz="2000" dirty="0">
                      <a:solidFill>
                        <a:srgbClr val="00B050"/>
                      </a:solidFill>
                      <a:latin typeface="Consolas" panose="020B0609020204030204" pitchFamily="49" charset="0"/>
                      <a:ea typeface="Roboto Mono" panose="00000009000000000000" pitchFamily="49" charset="0"/>
                    </a:rPr>
                    <a:t>42</a:t>
                  </a:r>
                  <a:r>
                    <a:rPr lang="en-US" sz="2000" dirty="0">
                      <a:solidFill>
                        <a:srgbClr val="00B0F0"/>
                      </a:solidFill>
                      <a:latin typeface="Consolas" panose="020B0609020204030204" pitchFamily="49" charset="0"/>
                      <a:ea typeface="Roboto Mono" panose="00000009000000000000" pitchFamily="49" charset="0"/>
                    </a:rPr>
                    <a:t> )</a:t>
                  </a:r>
                  <a:r>
                    <a:rPr lang="en-US" sz="2000" dirty="0">
                      <a:solidFill>
                        <a:schemeClr val="tx1"/>
                      </a:solidFill>
                      <a:latin typeface="Consolas" panose="020B0609020204030204" pitchFamily="49" charset="0"/>
                      <a:ea typeface="Roboto Mono" panose="00000009000000000000" pitchFamily="49" charset="0"/>
                    </a:rPr>
                    <a:t>    </a:t>
                  </a:r>
                  <a:r>
                    <a:rPr lang="en-US" sz="2000" dirty="0">
                      <a:solidFill>
                        <a:srgbClr val="FFC000"/>
                      </a:solidFill>
                      <a:latin typeface="Consolas" panose="020B0609020204030204" pitchFamily="49" charset="0"/>
                      <a:ea typeface="Roboto Mono" panose="00000009000000000000" pitchFamily="49" charset="0"/>
                    </a:rPr>
                    <a:t>31</a:t>
                  </a:r>
                </a:p>
                <a:p>
                  <a:pPr algn="ctr">
                    <a:lnSpc>
                      <a:spcPct val="90000"/>
                    </a:lnSpc>
                  </a:pPr>
                  <a:endParaRPr lang="en-US" sz="2000" dirty="0">
                    <a:solidFill>
                      <a:schemeClr val="tx1"/>
                    </a:solidFill>
                    <a:latin typeface="Consolas" panose="020B0609020204030204" pitchFamily="49" charset="0"/>
                    <a:ea typeface="Roboto Mono" panose="00000009000000000000" pitchFamily="49" charset="0"/>
                  </a:endParaRPr>
                </a:p>
                <a:p>
                  <a:pPr algn="ctr">
                    <a:lnSpc>
                      <a:spcPct val="90000"/>
                    </a:lnSpc>
                  </a:pPr>
                  <a:r>
                    <a:rPr lang="en-US" sz="2000" dirty="0">
                      <a:solidFill>
                        <a:srgbClr val="00B0F0"/>
                      </a:solidFill>
                      <a:latin typeface="Consolas" panose="020B0609020204030204" pitchFamily="49" charset="0"/>
                      <a:ea typeface="Roboto Mono" panose="00000009000000000000" pitchFamily="49" charset="0"/>
                    </a:rPr>
                    <a:t>op( </a:t>
                  </a:r>
                  <a:r>
                    <a:rPr lang="en-US" sz="2000" dirty="0">
                      <a:solidFill>
                        <a:srgbClr val="00B050"/>
                      </a:solidFill>
                      <a:latin typeface="Consolas" panose="020B0609020204030204" pitchFamily="49" charset="0"/>
                      <a:ea typeface="Roboto Mono" panose="00000009000000000000" pitchFamily="49" charset="0"/>
                    </a:rPr>
                    <a:t>24</a:t>
                  </a:r>
                  <a:r>
                    <a:rPr lang="en-US" sz="2000" dirty="0">
                      <a:solidFill>
                        <a:srgbClr val="00B0F0"/>
                      </a:solidFill>
                      <a:latin typeface="Consolas" panose="020B0609020204030204" pitchFamily="49" charset="0"/>
                      <a:ea typeface="Roboto Mono" panose="00000009000000000000" pitchFamily="49" charset="0"/>
                    </a:rPr>
                    <a:t> )</a:t>
                  </a:r>
                  <a:r>
                    <a:rPr lang="en-US" sz="2000" dirty="0">
                      <a:solidFill>
                        <a:schemeClr val="tx1"/>
                      </a:solidFill>
                      <a:latin typeface="Consolas" panose="020B0609020204030204" pitchFamily="49" charset="0"/>
                      <a:ea typeface="Roboto Mono" panose="00000009000000000000" pitchFamily="49" charset="0"/>
                    </a:rPr>
                    <a:t>    </a:t>
                  </a:r>
                  <a:r>
                    <a:rPr lang="en-US" sz="2000" dirty="0">
                      <a:solidFill>
                        <a:srgbClr val="FFC000"/>
                      </a:solidFill>
                      <a:latin typeface="Consolas" panose="020B0609020204030204" pitchFamily="49" charset="0"/>
                      <a:ea typeface="Roboto Mono" panose="00000009000000000000" pitchFamily="49" charset="0"/>
                    </a:rPr>
                    <a:t>22</a:t>
                  </a:r>
                </a:p>
                <a:p>
                  <a:pPr algn="ctr">
                    <a:lnSpc>
                      <a:spcPct val="90000"/>
                    </a:lnSpc>
                  </a:pPr>
                  <a:endParaRPr lang="en-US" sz="2000" dirty="0">
                    <a:solidFill>
                      <a:schemeClr val="tx1"/>
                    </a:solidFill>
                    <a:latin typeface="Consolas" panose="020B0609020204030204" pitchFamily="49" charset="0"/>
                    <a:ea typeface="Roboto Mono" panose="00000009000000000000" pitchFamily="49" charset="0"/>
                  </a:endParaRPr>
                </a:p>
                <a:p>
                  <a:pPr algn="ctr">
                    <a:lnSpc>
                      <a:spcPct val="90000"/>
                    </a:lnSpc>
                  </a:pPr>
                  <a:r>
                    <a:rPr lang="en-US" sz="2000" dirty="0">
                      <a:solidFill>
                        <a:srgbClr val="00B0F0"/>
                      </a:solidFill>
                      <a:latin typeface="Consolas" panose="020B0609020204030204" pitchFamily="49" charset="0"/>
                      <a:ea typeface="Roboto Mono" panose="00000009000000000000" pitchFamily="49" charset="0"/>
                    </a:rPr>
                    <a:t>op( </a:t>
                  </a:r>
                  <a:r>
                    <a:rPr lang="en-US" sz="2000" dirty="0">
                      <a:solidFill>
                        <a:srgbClr val="00B050"/>
                      </a:solidFill>
                      <a:latin typeface="Consolas" panose="020B0609020204030204" pitchFamily="49" charset="0"/>
                      <a:ea typeface="Roboto Mono" panose="00000009000000000000" pitchFamily="49" charset="0"/>
                    </a:rPr>
                    <a:t>50</a:t>
                  </a:r>
                  <a:r>
                    <a:rPr lang="en-US" sz="2000" dirty="0">
                      <a:solidFill>
                        <a:srgbClr val="00B0F0"/>
                      </a:solidFill>
                      <a:latin typeface="Consolas" panose="020B0609020204030204" pitchFamily="49" charset="0"/>
                      <a:ea typeface="Roboto Mono" panose="00000009000000000000" pitchFamily="49" charset="0"/>
                    </a:rPr>
                    <a:t> )</a:t>
                  </a:r>
                  <a:r>
                    <a:rPr lang="en-US" sz="2000" dirty="0">
                      <a:solidFill>
                        <a:schemeClr val="tx1"/>
                      </a:solidFill>
                      <a:latin typeface="Consolas" panose="020B0609020204030204" pitchFamily="49" charset="0"/>
                      <a:ea typeface="Roboto Mono" panose="00000009000000000000" pitchFamily="49" charset="0"/>
                    </a:rPr>
                    <a:t>    </a:t>
                  </a:r>
                  <a:r>
                    <a:rPr lang="en-US" sz="2000" dirty="0">
                      <a:solidFill>
                        <a:srgbClr val="FFC000"/>
                      </a:solidFill>
                      <a:latin typeface="Consolas" panose="020B0609020204030204" pitchFamily="49" charset="0"/>
                      <a:ea typeface="Roboto Mono" panose="00000009000000000000" pitchFamily="49" charset="0"/>
                    </a:rPr>
                    <a:t>35</a:t>
                  </a:r>
                </a:p>
              </p:txBody>
            </p:sp>
            <p:sp>
              <p:nvSpPr>
                <p:cNvPr id="16" name="Rectangle: Rounded Corners 15">
                  <a:extLst>
                    <a:ext uri="{FF2B5EF4-FFF2-40B4-BE49-F238E27FC236}">
                      <a16:creationId xmlns:a16="http://schemas.microsoft.com/office/drawing/2014/main" id="{85B1FD20-97D5-0849-2F2E-C77168F751E0}"/>
                    </a:ext>
                  </a:extLst>
                </p:cNvPr>
                <p:cNvSpPr/>
                <p:nvPr/>
              </p:nvSpPr>
              <p:spPr>
                <a:xfrm>
                  <a:off x="7924801" y="2303502"/>
                  <a:ext cx="413384" cy="1477328"/>
                </a:xfrm>
                <a:prstGeom prst="roundRect">
                  <a:avLst/>
                </a:prstGeom>
                <a:noFill/>
                <a:ln w="38100" cap="rnd">
                  <a:solidFill>
                    <a:srgbClr val="00B05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0A1A6153-1318-1B58-9224-0F46214B8253}"/>
                    </a:ext>
                  </a:extLst>
                </p:cNvPr>
                <p:cNvSpPr/>
                <p:nvPr/>
              </p:nvSpPr>
              <p:spPr>
                <a:xfrm>
                  <a:off x="9018271" y="2303502"/>
                  <a:ext cx="413384" cy="1477328"/>
                </a:xfrm>
                <a:prstGeom prst="roundRect">
                  <a:avLst/>
                </a:prstGeom>
                <a:noFill/>
                <a:ln w="38100" cap="rnd">
                  <a:solidFill>
                    <a:srgbClr val="FFC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Arrow Connector 18">
                  <a:extLst>
                    <a:ext uri="{FF2B5EF4-FFF2-40B4-BE49-F238E27FC236}">
                      <a16:creationId xmlns:a16="http://schemas.microsoft.com/office/drawing/2014/main" id="{C67BACF2-3414-2B3F-B0F0-FC60F5C47069}"/>
                    </a:ext>
                  </a:extLst>
                </p:cNvPr>
                <p:cNvCxnSpPr>
                  <a:cxnSpLocks/>
                </p:cNvCxnSpPr>
                <p:nvPr/>
              </p:nvCxnSpPr>
              <p:spPr>
                <a:xfrm>
                  <a:off x="8615448" y="2488167"/>
                  <a:ext cx="306590" cy="0"/>
                </a:xfrm>
                <a:prstGeom prst="straightConnector1">
                  <a:avLst/>
                </a:prstGeom>
                <a:ln w="50800" cap="rnd">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0BF1B1F2-7A3B-66F3-C02E-7CC12D02858C}"/>
                    </a:ext>
                  </a:extLst>
                </p:cNvPr>
                <p:cNvCxnSpPr>
                  <a:cxnSpLocks/>
                </p:cNvCxnSpPr>
                <p:nvPr/>
              </p:nvCxnSpPr>
              <p:spPr>
                <a:xfrm>
                  <a:off x="8615448" y="3596163"/>
                  <a:ext cx="306590" cy="0"/>
                </a:xfrm>
                <a:prstGeom prst="straightConnector1">
                  <a:avLst/>
                </a:prstGeom>
                <a:ln w="50800" cap="rnd">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D2B705EB-3986-CEB5-8E11-7A74D85B9E4F}"/>
                    </a:ext>
                  </a:extLst>
                </p:cNvPr>
                <p:cNvCxnSpPr>
                  <a:cxnSpLocks/>
                </p:cNvCxnSpPr>
                <p:nvPr/>
              </p:nvCxnSpPr>
              <p:spPr>
                <a:xfrm>
                  <a:off x="8615448" y="3042165"/>
                  <a:ext cx="306590" cy="0"/>
                </a:xfrm>
                <a:prstGeom prst="straightConnector1">
                  <a:avLst/>
                </a:prstGeom>
                <a:ln w="50800" cap="rnd">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37" name="Group 36">
                  <a:extLst>
                    <a:ext uri="{FF2B5EF4-FFF2-40B4-BE49-F238E27FC236}">
                      <a16:creationId xmlns:a16="http://schemas.microsoft.com/office/drawing/2014/main" id="{4C7D8FB6-908C-BC94-AA74-E641C311C423}"/>
                    </a:ext>
                  </a:extLst>
                </p:cNvPr>
                <p:cNvGrpSpPr/>
                <p:nvPr/>
              </p:nvGrpSpPr>
              <p:grpSpPr>
                <a:xfrm>
                  <a:off x="8085773" y="2212060"/>
                  <a:ext cx="1184911" cy="91440"/>
                  <a:chOff x="8085773" y="2212060"/>
                  <a:chExt cx="1184911" cy="91440"/>
                </a:xfrm>
              </p:grpSpPr>
              <p:sp>
                <p:nvSpPr>
                  <p:cNvPr id="26" name="Rectangle 25">
                    <a:extLst>
                      <a:ext uri="{FF2B5EF4-FFF2-40B4-BE49-F238E27FC236}">
                        <a16:creationId xmlns:a16="http://schemas.microsoft.com/office/drawing/2014/main" id="{5E23282E-825B-FD76-3E8C-96C85D95F877}"/>
                      </a:ext>
                    </a:extLst>
                  </p:cNvPr>
                  <p:cNvSpPr/>
                  <p:nvPr/>
                </p:nvSpPr>
                <p:spPr>
                  <a:xfrm>
                    <a:off x="8085773" y="2212060"/>
                    <a:ext cx="91440" cy="91440"/>
                  </a:xfrm>
                  <a:prstGeom prst="rect">
                    <a:avLst/>
                  </a:prstGeom>
                  <a:solidFill>
                    <a:srgbClr val="FF0000">
                      <a:alpha val="0"/>
                    </a:srgbClr>
                  </a:solid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700A85A8-985B-E225-5021-08C4CAC7F94C}"/>
                      </a:ext>
                    </a:extLst>
                  </p:cNvPr>
                  <p:cNvSpPr/>
                  <p:nvPr/>
                </p:nvSpPr>
                <p:spPr>
                  <a:xfrm>
                    <a:off x="9179244" y="2212060"/>
                    <a:ext cx="91440" cy="91440"/>
                  </a:xfrm>
                  <a:prstGeom prst="rect">
                    <a:avLst/>
                  </a:prstGeom>
                  <a:solidFill>
                    <a:srgbClr val="FF0000">
                      <a:alpha val="0"/>
                    </a:srgbClr>
                  </a:solid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4" name="Rectangle 33">
                  <a:extLst>
                    <a:ext uri="{FF2B5EF4-FFF2-40B4-BE49-F238E27FC236}">
                      <a16:creationId xmlns:a16="http://schemas.microsoft.com/office/drawing/2014/main" id="{1350A134-DD15-A984-1948-B2F1C3E1BD85}"/>
                    </a:ext>
                  </a:extLst>
                </p:cNvPr>
                <p:cNvSpPr/>
                <p:nvPr/>
              </p:nvSpPr>
              <p:spPr>
                <a:xfrm>
                  <a:off x="8085773" y="3782290"/>
                  <a:ext cx="91440" cy="91440"/>
                </a:xfrm>
                <a:prstGeom prst="rect">
                  <a:avLst/>
                </a:prstGeom>
                <a:solidFill>
                  <a:srgbClr val="FF0000">
                    <a:alpha val="0"/>
                  </a:srgbClr>
                </a:solid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40" name="Connector: Elbow 39">
                <a:extLst>
                  <a:ext uri="{FF2B5EF4-FFF2-40B4-BE49-F238E27FC236}">
                    <a16:creationId xmlns:a16="http://schemas.microsoft.com/office/drawing/2014/main" id="{A8B87E23-8453-EBC9-8800-782F693F78F7}"/>
                  </a:ext>
                </a:extLst>
              </p:cNvPr>
              <p:cNvCxnSpPr>
                <a:cxnSpLocks/>
                <a:stCxn id="25" idx="3"/>
                <a:endCxn id="26" idx="0"/>
              </p:cNvCxnSpPr>
              <p:nvPr/>
            </p:nvCxnSpPr>
            <p:spPr>
              <a:xfrm>
                <a:off x="7823123" y="1873486"/>
                <a:ext cx="308370" cy="330224"/>
              </a:xfrm>
              <a:prstGeom prst="bentConnector2">
                <a:avLst/>
              </a:prstGeom>
              <a:ln w="50800" cap="rnd">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Connector: Elbow 40">
                <a:extLst>
                  <a:ext uri="{FF2B5EF4-FFF2-40B4-BE49-F238E27FC236}">
                    <a16:creationId xmlns:a16="http://schemas.microsoft.com/office/drawing/2014/main" id="{02742D03-F915-AAC7-C32A-15409348381D}"/>
                  </a:ext>
                </a:extLst>
              </p:cNvPr>
              <p:cNvCxnSpPr>
                <a:cxnSpLocks/>
                <a:stCxn id="28" idx="1"/>
                <a:endCxn id="27" idx="0"/>
              </p:cNvCxnSpPr>
              <p:nvPr/>
            </p:nvCxnSpPr>
            <p:spPr>
              <a:xfrm rot="10800000" flipV="1">
                <a:off x="9224965" y="1878566"/>
                <a:ext cx="156807" cy="325144"/>
              </a:xfrm>
              <a:prstGeom prst="bentConnector2">
                <a:avLst/>
              </a:prstGeom>
              <a:ln w="50800" cap="rnd">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4" name="Connector: Elbow 43">
                <a:extLst>
                  <a:ext uri="{FF2B5EF4-FFF2-40B4-BE49-F238E27FC236}">
                    <a16:creationId xmlns:a16="http://schemas.microsoft.com/office/drawing/2014/main" id="{BADE3062-E242-AB98-C91E-44C7F85086FF}"/>
                  </a:ext>
                </a:extLst>
              </p:cNvPr>
              <p:cNvCxnSpPr>
                <a:cxnSpLocks/>
                <a:stCxn id="31" idx="3"/>
                <a:endCxn id="34" idx="2"/>
              </p:cNvCxnSpPr>
              <p:nvPr/>
            </p:nvCxnSpPr>
            <p:spPr>
              <a:xfrm flipV="1">
                <a:off x="7690018" y="3865380"/>
                <a:ext cx="441475" cy="325144"/>
              </a:xfrm>
              <a:prstGeom prst="bentConnector2">
                <a:avLst/>
              </a:prstGeom>
              <a:ln w="50800" cap="rnd">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47" name="TextBox 46">
              <a:extLst>
                <a:ext uri="{FF2B5EF4-FFF2-40B4-BE49-F238E27FC236}">
                  <a16:creationId xmlns:a16="http://schemas.microsoft.com/office/drawing/2014/main" id="{C18F25E5-E4EB-6443-2129-27E4246CDF76}"/>
                </a:ext>
              </a:extLst>
            </p:cNvPr>
            <p:cNvSpPr txBox="1"/>
            <p:nvPr/>
          </p:nvSpPr>
          <p:spPr>
            <a:xfrm>
              <a:off x="6349365" y="695772"/>
              <a:ext cx="3977640" cy="646331"/>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nSpc>
                  <a:spcPct val="90000"/>
                </a:lnSpc>
              </a:pPr>
              <a:r>
                <a:rPr lang="en-US" sz="2000" dirty="0">
                  <a:solidFill>
                    <a:schemeClr val="tx1"/>
                  </a:solidFill>
                  <a:latin typeface="Consolas" panose="020B0609020204030204" pitchFamily="49" charset="0"/>
                </a:rPr>
                <a:t>std::transform(</a:t>
              </a:r>
              <a:r>
                <a:rPr lang="en-US" sz="2000" dirty="0">
                  <a:solidFill>
                    <a:srgbClr val="00B050"/>
                  </a:solidFill>
                  <a:latin typeface="Consolas" panose="020B0609020204030204" pitchFamily="49" charset="0"/>
                </a:rPr>
                <a:t>first</a:t>
              </a:r>
              <a:r>
                <a:rPr lang="en-US" sz="2000" dirty="0">
                  <a:solidFill>
                    <a:schemeClr val="tx1"/>
                  </a:solidFill>
                  <a:latin typeface="Consolas" panose="020B0609020204030204" pitchFamily="49" charset="0"/>
                </a:rPr>
                <a:t>, </a:t>
              </a:r>
              <a:r>
                <a:rPr lang="en-US" sz="2000" dirty="0">
                  <a:solidFill>
                    <a:srgbClr val="00B050"/>
                  </a:solidFill>
                  <a:latin typeface="Consolas" panose="020B0609020204030204" pitchFamily="49" charset="0"/>
                </a:rPr>
                <a:t>last</a:t>
              </a:r>
              <a:r>
                <a:rPr lang="en-US" sz="2000" dirty="0">
                  <a:solidFill>
                    <a:schemeClr val="tx1"/>
                  </a:solidFill>
                  <a:latin typeface="Consolas" panose="020B0609020204030204" pitchFamily="49" charset="0"/>
                </a:rPr>
                <a:t>,</a:t>
              </a:r>
            </a:p>
            <a:p>
              <a:pPr>
                <a:lnSpc>
                  <a:spcPct val="90000"/>
                </a:lnSpc>
              </a:pPr>
              <a:r>
                <a:rPr lang="en-US" sz="2000" dirty="0">
                  <a:solidFill>
                    <a:schemeClr val="tx1"/>
                  </a:solidFill>
                  <a:latin typeface="Consolas" panose="020B0609020204030204" pitchFamily="49" charset="0"/>
                </a:rPr>
                <a:t>               </a:t>
              </a:r>
              <a:r>
                <a:rPr lang="en-US" sz="2000" dirty="0">
                  <a:solidFill>
                    <a:srgbClr val="FFC000"/>
                  </a:solidFill>
                  <a:latin typeface="Consolas" panose="020B0609020204030204" pitchFamily="49" charset="0"/>
                </a:rPr>
                <a:t>result</a:t>
              </a:r>
              <a:r>
                <a:rPr lang="en-US" sz="2000" dirty="0">
                  <a:solidFill>
                    <a:schemeClr val="tx1"/>
                  </a:solidFill>
                  <a:latin typeface="Consolas" panose="020B0609020204030204" pitchFamily="49" charset="0"/>
                </a:rPr>
                <a:t>, </a:t>
              </a:r>
              <a:r>
                <a:rPr lang="en-US" sz="2000" dirty="0">
                  <a:solidFill>
                    <a:srgbClr val="00B0F0"/>
                  </a:solidFill>
                  <a:latin typeface="Consolas" panose="020B0609020204030204" pitchFamily="49" charset="0"/>
                </a:rPr>
                <a:t>op</a:t>
              </a:r>
              <a:r>
                <a:rPr lang="en-US" sz="2000" dirty="0">
                  <a:solidFill>
                    <a:schemeClr val="tx1"/>
                  </a:solidFill>
                  <a:latin typeface="Consolas" panose="020B0609020204030204" pitchFamily="49" charset="0"/>
                </a:rPr>
                <a:t>);</a:t>
              </a:r>
            </a:p>
          </p:txBody>
        </p:sp>
      </p:grpSp>
    </p:spTree>
    <p:extLst>
      <p:ext uri="{BB962C8B-B14F-4D97-AF65-F5344CB8AC3E}">
        <p14:creationId xmlns:p14="http://schemas.microsoft.com/office/powerpoint/2010/main" val="2503450239"/>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100D16-9A27-AAD7-F7F3-BABB0C52BFAE}"/>
            </a:ext>
          </a:extLst>
        </p:cNvPr>
        <p:cNvGrpSpPr/>
        <p:nvPr/>
      </p:nvGrpSpPr>
      <p:grpSpPr>
        <a:xfrm>
          <a:off x="0" y="0"/>
          <a:ext cx="0" cy="0"/>
          <a:chOff x="0" y="0"/>
          <a:chExt cx="0" cy="0"/>
        </a:xfrm>
      </p:grpSpPr>
      <p:sp>
        <p:nvSpPr>
          <p:cNvPr id="4" name="Content Placeholder 3">
            <a:extLst>
              <a:ext uri="{FF2B5EF4-FFF2-40B4-BE49-F238E27FC236}">
                <a16:creationId xmlns:a16="http://schemas.microsoft.com/office/drawing/2014/main" id="{0C86B4FF-6899-8180-6D14-8AEB5CE7BCAD}"/>
              </a:ext>
            </a:extLst>
          </p:cNvPr>
          <p:cNvSpPr>
            <a:spLocks noGrp="1"/>
          </p:cNvSpPr>
          <p:nvPr>
            <p:ph idx="1"/>
          </p:nvPr>
        </p:nvSpPr>
        <p:spPr>
          <a:xfrm>
            <a:off x="512064" y="330200"/>
            <a:ext cx="10003536" cy="5509200"/>
          </a:xfrm>
        </p:spPr>
        <p:txBody>
          <a:bodyPr>
            <a:noAutofit/>
          </a:bodyPr>
          <a:lstStyle/>
          <a:p>
            <a:r>
              <a:rPr lang="en-US" dirty="0"/>
              <a:t>int </a:t>
            </a:r>
            <a:r>
              <a:rPr lang="en-US" dirty="0" err="1">
                <a:solidFill>
                  <a:srgbClr val="CC9B00"/>
                </a:solidFill>
              </a:rPr>
              <a:t>nx</a:t>
            </a:r>
            <a:r>
              <a:rPr lang="en-US" dirty="0"/>
              <a:t>(…), </a:t>
            </a:r>
            <a:r>
              <a:rPr lang="en-US" dirty="0" err="1">
                <a:solidFill>
                  <a:schemeClr val="accent3">
                    <a:lumMod val="60000"/>
                    <a:lumOff val="40000"/>
                  </a:schemeClr>
                </a:solidFill>
              </a:rPr>
              <a:t>ny</a:t>
            </a:r>
            <a:r>
              <a:rPr lang="en-US" dirty="0"/>
              <a:t>(…), </a:t>
            </a:r>
            <a:r>
              <a:rPr lang="en-US" dirty="0" err="1">
                <a:solidFill>
                  <a:schemeClr val="accent2">
                    <a:lumMod val="40000"/>
                    <a:lumOff val="60000"/>
                  </a:schemeClr>
                </a:solidFill>
              </a:rPr>
              <a:t>write_steps</a:t>
            </a:r>
            <a:r>
              <a:rPr lang="en-US" dirty="0"/>
              <a:t>(…), </a:t>
            </a:r>
            <a:r>
              <a:rPr lang="en-US" dirty="0" err="1">
                <a:solidFill>
                  <a:srgbClr val="FFFF99"/>
                </a:solidFill>
              </a:rPr>
              <a:t>compute_steps</a:t>
            </a:r>
            <a:r>
              <a:rPr lang="en-US" dirty="0"/>
              <a:t>(…);</a:t>
            </a:r>
          </a:p>
          <a:p>
            <a:endParaRPr lang="en-US" dirty="0"/>
          </a:p>
          <a:p>
            <a:r>
              <a:rPr lang="en-US" dirty="0" err="1"/>
              <a:t>cudax</a:t>
            </a:r>
            <a:r>
              <a:rPr lang="en-US" dirty="0"/>
              <a:t>::stream </a:t>
            </a:r>
            <a:r>
              <a:rPr lang="en-US" dirty="0" err="1">
                <a:solidFill>
                  <a:srgbClr val="00B050"/>
                </a:solidFill>
              </a:rPr>
              <a:t>stream</a:t>
            </a:r>
            <a:r>
              <a:rPr lang="en-US" dirty="0"/>
              <a:t>;</a:t>
            </a:r>
          </a:p>
          <a:p>
            <a:r>
              <a:rPr lang="en-US" dirty="0"/>
              <a:t>auto </a:t>
            </a:r>
            <a:r>
              <a:rPr lang="en-US" dirty="0">
                <a:solidFill>
                  <a:srgbClr val="00B050"/>
                </a:solidFill>
              </a:rPr>
              <a:t>policy</a:t>
            </a:r>
            <a:r>
              <a:rPr lang="en-US" dirty="0"/>
              <a:t>(thrust::</a:t>
            </a:r>
            <a:r>
              <a:rPr lang="en-US" dirty="0" err="1"/>
              <a:t>cuda</a:t>
            </a:r>
            <a:r>
              <a:rPr lang="en-US" dirty="0"/>
              <a:t>::</a:t>
            </a:r>
            <a:r>
              <a:rPr lang="en-US" dirty="0" err="1"/>
              <a:t>par_nosync.on</a:t>
            </a:r>
            <a:r>
              <a:rPr lang="en-US" dirty="0"/>
              <a:t>(</a:t>
            </a:r>
            <a:r>
              <a:rPr lang="en-US" dirty="0" err="1">
                <a:solidFill>
                  <a:srgbClr val="00B050"/>
                </a:solidFill>
              </a:rPr>
              <a:t>stream.get</a:t>
            </a:r>
            <a:r>
              <a:rPr lang="en-US" dirty="0">
                <a:solidFill>
                  <a:srgbClr val="00B050"/>
                </a:solidFill>
              </a:rPr>
              <a:t>()</a:t>
            </a:r>
            <a:r>
              <a:rPr lang="en-US" dirty="0"/>
              <a:t>);</a:t>
            </a:r>
          </a:p>
          <a:p>
            <a:endParaRPr lang="en-US" dirty="0"/>
          </a:p>
          <a:p>
            <a:r>
              <a:rPr lang="en-US" dirty="0"/>
              <a:t>thrust::</a:t>
            </a:r>
            <a:r>
              <a:rPr lang="en-US" dirty="0" err="1"/>
              <a:t>universal_vector</a:t>
            </a:r>
            <a:r>
              <a:rPr lang="en-US" dirty="0"/>
              <a:t>&lt;float&gt; </a:t>
            </a:r>
            <a:r>
              <a:rPr lang="en-US" dirty="0" err="1">
                <a:solidFill>
                  <a:srgbClr val="FF33CC"/>
                </a:solidFill>
              </a:rPr>
              <a:t>U_data</a:t>
            </a:r>
            <a:r>
              <a:rPr lang="en-US" dirty="0"/>
              <a:t>(</a:t>
            </a:r>
            <a:r>
              <a:rPr lang="en-US" dirty="0" err="1">
                <a:solidFill>
                  <a:srgbClr val="CC9B00"/>
                </a:solidFill>
              </a:rPr>
              <a:t>nx</a:t>
            </a:r>
            <a:r>
              <a:rPr lang="en-US" dirty="0"/>
              <a:t> * </a:t>
            </a:r>
            <a:r>
              <a:rPr lang="en-US" dirty="0" err="1">
                <a:solidFill>
                  <a:schemeClr val="accent3">
                    <a:lumMod val="60000"/>
                    <a:lumOff val="40000"/>
                  </a:schemeClr>
                </a:solidFill>
              </a:rPr>
              <a:t>ny</a:t>
            </a:r>
            <a:r>
              <a:rPr lang="en-US" dirty="0"/>
              <a:t>), </a:t>
            </a:r>
            <a:r>
              <a:rPr lang="en-US" dirty="0" err="1">
                <a:solidFill>
                  <a:schemeClr val="accent1">
                    <a:lumMod val="60000"/>
                    <a:lumOff val="40000"/>
                  </a:schemeClr>
                </a:solidFill>
              </a:rPr>
              <a:t>V_data</a:t>
            </a:r>
            <a:r>
              <a:rPr lang="en-US" dirty="0"/>
              <a:t>(</a:t>
            </a:r>
            <a:r>
              <a:rPr lang="en-US" dirty="0" err="1">
                <a:solidFill>
                  <a:srgbClr val="CC9B00"/>
                </a:solidFill>
              </a:rPr>
              <a:t>nx</a:t>
            </a:r>
            <a:r>
              <a:rPr lang="en-US" dirty="0"/>
              <a:t> * </a:t>
            </a:r>
            <a:r>
              <a:rPr lang="en-US" dirty="0" err="1">
                <a:solidFill>
                  <a:schemeClr val="accent3">
                    <a:lumMod val="60000"/>
                    <a:lumOff val="40000"/>
                  </a:schemeClr>
                </a:solidFill>
              </a:rPr>
              <a:t>ny</a:t>
            </a:r>
            <a:r>
              <a:rPr lang="en-US" dirty="0"/>
              <a:t>);</a:t>
            </a:r>
          </a:p>
          <a:p>
            <a:r>
              <a:rPr lang="en-US" b="1" dirty="0">
                <a:solidFill>
                  <a:srgbClr val="76B900"/>
                </a:solidFill>
              </a:rPr>
              <a:t>thrust::</a:t>
            </a:r>
            <a:r>
              <a:rPr lang="en-US" b="1" dirty="0" err="1">
                <a:solidFill>
                  <a:srgbClr val="76B900"/>
                </a:solidFill>
              </a:rPr>
              <a:t>host_vector</a:t>
            </a:r>
            <a:r>
              <a:rPr lang="en-US" b="1" dirty="0">
                <a:solidFill>
                  <a:srgbClr val="76B900"/>
                </a:solidFill>
              </a:rPr>
              <a:t>&lt;float&gt; </a:t>
            </a:r>
            <a:r>
              <a:rPr lang="en-US" b="1" dirty="0" err="1">
                <a:solidFill>
                  <a:srgbClr val="FF0000"/>
                </a:solidFill>
              </a:rPr>
              <a:t>buf_data</a:t>
            </a:r>
            <a:r>
              <a:rPr lang="en-US" b="1" dirty="0"/>
              <a:t>(</a:t>
            </a:r>
            <a:r>
              <a:rPr lang="en-US" b="1" dirty="0" err="1">
                <a:solidFill>
                  <a:srgbClr val="CC9B00"/>
                </a:solidFill>
              </a:rPr>
              <a:t>nx</a:t>
            </a:r>
            <a:r>
              <a:rPr lang="en-US" b="1" dirty="0"/>
              <a:t> * </a:t>
            </a:r>
            <a:r>
              <a:rPr lang="en-US" b="1" dirty="0" err="1">
                <a:solidFill>
                  <a:schemeClr val="accent3">
                    <a:lumMod val="60000"/>
                    <a:lumOff val="40000"/>
                  </a:schemeClr>
                </a:solidFill>
              </a:rPr>
              <a:t>ny</a:t>
            </a:r>
            <a:r>
              <a:rPr lang="en-US" b="1" dirty="0"/>
              <a:t>);</a:t>
            </a:r>
          </a:p>
          <a:p>
            <a:r>
              <a:rPr lang="en-US" dirty="0" err="1"/>
              <a:t>cuda</a:t>
            </a:r>
            <a:r>
              <a:rPr lang="en-US" dirty="0"/>
              <a:t>::std::</a:t>
            </a:r>
            <a:r>
              <a:rPr lang="en-US" dirty="0" err="1"/>
              <a:t>mdspan</a:t>
            </a:r>
            <a:r>
              <a:rPr lang="en-US" dirty="0"/>
              <a:t> </a:t>
            </a:r>
            <a:r>
              <a:rPr lang="en-US" dirty="0">
                <a:solidFill>
                  <a:srgbClr val="FF33CC"/>
                </a:solidFill>
              </a:rPr>
              <a:t>U</a:t>
            </a:r>
            <a:r>
              <a:rPr lang="en-US" dirty="0"/>
              <a:t>(…), </a:t>
            </a:r>
            <a:r>
              <a:rPr lang="en-US" dirty="0">
                <a:solidFill>
                  <a:schemeClr val="accent1">
                    <a:lumMod val="60000"/>
                    <a:lumOff val="40000"/>
                  </a:schemeClr>
                </a:solidFill>
              </a:rPr>
              <a:t>V</a:t>
            </a:r>
            <a:r>
              <a:rPr lang="en-US" dirty="0"/>
              <a:t>(…), </a:t>
            </a:r>
            <a:r>
              <a:rPr lang="en-US" dirty="0" err="1">
                <a:solidFill>
                  <a:srgbClr val="FF0000"/>
                </a:solidFill>
              </a:rPr>
              <a:t>buf</a:t>
            </a:r>
            <a:r>
              <a:rPr lang="en-US" dirty="0"/>
              <a:t>(…);</a:t>
            </a:r>
          </a:p>
          <a:p>
            <a:endParaRPr lang="en-US" dirty="0"/>
          </a:p>
          <a:p>
            <a:r>
              <a:rPr lang="en-US" dirty="0" err="1"/>
              <a:t>initialize_oven</a:t>
            </a:r>
            <a:r>
              <a:rPr lang="en-US" dirty="0"/>
              <a:t>(</a:t>
            </a:r>
            <a:r>
              <a:rPr lang="en-US" dirty="0">
                <a:solidFill>
                  <a:srgbClr val="00B050"/>
                </a:solidFill>
              </a:rPr>
              <a:t>stream</a:t>
            </a:r>
            <a:r>
              <a:rPr lang="en-US" dirty="0"/>
              <a:t>, </a:t>
            </a:r>
            <a:r>
              <a:rPr lang="en-US" dirty="0">
                <a:solidFill>
                  <a:srgbClr val="FF33CC"/>
                </a:solidFill>
              </a:rPr>
              <a:t>U</a:t>
            </a:r>
            <a:r>
              <a:rPr lang="en-US" dirty="0"/>
              <a:t>);</a:t>
            </a:r>
          </a:p>
          <a:p>
            <a:endParaRPr lang="en-US" dirty="0"/>
          </a:p>
          <a:p>
            <a:r>
              <a:rPr lang="en-US" dirty="0"/>
              <a:t>for (auto </a:t>
            </a:r>
            <a:r>
              <a:rPr lang="en-US" dirty="0" err="1"/>
              <a:t>write_step</a:t>
            </a:r>
            <a:r>
              <a:rPr lang="en-US" dirty="0"/>
              <a:t> : std::views::iota(0, </a:t>
            </a:r>
            <a:r>
              <a:rPr lang="en-US" dirty="0" err="1">
                <a:solidFill>
                  <a:schemeClr val="accent2">
                    <a:lumMod val="40000"/>
                    <a:lumOff val="60000"/>
                  </a:schemeClr>
                </a:solidFill>
              </a:rPr>
              <a:t>write_steps</a:t>
            </a:r>
            <a:r>
              <a:rPr lang="en-US" dirty="0"/>
              <a:t>)) {</a:t>
            </a:r>
          </a:p>
          <a:p>
            <a:r>
              <a:rPr lang="en-US" dirty="0"/>
              <a:t>  </a:t>
            </a:r>
            <a:r>
              <a:rPr lang="en-US" dirty="0">
                <a:solidFill>
                  <a:srgbClr val="76B900"/>
                </a:solidFill>
              </a:rPr>
              <a:t>thrust::</a:t>
            </a:r>
            <a:r>
              <a:rPr lang="en-US" dirty="0" err="1">
                <a:solidFill>
                  <a:srgbClr val="76B900"/>
                </a:solidFill>
              </a:rPr>
              <a:t>copy_n</a:t>
            </a:r>
            <a:r>
              <a:rPr lang="en-US" dirty="0"/>
              <a:t>(</a:t>
            </a:r>
            <a:r>
              <a:rPr lang="en-US" dirty="0">
                <a:solidFill>
                  <a:srgbClr val="00B050"/>
                </a:solidFill>
              </a:rPr>
              <a:t>policy</a:t>
            </a:r>
            <a:r>
              <a:rPr lang="en-US" dirty="0"/>
              <a:t>, </a:t>
            </a:r>
            <a:r>
              <a:rPr lang="en-US" dirty="0" err="1">
                <a:solidFill>
                  <a:srgbClr val="FF33CC"/>
                </a:solidFill>
              </a:rPr>
              <a:t>U.data</a:t>
            </a:r>
            <a:r>
              <a:rPr lang="en-US" dirty="0">
                <a:solidFill>
                  <a:srgbClr val="FF33CC"/>
                </a:solidFill>
              </a:rPr>
              <a:t>()</a:t>
            </a:r>
            <a:r>
              <a:rPr lang="en-US" dirty="0"/>
              <a:t>, </a:t>
            </a:r>
            <a:r>
              <a:rPr lang="en-US" dirty="0" err="1">
                <a:solidFill>
                  <a:srgbClr val="FF33CC"/>
                </a:solidFill>
              </a:rPr>
              <a:t>U.size</a:t>
            </a:r>
            <a:r>
              <a:rPr lang="en-US" dirty="0">
                <a:solidFill>
                  <a:srgbClr val="FF33CC"/>
                </a:solidFill>
              </a:rPr>
              <a:t>()</a:t>
            </a:r>
            <a:r>
              <a:rPr lang="en-US" dirty="0"/>
              <a:t>, </a:t>
            </a:r>
            <a:r>
              <a:rPr lang="en-US" dirty="0" err="1">
                <a:solidFill>
                  <a:srgbClr val="FF0000"/>
                </a:solidFill>
              </a:rPr>
              <a:t>buf</a:t>
            </a:r>
            <a:r>
              <a:rPr lang="en-US" dirty="0"/>
              <a:t>); </a:t>
            </a:r>
            <a:r>
              <a:rPr lang="en-US" i="1" dirty="0">
                <a:solidFill>
                  <a:srgbClr val="CC9B00"/>
                </a:solidFill>
              </a:rPr>
              <a:t>// Device to host.</a:t>
            </a:r>
            <a:endParaRPr lang="en-US" dirty="0"/>
          </a:p>
          <a:p>
            <a:r>
              <a:rPr lang="en-US" dirty="0">
                <a:solidFill>
                  <a:srgbClr val="76B900"/>
                </a:solidFill>
              </a:rPr>
              <a:t>  </a:t>
            </a:r>
            <a:r>
              <a:rPr lang="en-US" dirty="0" err="1">
                <a:solidFill>
                  <a:srgbClr val="00B050"/>
                </a:solidFill>
              </a:rPr>
              <a:t>stream.wait</a:t>
            </a:r>
            <a:r>
              <a:rPr lang="en-US" dirty="0">
                <a:solidFill>
                  <a:srgbClr val="00B050"/>
                </a:solidFill>
              </a:rPr>
              <a:t>()</a:t>
            </a:r>
            <a:r>
              <a:rPr lang="en-US" dirty="0"/>
              <a:t>;</a:t>
            </a:r>
          </a:p>
          <a:p>
            <a:endParaRPr lang="en-US" dirty="0"/>
          </a:p>
          <a:p>
            <a:r>
              <a:rPr lang="en-US" dirty="0"/>
              <a:t>  for (auto </a:t>
            </a:r>
            <a:r>
              <a:rPr lang="en-US" dirty="0" err="1"/>
              <a:t>compute_step</a:t>
            </a:r>
            <a:r>
              <a:rPr lang="en-US" dirty="0"/>
              <a:t> : std::views::iota(0, </a:t>
            </a:r>
            <a:r>
              <a:rPr lang="en-US" dirty="0" err="1">
                <a:solidFill>
                  <a:srgbClr val="FFFF99"/>
                </a:solidFill>
              </a:rPr>
              <a:t>compute_steps</a:t>
            </a:r>
            <a:r>
              <a:rPr lang="en-US" dirty="0"/>
              <a:t>)) {</a:t>
            </a:r>
          </a:p>
          <a:p>
            <a:r>
              <a:rPr lang="en-US" dirty="0"/>
              <a:t>    </a:t>
            </a:r>
            <a:r>
              <a:rPr lang="en-US" dirty="0" err="1"/>
              <a:t>heat_equation</a:t>
            </a:r>
            <a:r>
              <a:rPr lang="en-US" dirty="0"/>
              <a:t>(</a:t>
            </a:r>
            <a:r>
              <a:rPr lang="en-US" dirty="0">
                <a:solidFill>
                  <a:srgbClr val="00B050"/>
                </a:solidFill>
              </a:rPr>
              <a:t>stream</a:t>
            </a:r>
            <a:r>
              <a:rPr lang="en-US" dirty="0"/>
              <a:t>, </a:t>
            </a:r>
            <a:r>
              <a:rPr lang="en-US" dirty="0">
                <a:solidFill>
                  <a:srgbClr val="FF33CC"/>
                </a:solidFill>
              </a:rPr>
              <a:t>U</a:t>
            </a:r>
            <a:r>
              <a:rPr lang="en-US" dirty="0"/>
              <a:t>, </a:t>
            </a:r>
            <a:r>
              <a:rPr lang="en-US" dirty="0">
                <a:solidFill>
                  <a:schemeClr val="accent1">
                    <a:lumMod val="60000"/>
                    <a:lumOff val="40000"/>
                  </a:schemeClr>
                </a:solidFill>
              </a:rPr>
              <a:t>V</a:t>
            </a:r>
            <a:r>
              <a:rPr lang="en-US" dirty="0"/>
              <a:t>);</a:t>
            </a:r>
          </a:p>
          <a:p>
            <a:r>
              <a:rPr lang="en-US" dirty="0"/>
              <a:t>    </a:t>
            </a:r>
            <a:r>
              <a:rPr lang="en-US" dirty="0" err="1">
                <a:solidFill>
                  <a:srgbClr val="FF33CC"/>
                </a:solidFill>
              </a:rPr>
              <a:t>U</a:t>
            </a:r>
            <a:r>
              <a:rPr lang="en-US" dirty="0" err="1"/>
              <a:t>.swap</a:t>
            </a:r>
            <a:r>
              <a:rPr lang="en-US" dirty="0"/>
              <a:t>(</a:t>
            </a:r>
            <a:r>
              <a:rPr lang="en-US" dirty="0">
                <a:solidFill>
                  <a:schemeClr val="accent1">
                    <a:lumMod val="60000"/>
                    <a:lumOff val="40000"/>
                  </a:schemeClr>
                </a:solidFill>
              </a:rPr>
              <a:t>V</a:t>
            </a:r>
            <a:r>
              <a:rPr lang="en-US" dirty="0"/>
              <a:t>);</a:t>
            </a:r>
          </a:p>
          <a:p>
            <a:r>
              <a:rPr lang="en-US" dirty="0"/>
              <a:t>  }</a:t>
            </a:r>
          </a:p>
          <a:p>
            <a:endParaRPr lang="en-US" dirty="0"/>
          </a:p>
          <a:p>
            <a:r>
              <a:rPr lang="en-US" dirty="0"/>
              <a:t>  </a:t>
            </a:r>
            <a:r>
              <a:rPr lang="en-US" dirty="0" err="1"/>
              <a:t>save_to_file</a:t>
            </a:r>
            <a:r>
              <a:rPr lang="en-US" dirty="0"/>
              <a:t>(</a:t>
            </a:r>
            <a:r>
              <a:rPr lang="en-US" dirty="0" err="1">
                <a:solidFill>
                  <a:srgbClr val="FF0000"/>
                </a:solidFill>
              </a:rPr>
              <a:t>buf</a:t>
            </a:r>
            <a:r>
              <a:rPr lang="en-US" dirty="0"/>
              <a:t>); </a:t>
            </a:r>
            <a:r>
              <a:rPr lang="en-US" i="1" dirty="0">
                <a:solidFill>
                  <a:srgbClr val="CC9B00"/>
                </a:solidFill>
              </a:rPr>
              <a:t>// No transfer.</a:t>
            </a:r>
            <a:endParaRPr lang="en-US" dirty="0"/>
          </a:p>
          <a:p>
            <a:r>
              <a:rPr lang="en-US" dirty="0"/>
              <a:t>}</a:t>
            </a:r>
          </a:p>
        </p:txBody>
      </p:sp>
      <p:sp>
        <p:nvSpPr>
          <p:cNvPr id="2" name="Slide Number Placeholder 1">
            <a:extLst>
              <a:ext uri="{FF2B5EF4-FFF2-40B4-BE49-F238E27FC236}">
                <a16:creationId xmlns:a16="http://schemas.microsoft.com/office/drawing/2014/main" id="{E1C30885-F688-3B38-77CC-A2D0F1C8F5D3}"/>
              </a:ext>
            </a:extLst>
          </p:cNvPr>
          <p:cNvSpPr>
            <a:spLocks noGrp="1"/>
          </p:cNvSpPr>
          <p:nvPr>
            <p:ph type="sldNum" sz="quarter" idx="11"/>
          </p:nvPr>
        </p:nvSpPr>
        <p:spPr/>
        <p:txBody>
          <a:bodyPr/>
          <a:lstStyle/>
          <a:p>
            <a:fld id="{27D56BB5-3061-446C-8933-086D56C9C75B}" type="slidenum">
              <a:rPr lang="en-US" smtClean="0"/>
              <a:t>150</a:t>
            </a:fld>
            <a:endParaRPr lang="en-US"/>
          </a:p>
        </p:txBody>
      </p:sp>
      <p:sp>
        <p:nvSpPr>
          <p:cNvPr id="3" name="Footer Placeholder 2">
            <a:extLst>
              <a:ext uri="{FF2B5EF4-FFF2-40B4-BE49-F238E27FC236}">
                <a16:creationId xmlns:a16="http://schemas.microsoft.com/office/drawing/2014/main" id="{FCE216E5-95E5-6213-3978-CAF67067D86B}"/>
              </a:ext>
            </a:extLst>
          </p:cNvPr>
          <p:cNvSpPr>
            <a:spLocks noGrp="1"/>
          </p:cNvSpPr>
          <p:nvPr>
            <p:ph type="ftr" sz="quarter" idx="12"/>
          </p:nvPr>
        </p:nvSpPr>
        <p:spPr/>
        <p:txBody>
          <a:bodyPr/>
          <a:lstStyle/>
          <a:p>
            <a:r>
              <a:rPr lang="en-US"/>
              <a:t>Copyright (C) 2026 NVIDIA</a:t>
            </a:r>
            <a:endParaRPr lang="en-US" dirty="0"/>
          </a:p>
        </p:txBody>
      </p:sp>
    </p:spTree>
    <p:extLst>
      <p:ext uri="{BB962C8B-B14F-4D97-AF65-F5344CB8AC3E}">
        <p14:creationId xmlns:p14="http://schemas.microsoft.com/office/powerpoint/2010/main" val="627285792"/>
      </p:ext>
    </p:extLst>
  </p:cSld>
  <p:clrMapOvr>
    <a:masterClrMapping/>
  </p:clrMapOvr>
  <mc:AlternateContent xmlns:mc="http://schemas.openxmlformats.org/markup-compatibility/2006" xmlns:p159="http://schemas.microsoft.com/office/powerpoint/2015/09/main">
    <mc:Choice Requires="p159">
      <p:transition>
        <p159:morph option="byWord"/>
      </p:transition>
    </mc:Choice>
    <mc:Fallback xmlns="">
      <p:transition>
        <p:fade/>
      </p:transition>
    </mc:Fallback>
  </mc:AlternateContent>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A5584F-613F-CD8F-3831-3CD6A999479E}"/>
            </a:ext>
          </a:extLst>
        </p:cNvPr>
        <p:cNvGrpSpPr/>
        <p:nvPr/>
      </p:nvGrpSpPr>
      <p:grpSpPr>
        <a:xfrm>
          <a:off x="0" y="0"/>
          <a:ext cx="0" cy="0"/>
          <a:chOff x="0" y="0"/>
          <a:chExt cx="0" cy="0"/>
        </a:xfrm>
      </p:grpSpPr>
      <p:sp>
        <p:nvSpPr>
          <p:cNvPr id="4" name="Content Placeholder 3">
            <a:extLst>
              <a:ext uri="{FF2B5EF4-FFF2-40B4-BE49-F238E27FC236}">
                <a16:creationId xmlns:a16="http://schemas.microsoft.com/office/drawing/2014/main" id="{95B7E20B-69C3-7C29-7FC6-E4F9829CFFA7}"/>
              </a:ext>
            </a:extLst>
          </p:cNvPr>
          <p:cNvSpPr>
            <a:spLocks noGrp="1"/>
          </p:cNvSpPr>
          <p:nvPr>
            <p:ph idx="1"/>
          </p:nvPr>
        </p:nvSpPr>
        <p:spPr>
          <a:xfrm>
            <a:off x="512064" y="330200"/>
            <a:ext cx="10003536" cy="5509200"/>
          </a:xfrm>
        </p:spPr>
        <p:txBody>
          <a:bodyPr>
            <a:noAutofit/>
          </a:bodyPr>
          <a:lstStyle/>
          <a:p>
            <a:r>
              <a:rPr lang="en-US" dirty="0"/>
              <a:t>int </a:t>
            </a:r>
            <a:r>
              <a:rPr lang="en-US" dirty="0" err="1">
                <a:solidFill>
                  <a:srgbClr val="CC9B00"/>
                </a:solidFill>
              </a:rPr>
              <a:t>nx</a:t>
            </a:r>
            <a:r>
              <a:rPr lang="en-US" dirty="0"/>
              <a:t>(…), </a:t>
            </a:r>
            <a:r>
              <a:rPr lang="en-US" dirty="0" err="1">
                <a:solidFill>
                  <a:schemeClr val="accent3">
                    <a:lumMod val="60000"/>
                    <a:lumOff val="40000"/>
                  </a:schemeClr>
                </a:solidFill>
              </a:rPr>
              <a:t>ny</a:t>
            </a:r>
            <a:r>
              <a:rPr lang="en-US" dirty="0"/>
              <a:t>(…), </a:t>
            </a:r>
            <a:r>
              <a:rPr lang="en-US" dirty="0" err="1">
                <a:solidFill>
                  <a:schemeClr val="accent2">
                    <a:lumMod val="40000"/>
                    <a:lumOff val="60000"/>
                  </a:schemeClr>
                </a:solidFill>
              </a:rPr>
              <a:t>write_steps</a:t>
            </a:r>
            <a:r>
              <a:rPr lang="en-US" dirty="0"/>
              <a:t>(…), </a:t>
            </a:r>
            <a:r>
              <a:rPr lang="en-US" dirty="0" err="1">
                <a:solidFill>
                  <a:srgbClr val="FFFF99"/>
                </a:solidFill>
              </a:rPr>
              <a:t>compute_steps</a:t>
            </a:r>
            <a:r>
              <a:rPr lang="en-US" dirty="0"/>
              <a:t>(…);</a:t>
            </a:r>
          </a:p>
          <a:p>
            <a:endParaRPr lang="en-US" dirty="0"/>
          </a:p>
          <a:p>
            <a:r>
              <a:rPr lang="en-US" dirty="0" err="1"/>
              <a:t>cudax</a:t>
            </a:r>
            <a:r>
              <a:rPr lang="en-US" dirty="0"/>
              <a:t>::stream </a:t>
            </a:r>
            <a:r>
              <a:rPr lang="en-US" dirty="0" err="1">
                <a:solidFill>
                  <a:srgbClr val="00B050"/>
                </a:solidFill>
              </a:rPr>
              <a:t>stream</a:t>
            </a:r>
            <a:r>
              <a:rPr lang="en-US" dirty="0"/>
              <a:t>;</a:t>
            </a:r>
          </a:p>
          <a:p>
            <a:r>
              <a:rPr lang="en-US" dirty="0"/>
              <a:t>auto </a:t>
            </a:r>
            <a:r>
              <a:rPr lang="en-US" dirty="0">
                <a:solidFill>
                  <a:srgbClr val="00B050"/>
                </a:solidFill>
              </a:rPr>
              <a:t>policy</a:t>
            </a:r>
            <a:r>
              <a:rPr lang="en-US" dirty="0"/>
              <a:t>(thrust::</a:t>
            </a:r>
            <a:r>
              <a:rPr lang="en-US" dirty="0" err="1"/>
              <a:t>cuda</a:t>
            </a:r>
            <a:r>
              <a:rPr lang="en-US" dirty="0"/>
              <a:t>::</a:t>
            </a:r>
            <a:r>
              <a:rPr lang="en-US" dirty="0" err="1"/>
              <a:t>par_nosync.on</a:t>
            </a:r>
            <a:r>
              <a:rPr lang="en-US" dirty="0"/>
              <a:t>(</a:t>
            </a:r>
            <a:r>
              <a:rPr lang="en-US" dirty="0" err="1">
                <a:solidFill>
                  <a:srgbClr val="00B050"/>
                </a:solidFill>
              </a:rPr>
              <a:t>stream.get</a:t>
            </a:r>
            <a:r>
              <a:rPr lang="en-US" dirty="0">
                <a:solidFill>
                  <a:srgbClr val="00B050"/>
                </a:solidFill>
              </a:rPr>
              <a:t>()</a:t>
            </a:r>
            <a:r>
              <a:rPr lang="en-US" dirty="0"/>
              <a:t>);</a:t>
            </a:r>
          </a:p>
          <a:p>
            <a:endParaRPr lang="en-US" dirty="0"/>
          </a:p>
          <a:p>
            <a:r>
              <a:rPr lang="en-US" dirty="0"/>
              <a:t>thrust::</a:t>
            </a:r>
            <a:r>
              <a:rPr lang="en-US" dirty="0" err="1"/>
              <a:t>universal_vector</a:t>
            </a:r>
            <a:r>
              <a:rPr lang="en-US" dirty="0"/>
              <a:t>&lt;float&gt; </a:t>
            </a:r>
            <a:r>
              <a:rPr lang="en-US" dirty="0" err="1">
                <a:solidFill>
                  <a:srgbClr val="FF33CC"/>
                </a:solidFill>
              </a:rPr>
              <a:t>U_data</a:t>
            </a:r>
            <a:r>
              <a:rPr lang="en-US" dirty="0"/>
              <a:t>(</a:t>
            </a:r>
            <a:r>
              <a:rPr lang="en-US" dirty="0" err="1">
                <a:solidFill>
                  <a:srgbClr val="CC9B00"/>
                </a:solidFill>
              </a:rPr>
              <a:t>nx</a:t>
            </a:r>
            <a:r>
              <a:rPr lang="en-US" dirty="0"/>
              <a:t> * </a:t>
            </a:r>
            <a:r>
              <a:rPr lang="en-US" dirty="0" err="1">
                <a:solidFill>
                  <a:schemeClr val="accent3">
                    <a:lumMod val="60000"/>
                    <a:lumOff val="40000"/>
                  </a:schemeClr>
                </a:solidFill>
              </a:rPr>
              <a:t>ny</a:t>
            </a:r>
            <a:r>
              <a:rPr lang="en-US" dirty="0"/>
              <a:t>), </a:t>
            </a:r>
            <a:r>
              <a:rPr lang="en-US" dirty="0" err="1">
                <a:solidFill>
                  <a:schemeClr val="accent1">
                    <a:lumMod val="60000"/>
                    <a:lumOff val="40000"/>
                  </a:schemeClr>
                </a:solidFill>
              </a:rPr>
              <a:t>V_data</a:t>
            </a:r>
            <a:r>
              <a:rPr lang="en-US" dirty="0"/>
              <a:t>(</a:t>
            </a:r>
            <a:r>
              <a:rPr lang="en-US" dirty="0" err="1">
                <a:solidFill>
                  <a:srgbClr val="CC9B00"/>
                </a:solidFill>
              </a:rPr>
              <a:t>nx</a:t>
            </a:r>
            <a:r>
              <a:rPr lang="en-US" dirty="0"/>
              <a:t> * </a:t>
            </a:r>
            <a:r>
              <a:rPr lang="en-US" dirty="0" err="1">
                <a:solidFill>
                  <a:schemeClr val="accent3">
                    <a:lumMod val="60000"/>
                    <a:lumOff val="40000"/>
                  </a:schemeClr>
                </a:solidFill>
              </a:rPr>
              <a:t>ny</a:t>
            </a:r>
            <a:r>
              <a:rPr lang="en-US" dirty="0"/>
              <a:t>);</a:t>
            </a:r>
          </a:p>
          <a:p>
            <a:r>
              <a:rPr lang="en-US" dirty="0">
                <a:solidFill>
                  <a:srgbClr val="76B900"/>
                </a:solidFill>
              </a:rPr>
              <a:t>thrust::</a:t>
            </a:r>
            <a:r>
              <a:rPr lang="en-US" dirty="0" err="1">
                <a:solidFill>
                  <a:srgbClr val="76B900"/>
                </a:solidFill>
              </a:rPr>
              <a:t>host_vector</a:t>
            </a:r>
            <a:r>
              <a:rPr lang="en-US" dirty="0">
                <a:solidFill>
                  <a:srgbClr val="76B900"/>
                </a:solidFill>
              </a:rPr>
              <a:t>&lt;float&gt;</a:t>
            </a:r>
            <a:r>
              <a:rPr lang="en-US" dirty="0"/>
              <a:t> </a:t>
            </a:r>
            <a:r>
              <a:rPr lang="en-US" dirty="0" err="1">
                <a:solidFill>
                  <a:srgbClr val="FF0000"/>
                </a:solidFill>
              </a:rPr>
              <a:t>buf_data</a:t>
            </a:r>
            <a:r>
              <a:rPr lang="en-US" dirty="0"/>
              <a:t>(</a:t>
            </a:r>
            <a:r>
              <a:rPr lang="en-US" dirty="0" err="1">
                <a:solidFill>
                  <a:srgbClr val="CC9B00"/>
                </a:solidFill>
              </a:rPr>
              <a:t>nx</a:t>
            </a:r>
            <a:r>
              <a:rPr lang="en-US" dirty="0"/>
              <a:t> * </a:t>
            </a:r>
            <a:r>
              <a:rPr lang="en-US" dirty="0" err="1">
                <a:solidFill>
                  <a:schemeClr val="accent3">
                    <a:lumMod val="60000"/>
                    <a:lumOff val="40000"/>
                  </a:schemeClr>
                </a:solidFill>
              </a:rPr>
              <a:t>ny</a:t>
            </a:r>
            <a:r>
              <a:rPr lang="en-US" dirty="0"/>
              <a:t>);</a:t>
            </a:r>
          </a:p>
          <a:p>
            <a:r>
              <a:rPr lang="en-US" dirty="0" err="1"/>
              <a:t>cuda</a:t>
            </a:r>
            <a:r>
              <a:rPr lang="en-US" dirty="0"/>
              <a:t>::std::</a:t>
            </a:r>
            <a:r>
              <a:rPr lang="en-US" dirty="0" err="1"/>
              <a:t>mdspan</a:t>
            </a:r>
            <a:r>
              <a:rPr lang="en-US" dirty="0"/>
              <a:t> </a:t>
            </a:r>
            <a:r>
              <a:rPr lang="en-US" dirty="0">
                <a:solidFill>
                  <a:srgbClr val="FF33CC"/>
                </a:solidFill>
              </a:rPr>
              <a:t>U</a:t>
            </a:r>
            <a:r>
              <a:rPr lang="en-US" dirty="0"/>
              <a:t>(…), </a:t>
            </a:r>
            <a:r>
              <a:rPr lang="en-US" dirty="0">
                <a:solidFill>
                  <a:schemeClr val="accent1">
                    <a:lumMod val="60000"/>
                    <a:lumOff val="40000"/>
                  </a:schemeClr>
                </a:solidFill>
              </a:rPr>
              <a:t>V</a:t>
            </a:r>
            <a:r>
              <a:rPr lang="en-US" dirty="0"/>
              <a:t>(…), </a:t>
            </a:r>
            <a:r>
              <a:rPr lang="en-US" dirty="0" err="1">
                <a:solidFill>
                  <a:srgbClr val="FF0000"/>
                </a:solidFill>
              </a:rPr>
              <a:t>buf</a:t>
            </a:r>
            <a:r>
              <a:rPr lang="en-US" dirty="0"/>
              <a:t>(…);</a:t>
            </a:r>
          </a:p>
          <a:p>
            <a:endParaRPr lang="en-US" dirty="0"/>
          </a:p>
          <a:p>
            <a:r>
              <a:rPr lang="en-US" dirty="0" err="1"/>
              <a:t>initialize_oven</a:t>
            </a:r>
            <a:r>
              <a:rPr lang="en-US" dirty="0"/>
              <a:t>(</a:t>
            </a:r>
            <a:r>
              <a:rPr lang="en-US" dirty="0">
                <a:solidFill>
                  <a:srgbClr val="00B050"/>
                </a:solidFill>
              </a:rPr>
              <a:t>stream</a:t>
            </a:r>
            <a:r>
              <a:rPr lang="en-US" dirty="0"/>
              <a:t>, </a:t>
            </a:r>
            <a:r>
              <a:rPr lang="en-US" dirty="0">
                <a:solidFill>
                  <a:srgbClr val="FF33CC"/>
                </a:solidFill>
              </a:rPr>
              <a:t>U</a:t>
            </a:r>
            <a:r>
              <a:rPr lang="en-US" dirty="0"/>
              <a:t>);</a:t>
            </a:r>
          </a:p>
          <a:p>
            <a:endParaRPr lang="en-US" dirty="0"/>
          </a:p>
          <a:p>
            <a:r>
              <a:rPr lang="en-US" dirty="0"/>
              <a:t>for (auto </a:t>
            </a:r>
            <a:r>
              <a:rPr lang="en-US" dirty="0" err="1"/>
              <a:t>write_step</a:t>
            </a:r>
            <a:r>
              <a:rPr lang="en-US" dirty="0"/>
              <a:t> : std::views::iota(0, </a:t>
            </a:r>
            <a:r>
              <a:rPr lang="en-US" dirty="0" err="1">
                <a:solidFill>
                  <a:schemeClr val="accent2">
                    <a:lumMod val="40000"/>
                    <a:lumOff val="60000"/>
                  </a:schemeClr>
                </a:solidFill>
              </a:rPr>
              <a:t>write_steps</a:t>
            </a:r>
            <a:r>
              <a:rPr lang="en-US" dirty="0"/>
              <a:t>)) {</a:t>
            </a:r>
          </a:p>
          <a:p>
            <a:r>
              <a:rPr lang="en-US" b="1" dirty="0"/>
              <a:t>  </a:t>
            </a:r>
            <a:r>
              <a:rPr lang="en-US" b="1" dirty="0">
                <a:solidFill>
                  <a:srgbClr val="76B900"/>
                </a:solidFill>
              </a:rPr>
              <a:t>thrust::</a:t>
            </a:r>
            <a:r>
              <a:rPr lang="en-US" b="1" dirty="0" err="1">
                <a:solidFill>
                  <a:srgbClr val="76B900"/>
                </a:solidFill>
              </a:rPr>
              <a:t>copy_n</a:t>
            </a:r>
            <a:r>
              <a:rPr lang="en-US" b="1" dirty="0"/>
              <a:t>(</a:t>
            </a:r>
            <a:r>
              <a:rPr lang="en-US" b="1" dirty="0">
                <a:solidFill>
                  <a:srgbClr val="00B050"/>
                </a:solidFill>
              </a:rPr>
              <a:t>policy</a:t>
            </a:r>
            <a:r>
              <a:rPr lang="en-US" b="1" dirty="0"/>
              <a:t>, </a:t>
            </a:r>
            <a:r>
              <a:rPr lang="en-US" b="1" dirty="0" err="1">
                <a:solidFill>
                  <a:srgbClr val="FF33CC"/>
                </a:solidFill>
              </a:rPr>
              <a:t>U.data</a:t>
            </a:r>
            <a:r>
              <a:rPr lang="en-US" b="1" dirty="0">
                <a:solidFill>
                  <a:srgbClr val="FF33CC"/>
                </a:solidFill>
              </a:rPr>
              <a:t>()</a:t>
            </a:r>
            <a:r>
              <a:rPr lang="en-US" b="1" dirty="0"/>
              <a:t>, </a:t>
            </a:r>
            <a:r>
              <a:rPr lang="en-US" b="1" dirty="0" err="1">
                <a:solidFill>
                  <a:srgbClr val="FF33CC"/>
                </a:solidFill>
              </a:rPr>
              <a:t>U.size</a:t>
            </a:r>
            <a:r>
              <a:rPr lang="en-US" b="1" dirty="0">
                <a:solidFill>
                  <a:srgbClr val="FF33CC"/>
                </a:solidFill>
              </a:rPr>
              <a:t>()</a:t>
            </a:r>
            <a:r>
              <a:rPr lang="en-US" b="1" dirty="0"/>
              <a:t>, </a:t>
            </a:r>
            <a:r>
              <a:rPr lang="en-US" b="1" dirty="0" err="1">
                <a:solidFill>
                  <a:srgbClr val="FF0000"/>
                </a:solidFill>
              </a:rPr>
              <a:t>buf</a:t>
            </a:r>
            <a:r>
              <a:rPr lang="en-US" b="1" dirty="0"/>
              <a:t>); </a:t>
            </a:r>
            <a:r>
              <a:rPr lang="en-US" b="1" i="1" dirty="0">
                <a:solidFill>
                  <a:srgbClr val="CC9B00"/>
                </a:solidFill>
              </a:rPr>
              <a:t>// Device to host.</a:t>
            </a:r>
            <a:endParaRPr lang="en-US" b="1" dirty="0"/>
          </a:p>
          <a:p>
            <a:r>
              <a:rPr lang="en-US" dirty="0">
                <a:solidFill>
                  <a:srgbClr val="76B900"/>
                </a:solidFill>
              </a:rPr>
              <a:t>  </a:t>
            </a:r>
            <a:r>
              <a:rPr lang="en-US" dirty="0" err="1">
                <a:solidFill>
                  <a:srgbClr val="00B050"/>
                </a:solidFill>
              </a:rPr>
              <a:t>stream.wait</a:t>
            </a:r>
            <a:r>
              <a:rPr lang="en-US" dirty="0">
                <a:solidFill>
                  <a:srgbClr val="00B050"/>
                </a:solidFill>
              </a:rPr>
              <a:t>()</a:t>
            </a:r>
            <a:r>
              <a:rPr lang="en-US" dirty="0"/>
              <a:t>;</a:t>
            </a:r>
          </a:p>
          <a:p>
            <a:endParaRPr lang="en-US" dirty="0"/>
          </a:p>
          <a:p>
            <a:r>
              <a:rPr lang="en-US" dirty="0"/>
              <a:t>  for (auto </a:t>
            </a:r>
            <a:r>
              <a:rPr lang="en-US" dirty="0" err="1"/>
              <a:t>compute_step</a:t>
            </a:r>
            <a:r>
              <a:rPr lang="en-US" dirty="0"/>
              <a:t> : std::views::iota(0, </a:t>
            </a:r>
            <a:r>
              <a:rPr lang="en-US" dirty="0" err="1">
                <a:solidFill>
                  <a:srgbClr val="FFFF99"/>
                </a:solidFill>
              </a:rPr>
              <a:t>compute_steps</a:t>
            </a:r>
            <a:r>
              <a:rPr lang="en-US" dirty="0"/>
              <a:t>)) {</a:t>
            </a:r>
          </a:p>
          <a:p>
            <a:r>
              <a:rPr lang="en-US" dirty="0"/>
              <a:t>    </a:t>
            </a:r>
            <a:r>
              <a:rPr lang="en-US" dirty="0" err="1"/>
              <a:t>heat_equation</a:t>
            </a:r>
            <a:r>
              <a:rPr lang="en-US" dirty="0"/>
              <a:t>(</a:t>
            </a:r>
            <a:r>
              <a:rPr lang="en-US" dirty="0">
                <a:solidFill>
                  <a:srgbClr val="00B050"/>
                </a:solidFill>
              </a:rPr>
              <a:t>stream</a:t>
            </a:r>
            <a:r>
              <a:rPr lang="en-US" dirty="0"/>
              <a:t>, </a:t>
            </a:r>
            <a:r>
              <a:rPr lang="en-US" dirty="0">
                <a:solidFill>
                  <a:srgbClr val="FF33CC"/>
                </a:solidFill>
              </a:rPr>
              <a:t>U</a:t>
            </a:r>
            <a:r>
              <a:rPr lang="en-US" dirty="0"/>
              <a:t>, </a:t>
            </a:r>
            <a:r>
              <a:rPr lang="en-US" dirty="0">
                <a:solidFill>
                  <a:schemeClr val="accent1">
                    <a:lumMod val="60000"/>
                    <a:lumOff val="40000"/>
                  </a:schemeClr>
                </a:solidFill>
              </a:rPr>
              <a:t>V</a:t>
            </a:r>
            <a:r>
              <a:rPr lang="en-US" dirty="0"/>
              <a:t>);</a:t>
            </a:r>
          </a:p>
          <a:p>
            <a:r>
              <a:rPr lang="en-US" dirty="0"/>
              <a:t>    </a:t>
            </a:r>
            <a:r>
              <a:rPr lang="en-US" dirty="0" err="1">
                <a:solidFill>
                  <a:srgbClr val="FF33CC"/>
                </a:solidFill>
              </a:rPr>
              <a:t>U</a:t>
            </a:r>
            <a:r>
              <a:rPr lang="en-US" dirty="0" err="1"/>
              <a:t>.swap</a:t>
            </a:r>
            <a:r>
              <a:rPr lang="en-US" dirty="0"/>
              <a:t>(</a:t>
            </a:r>
            <a:r>
              <a:rPr lang="en-US" dirty="0">
                <a:solidFill>
                  <a:schemeClr val="accent1">
                    <a:lumMod val="60000"/>
                    <a:lumOff val="40000"/>
                  </a:schemeClr>
                </a:solidFill>
              </a:rPr>
              <a:t>V</a:t>
            </a:r>
            <a:r>
              <a:rPr lang="en-US" dirty="0"/>
              <a:t>);</a:t>
            </a:r>
          </a:p>
          <a:p>
            <a:r>
              <a:rPr lang="en-US" dirty="0"/>
              <a:t>  }</a:t>
            </a:r>
          </a:p>
          <a:p>
            <a:endParaRPr lang="en-US" dirty="0"/>
          </a:p>
          <a:p>
            <a:r>
              <a:rPr lang="en-US" dirty="0"/>
              <a:t>  </a:t>
            </a:r>
            <a:r>
              <a:rPr lang="en-US" dirty="0" err="1"/>
              <a:t>save_to_file</a:t>
            </a:r>
            <a:r>
              <a:rPr lang="en-US" dirty="0"/>
              <a:t>(</a:t>
            </a:r>
            <a:r>
              <a:rPr lang="en-US" dirty="0" err="1">
                <a:solidFill>
                  <a:srgbClr val="FF0000"/>
                </a:solidFill>
              </a:rPr>
              <a:t>buf</a:t>
            </a:r>
            <a:r>
              <a:rPr lang="en-US" dirty="0"/>
              <a:t>); </a:t>
            </a:r>
            <a:r>
              <a:rPr lang="en-US" i="1" dirty="0">
                <a:solidFill>
                  <a:srgbClr val="CC9B00"/>
                </a:solidFill>
              </a:rPr>
              <a:t>// No transfer.</a:t>
            </a:r>
            <a:endParaRPr lang="en-US" dirty="0"/>
          </a:p>
          <a:p>
            <a:r>
              <a:rPr lang="en-US" dirty="0"/>
              <a:t>}</a:t>
            </a:r>
          </a:p>
        </p:txBody>
      </p:sp>
      <p:sp>
        <p:nvSpPr>
          <p:cNvPr id="2" name="Slide Number Placeholder 1">
            <a:extLst>
              <a:ext uri="{FF2B5EF4-FFF2-40B4-BE49-F238E27FC236}">
                <a16:creationId xmlns:a16="http://schemas.microsoft.com/office/drawing/2014/main" id="{C85A0E7D-19E1-7CAE-50D6-F3FBA562BDD5}"/>
              </a:ext>
            </a:extLst>
          </p:cNvPr>
          <p:cNvSpPr>
            <a:spLocks noGrp="1"/>
          </p:cNvSpPr>
          <p:nvPr>
            <p:ph type="sldNum" sz="quarter" idx="11"/>
          </p:nvPr>
        </p:nvSpPr>
        <p:spPr/>
        <p:txBody>
          <a:bodyPr/>
          <a:lstStyle/>
          <a:p>
            <a:fld id="{27D56BB5-3061-446C-8933-086D56C9C75B}" type="slidenum">
              <a:rPr lang="en-US" smtClean="0"/>
              <a:t>151</a:t>
            </a:fld>
            <a:endParaRPr lang="en-US"/>
          </a:p>
        </p:txBody>
      </p:sp>
      <p:sp>
        <p:nvSpPr>
          <p:cNvPr id="3" name="Footer Placeholder 2">
            <a:extLst>
              <a:ext uri="{FF2B5EF4-FFF2-40B4-BE49-F238E27FC236}">
                <a16:creationId xmlns:a16="http://schemas.microsoft.com/office/drawing/2014/main" id="{E1D8DFDB-D46B-3044-BA7C-A49FDD7EF970}"/>
              </a:ext>
            </a:extLst>
          </p:cNvPr>
          <p:cNvSpPr>
            <a:spLocks noGrp="1"/>
          </p:cNvSpPr>
          <p:nvPr>
            <p:ph type="ftr" sz="quarter" idx="12"/>
          </p:nvPr>
        </p:nvSpPr>
        <p:spPr/>
        <p:txBody>
          <a:bodyPr/>
          <a:lstStyle/>
          <a:p>
            <a:r>
              <a:rPr lang="en-US"/>
              <a:t>Copyright (C) 2026 NVIDIA</a:t>
            </a:r>
            <a:endParaRPr lang="en-US" dirty="0"/>
          </a:p>
        </p:txBody>
      </p:sp>
    </p:spTree>
    <p:extLst>
      <p:ext uri="{BB962C8B-B14F-4D97-AF65-F5344CB8AC3E}">
        <p14:creationId xmlns:p14="http://schemas.microsoft.com/office/powerpoint/2010/main" val="1641874864"/>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CD66BC-D1B6-DD98-ED74-71472C440C0E}"/>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754F371-D798-E3D3-4F2B-25C1FEB1C81F}"/>
              </a:ext>
            </a:extLst>
          </p:cNvPr>
          <p:cNvSpPr>
            <a:spLocks noGrp="1"/>
          </p:cNvSpPr>
          <p:nvPr>
            <p:ph type="sldNum" sz="quarter" idx="11"/>
          </p:nvPr>
        </p:nvSpPr>
        <p:spPr/>
        <p:txBody>
          <a:bodyPr/>
          <a:lstStyle/>
          <a:p>
            <a:fld id="{27D56BB5-3061-446C-8933-086D56C9C75B}" type="slidenum">
              <a:rPr lang="en-US" smtClean="0"/>
              <a:t>152</a:t>
            </a:fld>
            <a:endParaRPr lang="en-US"/>
          </a:p>
        </p:txBody>
      </p:sp>
      <p:sp>
        <p:nvSpPr>
          <p:cNvPr id="4" name="Footer Placeholder 3">
            <a:extLst>
              <a:ext uri="{FF2B5EF4-FFF2-40B4-BE49-F238E27FC236}">
                <a16:creationId xmlns:a16="http://schemas.microsoft.com/office/drawing/2014/main" id="{F3779DBE-1C5B-0CE8-1788-AE4ECF914619}"/>
              </a:ext>
            </a:extLst>
          </p:cNvPr>
          <p:cNvSpPr>
            <a:spLocks noGrp="1"/>
          </p:cNvSpPr>
          <p:nvPr>
            <p:ph type="ftr" sz="quarter" idx="12"/>
          </p:nvPr>
        </p:nvSpPr>
        <p:spPr/>
        <p:txBody>
          <a:bodyPr/>
          <a:lstStyle/>
          <a:p>
            <a:r>
              <a:rPr lang="en-US"/>
              <a:t>Copyright (C) 2026 NVIDIA</a:t>
            </a:r>
            <a:endParaRPr lang="en-US" dirty="0"/>
          </a:p>
        </p:txBody>
      </p:sp>
      <p:cxnSp>
        <p:nvCxnSpPr>
          <p:cNvPr id="32" name="Straight Connector 31">
            <a:extLst>
              <a:ext uri="{FF2B5EF4-FFF2-40B4-BE49-F238E27FC236}">
                <a16:creationId xmlns:a16="http://schemas.microsoft.com/office/drawing/2014/main" id="{B1AE0468-68CB-D8E1-18CE-7F477525F283}"/>
              </a:ext>
            </a:extLst>
          </p:cNvPr>
          <p:cNvCxnSpPr>
            <a:cxnSpLocks/>
            <a:stCxn id="6" idx="2"/>
            <a:endCxn id="12" idx="2"/>
          </p:cNvCxnSpPr>
          <p:nvPr/>
        </p:nvCxnSpPr>
        <p:spPr>
          <a:xfrm>
            <a:off x="7789816" y="1276614"/>
            <a:ext cx="0" cy="620481"/>
          </a:xfrm>
          <a:prstGeom prst="line">
            <a:avLst/>
          </a:prstGeom>
          <a:ln w="50800" cap="rnd">
            <a:solidFill>
              <a:schemeClr val="bg2">
                <a:lumMod val="50000"/>
              </a:schemeClr>
            </a:solidFill>
            <a:tailEnd type="none"/>
          </a:ln>
        </p:spPr>
        <p:style>
          <a:lnRef idx="1">
            <a:schemeClr val="accent1"/>
          </a:lnRef>
          <a:fillRef idx="0">
            <a:schemeClr val="accent1"/>
          </a:fillRef>
          <a:effectRef idx="0">
            <a:schemeClr val="accent1"/>
          </a:effectRef>
          <a:fontRef idx="minor">
            <a:schemeClr val="tx1"/>
          </a:fontRef>
        </p:style>
      </p:cxnSp>
      <p:sp>
        <p:nvSpPr>
          <p:cNvPr id="12" name="Rectangle: Rounded Corners 11">
            <a:extLst>
              <a:ext uri="{FF2B5EF4-FFF2-40B4-BE49-F238E27FC236}">
                <a16:creationId xmlns:a16="http://schemas.microsoft.com/office/drawing/2014/main" id="{E4F9587A-9BE2-2F1F-2ED4-6567E6008EF6}"/>
              </a:ext>
            </a:extLst>
          </p:cNvPr>
          <p:cNvSpPr/>
          <p:nvPr/>
        </p:nvSpPr>
        <p:spPr>
          <a:xfrm>
            <a:off x="6203332" y="1494759"/>
            <a:ext cx="3172968" cy="402336"/>
          </a:xfrm>
          <a:prstGeom prst="roundRect">
            <a:avLst/>
          </a:prstGeom>
          <a:solidFill>
            <a:schemeClr val="bg1"/>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err="1">
                <a:latin typeface="Consolas" panose="020B0609020204030204" pitchFamily="49" charset="0"/>
              </a:rPr>
              <a:t>initialize_oven</a:t>
            </a:r>
            <a:r>
              <a:rPr lang="en-US" dirty="0">
                <a:latin typeface="Consolas" panose="020B0609020204030204" pitchFamily="49" charset="0"/>
              </a:rPr>
              <a:t>()</a:t>
            </a:r>
          </a:p>
        </p:txBody>
      </p:sp>
      <p:sp>
        <p:nvSpPr>
          <p:cNvPr id="6" name="Rectangle 5">
            <a:extLst>
              <a:ext uri="{FF2B5EF4-FFF2-40B4-BE49-F238E27FC236}">
                <a16:creationId xmlns:a16="http://schemas.microsoft.com/office/drawing/2014/main" id="{36C8C52F-A433-38B8-0E61-A38C16E6EF4C}"/>
              </a:ext>
            </a:extLst>
          </p:cNvPr>
          <p:cNvSpPr/>
          <p:nvPr/>
        </p:nvSpPr>
        <p:spPr>
          <a:xfrm>
            <a:off x="5901580" y="508518"/>
            <a:ext cx="3776472" cy="768096"/>
          </a:xfrm>
          <a:prstGeom prst="rect">
            <a:avLst/>
          </a:prstGeom>
          <a:solidFill>
            <a:srgbClr val="76B9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000" dirty="0">
                <a:latin typeface="+mj-lt"/>
              </a:rPr>
              <a:t>Device</a:t>
            </a:r>
          </a:p>
        </p:txBody>
      </p:sp>
      <p:cxnSp>
        <p:nvCxnSpPr>
          <p:cNvPr id="31" name="Straight Connector 30">
            <a:extLst>
              <a:ext uri="{FF2B5EF4-FFF2-40B4-BE49-F238E27FC236}">
                <a16:creationId xmlns:a16="http://schemas.microsoft.com/office/drawing/2014/main" id="{CEC8CACF-B67F-B630-4B14-5A8A80D7BDF6}"/>
              </a:ext>
            </a:extLst>
          </p:cNvPr>
          <p:cNvCxnSpPr>
            <a:cxnSpLocks/>
            <a:stCxn id="5" idx="2"/>
          </p:cNvCxnSpPr>
          <p:nvPr/>
        </p:nvCxnSpPr>
        <p:spPr>
          <a:xfrm>
            <a:off x="3184983" y="1277132"/>
            <a:ext cx="0" cy="621792"/>
          </a:xfrm>
          <a:prstGeom prst="line">
            <a:avLst/>
          </a:prstGeom>
          <a:ln w="50800" cap="rnd">
            <a:solidFill>
              <a:schemeClr val="bg2">
                <a:lumMod val="50000"/>
              </a:schemeClr>
            </a:solidFill>
            <a:tailEnd type="none"/>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DBA57497-8D19-351E-CD07-FE5821C3ED53}"/>
              </a:ext>
            </a:extLst>
          </p:cNvPr>
          <p:cNvSpPr/>
          <p:nvPr/>
        </p:nvSpPr>
        <p:spPr>
          <a:xfrm>
            <a:off x="1295397" y="508000"/>
            <a:ext cx="3779172" cy="769132"/>
          </a:xfrm>
          <a:prstGeom prst="rect">
            <a:avLst/>
          </a:prstGeom>
          <a:solidFill>
            <a:srgbClr val="0091BD"/>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000" dirty="0">
                <a:latin typeface="+mj-lt"/>
              </a:rPr>
              <a:t>Host</a:t>
            </a:r>
          </a:p>
        </p:txBody>
      </p:sp>
    </p:spTree>
    <p:extLst>
      <p:ext uri="{BB962C8B-B14F-4D97-AF65-F5344CB8AC3E}">
        <p14:creationId xmlns:p14="http://schemas.microsoft.com/office/powerpoint/2010/main" val="4250292485"/>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A6CA98-99FC-F9D8-38DD-43ED51A78E7A}"/>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9F3879A-AC52-8910-3680-3583339CC710}"/>
              </a:ext>
            </a:extLst>
          </p:cNvPr>
          <p:cNvSpPr>
            <a:spLocks noGrp="1"/>
          </p:cNvSpPr>
          <p:nvPr>
            <p:ph type="sldNum" sz="quarter" idx="11"/>
          </p:nvPr>
        </p:nvSpPr>
        <p:spPr/>
        <p:txBody>
          <a:bodyPr/>
          <a:lstStyle/>
          <a:p>
            <a:fld id="{27D56BB5-3061-446C-8933-086D56C9C75B}" type="slidenum">
              <a:rPr lang="en-US" smtClean="0"/>
              <a:t>153</a:t>
            </a:fld>
            <a:endParaRPr lang="en-US"/>
          </a:p>
        </p:txBody>
      </p:sp>
      <p:sp>
        <p:nvSpPr>
          <p:cNvPr id="4" name="Footer Placeholder 3">
            <a:extLst>
              <a:ext uri="{FF2B5EF4-FFF2-40B4-BE49-F238E27FC236}">
                <a16:creationId xmlns:a16="http://schemas.microsoft.com/office/drawing/2014/main" id="{76FDF1A7-FED5-6324-3936-D1658B61FD00}"/>
              </a:ext>
            </a:extLst>
          </p:cNvPr>
          <p:cNvSpPr>
            <a:spLocks noGrp="1"/>
          </p:cNvSpPr>
          <p:nvPr>
            <p:ph type="ftr" sz="quarter" idx="12"/>
          </p:nvPr>
        </p:nvSpPr>
        <p:spPr/>
        <p:txBody>
          <a:bodyPr/>
          <a:lstStyle/>
          <a:p>
            <a:r>
              <a:rPr lang="en-US"/>
              <a:t>Copyright (C) 2026 NVIDIA</a:t>
            </a:r>
            <a:endParaRPr lang="en-US" dirty="0"/>
          </a:p>
        </p:txBody>
      </p:sp>
      <p:cxnSp>
        <p:nvCxnSpPr>
          <p:cNvPr id="32" name="Straight Connector 31">
            <a:extLst>
              <a:ext uri="{FF2B5EF4-FFF2-40B4-BE49-F238E27FC236}">
                <a16:creationId xmlns:a16="http://schemas.microsoft.com/office/drawing/2014/main" id="{6DBA6B0A-3BF1-A04A-9121-1183361C618A}"/>
              </a:ext>
            </a:extLst>
          </p:cNvPr>
          <p:cNvCxnSpPr>
            <a:cxnSpLocks/>
            <a:stCxn id="6" idx="2"/>
          </p:cNvCxnSpPr>
          <p:nvPr/>
        </p:nvCxnSpPr>
        <p:spPr>
          <a:xfrm>
            <a:off x="7789816" y="1276614"/>
            <a:ext cx="0" cy="838625"/>
          </a:xfrm>
          <a:prstGeom prst="line">
            <a:avLst/>
          </a:prstGeom>
          <a:ln w="50800" cap="rnd">
            <a:solidFill>
              <a:schemeClr val="bg2">
                <a:lumMod val="50000"/>
              </a:schemeClr>
            </a:solidFill>
            <a:tailEnd type="none"/>
          </a:ln>
        </p:spPr>
        <p:style>
          <a:lnRef idx="1">
            <a:schemeClr val="accent1"/>
          </a:lnRef>
          <a:fillRef idx="0">
            <a:schemeClr val="accent1"/>
          </a:fillRef>
          <a:effectRef idx="0">
            <a:schemeClr val="accent1"/>
          </a:effectRef>
          <a:fontRef idx="minor">
            <a:schemeClr val="tx1"/>
          </a:fontRef>
        </p:style>
      </p:cxnSp>
      <p:sp>
        <p:nvSpPr>
          <p:cNvPr id="12" name="Rectangle: Rounded Corners 11">
            <a:extLst>
              <a:ext uri="{FF2B5EF4-FFF2-40B4-BE49-F238E27FC236}">
                <a16:creationId xmlns:a16="http://schemas.microsoft.com/office/drawing/2014/main" id="{8F0BA1B6-8870-7F4C-1685-B1471502597B}"/>
              </a:ext>
            </a:extLst>
          </p:cNvPr>
          <p:cNvSpPr/>
          <p:nvPr/>
        </p:nvSpPr>
        <p:spPr>
          <a:xfrm>
            <a:off x="6203332" y="1494759"/>
            <a:ext cx="3172968" cy="402336"/>
          </a:xfrm>
          <a:prstGeom prst="roundRect">
            <a:avLst/>
          </a:prstGeom>
          <a:solidFill>
            <a:schemeClr val="bg1"/>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err="1">
                <a:latin typeface="Consolas" panose="020B0609020204030204" pitchFamily="49" charset="0"/>
              </a:rPr>
              <a:t>initialize_oven</a:t>
            </a:r>
            <a:r>
              <a:rPr lang="en-US" dirty="0">
                <a:latin typeface="Consolas" panose="020B0609020204030204" pitchFamily="49" charset="0"/>
              </a:rPr>
              <a:t>()</a:t>
            </a:r>
          </a:p>
        </p:txBody>
      </p:sp>
      <p:sp>
        <p:nvSpPr>
          <p:cNvPr id="6" name="Rectangle 5">
            <a:extLst>
              <a:ext uri="{FF2B5EF4-FFF2-40B4-BE49-F238E27FC236}">
                <a16:creationId xmlns:a16="http://schemas.microsoft.com/office/drawing/2014/main" id="{B9AB04DD-C3CC-AA78-B6AF-4CB0F6937C7A}"/>
              </a:ext>
            </a:extLst>
          </p:cNvPr>
          <p:cNvSpPr/>
          <p:nvPr/>
        </p:nvSpPr>
        <p:spPr>
          <a:xfrm>
            <a:off x="5901580" y="508518"/>
            <a:ext cx="3776472" cy="768096"/>
          </a:xfrm>
          <a:prstGeom prst="rect">
            <a:avLst/>
          </a:prstGeom>
          <a:solidFill>
            <a:srgbClr val="76B9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000" dirty="0">
                <a:latin typeface="+mj-lt"/>
              </a:rPr>
              <a:t>Device</a:t>
            </a:r>
          </a:p>
        </p:txBody>
      </p:sp>
      <p:cxnSp>
        <p:nvCxnSpPr>
          <p:cNvPr id="31" name="Straight Connector 30">
            <a:extLst>
              <a:ext uri="{FF2B5EF4-FFF2-40B4-BE49-F238E27FC236}">
                <a16:creationId xmlns:a16="http://schemas.microsoft.com/office/drawing/2014/main" id="{911BE5EF-7142-FCA6-B794-CC5A13CF2373}"/>
              </a:ext>
            </a:extLst>
          </p:cNvPr>
          <p:cNvCxnSpPr>
            <a:cxnSpLocks/>
            <a:stCxn id="5" idx="2"/>
          </p:cNvCxnSpPr>
          <p:nvPr/>
        </p:nvCxnSpPr>
        <p:spPr>
          <a:xfrm>
            <a:off x="3184983" y="1277132"/>
            <a:ext cx="0" cy="838107"/>
          </a:xfrm>
          <a:prstGeom prst="line">
            <a:avLst/>
          </a:prstGeom>
          <a:ln w="50800" cap="rnd">
            <a:solidFill>
              <a:schemeClr val="bg2">
                <a:lumMod val="50000"/>
              </a:schemeClr>
            </a:solidFill>
            <a:tailEnd type="none"/>
          </a:ln>
        </p:spPr>
        <p:style>
          <a:lnRef idx="1">
            <a:schemeClr val="accent1"/>
          </a:lnRef>
          <a:fillRef idx="0">
            <a:schemeClr val="accent1"/>
          </a:fillRef>
          <a:effectRef idx="0">
            <a:schemeClr val="accent1"/>
          </a:effectRef>
          <a:fontRef idx="minor">
            <a:schemeClr val="tx1"/>
          </a:fontRef>
        </p:style>
      </p:cxnSp>
      <p:sp>
        <p:nvSpPr>
          <p:cNvPr id="2" name="Rectangle: Rounded Corners 1">
            <a:extLst>
              <a:ext uri="{FF2B5EF4-FFF2-40B4-BE49-F238E27FC236}">
                <a16:creationId xmlns:a16="http://schemas.microsoft.com/office/drawing/2014/main" id="{F4EFBE72-0D33-F303-9F84-B7E724FBECAD}"/>
              </a:ext>
            </a:extLst>
          </p:cNvPr>
          <p:cNvSpPr/>
          <p:nvPr/>
        </p:nvSpPr>
        <p:spPr>
          <a:xfrm>
            <a:off x="1066800" y="2115239"/>
            <a:ext cx="8836068" cy="3544969"/>
          </a:xfrm>
          <a:prstGeom prst="roundRect">
            <a:avLst/>
          </a:prstGeom>
          <a:solidFill>
            <a:schemeClr val="bg1"/>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r>
              <a:rPr lang="en-US" dirty="0">
                <a:solidFill>
                  <a:schemeClr val="tx1"/>
                </a:solidFill>
              </a:rPr>
              <a:t>Repeat </a:t>
            </a:r>
            <a:r>
              <a:rPr lang="en-US" dirty="0" err="1">
                <a:solidFill>
                  <a:schemeClr val="accent2">
                    <a:lumMod val="40000"/>
                    <a:lumOff val="60000"/>
                  </a:schemeClr>
                </a:solidFill>
                <a:latin typeface="Consolas" panose="020B0609020204030204" pitchFamily="49" charset="0"/>
              </a:rPr>
              <a:t>writ</a:t>
            </a:r>
            <a:r>
              <a:rPr lang="en-US" dirty="0" err="1">
                <a:solidFill>
                  <a:srgbClr val="C785EA"/>
                </a:solidFill>
                <a:latin typeface="Consolas" panose="020B0609020204030204" pitchFamily="49" charset="0"/>
              </a:rPr>
              <a:t>e_</a:t>
            </a:r>
            <a:r>
              <a:rPr lang="en-US" dirty="0" err="1">
                <a:solidFill>
                  <a:schemeClr val="accent2">
                    <a:lumMod val="40000"/>
                    <a:lumOff val="60000"/>
                  </a:schemeClr>
                </a:solidFill>
                <a:latin typeface="Consolas" panose="020B0609020204030204" pitchFamily="49" charset="0"/>
              </a:rPr>
              <a:t>steps</a:t>
            </a:r>
            <a:r>
              <a:rPr lang="en-US" dirty="0">
                <a:solidFill>
                  <a:schemeClr val="tx1"/>
                </a:solidFill>
              </a:rPr>
              <a:t> times</a:t>
            </a:r>
          </a:p>
        </p:txBody>
      </p:sp>
      <p:sp>
        <p:nvSpPr>
          <p:cNvPr id="5" name="Rectangle 4">
            <a:extLst>
              <a:ext uri="{FF2B5EF4-FFF2-40B4-BE49-F238E27FC236}">
                <a16:creationId xmlns:a16="http://schemas.microsoft.com/office/drawing/2014/main" id="{F31F59ED-9DCB-F239-3865-20E8ABD20300}"/>
              </a:ext>
            </a:extLst>
          </p:cNvPr>
          <p:cNvSpPr/>
          <p:nvPr/>
        </p:nvSpPr>
        <p:spPr>
          <a:xfrm>
            <a:off x="1295397" y="508000"/>
            <a:ext cx="3779172" cy="769132"/>
          </a:xfrm>
          <a:prstGeom prst="rect">
            <a:avLst/>
          </a:prstGeom>
          <a:solidFill>
            <a:srgbClr val="0091BD"/>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000" dirty="0">
                <a:latin typeface="+mj-lt"/>
              </a:rPr>
              <a:t>Host</a:t>
            </a:r>
          </a:p>
        </p:txBody>
      </p:sp>
    </p:spTree>
    <p:extLst>
      <p:ext uri="{BB962C8B-B14F-4D97-AF65-F5344CB8AC3E}">
        <p14:creationId xmlns:p14="http://schemas.microsoft.com/office/powerpoint/2010/main" val="3245735448"/>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6550FA-689E-7923-8562-DC8434842777}"/>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9E492FE-7D97-FEEC-118B-A2943DB48F14}"/>
              </a:ext>
            </a:extLst>
          </p:cNvPr>
          <p:cNvSpPr>
            <a:spLocks noGrp="1"/>
          </p:cNvSpPr>
          <p:nvPr>
            <p:ph type="sldNum" sz="quarter" idx="11"/>
          </p:nvPr>
        </p:nvSpPr>
        <p:spPr/>
        <p:txBody>
          <a:bodyPr/>
          <a:lstStyle/>
          <a:p>
            <a:fld id="{27D56BB5-3061-446C-8933-086D56C9C75B}" type="slidenum">
              <a:rPr lang="en-US" smtClean="0"/>
              <a:t>154</a:t>
            </a:fld>
            <a:endParaRPr lang="en-US"/>
          </a:p>
        </p:txBody>
      </p:sp>
      <p:sp>
        <p:nvSpPr>
          <p:cNvPr id="4" name="Footer Placeholder 3">
            <a:extLst>
              <a:ext uri="{FF2B5EF4-FFF2-40B4-BE49-F238E27FC236}">
                <a16:creationId xmlns:a16="http://schemas.microsoft.com/office/drawing/2014/main" id="{4A958921-BC95-EE9F-33DD-7B4AB5CDC818}"/>
              </a:ext>
            </a:extLst>
          </p:cNvPr>
          <p:cNvSpPr>
            <a:spLocks noGrp="1"/>
          </p:cNvSpPr>
          <p:nvPr>
            <p:ph type="ftr" sz="quarter" idx="12"/>
          </p:nvPr>
        </p:nvSpPr>
        <p:spPr/>
        <p:txBody>
          <a:bodyPr/>
          <a:lstStyle/>
          <a:p>
            <a:r>
              <a:rPr lang="en-US"/>
              <a:t>Copyright (C) 2026 NVIDIA</a:t>
            </a:r>
            <a:endParaRPr lang="en-US" dirty="0"/>
          </a:p>
        </p:txBody>
      </p:sp>
      <p:sp>
        <p:nvSpPr>
          <p:cNvPr id="45" name="Rectangle: Rounded Corners 44">
            <a:extLst>
              <a:ext uri="{FF2B5EF4-FFF2-40B4-BE49-F238E27FC236}">
                <a16:creationId xmlns:a16="http://schemas.microsoft.com/office/drawing/2014/main" id="{CA1FE074-F989-46CB-64A8-4193AC601AF9}"/>
              </a:ext>
            </a:extLst>
          </p:cNvPr>
          <p:cNvSpPr/>
          <p:nvPr/>
        </p:nvSpPr>
        <p:spPr>
          <a:xfrm>
            <a:off x="1066800" y="2115239"/>
            <a:ext cx="8836068" cy="3544969"/>
          </a:xfrm>
          <a:prstGeom prst="roundRect">
            <a:avLst/>
          </a:prstGeom>
          <a:solidFill>
            <a:schemeClr val="bg1"/>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r>
              <a:rPr lang="en-US" dirty="0">
                <a:solidFill>
                  <a:schemeClr val="tx1"/>
                </a:solidFill>
              </a:rPr>
              <a:t>Repeat </a:t>
            </a:r>
            <a:r>
              <a:rPr lang="en-US" dirty="0" err="1">
                <a:solidFill>
                  <a:schemeClr val="accent2">
                    <a:lumMod val="40000"/>
                    <a:lumOff val="60000"/>
                  </a:schemeClr>
                </a:solidFill>
                <a:latin typeface="Consolas" panose="020B0609020204030204" pitchFamily="49" charset="0"/>
              </a:rPr>
              <a:t>writ</a:t>
            </a:r>
            <a:r>
              <a:rPr lang="en-US" dirty="0" err="1">
                <a:solidFill>
                  <a:srgbClr val="C785EA"/>
                </a:solidFill>
                <a:latin typeface="Consolas" panose="020B0609020204030204" pitchFamily="49" charset="0"/>
              </a:rPr>
              <a:t>e_</a:t>
            </a:r>
            <a:r>
              <a:rPr lang="en-US" dirty="0" err="1">
                <a:solidFill>
                  <a:schemeClr val="accent2">
                    <a:lumMod val="40000"/>
                    <a:lumOff val="60000"/>
                  </a:schemeClr>
                </a:solidFill>
                <a:latin typeface="Consolas" panose="020B0609020204030204" pitchFamily="49" charset="0"/>
              </a:rPr>
              <a:t>steps</a:t>
            </a:r>
            <a:r>
              <a:rPr lang="en-US" dirty="0">
                <a:solidFill>
                  <a:schemeClr val="tx1"/>
                </a:solidFill>
              </a:rPr>
              <a:t> times</a:t>
            </a:r>
          </a:p>
        </p:txBody>
      </p:sp>
      <p:cxnSp>
        <p:nvCxnSpPr>
          <p:cNvPr id="32" name="Straight Connector 31">
            <a:extLst>
              <a:ext uri="{FF2B5EF4-FFF2-40B4-BE49-F238E27FC236}">
                <a16:creationId xmlns:a16="http://schemas.microsoft.com/office/drawing/2014/main" id="{54EDFFEA-0FD4-1C61-16B5-FA0156C7FCE2}"/>
              </a:ext>
            </a:extLst>
          </p:cNvPr>
          <p:cNvCxnSpPr>
            <a:cxnSpLocks/>
            <a:stCxn id="6" idx="2"/>
            <a:endCxn id="13" idx="2"/>
          </p:cNvCxnSpPr>
          <p:nvPr/>
        </p:nvCxnSpPr>
        <p:spPr>
          <a:xfrm>
            <a:off x="7789816" y="1276614"/>
            <a:ext cx="0" cy="1844163"/>
          </a:xfrm>
          <a:prstGeom prst="line">
            <a:avLst/>
          </a:prstGeom>
          <a:ln w="50800" cap="rnd">
            <a:solidFill>
              <a:schemeClr val="bg2">
                <a:lumMod val="50000"/>
              </a:schemeClr>
            </a:solidFill>
            <a:tailEnd type="none"/>
          </a:ln>
        </p:spPr>
        <p:style>
          <a:lnRef idx="1">
            <a:schemeClr val="accent1"/>
          </a:lnRef>
          <a:fillRef idx="0">
            <a:schemeClr val="accent1"/>
          </a:fillRef>
          <a:effectRef idx="0">
            <a:schemeClr val="accent1"/>
          </a:effectRef>
          <a:fontRef idx="minor">
            <a:schemeClr val="tx1"/>
          </a:fontRef>
        </p:style>
      </p:cxnSp>
      <p:sp>
        <p:nvSpPr>
          <p:cNvPr id="13" name="Rectangle: Rounded Corners 12">
            <a:extLst>
              <a:ext uri="{FF2B5EF4-FFF2-40B4-BE49-F238E27FC236}">
                <a16:creationId xmlns:a16="http://schemas.microsoft.com/office/drawing/2014/main" id="{86B84A15-6E0D-5288-5FDB-BFEC7EFBF833}"/>
              </a:ext>
            </a:extLst>
          </p:cNvPr>
          <p:cNvSpPr/>
          <p:nvPr/>
        </p:nvSpPr>
        <p:spPr>
          <a:xfrm>
            <a:off x="6203332" y="2718441"/>
            <a:ext cx="3172968" cy="402336"/>
          </a:xfrm>
          <a:prstGeom prst="roundRect">
            <a:avLst/>
          </a:prstGeom>
          <a:solidFill>
            <a:schemeClr val="bg1"/>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t>Copy </a:t>
            </a:r>
            <a:r>
              <a:rPr lang="en-US" dirty="0">
                <a:solidFill>
                  <a:srgbClr val="FF33CC"/>
                </a:solidFill>
                <a:latin typeface="Consolas" panose="020B0609020204030204" pitchFamily="49" charset="0"/>
              </a:rPr>
              <a:t>U</a:t>
            </a:r>
            <a:r>
              <a:rPr lang="en-US" dirty="0"/>
              <a:t> to </a:t>
            </a:r>
            <a:r>
              <a:rPr lang="en-US" dirty="0" err="1">
                <a:solidFill>
                  <a:srgbClr val="FF0000"/>
                </a:solidFill>
                <a:latin typeface="Consolas" panose="020B0609020204030204" pitchFamily="49" charset="0"/>
              </a:rPr>
              <a:t>buf</a:t>
            </a:r>
            <a:endParaRPr lang="en-US" dirty="0">
              <a:solidFill>
                <a:srgbClr val="FF0000"/>
              </a:solidFill>
              <a:latin typeface="Consolas" panose="020B0609020204030204" pitchFamily="49" charset="0"/>
            </a:endParaRPr>
          </a:p>
        </p:txBody>
      </p:sp>
      <p:sp>
        <p:nvSpPr>
          <p:cNvPr id="12" name="Rectangle: Rounded Corners 11">
            <a:extLst>
              <a:ext uri="{FF2B5EF4-FFF2-40B4-BE49-F238E27FC236}">
                <a16:creationId xmlns:a16="http://schemas.microsoft.com/office/drawing/2014/main" id="{11C88358-CCAA-0C9C-0E4E-5ED4C286ED56}"/>
              </a:ext>
            </a:extLst>
          </p:cNvPr>
          <p:cNvSpPr/>
          <p:nvPr/>
        </p:nvSpPr>
        <p:spPr>
          <a:xfrm>
            <a:off x="6203332" y="1494759"/>
            <a:ext cx="3172968" cy="402336"/>
          </a:xfrm>
          <a:prstGeom prst="roundRect">
            <a:avLst/>
          </a:prstGeom>
          <a:solidFill>
            <a:schemeClr val="bg1"/>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err="1">
                <a:latin typeface="Consolas" panose="020B0609020204030204" pitchFamily="49" charset="0"/>
              </a:rPr>
              <a:t>initialize_oven</a:t>
            </a:r>
            <a:r>
              <a:rPr lang="en-US" dirty="0">
                <a:latin typeface="Consolas" panose="020B0609020204030204" pitchFamily="49" charset="0"/>
              </a:rPr>
              <a:t>()</a:t>
            </a:r>
          </a:p>
        </p:txBody>
      </p:sp>
      <p:sp>
        <p:nvSpPr>
          <p:cNvPr id="6" name="Rectangle 5">
            <a:extLst>
              <a:ext uri="{FF2B5EF4-FFF2-40B4-BE49-F238E27FC236}">
                <a16:creationId xmlns:a16="http://schemas.microsoft.com/office/drawing/2014/main" id="{2FABFE99-6676-5DA3-3A80-2827C3E92364}"/>
              </a:ext>
            </a:extLst>
          </p:cNvPr>
          <p:cNvSpPr/>
          <p:nvPr/>
        </p:nvSpPr>
        <p:spPr>
          <a:xfrm>
            <a:off x="5901580" y="508518"/>
            <a:ext cx="3776472" cy="768096"/>
          </a:xfrm>
          <a:prstGeom prst="rect">
            <a:avLst/>
          </a:prstGeom>
          <a:solidFill>
            <a:srgbClr val="76B9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000" dirty="0">
                <a:latin typeface="+mj-lt"/>
              </a:rPr>
              <a:t>Device</a:t>
            </a:r>
          </a:p>
        </p:txBody>
      </p:sp>
      <p:cxnSp>
        <p:nvCxnSpPr>
          <p:cNvPr id="8" name="Straight Connector 7">
            <a:extLst>
              <a:ext uri="{FF2B5EF4-FFF2-40B4-BE49-F238E27FC236}">
                <a16:creationId xmlns:a16="http://schemas.microsoft.com/office/drawing/2014/main" id="{1496B2FC-154F-126A-D86B-A3E5FC2272D8}"/>
              </a:ext>
            </a:extLst>
          </p:cNvPr>
          <p:cNvCxnSpPr>
            <a:cxnSpLocks/>
          </p:cNvCxnSpPr>
          <p:nvPr/>
        </p:nvCxnSpPr>
        <p:spPr>
          <a:xfrm>
            <a:off x="3184983" y="1277132"/>
            <a:ext cx="0" cy="1847088"/>
          </a:xfrm>
          <a:prstGeom prst="line">
            <a:avLst/>
          </a:prstGeom>
          <a:ln w="50800" cap="rnd">
            <a:solidFill>
              <a:schemeClr val="bg2">
                <a:lumMod val="50000"/>
              </a:schemeClr>
            </a:solidFill>
            <a:tailEnd type="none"/>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0B39E2D1-862E-302E-A57C-0AFF89D86B03}"/>
              </a:ext>
            </a:extLst>
          </p:cNvPr>
          <p:cNvSpPr/>
          <p:nvPr/>
        </p:nvSpPr>
        <p:spPr>
          <a:xfrm>
            <a:off x="1295397" y="508000"/>
            <a:ext cx="3779172" cy="769132"/>
          </a:xfrm>
          <a:prstGeom prst="rect">
            <a:avLst/>
          </a:prstGeom>
          <a:solidFill>
            <a:srgbClr val="0091BD"/>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000" dirty="0">
                <a:latin typeface="+mj-lt"/>
              </a:rPr>
              <a:t>Host</a:t>
            </a:r>
          </a:p>
        </p:txBody>
      </p:sp>
    </p:spTree>
    <p:extLst>
      <p:ext uri="{BB962C8B-B14F-4D97-AF65-F5344CB8AC3E}">
        <p14:creationId xmlns:p14="http://schemas.microsoft.com/office/powerpoint/2010/main" val="1433408409"/>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BE67C6-7949-87CE-D98A-D4BE952BA56A}"/>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F6E07E3-8663-30DF-4510-4799FF4D6109}"/>
              </a:ext>
            </a:extLst>
          </p:cNvPr>
          <p:cNvSpPr>
            <a:spLocks noGrp="1"/>
          </p:cNvSpPr>
          <p:nvPr>
            <p:ph type="sldNum" sz="quarter" idx="11"/>
          </p:nvPr>
        </p:nvSpPr>
        <p:spPr/>
        <p:txBody>
          <a:bodyPr/>
          <a:lstStyle/>
          <a:p>
            <a:fld id="{27D56BB5-3061-446C-8933-086D56C9C75B}" type="slidenum">
              <a:rPr lang="en-US" smtClean="0"/>
              <a:t>155</a:t>
            </a:fld>
            <a:endParaRPr lang="en-US"/>
          </a:p>
        </p:txBody>
      </p:sp>
      <p:sp>
        <p:nvSpPr>
          <p:cNvPr id="4" name="Footer Placeholder 3">
            <a:extLst>
              <a:ext uri="{FF2B5EF4-FFF2-40B4-BE49-F238E27FC236}">
                <a16:creationId xmlns:a16="http://schemas.microsoft.com/office/drawing/2014/main" id="{0FA3A166-C5EF-6C11-E88F-94DA85E27EF8}"/>
              </a:ext>
            </a:extLst>
          </p:cNvPr>
          <p:cNvSpPr>
            <a:spLocks noGrp="1"/>
          </p:cNvSpPr>
          <p:nvPr>
            <p:ph type="ftr" sz="quarter" idx="12"/>
          </p:nvPr>
        </p:nvSpPr>
        <p:spPr/>
        <p:txBody>
          <a:bodyPr/>
          <a:lstStyle/>
          <a:p>
            <a:r>
              <a:rPr lang="en-US"/>
              <a:t>Copyright (C) 2026 NVIDIA</a:t>
            </a:r>
            <a:endParaRPr lang="en-US" dirty="0"/>
          </a:p>
        </p:txBody>
      </p:sp>
      <p:sp>
        <p:nvSpPr>
          <p:cNvPr id="45" name="Rectangle: Rounded Corners 44">
            <a:extLst>
              <a:ext uri="{FF2B5EF4-FFF2-40B4-BE49-F238E27FC236}">
                <a16:creationId xmlns:a16="http://schemas.microsoft.com/office/drawing/2014/main" id="{1857D5B0-46EA-F6BF-735B-790D9FE0B824}"/>
              </a:ext>
            </a:extLst>
          </p:cNvPr>
          <p:cNvSpPr/>
          <p:nvPr/>
        </p:nvSpPr>
        <p:spPr>
          <a:xfrm>
            <a:off x="1066800" y="2115239"/>
            <a:ext cx="8836068" cy="3544969"/>
          </a:xfrm>
          <a:prstGeom prst="roundRect">
            <a:avLst/>
          </a:prstGeom>
          <a:solidFill>
            <a:schemeClr val="bg1"/>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r>
              <a:rPr lang="en-US" dirty="0">
                <a:solidFill>
                  <a:schemeClr val="tx1"/>
                </a:solidFill>
              </a:rPr>
              <a:t>Repeat </a:t>
            </a:r>
            <a:r>
              <a:rPr lang="en-US" dirty="0" err="1">
                <a:solidFill>
                  <a:schemeClr val="accent2">
                    <a:lumMod val="40000"/>
                    <a:lumOff val="60000"/>
                  </a:schemeClr>
                </a:solidFill>
                <a:latin typeface="Consolas" panose="020B0609020204030204" pitchFamily="49" charset="0"/>
              </a:rPr>
              <a:t>writ</a:t>
            </a:r>
            <a:r>
              <a:rPr lang="en-US" dirty="0" err="1">
                <a:solidFill>
                  <a:srgbClr val="C785EA"/>
                </a:solidFill>
                <a:latin typeface="Consolas" panose="020B0609020204030204" pitchFamily="49" charset="0"/>
              </a:rPr>
              <a:t>e_</a:t>
            </a:r>
            <a:r>
              <a:rPr lang="en-US" dirty="0" err="1">
                <a:solidFill>
                  <a:schemeClr val="accent2">
                    <a:lumMod val="40000"/>
                    <a:lumOff val="60000"/>
                  </a:schemeClr>
                </a:solidFill>
                <a:latin typeface="Consolas" panose="020B0609020204030204" pitchFamily="49" charset="0"/>
              </a:rPr>
              <a:t>steps</a:t>
            </a:r>
            <a:r>
              <a:rPr lang="en-US" dirty="0">
                <a:solidFill>
                  <a:schemeClr val="tx1"/>
                </a:solidFill>
              </a:rPr>
              <a:t> times</a:t>
            </a:r>
          </a:p>
        </p:txBody>
      </p:sp>
      <p:sp>
        <p:nvSpPr>
          <p:cNvPr id="18" name="Rectangle: Rounded Corners 17">
            <a:extLst>
              <a:ext uri="{FF2B5EF4-FFF2-40B4-BE49-F238E27FC236}">
                <a16:creationId xmlns:a16="http://schemas.microsoft.com/office/drawing/2014/main" id="{655FF472-153E-3C69-6948-0D0FB45F5BBD}"/>
              </a:ext>
            </a:extLst>
          </p:cNvPr>
          <p:cNvSpPr/>
          <p:nvPr/>
        </p:nvSpPr>
        <p:spPr>
          <a:xfrm>
            <a:off x="3898900" y="3285392"/>
            <a:ext cx="3172968" cy="402336"/>
          </a:xfrm>
          <a:prstGeom prst="roundRect">
            <a:avLst/>
          </a:prstGeom>
          <a:solidFill>
            <a:schemeClr val="bg1"/>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err="1">
                <a:solidFill>
                  <a:srgbClr val="00B050"/>
                </a:solidFill>
                <a:latin typeface="Consolas" panose="020B0609020204030204" pitchFamily="49" charset="0"/>
              </a:rPr>
              <a:t>stream.wait</a:t>
            </a:r>
            <a:r>
              <a:rPr lang="en-US" dirty="0">
                <a:solidFill>
                  <a:srgbClr val="00B050"/>
                </a:solidFill>
                <a:latin typeface="Consolas" panose="020B0609020204030204" pitchFamily="49" charset="0"/>
              </a:rPr>
              <a:t>()</a:t>
            </a:r>
            <a:r>
              <a:rPr lang="en-US" dirty="0"/>
              <a:t> (Barrier)</a:t>
            </a:r>
            <a:endParaRPr lang="en-US" dirty="0">
              <a:solidFill>
                <a:srgbClr val="FF0000"/>
              </a:solidFill>
              <a:latin typeface="Consolas" panose="020B0609020204030204" pitchFamily="49" charset="0"/>
            </a:endParaRPr>
          </a:p>
        </p:txBody>
      </p:sp>
      <p:cxnSp>
        <p:nvCxnSpPr>
          <p:cNvPr id="20" name="Connector: Elbow 19">
            <a:extLst>
              <a:ext uri="{FF2B5EF4-FFF2-40B4-BE49-F238E27FC236}">
                <a16:creationId xmlns:a16="http://schemas.microsoft.com/office/drawing/2014/main" id="{56C87CB9-FEE0-67F5-BC81-FF6DC9D6F99C}"/>
              </a:ext>
            </a:extLst>
          </p:cNvPr>
          <p:cNvCxnSpPr>
            <a:cxnSpLocks/>
          </p:cNvCxnSpPr>
          <p:nvPr/>
        </p:nvCxnSpPr>
        <p:spPr>
          <a:xfrm rot="5400000" flipH="1" flipV="1">
            <a:off x="3359050" y="3312494"/>
            <a:ext cx="365783" cy="713917"/>
          </a:xfrm>
          <a:prstGeom prst="bentConnector2">
            <a:avLst/>
          </a:prstGeom>
          <a:ln w="50800" cap="rnd">
            <a:solidFill>
              <a:schemeClr val="tx1"/>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21" name="Connector: Elbow 20">
            <a:extLst>
              <a:ext uri="{FF2B5EF4-FFF2-40B4-BE49-F238E27FC236}">
                <a16:creationId xmlns:a16="http://schemas.microsoft.com/office/drawing/2014/main" id="{09B8A027-6FA9-DBBB-1DBF-5C60D0A9BF1A}"/>
              </a:ext>
            </a:extLst>
          </p:cNvPr>
          <p:cNvCxnSpPr>
            <a:cxnSpLocks/>
          </p:cNvCxnSpPr>
          <p:nvPr/>
        </p:nvCxnSpPr>
        <p:spPr>
          <a:xfrm rot="16200000" flipV="1">
            <a:off x="7247951" y="3310478"/>
            <a:ext cx="365783" cy="717948"/>
          </a:xfrm>
          <a:prstGeom prst="bentConnector2">
            <a:avLst/>
          </a:prstGeom>
          <a:ln w="50800" cap="rnd">
            <a:solidFill>
              <a:schemeClr val="tx1"/>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3A8B23D0-455B-270C-116F-C5EBA9C86A8C}"/>
              </a:ext>
            </a:extLst>
          </p:cNvPr>
          <p:cNvCxnSpPr>
            <a:cxnSpLocks/>
          </p:cNvCxnSpPr>
          <p:nvPr/>
        </p:nvCxnSpPr>
        <p:spPr>
          <a:xfrm>
            <a:off x="3184983" y="1277132"/>
            <a:ext cx="0" cy="2209428"/>
          </a:xfrm>
          <a:prstGeom prst="line">
            <a:avLst/>
          </a:prstGeom>
          <a:ln w="50800" cap="rnd">
            <a:solidFill>
              <a:schemeClr val="bg2">
                <a:lumMod val="50000"/>
              </a:schemeClr>
            </a:solidFill>
            <a:tailEnd type="none"/>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D94DFD81-7B07-7D4A-CE6C-E24E4B4C9F2A}"/>
              </a:ext>
            </a:extLst>
          </p:cNvPr>
          <p:cNvSpPr/>
          <p:nvPr/>
        </p:nvSpPr>
        <p:spPr>
          <a:xfrm>
            <a:off x="1295397" y="508000"/>
            <a:ext cx="3779172" cy="769132"/>
          </a:xfrm>
          <a:prstGeom prst="rect">
            <a:avLst/>
          </a:prstGeom>
          <a:solidFill>
            <a:srgbClr val="0091BD"/>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000" dirty="0">
                <a:latin typeface="+mj-lt"/>
              </a:rPr>
              <a:t>Host</a:t>
            </a:r>
          </a:p>
        </p:txBody>
      </p:sp>
      <p:cxnSp>
        <p:nvCxnSpPr>
          <p:cNvPr id="24" name="Straight Connector 23">
            <a:extLst>
              <a:ext uri="{FF2B5EF4-FFF2-40B4-BE49-F238E27FC236}">
                <a16:creationId xmlns:a16="http://schemas.microsoft.com/office/drawing/2014/main" id="{FB0133FE-E0C8-DCB9-1404-581293F038EE}"/>
              </a:ext>
            </a:extLst>
          </p:cNvPr>
          <p:cNvCxnSpPr/>
          <p:nvPr/>
        </p:nvCxnSpPr>
        <p:spPr>
          <a:xfrm>
            <a:off x="3184983" y="3543300"/>
            <a:ext cx="0" cy="309043"/>
          </a:xfrm>
          <a:prstGeom prst="line">
            <a:avLst/>
          </a:prstGeom>
          <a:ln w="50800" cap="rnd">
            <a:solidFill>
              <a:schemeClr val="bg1"/>
            </a:solidFill>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4F1B4FF7-D88A-A662-220A-C901516A6989}"/>
              </a:ext>
            </a:extLst>
          </p:cNvPr>
          <p:cNvCxnSpPr/>
          <p:nvPr/>
        </p:nvCxnSpPr>
        <p:spPr>
          <a:xfrm>
            <a:off x="7789816" y="3543300"/>
            <a:ext cx="0" cy="309043"/>
          </a:xfrm>
          <a:prstGeom prst="line">
            <a:avLst/>
          </a:prstGeom>
          <a:ln w="50800" cap="rnd">
            <a:solidFill>
              <a:schemeClr val="bg1"/>
            </a:solidFill>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4461B88C-5436-76B7-4A5E-B57FC866FE67}"/>
              </a:ext>
            </a:extLst>
          </p:cNvPr>
          <p:cNvCxnSpPr>
            <a:cxnSpLocks/>
            <a:stCxn id="6" idx="2"/>
          </p:cNvCxnSpPr>
          <p:nvPr/>
        </p:nvCxnSpPr>
        <p:spPr>
          <a:xfrm>
            <a:off x="7789816" y="1276614"/>
            <a:ext cx="0" cy="2212848"/>
          </a:xfrm>
          <a:prstGeom prst="line">
            <a:avLst/>
          </a:prstGeom>
          <a:ln w="50800" cap="rnd">
            <a:solidFill>
              <a:schemeClr val="bg2">
                <a:lumMod val="50000"/>
              </a:schemeClr>
            </a:solidFill>
            <a:tailEnd type="none"/>
          </a:ln>
        </p:spPr>
        <p:style>
          <a:lnRef idx="1">
            <a:schemeClr val="accent1"/>
          </a:lnRef>
          <a:fillRef idx="0">
            <a:schemeClr val="accent1"/>
          </a:fillRef>
          <a:effectRef idx="0">
            <a:schemeClr val="accent1"/>
          </a:effectRef>
          <a:fontRef idx="minor">
            <a:schemeClr val="tx1"/>
          </a:fontRef>
        </p:style>
      </p:cxnSp>
      <p:sp>
        <p:nvSpPr>
          <p:cNvPr id="13" name="Rectangle: Rounded Corners 12">
            <a:extLst>
              <a:ext uri="{FF2B5EF4-FFF2-40B4-BE49-F238E27FC236}">
                <a16:creationId xmlns:a16="http://schemas.microsoft.com/office/drawing/2014/main" id="{12F78E3A-A7A0-DBD0-6833-0819EC317780}"/>
              </a:ext>
            </a:extLst>
          </p:cNvPr>
          <p:cNvSpPr/>
          <p:nvPr/>
        </p:nvSpPr>
        <p:spPr>
          <a:xfrm>
            <a:off x="6203332" y="2718441"/>
            <a:ext cx="3172968" cy="402336"/>
          </a:xfrm>
          <a:prstGeom prst="roundRect">
            <a:avLst/>
          </a:prstGeom>
          <a:solidFill>
            <a:schemeClr val="bg1"/>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t>Copy </a:t>
            </a:r>
            <a:r>
              <a:rPr lang="en-US" dirty="0">
                <a:solidFill>
                  <a:srgbClr val="FF33CC"/>
                </a:solidFill>
                <a:latin typeface="Consolas" panose="020B0609020204030204" pitchFamily="49" charset="0"/>
              </a:rPr>
              <a:t>U</a:t>
            </a:r>
            <a:r>
              <a:rPr lang="en-US" dirty="0"/>
              <a:t> to </a:t>
            </a:r>
            <a:r>
              <a:rPr lang="en-US" dirty="0" err="1">
                <a:solidFill>
                  <a:srgbClr val="FF0000"/>
                </a:solidFill>
                <a:latin typeface="Consolas" panose="020B0609020204030204" pitchFamily="49" charset="0"/>
              </a:rPr>
              <a:t>buf</a:t>
            </a:r>
            <a:endParaRPr lang="en-US" dirty="0">
              <a:solidFill>
                <a:srgbClr val="FF0000"/>
              </a:solidFill>
              <a:latin typeface="Consolas" panose="020B0609020204030204" pitchFamily="49" charset="0"/>
            </a:endParaRPr>
          </a:p>
        </p:txBody>
      </p:sp>
      <p:sp>
        <p:nvSpPr>
          <p:cNvPr id="12" name="Rectangle: Rounded Corners 11">
            <a:extLst>
              <a:ext uri="{FF2B5EF4-FFF2-40B4-BE49-F238E27FC236}">
                <a16:creationId xmlns:a16="http://schemas.microsoft.com/office/drawing/2014/main" id="{2D2B4592-69A6-B320-4801-09DFA7C5A81E}"/>
              </a:ext>
            </a:extLst>
          </p:cNvPr>
          <p:cNvSpPr/>
          <p:nvPr/>
        </p:nvSpPr>
        <p:spPr>
          <a:xfrm>
            <a:off x="6203332" y="1494759"/>
            <a:ext cx="3172968" cy="402336"/>
          </a:xfrm>
          <a:prstGeom prst="roundRect">
            <a:avLst/>
          </a:prstGeom>
          <a:solidFill>
            <a:schemeClr val="bg1"/>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err="1">
                <a:latin typeface="Consolas" panose="020B0609020204030204" pitchFamily="49" charset="0"/>
              </a:rPr>
              <a:t>initialize_oven</a:t>
            </a:r>
            <a:r>
              <a:rPr lang="en-US" dirty="0">
                <a:latin typeface="Consolas" panose="020B0609020204030204" pitchFamily="49" charset="0"/>
              </a:rPr>
              <a:t>()</a:t>
            </a:r>
          </a:p>
        </p:txBody>
      </p:sp>
      <p:sp>
        <p:nvSpPr>
          <p:cNvPr id="6" name="Rectangle 5">
            <a:extLst>
              <a:ext uri="{FF2B5EF4-FFF2-40B4-BE49-F238E27FC236}">
                <a16:creationId xmlns:a16="http://schemas.microsoft.com/office/drawing/2014/main" id="{AA2491CF-2724-5916-20E5-D09F8C69C79C}"/>
              </a:ext>
            </a:extLst>
          </p:cNvPr>
          <p:cNvSpPr/>
          <p:nvPr/>
        </p:nvSpPr>
        <p:spPr>
          <a:xfrm>
            <a:off x="5901580" y="508518"/>
            <a:ext cx="3776472" cy="768096"/>
          </a:xfrm>
          <a:prstGeom prst="rect">
            <a:avLst/>
          </a:prstGeom>
          <a:solidFill>
            <a:srgbClr val="76B9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000" dirty="0">
                <a:latin typeface="+mj-lt"/>
              </a:rPr>
              <a:t>Device</a:t>
            </a:r>
          </a:p>
        </p:txBody>
      </p:sp>
    </p:spTree>
    <p:extLst>
      <p:ext uri="{BB962C8B-B14F-4D97-AF65-F5344CB8AC3E}">
        <p14:creationId xmlns:p14="http://schemas.microsoft.com/office/powerpoint/2010/main" val="1095988060"/>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17EB54-70BD-585B-9EA7-742C74EBC72C}"/>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381FB26-130B-7880-D2CF-837A93026FAC}"/>
              </a:ext>
            </a:extLst>
          </p:cNvPr>
          <p:cNvSpPr>
            <a:spLocks noGrp="1"/>
          </p:cNvSpPr>
          <p:nvPr>
            <p:ph type="sldNum" sz="quarter" idx="11"/>
          </p:nvPr>
        </p:nvSpPr>
        <p:spPr/>
        <p:txBody>
          <a:bodyPr/>
          <a:lstStyle/>
          <a:p>
            <a:fld id="{27D56BB5-3061-446C-8933-086D56C9C75B}" type="slidenum">
              <a:rPr lang="en-US" smtClean="0"/>
              <a:t>156</a:t>
            </a:fld>
            <a:endParaRPr lang="en-US"/>
          </a:p>
        </p:txBody>
      </p:sp>
      <p:sp>
        <p:nvSpPr>
          <p:cNvPr id="4" name="Footer Placeholder 3">
            <a:extLst>
              <a:ext uri="{FF2B5EF4-FFF2-40B4-BE49-F238E27FC236}">
                <a16:creationId xmlns:a16="http://schemas.microsoft.com/office/drawing/2014/main" id="{68B1D04E-5A61-CAC6-8D8D-CDBE7150C4E0}"/>
              </a:ext>
            </a:extLst>
          </p:cNvPr>
          <p:cNvSpPr>
            <a:spLocks noGrp="1"/>
          </p:cNvSpPr>
          <p:nvPr>
            <p:ph type="ftr" sz="quarter" idx="12"/>
          </p:nvPr>
        </p:nvSpPr>
        <p:spPr/>
        <p:txBody>
          <a:bodyPr/>
          <a:lstStyle/>
          <a:p>
            <a:r>
              <a:rPr lang="en-US"/>
              <a:t>Copyright (C) 2026 NVIDIA</a:t>
            </a:r>
            <a:endParaRPr lang="en-US" dirty="0"/>
          </a:p>
        </p:txBody>
      </p:sp>
      <p:sp>
        <p:nvSpPr>
          <p:cNvPr id="45" name="Rectangle: Rounded Corners 44">
            <a:extLst>
              <a:ext uri="{FF2B5EF4-FFF2-40B4-BE49-F238E27FC236}">
                <a16:creationId xmlns:a16="http://schemas.microsoft.com/office/drawing/2014/main" id="{96B1EECF-9B44-39A3-8B7D-E5FB710F41DB}"/>
              </a:ext>
            </a:extLst>
          </p:cNvPr>
          <p:cNvSpPr/>
          <p:nvPr/>
        </p:nvSpPr>
        <p:spPr>
          <a:xfrm>
            <a:off x="1066800" y="2115239"/>
            <a:ext cx="8836068" cy="3544969"/>
          </a:xfrm>
          <a:prstGeom prst="roundRect">
            <a:avLst/>
          </a:prstGeom>
          <a:solidFill>
            <a:schemeClr val="bg1"/>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r>
              <a:rPr lang="en-US" dirty="0">
                <a:solidFill>
                  <a:schemeClr val="tx1"/>
                </a:solidFill>
              </a:rPr>
              <a:t>Repeat </a:t>
            </a:r>
            <a:r>
              <a:rPr lang="en-US" dirty="0" err="1">
                <a:solidFill>
                  <a:schemeClr val="accent2">
                    <a:lumMod val="40000"/>
                    <a:lumOff val="60000"/>
                  </a:schemeClr>
                </a:solidFill>
                <a:latin typeface="Consolas" panose="020B0609020204030204" pitchFamily="49" charset="0"/>
              </a:rPr>
              <a:t>writ</a:t>
            </a:r>
            <a:r>
              <a:rPr lang="en-US" dirty="0" err="1">
                <a:solidFill>
                  <a:srgbClr val="C785EA"/>
                </a:solidFill>
                <a:latin typeface="Consolas" panose="020B0609020204030204" pitchFamily="49" charset="0"/>
              </a:rPr>
              <a:t>e_</a:t>
            </a:r>
            <a:r>
              <a:rPr lang="en-US" dirty="0" err="1">
                <a:solidFill>
                  <a:schemeClr val="accent2">
                    <a:lumMod val="40000"/>
                    <a:lumOff val="60000"/>
                  </a:schemeClr>
                </a:solidFill>
                <a:latin typeface="Consolas" panose="020B0609020204030204" pitchFamily="49" charset="0"/>
              </a:rPr>
              <a:t>steps</a:t>
            </a:r>
            <a:r>
              <a:rPr lang="en-US" dirty="0">
                <a:solidFill>
                  <a:schemeClr val="tx1"/>
                </a:solidFill>
              </a:rPr>
              <a:t> times</a:t>
            </a:r>
          </a:p>
        </p:txBody>
      </p:sp>
      <p:sp>
        <p:nvSpPr>
          <p:cNvPr id="18" name="Rectangle: Rounded Corners 17">
            <a:extLst>
              <a:ext uri="{FF2B5EF4-FFF2-40B4-BE49-F238E27FC236}">
                <a16:creationId xmlns:a16="http://schemas.microsoft.com/office/drawing/2014/main" id="{50D4974D-217F-1F5C-82C4-8453FC04C3D7}"/>
              </a:ext>
            </a:extLst>
          </p:cNvPr>
          <p:cNvSpPr/>
          <p:nvPr/>
        </p:nvSpPr>
        <p:spPr>
          <a:xfrm>
            <a:off x="3898900" y="3285392"/>
            <a:ext cx="3172968" cy="402336"/>
          </a:xfrm>
          <a:prstGeom prst="roundRect">
            <a:avLst/>
          </a:prstGeom>
          <a:solidFill>
            <a:schemeClr val="bg1"/>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err="1">
                <a:solidFill>
                  <a:srgbClr val="00B050"/>
                </a:solidFill>
                <a:latin typeface="Consolas" panose="020B0609020204030204" pitchFamily="49" charset="0"/>
              </a:rPr>
              <a:t>stream.wait</a:t>
            </a:r>
            <a:r>
              <a:rPr lang="en-US" dirty="0">
                <a:solidFill>
                  <a:srgbClr val="00B050"/>
                </a:solidFill>
                <a:latin typeface="Consolas" panose="020B0609020204030204" pitchFamily="49" charset="0"/>
              </a:rPr>
              <a:t>()</a:t>
            </a:r>
            <a:r>
              <a:rPr lang="en-US" dirty="0"/>
              <a:t> (Barrier)</a:t>
            </a:r>
            <a:endParaRPr lang="en-US" dirty="0">
              <a:solidFill>
                <a:srgbClr val="FF0000"/>
              </a:solidFill>
              <a:latin typeface="Consolas" panose="020B0609020204030204" pitchFamily="49" charset="0"/>
            </a:endParaRPr>
          </a:p>
        </p:txBody>
      </p:sp>
      <p:cxnSp>
        <p:nvCxnSpPr>
          <p:cNvPr id="54" name="Connector: Elbow 53">
            <a:extLst>
              <a:ext uri="{FF2B5EF4-FFF2-40B4-BE49-F238E27FC236}">
                <a16:creationId xmlns:a16="http://schemas.microsoft.com/office/drawing/2014/main" id="{F1177C6F-09B4-45F4-C28F-C04434E2E88E}"/>
              </a:ext>
            </a:extLst>
          </p:cNvPr>
          <p:cNvCxnSpPr>
            <a:cxnSpLocks/>
            <a:endCxn id="18" idx="1"/>
          </p:cNvCxnSpPr>
          <p:nvPr/>
        </p:nvCxnSpPr>
        <p:spPr>
          <a:xfrm rot="5400000" flipH="1" flipV="1">
            <a:off x="3359050" y="3312494"/>
            <a:ext cx="365783" cy="713917"/>
          </a:xfrm>
          <a:prstGeom prst="bentConnector2">
            <a:avLst/>
          </a:prstGeom>
          <a:ln w="50800" cap="rnd">
            <a:solidFill>
              <a:schemeClr val="tx1"/>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55" name="Connector: Elbow 54">
            <a:extLst>
              <a:ext uri="{FF2B5EF4-FFF2-40B4-BE49-F238E27FC236}">
                <a16:creationId xmlns:a16="http://schemas.microsoft.com/office/drawing/2014/main" id="{C49A47C1-B588-EBA6-2463-817DDB207E9A}"/>
              </a:ext>
            </a:extLst>
          </p:cNvPr>
          <p:cNvCxnSpPr>
            <a:cxnSpLocks/>
            <a:stCxn id="29" idx="0"/>
            <a:endCxn id="18" idx="3"/>
          </p:cNvCxnSpPr>
          <p:nvPr/>
        </p:nvCxnSpPr>
        <p:spPr>
          <a:xfrm rot="16200000" flipV="1">
            <a:off x="7247951" y="3310478"/>
            <a:ext cx="365783" cy="717948"/>
          </a:xfrm>
          <a:prstGeom prst="bentConnector2">
            <a:avLst/>
          </a:prstGeom>
          <a:ln w="50800" cap="rnd">
            <a:solidFill>
              <a:schemeClr val="tx1"/>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F6EBB418-81B5-7354-FD70-60930BDB73A8}"/>
              </a:ext>
            </a:extLst>
          </p:cNvPr>
          <p:cNvCxnSpPr>
            <a:cxnSpLocks/>
            <a:stCxn id="6" idx="2"/>
            <a:endCxn id="29" idx="0"/>
          </p:cNvCxnSpPr>
          <p:nvPr/>
        </p:nvCxnSpPr>
        <p:spPr>
          <a:xfrm>
            <a:off x="7789816" y="1276614"/>
            <a:ext cx="0" cy="2575729"/>
          </a:xfrm>
          <a:prstGeom prst="line">
            <a:avLst/>
          </a:prstGeom>
          <a:ln w="50800" cap="rnd">
            <a:solidFill>
              <a:schemeClr val="bg2">
                <a:lumMod val="50000"/>
              </a:schemeClr>
            </a:solidFill>
            <a:tailEnd type="none"/>
          </a:ln>
        </p:spPr>
        <p:style>
          <a:lnRef idx="1">
            <a:schemeClr val="accent1"/>
          </a:lnRef>
          <a:fillRef idx="0">
            <a:schemeClr val="accent1"/>
          </a:fillRef>
          <a:effectRef idx="0">
            <a:schemeClr val="accent1"/>
          </a:effectRef>
          <a:fontRef idx="minor">
            <a:schemeClr val="tx1"/>
          </a:fontRef>
        </p:style>
      </p:cxnSp>
      <p:sp>
        <p:nvSpPr>
          <p:cNvPr id="13" name="Rectangle: Rounded Corners 12">
            <a:extLst>
              <a:ext uri="{FF2B5EF4-FFF2-40B4-BE49-F238E27FC236}">
                <a16:creationId xmlns:a16="http://schemas.microsoft.com/office/drawing/2014/main" id="{159B6045-E735-201A-6736-E9FF8CC85CA5}"/>
              </a:ext>
            </a:extLst>
          </p:cNvPr>
          <p:cNvSpPr/>
          <p:nvPr/>
        </p:nvSpPr>
        <p:spPr>
          <a:xfrm>
            <a:off x="6203332" y="2718441"/>
            <a:ext cx="3172968" cy="402336"/>
          </a:xfrm>
          <a:prstGeom prst="roundRect">
            <a:avLst/>
          </a:prstGeom>
          <a:solidFill>
            <a:schemeClr val="bg1"/>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t>Copy </a:t>
            </a:r>
            <a:r>
              <a:rPr lang="en-US" dirty="0">
                <a:solidFill>
                  <a:srgbClr val="FF33CC"/>
                </a:solidFill>
                <a:latin typeface="Consolas" panose="020B0609020204030204" pitchFamily="49" charset="0"/>
              </a:rPr>
              <a:t>U</a:t>
            </a:r>
            <a:r>
              <a:rPr lang="en-US" dirty="0"/>
              <a:t> to </a:t>
            </a:r>
            <a:r>
              <a:rPr lang="en-US" dirty="0" err="1">
                <a:solidFill>
                  <a:srgbClr val="FF0000"/>
                </a:solidFill>
                <a:latin typeface="Consolas" panose="020B0609020204030204" pitchFamily="49" charset="0"/>
              </a:rPr>
              <a:t>buf</a:t>
            </a:r>
            <a:endParaRPr lang="en-US" dirty="0">
              <a:solidFill>
                <a:srgbClr val="FF0000"/>
              </a:solidFill>
              <a:latin typeface="Consolas" panose="020B0609020204030204" pitchFamily="49" charset="0"/>
            </a:endParaRPr>
          </a:p>
        </p:txBody>
      </p:sp>
      <p:sp>
        <p:nvSpPr>
          <p:cNvPr id="12" name="Rectangle: Rounded Corners 11">
            <a:extLst>
              <a:ext uri="{FF2B5EF4-FFF2-40B4-BE49-F238E27FC236}">
                <a16:creationId xmlns:a16="http://schemas.microsoft.com/office/drawing/2014/main" id="{8E0ABFA5-7602-EA48-F37E-464210FA5FBD}"/>
              </a:ext>
            </a:extLst>
          </p:cNvPr>
          <p:cNvSpPr/>
          <p:nvPr/>
        </p:nvSpPr>
        <p:spPr>
          <a:xfrm>
            <a:off x="6203332" y="1494759"/>
            <a:ext cx="3172968" cy="402336"/>
          </a:xfrm>
          <a:prstGeom prst="roundRect">
            <a:avLst/>
          </a:prstGeom>
          <a:solidFill>
            <a:schemeClr val="bg1"/>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err="1">
                <a:latin typeface="Consolas" panose="020B0609020204030204" pitchFamily="49" charset="0"/>
              </a:rPr>
              <a:t>initialize_oven</a:t>
            </a:r>
            <a:r>
              <a:rPr lang="en-US" dirty="0">
                <a:latin typeface="Consolas" panose="020B0609020204030204" pitchFamily="49" charset="0"/>
              </a:rPr>
              <a:t>()</a:t>
            </a:r>
          </a:p>
        </p:txBody>
      </p:sp>
      <p:grpSp>
        <p:nvGrpSpPr>
          <p:cNvPr id="46" name="Group 45">
            <a:extLst>
              <a:ext uri="{FF2B5EF4-FFF2-40B4-BE49-F238E27FC236}">
                <a16:creationId xmlns:a16="http://schemas.microsoft.com/office/drawing/2014/main" id="{750C8F81-8C0B-4F5B-4DA4-7186867F7067}"/>
              </a:ext>
            </a:extLst>
          </p:cNvPr>
          <p:cNvGrpSpPr/>
          <p:nvPr/>
        </p:nvGrpSpPr>
        <p:grpSpPr>
          <a:xfrm>
            <a:off x="6202428" y="3852343"/>
            <a:ext cx="3174775" cy="1257474"/>
            <a:chOff x="2273262" y="4382986"/>
            <a:chExt cx="3174775" cy="1257474"/>
          </a:xfrm>
        </p:grpSpPr>
        <p:sp>
          <p:nvSpPr>
            <p:cNvPr id="29" name="Rectangle: Rounded Corners 28">
              <a:extLst>
                <a:ext uri="{FF2B5EF4-FFF2-40B4-BE49-F238E27FC236}">
                  <a16:creationId xmlns:a16="http://schemas.microsoft.com/office/drawing/2014/main" id="{7358B326-61ED-92B4-28CC-5034945006AC}"/>
                </a:ext>
              </a:extLst>
            </p:cNvPr>
            <p:cNvSpPr/>
            <p:nvPr/>
          </p:nvSpPr>
          <p:spPr>
            <a:xfrm>
              <a:off x="2273262" y="4382986"/>
              <a:ext cx="3174775" cy="1257474"/>
            </a:xfrm>
            <a:prstGeom prst="roundRect">
              <a:avLst/>
            </a:prstGeom>
            <a:solidFill>
              <a:schemeClr val="bg1"/>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r>
                <a:rPr lang="en-US" dirty="0">
                  <a:solidFill>
                    <a:schemeClr val="tx1"/>
                  </a:solidFill>
                </a:rPr>
                <a:t>Repeat </a:t>
              </a:r>
              <a:r>
                <a:rPr lang="en-US" dirty="0" err="1">
                  <a:solidFill>
                    <a:srgbClr val="FFFF99"/>
                  </a:solidFill>
                  <a:latin typeface="Consolas" panose="020B0609020204030204" pitchFamily="49" charset="0"/>
                </a:rPr>
                <a:t>compute_steps</a:t>
              </a:r>
              <a:r>
                <a:rPr lang="en-US" dirty="0">
                  <a:solidFill>
                    <a:schemeClr val="tx1"/>
                  </a:solidFill>
                </a:rPr>
                <a:t> times</a:t>
              </a:r>
            </a:p>
          </p:txBody>
        </p:sp>
        <p:grpSp>
          <p:nvGrpSpPr>
            <p:cNvPr id="38" name="Group 37">
              <a:extLst>
                <a:ext uri="{FF2B5EF4-FFF2-40B4-BE49-F238E27FC236}">
                  <a16:creationId xmlns:a16="http://schemas.microsoft.com/office/drawing/2014/main" id="{1E500904-E6A9-0F58-D10D-9C33E78083B7}"/>
                </a:ext>
              </a:extLst>
            </p:cNvPr>
            <p:cNvGrpSpPr/>
            <p:nvPr/>
          </p:nvGrpSpPr>
          <p:grpSpPr>
            <a:xfrm>
              <a:off x="2960766" y="4818400"/>
              <a:ext cx="2231344" cy="405244"/>
              <a:chOff x="2918723" y="4765850"/>
              <a:chExt cx="2315430" cy="405244"/>
            </a:xfrm>
          </p:grpSpPr>
          <p:sp>
            <p:nvSpPr>
              <p:cNvPr id="14" name="Rectangle: Rounded Corners 13">
                <a:extLst>
                  <a:ext uri="{FF2B5EF4-FFF2-40B4-BE49-F238E27FC236}">
                    <a16:creationId xmlns:a16="http://schemas.microsoft.com/office/drawing/2014/main" id="{2B5834EE-7B79-4BAD-9AA8-A02BEC0AF527}"/>
                  </a:ext>
                </a:extLst>
              </p:cNvPr>
              <p:cNvSpPr/>
              <p:nvPr/>
            </p:nvSpPr>
            <p:spPr>
              <a:xfrm>
                <a:off x="2918723" y="4765850"/>
                <a:ext cx="2315430" cy="405243"/>
              </a:xfrm>
              <a:prstGeom prst="roundRect">
                <a:avLst/>
              </a:prstGeom>
              <a:solidFill>
                <a:schemeClr val="bg1"/>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err="1">
                    <a:solidFill>
                      <a:schemeClr val="tx1"/>
                    </a:solidFill>
                    <a:latin typeface="Consolas" panose="020B0609020204030204" pitchFamily="49" charset="0"/>
                  </a:rPr>
                  <a:t>heat_equation</a:t>
                </a:r>
                <a:r>
                  <a:rPr lang="en-US" dirty="0">
                    <a:solidFill>
                      <a:schemeClr val="tx1"/>
                    </a:solidFill>
                    <a:latin typeface="Consolas" panose="020B0609020204030204" pitchFamily="49" charset="0"/>
                  </a:rPr>
                  <a:t>()</a:t>
                </a:r>
              </a:p>
            </p:txBody>
          </p:sp>
          <p:cxnSp>
            <p:nvCxnSpPr>
              <p:cNvPr id="7" name="Connector: Elbow 6">
                <a:extLst>
                  <a:ext uri="{FF2B5EF4-FFF2-40B4-BE49-F238E27FC236}">
                    <a16:creationId xmlns:a16="http://schemas.microsoft.com/office/drawing/2014/main" id="{2D0D4DC7-9109-0693-ECA8-C2F4EB58808E}"/>
                  </a:ext>
                </a:extLst>
              </p:cNvPr>
              <p:cNvCxnSpPr>
                <a:cxnSpLocks/>
                <a:stCxn id="14" idx="2"/>
                <a:endCxn id="14" idx="1"/>
              </p:cNvCxnSpPr>
              <p:nvPr/>
            </p:nvCxnSpPr>
            <p:spPr>
              <a:xfrm rot="5400000" flipH="1">
                <a:off x="3396270" y="4490926"/>
                <a:ext cx="202621" cy="1157715"/>
              </a:xfrm>
              <a:prstGeom prst="bentConnector4">
                <a:avLst>
                  <a:gd name="adj1" fmla="val -112821"/>
                  <a:gd name="adj2" fmla="val 128027"/>
                </a:avLst>
              </a:prstGeom>
              <a:ln w="50800" cap="rnd">
                <a:solidFill>
                  <a:srgbClr val="FFFF99"/>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6" name="Rectangle 5">
            <a:extLst>
              <a:ext uri="{FF2B5EF4-FFF2-40B4-BE49-F238E27FC236}">
                <a16:creationId xmlns:a16="http://schemas.microsoft.com/office/drawing/2014/main" id="{22E05322-36E5-3B7A-2670-DBF465B68F68}"/>
              </a:ext>
            </a:extLst>
          </p:cNvPr>
          <p:cNvSpPr/>
          <p:nvPr/>
        </p:nvSpPr>
        <p:spPr>
          <a:xfrm>
            <a:off x="5901580" y="508518"/>
            <a:ext cx="3776472" cy="768096"/>
          </a:xfrm>
          <a:prstGeom prst="rect">
            <a:avLst/>
          </a:prstGeom>
          <a:solidFill>
            <a:srgbClr val="76B9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000" dirty="0">
                <a:latin typeface="+mj-lt"/>
              </a:rPr>
              <a:t>Device</a:t>
            </a:r>
          </a:p>
        </p:txBody>
      </p:sp>
      <p:cxnSp>
        <p:nvCxnSpPr>
          <p:cNvPr id="8" name="Straight Connector 7">
            <a:extLst>
              <a:ext uri="{FF2B5EF4-FFF2-40B4-BE49-F238E27FC236}">
                <a16:creationId xmlns:a16="http://schemas.microsoft.com/office/drawing/2014/main" id="{858BAE2F-E333-8294-F57D-413F2679A203}"/>
              </a:ext>
            </a:extLst>
          </p:cNvPr>
          <p:cNvCxnSpPr>
            <a:cxnSpLocks/>
          </p:cNvCxnSpPr>
          <p:nvPr/>
        </p:nvCxnSpPr>
        <p:spPr>
          <a:xfrm>
            <a:off x="3184983" y="1277132"/>
            <a:ext cx="0" cy="2212848"/>
          </a:xfrm>
          <a:prstGeom prst="line">
            <a:avLst/>
          </a:prstGeom>
          <a:ln w="50800" cap="rnd">
            <a:solidFill>
              <a:schemeClr val="bg2">
                <a:lumMod val="50000"/>
              </a:schemeClr>
            </a:solidFill>
            <a:tailEnd type="none"/>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7DC02C72-2777-B5E2-D8B8-BE4DA7829E72}"/>
              </a:ext>
            </a:extLst>
          </p:cNvPr>
          <p:cNvSpPr/>
          <p:nvPr/>
        </p:nvSpPr>
        <p:spPr>
          <a:xfrm>
            <a:off x="1295397" y="508000"/>
            <a:ext cx="3779172" cy="769132"/>
          </a:xfrm>
          <a:prstGeom prst="rect">
            <a:avLst/>
          </a:prstGeom>
          <a:solidFill>
            <a:srgbClr val="0091BD"/>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000" dirty="0">
                <a:latin typeface="+mj-lt"/>
              </a:rPr>
              <a:t>Host</a:t>
            </a:r>
          </a:p>
        </p:txBody>
      </p:sp>
      <p:sp>
        <p:nvSpPr>
          <p:cNvPr id="11" name="Rectangle 10">
            <a:extLst>
              <a:ext uri="{FF2B5EF4-FFF2-40B4-BE49-F238E27FC236}">
                <a16:creationId xmlns:a16="http://schemas.microsoft.com/office/drawing/2014/main" id="{E4FD17BB-2B06-6A88-6848-5D1B2B2E6AA3}"/>
              </a:ext>
            </a:extLst>
          </p:cNvPr>
          <p:cNvSpPr/>
          <p:nvPr/>
        </p:nvSpPr>
        <p:spPr>
          <a:xfrm>
            <a:off x="3138488" y="3523320"/>
            <a:ext cx="100463" cy="453367"/>
          </a:xfrm>
          <a:prstGeom prst="rect">
            <a:avLst/>
          </a:prstGeom>
          <a:solidFill>
            <a:schemeClr val="bg1"/>
          </a:solid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89446721"/>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68F2F1-59C1-1202-19C8-DEA3B075911D}"/>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285700C-F67E-A7BF-51F5-1CDE0F7751E8}"/>
              </a:ext>
            </a:extLst>
          </p:cNvPr>
          <p:cNvSpPr>
            <a:spLocks noGrp="1"/>
          </p:cNvSpPr>
          <p:nvPr>
            <p:ph type="sldNum" sz="quarter" idx="11"/>
          </p:nvPr>
        </p:nvSpPr>
        <p:spPr/>
        <p:txBody>
          <a:bodyPr/>
          <a:lstStyle/>
          <a:p>
            <a:fld id="{27D56BB5-3061-446C-8933-086D56C9C75B}" type="slidenum">
              <a:rPr lang="en-US" smtClean="0"/>
              <a:t>157</a:t>
            </a:fld>
            <a:endParaRPr lang="en-US"/>
          </a:p>
        </p:txBody>
      </p:sp>
      <p:sp>
        <p:nvSpPr>
          <p:cNvPr id="4" name="Footer Placeholder 3">
            <a:extLst>
              <a:ext uri="{FF2B5EF4-FFF2-40B4-BE49-F238E27FC236}">
                <a16:creationId xmlns:a16="http://schemas.microsoft.com/office/drawing/2014/main" id="{50786C09-30B7-DCC9-55AD-B2BA2363F7BD}"/>
              </a:ext>
            </a:extLst>
          </p:cNvPr>
          <p:cNvSpPr>
            <a:spLocks noGrp="1"/>
          </p:cNvSpPr>
          <p:nvPr>
            <p:ph type="ftr" sz="quarter" idx="12"/>
          </p:nvPr>
        </p:nvSpPr>
        <p:spPr/>
        <p:txBody>
          <a:bodyPr/>
          <a:lstStyle/>
          <a:p>
            <a:r>
              <a:rPr lang="en-US"/>
              <a:t>Copyright (C) 2026 NVIDIA</a:t>
            </a:r>
            <a:endParaRPr lang="en-US" dirty="0"/>
          </a:p>
        </p:txBody>
      </p:sp>
      <p:sp>
        <p:nvSpPr>
          <p:cNvPr id="45" name="Rectangle: Rounded Corners 44">
            <a:extLst>
              <a:ext uri="{FF2B5EF4-FFF2-40B4-BE49-F238E27FC236}">
                <a16:creationId xmlns:a16="http://schemas.microsoft.com/office/drawing/2014/main" id="{DFD347FC-67BA-3D50-5C30-09414FBA7668}"/>
              </a:ext>
            </a:extLst>
          </p:cNvPr>
          <p:cNvSpPr/>
          <p:nvPr/>
        </p:nvSpPr>
        <p:spPr>
          <a:xfrm>
            <a:off x="1066800" y="2115239"/>
            <a:ext cx="8836068" cy="3544969"/>
          </a:xfrm>
          <a:prstGeom prst="roundRect">
            <a:avLst/>
          </a:prstGeom>
          <a:solidFill>
            <a:schemeClr val="bg1"/>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r>
              <a:rPr lang="en-US" dirty="0">
                <a:solidFill>
                  <a:schemeClr val="tx1"/>
                </a:solidFill>
              </a:rPr>
              <a:t>Repeat </a:t>
            </a:r>
            <a:r>
              <a:rPr lang="en-US" dirty="0" err="1">
                <a:solidFill>
                  <a:schemeClr val="accent2">
                    <a:lumMod val="40000"/>
                    <a:lumOff val="60000"/>
                  </a:schemeClr>
                </a:solidFill>
                <a:latin typeface="Consolas" panose="020B0609020204030204" pitchFamily="49" charset="0"/>
              </a:rPr>
              <a:t>writ</a:t>
            </a:r>
            <a:r>
              <a:rPr lang="en-US" dirty="0" err="1">
                <a:solidFill>
                  <a:srgbClr val="C785EA"/>
                </a:solidFill>
                <a:latin typeface="Consolas" panose="020B0609020204030204" pitchFamily="49" charset="0"/>
              </a:rPr>
              <a:t>e_</a:t>
            </a:r>
            <a:r>
              <a:rPr lang="en-US" dirty="0" err="1">
                <a:solidFill>
                  <a:schemeClr val="accent2">
                    <a:lumMod val="40000"/>
                    <a:lumOff val="60000"/>
                  </a:schemeClr>
                </a:solidFill>
                <a:latin typeface="Consolas" panose="020B0609020204030204" pitchFamily="49" charset="0"/>
              </a:rPr>
              <a:t>steps</a:t>
            </a:r>
            <a:r>
              <a:rPr lang="en-US" dirty="0">
                <a:solidFill>
                  <a:schemeClr val="tx1"/>
                </a:solidFill>
              </a:rPr>
              <a:t> times</a:t>
            </a:r>
          </a:p>
        </p:txBody>
      </p:sp>
      <p:sp>
        <p:nvSpPr>
          <p:cNvPr id="18" name="Rectangle: Rounded Corners 17">
            <a:extLst>
              <a:ext uri="{FF2B5EF4-FFF2-40B4-BE49-F238E27FC236}">
                <a16:creationId xmlns:a16="http://schemas.microsoft.com/office/drawing/2014/main" id="{6ABB03C2-9F86-4A4E-4451-9942BD97C762}"/>
              </a:ext>
            </a:extLst>
          </p:cNvPr>
          <p:cNvSpPr/>
          <p:nvPr/>
        </p:nvSpPr>
        <p:spPr>
          <a:xfrm>
            <a:off x="3898900" y="3285392"/>
            <a:ext cx="3172968" cy="402336"/>
          </a:xfrm>
          <a:prstGeom prst="roundRect">
            <a:avLst/>
          </a:prstGeom>
          <a:solidFill>
            <a:schemeClr val="bg1"/>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err="1">
                <a:solidFill>
                  <a:srgbClr val="00B050"/>
                </a:solidFill>
                <a:latin typeface="Consolas" panose="020B0609020204030204" pitchFamily="49" charset="0"/>
              </a:rPr>
              <a:t>stream.wait</a:t>
            </a:r>
            <a:r>
              <a:rPr lang="en-US" dirty="0">
                <a:solidFill>
                  <a:srgbClr val="00B050"/>
                </a:solidFill>
                <a:latin typeface="Consolas" panose="020B0609020204030204" pitchFamily="49" charset="0"/>
              </a:rPr>
              <a:t>()</a:t>
            </a:r>
            <a:r>
              <a:rPr lang="en-US" dirty="0"/>
              <a:t> (Barrier)</a:t>
            </a:r>
            <a:endParaRPr lang="en-US" dirty="0">
              <a:solidFill>
                <a:srgbClr val="FF0000"/>
              </a:solidFill>
              <a:latin typeface="Consolas" panose="020B0609020204030204" pitchFamily="49" charset="0"/>
            </a:endParaRPr>
          </a:p>
        </p:txBody>
      </p:sp>
      <p:cxnSp>
        <p:nvCxnSpPr>
          <p:cNvPr id="54" name="Connector: Elbow 53">
            <a:extLst>
              <a:ext uri="{FF2B5EF4-FFF2-40B4-BE49-F238E27FC236}">
                <a16:creationId xmlns:a16="http://schemas.microsoft.com/office/drawing/2014/main" id="{1FA30269-5BEB-FC79-EBD7-B34793FFE51E}"/>
              </a:ext>
            </a:extLst>
          </p:cNvPr>
          <p:cNvCxnSpPr>
            <a:cxnSpLocks/>
            <a:stCxn id="16" idx="0"/>
            <a:endCxn id="18" idx="1"/>
          </p:cNvCxnSpPr>
          <p:nvPr/>
        </p:nvCxnSpPr>
        <p:spPr>
          <a:xfrm rot="5400000" flipH="1" flipV="1">
            <a:off x="3359050" y="3312494"/>
            <a:ext cx="365783" cy="713917"/>
          </a:xfrm>
          <a:prstGeom prst="bentConnector2">
            <a:avLst/>
          </a:prstGeom>
          <a:ln w="50800" cap="rnd">
            <a:solidFill>
              <a:schemeClr val="tx1"/>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55" name="Connector: Elbow 54">
            <a:extLst>
              <a:ext uri="{FF2B5EF4-FFF2-40B4-BE49-F238E27FC236}">
                <a16:creationId xmlns:a16="http://schemas.microsoft.com/office/drawing/2014/main" id="{709B6248-3F1B-1AC9-4794-9699990A02DF}"/>
              </a:ext>
            </a:extLst>
          </p:cNvPr>
          <p:cNvCxnSpPr>
            <a:cxnSpLocks/>
            <a:stCxn id="29" idx="0"/>
            <a:endCxn id="18" idx="3"/>
          </p:cNvCxnSpPr>
          <p:nvPr/>
        </p:nvCxnSpPr>
        <p:spPr>
          <a:xfrm rot="16200000" flipV="1">
            <a:off x="7247951" y="3310478"/>
            <a:ext cx="365783" cy="717948"/>
          </a:xfrm>
          <a:prstGeom prst="bentConnector2">
            <a:avLst/>
          </a:prstGeom>
          <a:ln w="50800" cap="rnd">
            <a:solidFill>
              <a:schemeClr val="tx1"/>
            </a:solidFill>
            <a:prstDash val="sysDot"/>
            <a:tailEnd type="none"/>
          </a:ln>
        </p:spPr>
        <p:style>
          <a:lnRef idx="1">
            <a:schemeClr val="accent1"/>
          </a:lnRef>
          <a:fillRef idx="0">
            <a:schemeClr val="accent1"/>
          </a:fillRef>
          <a:effectRef idx="0">
            <a:schemeClr val="accent1"/>
          </a:effectRef>
          <a:fontRef idx="minor">
            <a:schemeClr val="tx1"/>
          </a:fontRef>
        </p:style>
      </p:cxnSp>
      <p:sp>
        <p:nvSpPr>
          <p:cNvPr id="95" name="Rectangle 94">
            <a:extLst>
              <a:ext uri="{FF2B5EF4-FFF2-40B4-BE49-F238E27FC236}">
                <a16:creationId xmlns:a16="http://schemas.microsoft.com/office/drawing/2014/main" id="{E9EC81D5-5302-F9B5-2C4E-40144D59D62B}"/>
              </a:ext>
            </a:extLst>
          </p:cNvPr>
          <p:cNvSpPr/>
          <p:nvPr/>
        </p:nvSpPr>
        <p:spPr>
          <a:xfrm>
            <a:off x="3162123" y="2896749"/>
            <a:ext cx="45720" cy="45720"/>
          </a:xfrm>
          <a:prstGeom prst="rect">
            <a:avLst/>
          </a:prstGeom>
          <a:solidFill>
            <a:schemeClr val="bg2">
              <a:lumMod val="50000"/>
            </a:schemeClr>
          </a:solid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2" name="Straight Connector 31">
            <a:extLst>
              <a:ext uri="{FF2B5EF4-FFF2-40B4-BE49-F238E27FC236}">
                <a16:creationId xmlns:a16="http://schemas.microsoft.com/office/drawing/2014/main" id="{FB9C7047-303C-DA6A-C647-D7830B1FE96C}"/>
              </a:ext>
            </a:extLst>
          </p:cNvPr>
          <p:cNvCxnSpPr>
            <a:cxnSpLocks/>
            <a:stCxn id="6" idx="2"/>
            <a:endCxn id="29" idx="0"/>
          </p:cNvCxnSpPr>
          <p:nvPr/>
        </p:nvCxnSpPr>
        <p:spPr>
          <a:xfrm>
            <a:off x="7789816" y="1276614"/>
            <a:ext cx="0" cy="2575729"/>
          </a:xfrm>
          <a:prstGeom prst="line">
            <a:avLst/>
          </a:prstGeom>
          <a:ln w="50800" cap="rnd">
            <a:solidFill>
              <a:schemeClr val="bg2">
                <a:lumMod val="50000"/>
              </a:schemeClr>
            </a:solidFill>
            <a:tailEnd type="none"/>
          </a:ln>
        </p:spPr>
        <p:style>
          <a:lnRef idx="1">
            <a:schemeClr val="accent1"/>
          </a:lnRef>
          <a:fillRef idx="0">
            <a:schemeClr val="accent1"/>
          </a:fillRef>
          <a:effectRef idx="0">
            <a:schemeClr val="accent1"/>
          </a:effectRef>
          <a:fontRef idx="minor">
            <a:schemeClr val="tx1"/>
          </a:fontRef>
        </p:style>
      </p:cxnSp>
      <p:sp>
        <p:nvSpPr>
          <p:cNvPr id="13" name="Rectangle: Rounded Corners 12">
            <a:extLst>
              <a:ext uri="{FF2B5EF4-FFF2-40B4-BE49-F238E27FC236}">
                <a16:creationId xmlns:a16="http://schemas.microsoft.com/office/drawing/2014/main" id="{CFC15E7D-B338-270C-D20F-525AB980B11C}"/>
              </a:ext>
            </a:extLst>
          </p:cNvPr>
          <p:cNvSpPr/>
          <p:nvPr/>
        </p:nvSpPr>
        <p:spPr>
          <a:xfrm>
            <a:off x="6203332" y="2718441"/>
            <a:ext cx="3172968" cy="402336"/>
          </a:xfrm>
          <a:prstGeom prst="roundRect">
            <a:avLst/>
          </a:prstGeom>
          <a:solidFill>
            <a:schemeClr val="bg1"/>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t>Copy </a:t>
            </a:r>
            <a:r>
              <a:rPr lang="en-US" dirty="0">
                <a:solidFill>
                  <a:srgbClr val="FF33CC"/>
                </a:solidFill>
                <a:latin typeface="Consolas" panose="020B0609020204030204" pitchFamily="49" charset="0"/>
              </a:rPr>
              <a:t>U</a:t>
            </a:r>
            <a:r>
              <a:rPr lang="en-US" dirty="0"/>
              <a:t> to </a:t>
            </a:r>
            <a:r>
              <a:rPr lang="en-US" dirty="0" err="1">
                <a:solidFill>
                  <a:srgbClr val="FF0000"/>
                </a:solidFill>
                <a:latin typeface="Consolas" panose="020B0609020204030204" pitchFamily="49" charset="0"/>
              </a:rPr>
              <a:t>buf</a:t>
            </a:r>
            <a:endParaRPr lang="en-US" dirty="0">
              <a:solidFill>
                <a:srgbClr val="FF0000"/>
              </a:solidFill>
              <a:latin typeface="Consolas" panose="020B0609020204030204" pitchFamily="49" charset="0"/>
            </a:endParaRPr>
          </a:p>
        </p:txBody>
      </p:sp>
      <p:sp>
        <p:nvSpPr>
          <p:cNvPr id="12" name="Rectangle: Rounded Corners 11">
            <a:extLst>
              <a:ext uri="{FF2B5EF4-FFF2-40B4-BE49-F238E27FC236}">
                <a16:creationId xmlns:a16="http://schemas.microsoft.com/office/drawing/2014/main" id="{A1617268-0E8D-C3C5-F407-CDA736257ED7}"/>
              </a:ext>
            </a:extLst>
          </p:cNvPr>
          <p:cNvSpPr/>
          <p:nvPr/>
        </p:nvSpPr>
        <p:spPr>
          <a:xfrm>
            <a:off x="6203332" y="1494759"/>
            <a:ext cx="3172968" cy="402336"/>
          </a:xfrm>
          <a:prstGeom prst="roundRect">
            <a:avLst/>
          </a:prstGeom>
          <a:solidFill>
            <a:schemeClr val="bg1"/>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err="1">
                <a:latin typeface="Consolas" panose="020B0609020204030204" pitchFamily="49" charset="0"/>
              </a:rPr>
              <a:t>initialize_oven</a:t>
            </a:r>
            <a:r>
              <a:rPr lang="en-US" dirty="0">
                <a:latin typeface="Consolas" panose="020B0609020204030204" pitchFamily="49" charset="0"/>
              </a:rPr>
              <a:t>()</a:t>
            </a:r>
          </a:p>
        </p:txBody>
      </p:sp>
      <p:grpSp>
        <p:nvGrpSpPr>
          <p:cNvPr id="46" name="Group 45">
            <a:extLst>
              <a:ext uri="{FF2B5EF4-FFF2-40B4-BE49-F238E27FC236}">
                <a16:creationId xmlns:a16="http://schemas.microsoft.com/office/drawing/2014/main" id="{9AE7D76D-F1B5-A837-1109-8EE929655277}"/>
              </a:ext>
            </a:extLst>
          </p:cNvPr>
          <p:cNvGrpSpPr/>
          <p:nvPr/>
        </p:nvGrpSpPr>
        <p:grpSpPr>
          <a:xfrm>
            <a:off x="6202428" y="3852343"/>
            <a:ext cx="3174775" cy="1257474"/>
            <a:chOff x="2273262" y="4382986"/>
            <a:chExt cx="3174775" cy="1257474"/>
          </a:xfrm>
        </p:grpSpPr>
        <p:sp>
          <p:nvSpPr>
            <p:cNvPr id="29" name="Rectangle: Rounded Corners 28">
              <a:extLst>
                <a:ext uri="{FF2B5EF4-FFF2-40B4-BE49-F238E27FC236}">
                  <a16:creationId xmlns:a16="http://schemas.microsoft.com/office/drawing/2014/main" id="{D6A67ACB-0939-E79F-45A4-9FB6AF38574D}"/>
                </a:ext>
              </a:extLst>
            </p:cNvPr>
            <p:cNvSpPr/>
            <p:nvPr/>
          </p:nvSpPr>
          <p:spPr>
            <a:xfrm>
              <a:off x="2273262" y="4382986"/>
              <a:ext cx="3174775" cy="1257474"/>
            </a:xfrm>
            <a:prstGeom prst="roundRect">
              <a:avLst/>
            </a:prstGeom>
            <a:solidFill>
              <a:schemeClr val="bg1"/>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r>
                <a:rPr lang="en-US" dirty="0">
                  <a:solidFill>
                    <a:schemeClr val="tx1"/>
                  </a:solidFill>
                </a:rPr>
                <a:t>Repeat </a:t>
              </a:r>
              <a:r>
                <a:rPr lang="en-US" dirty="0" err="1">
                  <a:solidFill>
                    <a:srgbClr val="FFFF99"/>
                  </a:solidFill>
                  <a:latin typeface="Consolas" panose="020B0609020204030204" pitchFamily="49" charset="0"/>
                </a:rPr>
                <a:t>compute_steps</a:t>
              </a:r>
              <a:r>
                <a:rPr lang="en-US" dirty="0">
                  <a:solidFill>
                    <a:schemeClr val="tx1"/>
                  </a:solidFill>
                </a:rPr>
                <a:t> times</a:t>
              </a:r>
            </a:p>
          </p:txBody>
        </p:sp>
        <p:grpSp>
          <p:nvGrpSpPr>
            <p:cNvPr id="38" name="Group 37">
              <a:extLst>
                <a:ext uri="{FF2B5EF4-FFF2-40B4-BE49-F238E27FC236}">
                  <a16:creationId xmlns:a16="http://schemas.microsoft.com/office/drawing/2014/main" id="{B6C3B382-E69E-6140-F7CB-31ADDFAF2A8E}"/>
                </a:ext>
              </a:extLst>
            </p:cNvPr>
            <p:cNvGrpSpPr/>
            <p:nvPr/>
          </p:nvGrpSpPr>
          <p:grpSpPr>
            <a:xfrm>
              <a:off x="2960766" y="4818400"/>
              <a:ext cx="2231344" cy="405244"/>
              <a:chOff x="2918723" y="4765850"/>
              <a:chExt cx="2315430" cy="405244"/>
            </a:xfrm>
          </p:grpSpPr>
          <p:sp>
            <p:nvSpPr>
              <p:cNvPr id="14" name="Rectangle: Rounded Corners 13">
                <a:extLst>
                  <a:ext uri="{FF2B5EF4-FFF2-40B4-BE49-F238E27FC236}">
                    <a16:creationId xmlns:a16="http://schemas.microsoft.com/office/drawing/2014/main" id="{F3A56E12-69E4-9AAA-7429-5ADC585296F3}"/>
                  </a:ext>
                </a:extLst>
              </p:cNvPr>
              <p:cNvSpPr/>
              <p:nvPr/>
            </p:nvSpPr>
            <p:spPr>
              <a:xfrm>
                <a:off x="2918723" y="4765850"/>
                <a:ext cx="2315430" cy="405243"/>
              </a:xfrm>
              <a:prstGeom prst="roundRect">
                <a:avLst/>
              </a:prstGeom>
              <a:solidFill>
                <a:schemeClr val="bg1"/>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err="1">
                    <a:solidFill>
                      <a:schemeClr val="tx1"/>
                    </a:solidFill>
                    <a:latin typeface="Consolas" panose="020B0609020204030204" pitchFamily="49" charset="0"/>
                  </a:rPr>
                  <a:t>heat_equation</a:t>
                </a:r>
                <a:r>
                  <a:rPr lang="en-US" dirty="0">
                    <a:solidFill>
                      <a:schemeClr val="tx1"/>
                    </a:solidFill>
                    <a:latin typeface="Consolas" panose="020B0609020204030204" pitchFamily="49" charset="0"/>
                  </a:rPr>
                  <a:t>()</a:t>
                </a:r>
              </a:p>
            </p:txBody>
          </p:sp>
          <p:cxnSp>
            <p:nvCxnSpPr>
              <p:cNvPr id="7" name="Connector: Elbow 6">
                <a:extLst>
                  <a:ext uri="{FF2B5EF4-FFF2-40B4-BE49-F238E27FC236}">
                    <a16:creationId xmlns:a16="http://schemas.microsoft.com/office/drawing/2014/main" id="{783E8C21-6223-745A-7EEC-9E4940206229}"/>
                  </a:ext>
                </a:extLst>
              </p:cNvPr>
              <p:cNvCxnSpPr>
                <a:cxnSpLocks/>
                <a:stCxn id="14" idx="2"/>
                <a:endCxn id="14" idx="1"/>
              </p:cNvCxnSpPr>
              <p:nvPr/>
            </p:nvCxnSpPr>
            <p:spPr>
              <a:xfrm rot="5400000" flipH="1">
                <a:off x="3396270" y="4490926"/>
                <a:ext cx="202621" cy="1157715"/>
              </a:xfrm>
              <a:prstGeom prst="bentConnector4">
                <a:avLst>
                  <a:gd name="adj1" fmla="val -112821"/>
                  <a:gd name="adj2" fmla="val 128027"/>
                </a:avLst>
              </a:prstGeom>
              <a:ln w="50800" cap="rnd">
                <a:solidFill>
                  <a:srgbClr val="FFFF99"/>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6" name="Rectangle 5">
            <a:extLst>
              <a:ext uri="{FF2B5EF4-FFF2-40B4-BE49-F238E27FC236}">
                <a16:creationId xmlns:a16="http://schemas.microsoft.com/office/drawing/2014/main" id="{63A25469-1319-6A75-C4E2-0B33605F8233}"/>
              </a:ext>
            </a:extLst>
          </p:cNvPr>
          <p:cNvSpPr/>
          <p:nvPr/>
        </p:nvSpPr>
        <p:spPr>
          <a:xfrm>
            <a:off x="5901580" y="508518"/>
            <a:ext cx="3776472" cy="768096"/>
          </a:xfrm>
          <a:prstGeom prst="rect">
            <a:avLst/>
          </a:prstGeom>
          <a:solidFill>
            <a:srgbClr val="76B9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000" dirty="0">
                <a:latin typeface="+mj-lt"/>
              </a:rPr>
              <a:t>Device</a:t>
            </a:r>
          </a:p>
        </p:txBody>
      </p:sp>
      <p:cxnSp>
        <p:nvCxnSpPr>
          <p:cNvPr id="31" name="Straight Connector 30">
            <a:extLst>
              <a:ext uri="{FF2B5EF4-FFF2-40B4-BE49-F238E27FC236}">
                <a16:creationId xmlns:a16="http://schemas.microsoft.com/office/drawing/2014/main" id="{0EF499D3-EB4A-290B-A9D5-C3DF9B35121B}"/>
              </a:ext>
            </a:extLst>
          </p:cNvPr>
          <p:cNvCxnSpPr>
            <a:cxnSpLocks/>
            <a:stCxn id="5" idx="2"/>
            <a:endCxn id="16" idx="2"/>
          </p:cNvCxnSpPr>
          <p:nvPr/>
        </p:nvCxnSpPr>
        <p:spPr>
          <a:xfrm>
            <a:off x="3184983" y="1277132"/>
            <a:ext cx="0" cy="3832685"/>
          </a:xfrm>
          <a:prstGeom prst="line">
            <a:avLst/>
          </a:prstGeom>
          <a:ln w="50800" cap="rnd">
            <a:solidFill>
              <a:schemeClr val="bg2">
                <a:lumMod val="50000"/>
              </a:schemeClr>
            </a:solidFill>
            <a:tailEnd type="none"/>
          </a:ln>
        </p:spPr>
        <p:style>
          <a:lnRef idx="1">
            <a:schemeClr val="accent1"/>
          </a:lnRef>
          <a:fillRef idx="0">
            <a:schemeClr val="accent1"/>
          </a:fillRef>
          <a:effectRef idx="0">
            <a:schemeClr val="accent1"/>
          </a:effectRef>
          <a:fontRef idx="minor">
            <a:schemeClr val="tx1"/>
          </a:fontRef>
        </p:style>
      </p:cxnSp>
      <p:sp>
        <p:nvSpPr>
          <p:cNvPr id="16" name="Rectangle: Rounded Corners 15">
            <a:extLst>
              <a:ext uri="{FF2B5EF4-FFF2-40B4-BE49-F238E27FC236}">
                <a16:creationId xmlns:a16="http://schemas.microsoft.com/office/drawing/2014/main" id="{78B88454-F765-2E6E-8804-40180C84C309}"/>
              </a:ext>
            </a:extLst>
          </p:cNvPr>
          <p:cNvSpPr/>
          <p:nvPr/>
        </p:nvSpPr>
        <p:spPr>
          <a:xfrm>
            <a:off x="1598499" y="3852343"/>
            <a:ext cx="3172968" cy="1257474"/>
          </a:xfrm>
          <a:prstGeom prst="roundRect">
            <a:avLst/>
          </a:prstGeom>
          <a:solidFill>
            <a:schemeClr val="bg1"/>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err="1">
                <a:latin typeface="Consolas" panose="020B0609020204030204" pitchFamily="49" charset="0"/>
              </a:rPr>
              <a:t>save_to_file</a:t>
            </a:r>
            <a:r>
              <a:rPr lang="en-US" dirty="0">
                <a:latin typeface="Consolas" panose="020B0609020204030204" pitchFamily="49" charset="0"/>
              </a:rPr>
              <a:t>(</a:t>
            </a:r>
            <a:r>
              <a:rPr lang="en-US" dirty="0" err="1">
                <a:solidFill>
                  <a:srgbClr val="FF0000"/>
                </a:solidFill>
                <a:latin typeface="Consolas" panose="020B0609020204030204" pitchFamily="49" charset="0"/>
              </a:rPr>
              <a:t>buf</a:t>
            </a:r>
            <a:r>
              <a:rPr lang="en-US" dirty="0">
                <a:latin typeface="Consolas" panose="020B0609020204030204" pitchFamily="49" charset="0"/>
              </a:rPr>
              <a:t>)</a:t>
            </a:r>
            <a:endParaRPr lang="en-US" dirty="0">
              <a:solidFill>
                <a:srgbClr val="FF0000"/>
              </a:solidFill>
              <a:latin typeface="Consolas" panose="020B0609020204030204" pitchFamily="49" charset="0"/>
            </a:endParaRPr>
          </a:p>
        </p:txBody>
      </p:sp>
      <p:sp>
        <p:nvSpPr>
          <p:cNvPr id="5" name="Rectangle 4">
            <a:extLst>
              <a:ext uri="{FF2B5EF4-FFF2-40B4-BE49-F238E27FC236}">
                <a16:creationId xmlns:a16="http://schemas.microsoft.com/office/drawing/2014/main" id="{4C72E63A-EF93-AFB4-F7C3-AFEC822A286B}"/>
              </a:ext>
            </a:extLst>
          </p:cNvPr>
          <p:cNvSpPr/>
          <p:nvPr/>
        </p:nvSpPr>
        <p:spPr>
          <a:xfrm>
            <a:off x="1295397" y="508000"/>
            <a:ext cx="3779172" cy="769132"/>
          </a:xfrm>
          <a:prstGeom prst="rect">
            <a:avLst/>
          </a:prstGeom>
          <a:solidFill>
            <a:srgbClr val="0091BD"/>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000" dirty="0">
                <a:latin typeface="+mj-lt"/>
              </a:rPr>
              <a:t>Host</a:t>
            </a:r>
          </a:p>
        </p:txBody>
      </p:sp>
    </p:spTree>
    <p:extLst>
      <p:ext uri="{BB962C8B-B14F-4D97-AF65-F5344CB8AC3E}">
        <p14:creationId xmlns:p14="http://schemas.microsoft.com/office/powerpoint/2010/main" val="2836323673"/>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614BD0-D9F2-1934-D176-8B7AF49A34AB}"/>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51E38C1-1C86-3EB6-9D9C-9484A16AFAE7}"/>
              </a:ext>
            </a:extLst>
          </p:cNvPr>
          <p:cNvSpPr>
            <a:spLocks noGrp="1"/>
          </p:cNvSpPr>
          <p:nvPr>
            <p:ph type="sldNum" sz="quarter" idx="11"/>
          </p:nvPr>
        </p:nvSpPr>
        <p:spPr/>
        <p:txBody>
          <a:bodyPr/>
          <a:lstStyle/>
          <a:p>
            <a:fld id="{27D56BB5-3061-446C-8933-086D56C9C75B}" type="slidenum">
              <a:rPr lang="en-US" smtClean="0"/>
              <a:t>158</a:t>
            </a:fld>
            <a:endParaRPr lang="en-US"/>
          </a:p>
        </p:txBody>
      </p:sp>
      <p:sp>
        <p:nvSpPr>
          <p:cNvPr id="4" name="Footer Placeholder 3">
            <a:extLst>
              <a:ext uri="{FF2B5EF4-FFF2-40B4-BE49-F238E27FC236}">
                <a16:creationId xmlns:a16="http://schemas.microsoft.com/office/drawing/2014/main" id="{59F55359-3937-65B1-78CB-916C94EE5920}"/>
              </a:ext>
            </a:extLst>
          </p:cNvPr>
          <p:cNvSpPr>
            <a:spLocks noGrp="1"/>
          </p:cNvSpPr>
          <p:nvPr>
            <p:ph type="ftr" sz="quarter" idx="12"/>
          </p:nvPr>
        </p:nvSpPr>
        <p:spPr/>
        <p:txBody>
          <a:bodyPr/>
          <a:lstStyle/>
          <a:p>
            <a:r>
              <a:rPr lang="en-US"/>
              <a:t>Copyright (C) 2026 NVIDIA</a:t>
            </a:r>
            <a:endParaRPr lang="en-US" dirty="0"/>
          </a:p>
        </p:txBody>
      </p:sp>
      <p:sp>
        <p:nvSpPr>
          <p:cNvPr id="45" name="Rectangle: Rounded Corners 44">
            <a:extLst>
              <a:ext uri="{FF2B5EF4-FFF2-40B4-BE49-F238E27FC236}">
                <a16:creationId xmlns:a16="http://schemas.microsoft.com/office/drawing/2014/main" id="{40C19F4A-89ED-FC47-5F00-D10C0CCE44BB}"/>
              </a:ext>
            </a:extLst>
          </p:cNvPr>
          <p:cNvSpPr/>
          <p:nvPr/>
        </p:nvSpPr>
        <p:spPr>
          <a:xfrm>
            <a:off x="1066800" y="2115239"/>
            <a:ext cx="8836068" cy="3544969"/>
          </a:xfrm>
          <a:prstGeom prst="roundRect">
            <a:avLst/>
          </a:prstGeom>
          <a:solidFill>
            <a:schemeClr val="bg1"/>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r>
              <a:rPr lang="en-US" dirty="0">
                <a:solidFill>
                  <a:schemeClr val="tx1"/>
                </a:solidFill>
              </a:rPr>
              <a:t>Repeat </a:t>
            </a:r>
            <a:r>
              <a:rPr lang="en-US" dirty="0" err="1">
                <a:solidFill>
                  <a:schemeClr val="accent2">
                    <a:lumMod val="40000"/>
                    <a:lumOff val="60000"/>
                  </a:schemeClr>
                </a:solidFill>
                <a:latin typeface="Consolas" panose="020B0609020204030204" pitchFamily="49" charset="0"/>
              </a:rPr>
              <a:t>writ</a:t>
            </a:r>
            <a:r>
              <a:rPr lang="en-US" dirty="0" err="1">
                <a:solidFill>
                  <a:srgbClr val="C785EA"/>
                </a:solidFill>
                <a:latin typeface="Consolas" panose="020B0609020204030204" pitchFamily="49" charset="0"/>
              </a:rPr>
              <a:t>e_</a:t>
            </a:r>
            <a:r>
              <a:rPr lang="en-US" dirty="0" err="1">
                <a:solidFill>
                  <a:schemeClr val="accent2">
                    <a:lumMod val="40000"/>
                    <a:lumOff val="60000"/>
                  </a:schemeClr>
                </a:solidFill>
                <a:latin typeface="Consolas" panose="020B0609020204030204" pitchFamily="49" charset="0"/>
              </a:rPr>
              <a:t>steps</a:t>
            </a:r>
            <a:r>
              <a:rPr lang="en-US" dirty="0">
                <a:solidFill>
                  <a:schemeClr val="tx1"/>
                </a:solidFill>
              </a:rPr>
              <a:t> times</a:t>
            </a:r>
          </a:p>
        </p:txBody>
      </p:sp>
      <p:sp>
        <p:nvSpPr>
          <p:cNvPr id="18" name="Rectangle: Rounded Corners 17">
            <a:extLst>
              <a:ext uri="{FF2B5EF4-FFF2-40B4-BE49-F238E27FC236}">
                <a16:creationId xmlns:a16="http://schemas.microsoft.com/office/drawing/2014/main" id="{3065EEC2-9C4D-3DCB-A88A-10D78FEC86B5}"/>
              </a:ext>
            </a:extLst>
          </p:cNvPr>
          <p:cNvSpPr/>
          <p:nvPr/>
        </p:nvSpPr>
        <p:spPr>
          <a:xfrm>
            <a:off x="3898900" y="3285392"/>
            <a:ext cx="3172968" cy="402336"/>
          </a:xfrm>
          <a:prstGeom prst="roundRect">
            <a:avLst/>
          </a:prstGeom>
          <a:solidFill>
            <a:schemeClr val="bg1"/>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err="1">
                <a:solidFill>
                  <a:srgbClr val="00B050"/>
                </a:solidFill>
                <a:latin typeface="Consolas" panose="020B0609020204030204" pitchFamily="49" charset="0"/>
              </a:rPr>
              <a:t>stream.wait</a:t>
            </a:r>
            <a:r>
              <a:rPr lang="en-US" dirty="0">
                <a:solidFill>
                  <a:srgbClr val="00B050"/>
                </a:solidFill>
                <a:latin typeface="Consolas" panose="020B0609020204030204" pitchFamily="49" charset="0"/>
              </a:rPr>
              <a:t>()</a:t>
            </a:r>
            <a:r>
              <a:rPr lang="en-US" dirty="0"/>
              <a:t> (Barrier)</a:t>
            </a:r>
            <a:endParaRPr lang="en-US" dirty="0">
              <a:solidFill>
                <a:srgbClr val="FF0000"/>
              </a:solidFill>
              <a:latin typeface="Consolas" panose="020B0609020204030204" pitchFamily="49" charset="0"/>
            </a:endParaRPr>
          </a:p>
        </p:txBody>
      </p:sp>
      <p:cxnSp>
        <p:nvCxnSpPr>
          <p:cNvPr id="54" name="Connector: Elbow 53">
            <a:extLst>
              <a:ext uri="{FF2B5EF4-FFF2-40B4-BE49-F238E27FC236}">
                <a16:creationId xmlns:a16="http://schemas.microsoft.com/office/drawing/2014/main" id="{3E30FA6A-C6DD-E5B2-73C3-E9E74DBC6175}"/>
              </a:ext>
            </a:extLst>
          </p:cNvPr>
          <p:cNvCxnSpPr>
            <a:cxnSpLocks/>
            <a:stCxn id="16" idx="0"/>
            <a:endCxn id="18" idx="1"/>
          </p:cNvCxnSpPr>
          <p:nvPr/>
        </p:nvCxnSpPr>
        <p:spPr>
          <a:xfrm rot="5400000" flipH="1" flipV="1">
            <a:off x="3359050" y="3312494"/>
            <a:ext cx="365783" cy="713917"/>
          </a:xfrm>
          <a:prstGeom prst="bentConnector2">
            <a:avLst/>
          </a:prstGeom>
          <a:ln w="50800" cap="rnd">
            <a:solidFill>
              <a:schemeClr val="tx1"/>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55" name="Connector: Elbow 54">
            <a:extLst>
              <a:ext uri="{FF2B5EF4-FFF2-40B4-BE49-F238E27FC236}">
                <a16:creationId xmlns:a16="http://schemas.microsoft.com/office/drawing/2014/main" id="{CCBA3894-1D3F-854F-1D4F-2C905DFB47A6}"/>
              </a:ext>
            </a:extLst>
          </p:cNvPr>
          <p:cNvCxnSpPr>
            <a:cxnSpLocks/>
            <a:stCxn id="29" idx="0"/>
            <a:endCxn id="18" idx="3"/>
          </p:cNvCxnSpPr>
          <p:nvPr/>
        </p:nvCxnSpPr>
        <p:spPr>
          <a:xfrm rot="16200000" flipV="1">
            <a:off x="7247951" y="3310478"/>
            <a:ext cx="365783" cy="717948"/>
          </a:xfrm>
          <a:prstGeom prst="bentConnector2">
            <a:avLst/>
          </a:prstGeom>
          <a:ln w="50800" cap="rnd">
            <a:solidFill>
              <a:schemeClr val="tx1"/>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86" name="Connector: Elbow 85">
            <a:extLst>
              <a:ext uri="{FF2B5EF4-FFF2-40B4-BE49-F238E27FC236}">
                <a16:creationId xmlns:a16="http://schemas.microsoft.com/office/drawing/2014/main" id="{1E09C5CE-BF18-E6A4-9B3D-C85275E347E9}"/>
              </a:ext>
            </a:extLst>
          </p:cNvPr>
          <p:cNvCxnSpPr>
            <a:cxnSpLocks/>
            <a:stCxn id="29" idx="2"/>
            <a:endCxn id="13" idx="3"/>
          </p:cNvCxnSpPr>
          <p:nvPr/>
        </p:nvCxnSpPr>
        <p:spPr>
          <a:xfrm rot="5400000" flipH="1" flipV="1">
            <a:off x="7487954" y="3221471"/>
            <a:ext cx="2190208" cy="1586484"/>
          </a:xfrm>
          <a:prstGeom prst="bentConnector4">
            <a:avLst>
              <a:gd name="adj1" fmla="val -10437"/>
              <a:gd name="adj2" fmla="val 114466"/>
            </a:avLst>
          </a:prstGeom>
          <a:ln w="50800" cap="rnd">
            <a:solidFill>
              <a:srgbClr val="C785EA"/>
            </a:solidFill>
            <a:tailEnd type="triangle"/>
          </a:ln>
        </p:spPr>
        <p:style>
          <a:lnRef idx="1">
            <a:schemeClr val="accent1"/>
          </a:lnRef>
          <a:fillRef idx="0">
            <a:schemeClr val="accent1"/>
          </a:fillRef>
          <a:effectRef idx="0">
            <a:schemeClr val="accent1"/>
          </a:effectRef>
          <a:fontRef idx="minor">
            <a:schemeClr val="tx1"/>
          </a:fontRef>
        </p:style>
      </p:cxnSp>
      <p:cxnSp>
        <p:nvCxnSpPr>
          <p:cNvPr id="93" name="Connector: Elbow 92">
            <a:extLst>
              <a:ext uri="{FF2B5EF4-FFF2-40B4-BE49-F238E27FC236}">
                <a16:creationId xmlns:a16="http://schemas.microsoft.com/office/drawing/2014/main" id="{A11E7320-8AED-18EC-9E07-3171E0D83C13}"/>
              </a:ext>
            </a:extLst>
          </p:cNvPr>
          <p:cNvCxnSpPr>
            <a:cxnSpLocks/>
            <a:stCxn id="16" idx="2"/>
            <a:endCxn id="95" idx="1"/>
          </p:cNvCxnSpPr>
          <p:nvPr/>
        </p:nvCxnSpPr>
        <p:spPr>
          <a:xfrm rot="5400000" flipH="1">
            <a:off x="2078449" y="4003283"/>
            <a:ext cx="2190208" cy="22860"/>
          </a:xfrm>
          <a:prstGeom prst="bentConnector4">
            <a:avLst>
              <a:gd name="adj1" fmla="val -10437"/>
              <a:gd name="adj2" fmla="val 7940000"/>
            </a:avLst>
          </a:prstGeom>
          <a:ln w="50800" cap="rnd">
            <a:solidFill>
              <a:srgbClr val="C785EA"/>
            </a:solidFill>
            <a:tailEnd type="triangle"/>
          </a:ln>
        </p:spPr>
        <p:style>
          <a:lnRef idx="1">
            <a:schemeClr val="accent1"/>
          </a:lnRef>
          <a:fillRef idx="0">
            <a:schemeClr val="accent1"/>
          </a:fillRef>
          <a:effectRef idx="0">
            <a:schemeClr val="accent1"/>
          </a:effectRef>
          <a:fontRef idx="minor">
            <a:schemeClr val="tx1"/>
          </a:fontRef>
        </p:style>
      </p:cxnSp>
      <p:sp>
        <p:nvSpPr>
          <p:cNvPr id="95" name="Rectangle 94">
            <a:extLst>
              <a:ext uri="{FF2B5EF4-FFF2-40B4-BE49-F238E27FC236}">
                <a16:creationId xmlns:a16="http://schemas.microsoft.com/office/drawing/2014/main" id="{4EBB1909-CD8C-948A-2FCC-F304FBE880F3}"/>
              </a:ext>
            </a:extLst>
          </p:cNvPr>
          <p:cNvSpPr/>
          <p:nvPr/>
        </p:nvSpPr>
        <p:spPr>
          <a:xfrm>
            <a:off x="3162123" y="2896749"/>
            <a:ext cx="45720" cy="45720"/>
          </a:xfrm>
          <a:prstGeom prst="rect">
            <a:avLst/>
          </a:prstGeom>
          <a:solidFill>
            <a:schemeClr val="bg2">
              <a:lumMod val="50000"/>
            </a:schemeClr>
          </a:solid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2" name="Straight Connector 31">
            <a:extLst>
              <a:ext uri="{FF2B5EF4-FFF2-40B4-BE49-F238E27FC236}">
                <a16:creationId xmlns:a16="http://schemas.microsoft.com/office/drawing/2014/main" id="{5D2AACE0-575D-8A81-EBD7-D4EDC93E1198}"/>
              </a:ext>
            </a:extLst>
          </p:cNvPr>
          <p:cNvCxnSpPr>
            <a:cxnSpLocks/>
            <a:stCxn id="6" idx="2"/>
            <a:endCxn id="29" idx="0"/>
          </p:cNvCxnSpPr>
          <p:nvPr/>
        </p:nvCxnSpPr>
        <p:spPr>
          <a:xfrm>
            <a:off x="7789816" y="1276614"/>
            <a:ext cx="0" cy="2575729"/>
          </a:xfrm>
          <a:prstGeom prst="line">
            <a:avLst/>
          </a:prstGeom>
          <a:ln w="50800" cap="rnd">
            <a:solidFill>
              <a:schemeClr val="bg2">
                <a:lumMod val="50000"/>
              </a:schemeClr>
            </a:solidFill>
            <a:tailEnd type="none"/>
          </a:ln>
        </p:spPr>
        <p:style>
          <a:lnRef idx="1">
            <a:schemeClr val="accent1"/>
          </a:lnRef>
          <a:fillRef idx="0">
            <a:schemeClr val="accent1"/>
          </a:fillRef>
          <a:effectRef idx="0">
            <a:schemeClr val="accent1"/>
          </a:effectRef>
          <a:fontRef idx="minor">
            <a:schemeClr val="tx1"/>
          </a:fontRef>
        </p:style>
      </p:cxnSp>
      <p:sp>
        <p:nvSpPr>
          <p:cNvPr id="13" name="Rectangle: Rounded Corners 12">
            <a:extLst>
              <a:ext uri="{FF2B5EF4-FFF2-40B4-BE49-F238E27FC236}">
                <a16:creationId xmlns:a16="http://schemas.microsoft.com/office/drawing/2014/main" id="{6BAEC3F1-0B9E-043B-97E0-F9AF1ED69C45}"/>
              </a:ext>
            </a:extLst>
          </p:cNvPr>
          <p:cNvSpPr/>
          <p:nvPr/>
        </p:nvSpPr>
        <p:spPr>
          <a:xfrm>
            <a:off x="6203332" y="2718441"/>
            <a:ext cx="3172968" cy="402336"/>
          </a:xfrm>
          <a:prstGeom prst="roundRect">
            <a:avLst/>
          </a:prstGeom>
          <a:solidFill>
            <a:schemeClr val="bg1"/>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t>Copy </a:t>
            </a:r>
            <a:r>
              <a:rPr lang="en-US" dirty="0">
                <a:solidFill>
                  <a:srgbClr val="FF33CC"/>
                </a:solidFill>
                <a:latin typeface="Consolas" panose="020B0609020204030204" pitchFamily="49" charset="0"/>
              </a:rPr>
              <a:t>U</a:t>
            </a:r>
            <a:r>
              <a:rPr lang="en-US" dirty="0"/>
              <a:t> to </a:t>
            </a:r>
            <a:r>
              <a:rPr lang="en-US" dirty="0" err="1">
                <a:solidFill>
                  <a:srgbClr val="FF0000"/>
                </a:solidFill>
                <a:latin typeface="Consolas" panose="020B0609020204030204" pitchFamily="49" charset="0"/>
              </a:rPr>
              <a:t>buf</a:t>
            </a:r>
            <a:endParaRPr lang="en-US" dirty="0">
              <a:solidFill>
                <a:srgbClr val="FF0000"/>
              </a:solidFill>
              <a:latin typeface="Consolas" panose="020B0609020204030204" pitchFamily="49" charset="0"/>
            </a:endParaRPr>
          </a:p>
        </p:txBody>
      </p:sp>
      <p:sp>
        <p:nvSpPr>
          <p:cNvPr id="12" name="Rectangle: Rounded Corners 11">
            <a:extLst>
              <a:ext uri="{FF2B5EF4-FFF2-40B4-BE49-F238E27FC236}">
                <a16:creationId xmlns:a16="http://schemas.microsoft.com/office/drawing/2014/main" id="{6B97F25D-6CD4-79DF-43DA-B34987E3DDD1}"/>
              </a:ext>
            </a:extLst>
          </p:cNvPr>
          <p:cNvSpPr/>
          <p:nvPr/>
        </p:nvSpPr>
        <p:spPr>
          <a:xfrm>
            <a:off x="6203332" y="1494759"/>
            <a:ext cx="3172968" cy="402336"/>
          </a:xfrm>
          <a:prstGeom prst="roundRect">
            <a:avLst/>
          </a:prstGeom>
          <a:solidFill>
            <a:schemeClr val="bg1"/>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err="1">
                <a:latin typeface="Consolas" panose="020B0609020204030204" pitchFamily="49" charset="0"/>
              </a:rPr>
              <a:t>initialize_oven</a:t>
            </a:r>
            <a:r>
              <a:rPr lang="en-US" dirty="0">
                <a:latin typeface="Consolas" panose="020B0609020204030204" pitchFamily="49" charset="0"/>
              </a:rPr>
              <a:t>()</a:t>
            </a:r>
          </a:p>
        </p:txBody>
      </p:sp>
      <p:grpSp>
        <p:nvGrpSpPr>
          <p:cNvPr id="46" name="Group 45">
            <a:extLst>
              <a:ext uri="{FF2B5EF4-FFF2-40B4-BE49-F238E27FC236}">
                <a16:creationId xmlns:a16="http://schemas.microsoft.com/office/drawing/2014/main" id="{149BC56E-B55C-A837-813A-E1DCE22E8326}"/>
              </a:ext>
            </a:extLst>
          </p:cNvPr>
          <p:cNvGrpSpPr/>
          <p:nvPr/>
        </p:nvGrpSpPr>
        <p:grpSpPr>
          <a:xfrm>
            <a:off x="6202428" y="3852343"/>
            <a:ext cx="3174775" cy="1257474"/>
            <a:chOff x="2273262" y="4382986"/>
            <a:chExt cx="3174775" cy="1257474"/>
          </a:xfrm>
        </p:grpSpPr>
        <p:sp>
          <p:nvSpPr>
            <p:cNvPr id="29" name="Rectangle: Rounded Corners 28">
              <a:extLst>
                <a:ext uri="{FF2B5EF4-FFF2-40B4-BE49-F238E27FC236}">
                  <a16:creationId xmlns:a16="http://schemas.microsoft.com/office/drawing/2014/main" id="{D0BEF1CC-4EDE-5222-C2A2-4D6C183B6351}"/>
                </a:ext>
              </a:extLst>
            </p:cNvPr>
            <p:cNvSpPr/>
            <p:nvPr/>
          </p:nvSpPr>
          <p:spPr>
            <a:xfrm>
              <a:off x="2273262" y="4382986"/>
              <a:ext cx="3174775" cy="1257474"/>
            </a:xfrm>
            <a:prstGeom prst="roundRect">
              <a:avLst/>
            </a:prstGeom>
            <a:solidFill>
              <a:schemeClr val="bg1"/>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r>
                <a:rPr lang="en-US" dirty="0">
                  <a:solidFill>
                    <a:schemeClr val="tx1"/>
                  </a:solidFill>
                </a:rPr>
                <a:t>Repeat </a:t>
              </a:r>
              <a:r>
                <a:rPr lang="en-US" dirty="0" err="1">
                  <a:solidFill>
                    <a:srgbClr val="FFFF99"/>
                  </a:solidFill>
                  <a:latin typeface="Consolas" panose="020B0609020204030204" pitchFamily="49" charset="0"/>
                </a:rPr>
                <a:t>compute_steps</a:t>
              </a:r>
              <a:r>
                <a:rPr lang="en-US" dirty="0">
                  <a:solidFill>
                    <a:schemeClr val="tx1"/>
                  </a:solidFill>
                </a:rPr>
                <a:t> times</a:t>
              </a:r>
            </a:p>
          </p:txBody>
        </p:sp>
        <p:grpSp>
          <p:nvGrpSpPr>
            <p:cNvPr id="38" name="Group 37">
              <a:extLst>
                <a:ext uri="{FF2B5EF4-FFF2-40B4-BE49-F238E27FC236}">
                  <a16:creationId xmlns:a16="http://schemas.microsoft.com/office/drawing/2014/main" id="{6A8438BC-6098-41B8-B783-C94CD2AB39DB}"/>
                </a:ext>
              </a:extLst>
            </p:cNvPr>
            <p:cNvGrpSpPr/>
            <p:nvPr/>
          </p:nvGrpSpPr>
          <p:grpSpPr>
            <a:xfrm>
              <a:off x="2960766" y="4818400"/>
              <a:ext cx="2231344" cy="405244"/>
              <a:chOff x="2918723" y="4765850"/>
              <a:chExt cx="2315430" cy="405244"/>
            </a:xfrm>
          </p:grpSpPr>
          <p:sp>
            <p:nvSpPr>
              <p:cNvPr id="14" name="Rectangle: Rounded Corners 13">
                <a:extLst>
                  <a:ext uri="{FF2B5EF4-FFF2-40B4-BE49-F238E27FC236}">
                    <a16:creationId xmlns:a16="http://schemas.microsoft.com/office/drawing/2014/main" id="{44B027BA-9187-C275-1DA5-B0CCD903600A}"/>
                  </a:ext>
                </a:extLst>
              </p:cNvPr>
              <p:cNvSpPr/>
              <p:nvPr/>
            </p:nvSpPr>
            <p:spPr>
              <a:xfrm>
                <a:off x="2918723" y="4765850"/>
                <a:ext cx="2315430" cy="405243"/>
              </a:xfrm>
              <a:prstGeom prst="roundRect">
                <a:avLst/>
              </a:prstGeom>
              <a:solidFill>
                <a:schemeClr val="bg1"/>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err="1">
                    <a:solidFill>
                      <a:schemeClr val="tx1"/>
                    </a:solidFill>
                    <a:latin typeface="Consolas" panose="020B0609020204030204" pitchFamily="49" charset="0"/>
                  </a:rPr>
                  <a:t>heat_equation</a:t>
                </a:r>
                <a:r>
                  <a:rPr lang="en-US" dirty="0">
                    <a:solidFill>
                      <a:schemeClr val="tx1"/>
                    </a:solidFill>
                    <a:latin typeface="Consolas" panose="020B0609020204030204" pitchFamily="49" charset="0"/>
                  </a:rPr>
                  <a:t>()</a:t>
                </a:r>
              </a:p>
            </p:txBody>
          </p:sp>
          <p:cxnSp>
            <p:nvCxnSpPr>
              <p:cNvPr id="7" name="Connector: Elbow 6">
                <a:extLst>
                  <a:ext uri="{FF2B5EF4-FFF2-40B4-BE49-F238E27FC236}">
                    <a16:creationId xmlns:a16="http://schemas.microsoft.com/office/drawing/2014/main" id="{3679B814-5473-FF65-723B-92F7C9815D61}"/>
                  </a:ext>
                </a:extLst>
              </p:cNvPr>
              <p:cNvCxnSpPr>
                <a:cxnSpLocks/>
                <a:stCxn id="14" idx="2"/>
                <a:endCxn id="14" idx="1"/>
              </p:cNvCxnSpPr>
              <p:nvPr/>
            </p:nvCxnSpPr>
            <p:spPr>
              <a:xfrm rot="5400000" flipH="1">
                <a:off x="3396270" y="4490926"/>
                <a:ext cx="202621" cy="1157715"/>
              </a:xfrm>
              <a:prstGeom prst="bentConnector4">
                <a:avLst>
                  <a:gd name="adj1" fmla="val -112821"/>
                  <a:gd name="adj2" fmla="val 128027"/>
                </a:avLst>
              </a:prstGeom>
              <a:ln w="50800" cap="rnd">
                <a:solidFill>
                  <a:srgbClr val="FFFF99"/>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6" name="Rectangle 5">
            <a:extLst>
              <a:ext uri="{FF2B5EF4-FFF2-40B4-BE49-F238E27FC236}">
                <a16:creationId xmlns:a16="http://schemas.microsoft.com/office/drawing/2014/main" id="{0A333781-9750-9150-124B-8B3A761FA48B}"/>
              </a:ext>
            </a:extLst>
          </p:cNvPr>
          <p:cNvSpPr/>
          <p:nvPr/>
        </p:nvSpPr>
        <p:spPr>
          <a:xfrm>
            <a:off x="5901580" y="508518"/>
            <a:ext cx="3776472" cy="768096"/>
          </a:xfrm>
          <a:prstGeom prst="rect">
            <a:avLst/>
          </a:prstGeom>
          <a:solidFill>
            <a:srgbClr val="76B9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000" dirty="0">
                <a:latin typeface="+mj-lt"/>
              </a:rPr>
              <a:t>Device</a:t>
            </a:r>
          </a:p>
        </p:txBody>
      </p:sp>
      <p:cxnSp>
        <p:nvCxnSpPr>
          <p:cNvPr id="31" name="Straight Connector 30">
            <a:extLst>
              <a:ext uri="{FF2B5EF4-FFF2-40B4-BE49-F238E27FC236}">
                <a16:creationId xmlns:a16="http://schemas.microsoft.com/office/drawing/2014/main" id="{EE0783C0-F000-D654-759C-AED17E78E7E2}"/>
              </a:ext>
            </a:extLst>
          </p:cNvPr>
          <p:cNvCxnSpPr>
            <a:cxnSpLocks/>
            <a:stCxn id="5" idx="2"/>
            <a:endCxn id="16" idx="2"/>
          </p:cNvCxnSpPr>
          <p:nvPr/>
        </p:nvCxnSpPr>
        <p:spPr>
          <a:xfrm>
            <a:off x="3184983" y="1277132"/>
            <a:ext cx="0" cy="3832685"/>
          </a:xfrm>
          <a:prstGeom prst="line">
            <a:avLst/>
          </a:prstGeom>
          <a:ln w="50800" cap="rnd">
            <a:solidFill>
              <a:schemeClr val="bg2">
                <a:lumMod val="50000"/>
              </a:schemeClr>
            </a:solidFill>
            <a:tailEnd type="none"/>
          </a:ln>
        </p:spPr>
        <p:style>
          <a:lnRef idx="1">
            <a:schemeClr val="accent1"/>
          </a:lnRef>
          <a:fillRef idx="0">
            <a:schemeClr val="accent1"/>
          </a:fillRef>
          <a:effectRef idx="0">
            <a:schemeClr val="accent1"/>
          </a:effectRef>
          <a:fontRef idx="minor">
            <a:schemeClr val="tx1"/>
          </a:fontRef>
        </p:style>
      </p:cxnSp>
      <p:sp>
        <p:nvSpPr>
          <p:cNvPr id="16" name="Rectangle: Rounded Corners 15">
            <a:extLst>
              <a:ext uri="{FF2B5EF4-FFF2-40B4-BE49-F238E27FC236}">
                <a16:creationId xmlns:a16="http://schemas.microsoft.com/office/drawing/2014/main" id="{00253162-A4A7-8AD2-D467-727325F47A41}"/>
              </a:ext>
            </a:extLst>
          </p:cNvPr>
          <p:cNvSpPr/>
          <p:nvPr/>
        </p:nvSpPr>
        <p:spPr>
          <a:xfrm>
            <a:off x="1598499" y="3852343"/>
            <a:ext cx="3172968" cy="1257474"/>
          </a:xfrm>
          <a:prstGeom prst="roundRect">
            <a:avLst/>
          </a:prstGeom>
          <a:solidFill>
            <a:schemeClr val="bg1"/>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err="1">
                <a:latin typeface="Consolas" panose="020B0609020204030204" pitchFamily="49" charset="0"/>
              </a:rPr>
              <a:t>save_to_file</a:t>
            </a:r>
            <a:r>
              <a:rPr lang="en-US" dirty="0">
                <a:latin typeface="Consolas" panose="020B0609020204030204" pitchFamily="49" charset="0"/>
              </a:rPr>
              <a:t>(</a:t>
            </a:r>
            <a:r>
              <a:rPr lang="en-US" dirty="0" err="1">
                <a:solidFill>
                  <a:srgbClr val="FF0000"/>
                </a:solidFill>
                <a:latin typeface="Consolas" panose="020B0609020204030204" pitchFamily="49" charset="0"/>
              </a:rPr>
              <a:t>buf</a:t>
            </a:r>
            <a:r>
              <a:rPr lang="en-US" dirty="0">
                <a:latin typeface="Consolas" panose="020B0609020204030204" pitchFamily="49" charset="0"/>
              </a:rPr>
              <a:t>)</a:t>
            </a:r>
            <a:endParaRPr lang="en-US" dirty="0">
              <a:solidFill>
                <a:srgbClr val="FF0000"/>
              </a:solidFill>
              <a:latin typeface="Consolas" panose="020B0609020204030204" pitchFamily="49" charset="0"/>
            </a:endParaRPr>
          </a:p>
        </p:txBody>
      </p:sp>
      <p:sp>
        <p:nvSpPr>
          <p:cNvPr id="5" name="Rectangle 4">
            <a:extLst>
              <a:ext uri="{FF2B5EF4-FFF2-40B4-BE49-F238E27FC236}">
                <a16:creationId xmlns:a16="http://schemas.microsoft.com/office/drawing/2014/main" id="{F26B23CB-C105-5E22-686D-1C58F8889CE0}"/>
              </a:ext>
            </a:extLst>
          </p:cNvPr>
          <p:cNvSpPr/>
          <p:nvPr/>
        </p:nvSpPr>
        <p:spPr>
          <a:xfrm>
            <a:off x="1295397" y="508000"/>
            <a:ext cx="3779172" cy="769132"/>
          </a:xfrm>
          <a:prstGeom prst="rect">
            <a:avLst/>
          </a:prstGeom>
          <a:solidFill>
            <a:srgbClr val="0091BD"/>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000" dirty="0">
                <a:latin typeface="+mj-lt"/>
              </a:rPr>
              <a:t>Host</a:t>
            </a:r>
          </a:p>
        </p:txBody>
      </p:sp>
    </p:spTree>
    <p:extLst>
      <p:ext uri="{BB962C8B-B14F-4D97-AF65-F5344CB8AC3E}">
        <p14:creationId xmlns:p14="http://schemas.microsoft.com/office/powerpoint/2010/main" val="3977570925"/>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12B016-0CC6-1063-6CCE-E24E80B9F079}"/>
            </a:ext>
          </a:extLst>
        </p:cNvPr>
        <p:cNvGrpSpPr/>
        <p:nvPr/>
      </p:nvGrpSpPr>
      <p:grpSpPr>
        <a:xfrm>
          <a:off x="0" y="0"/>
          <a:ext cx="0" cy="0"/>
          <a:chOff x="0" y="0"/>
          <a:chExt cx="0" cy="0"/>
        </a:xfrm>
      </p:grpSpPr>
      <p:sp>
        <p:nvSpPr>
          <p:cNvPr id="4" name="Content Placeholder 3">
            <a:extLst>
              <a:ext uri="{FF2B5EF4-FFF2-40B4-BE49-F238E27FC236}">
                <a16:creationId xmlns:a16="http://schemas.microsoft.com/office/drawing/2014/main" id="{591B5648-2E3E-963B-F224-78D8FA0440C8}"/>
              </a:ext>
            </a:extLst>
          </p:cNvPr>
          <p:cNvSpPr>
            <a:spLocks noGrp="1"/>
          </p:cNvSpPr>
          <p:nvPr>
            <p:ph idx="1"/>
          </p:nvPr>
        </p:nvSpPr>
        <p:spPr>
          <a:xfrm>
            <a:off x="512064" y="330200"/>
            <a:ext cx="10003536" cy="5509200"/>
          </a:xfrm>
        </p:spPr>
        <p:txBody>
          <a:bodyPr>
            <a:noAutofit/>
          </a:bodyPr>
          <a:lstStyle/>
          <a:p>
            <a:r>
              <a:rPr lang="en-US" dirty="0"/>
              <a:t>int </a:t>
            </a:r>
            <a:r>
              <a:rPr lang="en-US" dirty="0" err="1">
                <a:solidFill>
                  <a:srgbClr val="CC9B00"/>
                </a:solidFill>
              </a:rPr>
              <a:t>nx</a:t>
            </a:r>
            <a:r>
              <a:rPr lang="en-US" dirty="0"/>
              <a:t>(…), </a:t>
            </a:r>
            <a:r>
              <a:rPr lang="en-US" dirty="0" err="1">
                <a:solidFill>
                  <a:schemeClr val="accent3">
                    <a:lumMod val="60000"/>
                    <a:lumOff val="40000"/>
                  </a:schemeClr>
                </a:solidFill>
              </a:rPr>
              <a:t>ny</a:t>
            </a:r>
            <a:r>
              <a:rPr lang="en-US" dirty="0"/>
              <a:t>(…), </a:t>
            </a:r>
            <a:r>
              <a:rPr lang="en-US" dirty="0" err="1">
                <a:solidFill>
                  <a:schemeClr val="accent2">
                    <a:lumMod val="40000"/>
                    <a:lumOff val="60000"/>
                  </a:schemeClr>
                </a:solidFill>
              </a:rPr>
              <a:t>write_steps</a:t>
            </a:r>
            <a:r>
              <a:rPr lang="en-US" dirty="0"/>
              <a:t>(…), </a:t>
            </a:r>
            <a:r>
              <a:rPr lang="en-US" dirty="0" err="1">
                <a:solidFill>
                  <a:srgbClr val="FFFF99"/>
                </a:solidFill>
              </a:rPr>
              <a:t>compute_steps</a:t>
            </a:r>
            <a:r>
              <a:rPr lang="en-US" dirty="0"/>
              <a:t>(…);</a:t>
            </a:r>
          </a:p>
          <a:p>
            <a:endParaRPr lang="en-US" dirty="0"/>
          </a:p>
          <a:p>
            <a:r>
              <a:rPr lang="en-US" dirty="0" err="1"/>
              <a:t>cudax</a:t>
            </a:r>
            <a:r>
              <a:rPr lang="en-US" dirty="0"/>
              <a:t>::stream </a:t>
            </a:r>
            <a:r>
              <a:rPr lang="en-US" dirty="0" err="1">
                <a:solidFill>
                  <a:srgbClr val="00B050"/>
                </a:solidFill>
              </a:rPr>
              <a:t>stream</a:t>
            </a:r>
            <a:r>
              <a:rPr lang="en-US" dirty="0"/>
              <a:t>;</a:t>
            </a:r>
          </a:p>
          <a:p>
            <a:r>
              <a:rPr lang="en-US" dirty="0"/>
              <a:t>auto </a:t>
            </a:r>
            <a:r>
              <a:rPr lang="en-US" dirty="0">
                <a:solidFill>
                  <a:srgbClr val="00B050"/>
                </a:solidFill>
              </a:rPr>
              <a:t>policy</a:t>
            </a:r>
            <a:r>
              <a:rPr lang="en-US" dirty="0"/>
              <a:t>(thrust::</a:t>
            </a:r>
            <a:r>
              <a:rPr lang="en-US" dirty="0" err="1"/>
              <a:t>cuda</a:t>
            </a:r>
            <a:r>
              <a:rPr lang="en-US" dirty="0"/>
              <a:t>::</a:t>
            </a:r>
            <a:r>
              <a:rPr lang="en-US" dirty="0" err="1"/>
              <a:t>par_nosync.on</a:t>
            </a:r>
            <a:r>
              <a:rPr lang="en-US" dirty="0"/>
              <a:t>(</a:t>
            </a:r>
            <a:r>
              <a:rPr lang="en-US" dirty="0" err="1">
                <a:solidFill>
                  <a:srgbClr val="00B050"/>
                </a:solidFill>
              </a:rPr>
              <a:t>stream.get</a:t>
            </a:r>
            <a:r>
              <a:rPr lang="en-US" dirty="0">
                <a:solidFill>
                  <a:srgbClr val="00B050"/>
                </a:solidFill>
              </a:rPr>
              <a:t>()</a:t>
            </a:r>
            <a:r>
              <a:rPr lang="en-US" dirty="0"/>
              <a:t>);</a:t>
            </a:r>
          </a:p>
          <a:p>
            <a:endParaRPr lang="en-US" dirty="0"/>
          </a:p>
          <a:p>
            <a:r>
              <a:rPr lang="en-US" dirty="0"/>
              <a:t>thrust::</a:t>
            </a:r>
            <a:r>
              <a:rPr lang="en-US" dirty="0" err="1"/>
              <a:t>universal_vector</a:t>
            </a:r>
            <a:r>
              <a:rPr lang="en-US" dirty="0"/>
              <a:t>&lt;float&gt; </a:t>
            </a:r>
            <a:r>
              <a:rPr lang="en-US" dirty="0" err="1">
                <a:solidFill>
                  <a:srgbClr val="FF33CC"/>
                </a:solidFill>
              </a:rPr>
              <a:t>U_data</a:t>
            </a:r>
            <a:r>
              <a:rPr lang="en-US" dirty="0"/>
              <a:t>(</a:t>
            </a:r>
            <a:r>
              <a:rPr lang="en-US" dirty="0" err="1">
                <a:solidFill>
                  <a:srgbClr val="CC9B00"/>
                </a:solidFill>
              </a:rPr>
              <a:t>nx</a:t>
            </a:r>
            <a:r>
              <a:rPr lang="en-US" dirty="0"/>
              <a:t> * </a:t>
            </a:r>
            <a:r>
              <a:rPr lang="en-US" dirty="0" err="1">
                <a:solidFill>
                  <a:schemeClr val="accent3">
                    <a:lumMod val="60000"/>
                    <a:lumOff val="40000"/>
                  </a:schemeClr>
                </a:solidFill>
              </a:rPr>
              <a:t>ny</a:t>
            </a:r>
            <a:r>
              <a:rPr lang="en-US" dirty="0"/>
              <a:t>), </a:t>
            </a:r>
            <a:r>
              <a:rPr lang="en-US" dirty="0" err="1">
                <a:solidFill>
                  <a:schemeClr val="accent1">
                    <a:lumMod val="60000"/>
                    <a:lumOff val="40000"/>
                  </a:schemeClr>
                </a:solidFill>
              </a:rPr>
              <a:t>V_data</a:t>
            </a:r>
            <a:r>
              <a:rPr lang="en-US" dirty="0"/>
              <a:t>(</a:t>
            </a:r>
            <a:r>
              <a:rPr lang="en-US" dirty="0" err="1">
                <a:solidFill>
                  <a:srgbClr val="CC9B00"/>
                </a:solidFill>
              </a:rPr>
              <a:t>nx</a:t>
            </a:r>
            <a:r>
              <a:rPr lang="en-US" dirty="0"/>
              <a:t> * </a:t>
            </a:r>
            <a:r>
              <a:rPr lang="en-US" dirty="0" err="1">
                <a:solidFill>
                  <a:schemeClr val="accent3">
                    <a:lumMod val="60000"/>
                    <a:lumOff val="40000"/>
                  </a:schemeClr>
                </a:solidFill>
              </a:rPr>
              <a:t>ny</a:t>
            </a:r>
            <a:r>
              <a:rPr lang="en-US" dirty="0"/>
              <a:t>);</a:t>
            </a:r>
          </a:p>
          <a:p>
            <a:r>
              <a:rPr lang="en-US" dirty="0">
                <a:solidFill>
                  <a:srgbClr val="76B900"/>
                </a:solidFill>
              </a:rPr>
              <a:t>thrust::</a:t>
            </a:r>
            <a:r>
              <a:rPr lang="en-US" dirty="0" err="1">
                <a:solidFill>
                  <a:srgbClr val="76B900"/>
                </a:solidFill>
              </a:rPr>
              <a:t>host_vector</a:t>
            </a:r>
            <a:r>
              <a:rPr lang="en-US" dirty="0">
                <a:solidFill>
                  <a:srgbClr val="76B900"/>
                </a:solidFill>
              </a:rPr>
              <a:t>&lt;float&gt;</a:t>
            </a:r>
            <a:r>
              <a:rPr lang="en-US" dirty="0"/>
              <a:t> </a:t>
            </a:r>
            <a:r>
              <a:rPr lang="en-US" dirty="0" err="1">
                <a:solidFill>
                  <a:srgbClr val="FF0000"/>
                </a:solidFill>
              </a:rPr>
              <a:t>buf_data</a:t>
            </a:r>
            <a:r>
              <a:rPr lang="en-US" dirty="0"/>
              <a:t>(</a:t>
            </a:r>
            <a:r>
              <a:rPr lang="en-US" dirty="0" err="1">
                <a:solidFill>
                  <a:srgbClr val="CC9B00"/>
                </a:solidFill>
              </a:rPr>
              <a:t>nx</a:t>
            </a:r>
            <a:r>
              <a:rPr lang="en-US" dirty="0"/>
              <a:t> * </a:t>
            </a:r>
            <a:r>
              <a:rPr lang="en-US" dirty="0" err="1">
                <a:solidFill>
                  <a:schemeClr val="accent3">
                    <a:lumMod val="60000"/>
                    <a:lumOff val="40000"/>
                  </a:schemeClr>
                </a:solidFill>
              </a:rPr>
              <a:t>ny</a:t>
            </a:r>
            <a:r>
              <a:rPr lang="en-US" dirty="0"/>
              <a:t>);</a:t>
            </a:r>
          </a:p>
          <a:p>
            <a:r>
              <a:rPr lang="en-US" dirty="0" err="1"/>
              <a:t>cuda</a:t>
            </a:r>
            <a:r>
              <a:rPr lang="en-US" dirty="0"/>
              <a:t>::std::</a:t>
            </a:r>
            <a:r>
              <a:rPr lang="en-US" dirty="0" err="1"/>
              <a:t>mdspan</a:t>
            </a:r>
            <a:r>
              <a:rPr lang="en-US" dirty="0"/>
              <a:t> </a:t>
            </a:r>
            <a:r>
              <a:rPr lang="en-US" dirty="0">
                <a:solidFill>
                  <a:srgbClr val="FF33CC"/>
                </a:solidFill>
              </a:rPr>
              <a:t>U</a:t>
            </a:r>
            <a:r>
              <a:rPr lang="en-US" dirty="0"/>
              <a:t>(…), </a:t>
            </a:r>
            <a:r>
              <a:rPr lang="en-US" dirty="0">
                <a:solidFill>
                  <a:schemeClr val="accent1">
                    <a:lumMod val="60000"/>
                    <a:lumOff val="40000"/>
                  </a:schemeClr>
                </a:solidFill>
              </a:rPr>
              <a:t>V</a:t>
            </a:r>
            <a:r>
              <a:rPr lang="en-US" dirty="0"/>
              <a:t>(…), </a:t>
            </a:r>
            <a:r>
              <a:rPr lang="en-US" dirty="0" err="1">
                <a:solidFill>
                  <a:srgbClr val="FF0000"/>
                </a:solidFill>
              </a:rPr>
              <a:t>buf</a:t>
            </a:r>
            <a:r>
              <a:rPr lang="en-US" dirty="0"/>
              <a:t>(…);</a:t>
            </a:r>
          </a:p>
          <a:p>
            <a:endParaRPr lang="en-US" dirty="0"/>
          </a:p>
          <a:p>
            <a:r>
              <a:rPr lang="en-US" dirty="0" err="1"/>
              <a:t>initialize_oven</a:t>
            </a:r>
            <a:r>
              <a:rPr lang="en-US" dirty="0"/>
              <a:t>(</a:t>
            </a:r>
            <a:r>
              <a:rPr lang="en-US" dirty="0">
                <a:solidFill>
                  <a:srgbClr val="00B050"/>
                </a:solidFill>
              </a:rPr>
              <a:t>stream</a:t>
            </a:r>
            <a:r>
              <a:rPr lang="en-US" dirty="0"/>
              <a:t>, </a:t>
            </a:r>
            <a:r>
              <a:rPr lang="en-US" dirty="0">
                <a:solidFill>
                  <a:srgbClr val="FF33CC"/>
                </a:solidFill>
              </a:rPr>
              <a:t>U</a:t>
            </a:r>
            <a:r>
              <a:rPr lang="en-US" dirty="0"/>
              <a:t>);</a:t>
            </a:r>
          </a:p>
          <a:p>
            <a:endParaRPr lang="en-US" dirty="0"/>
          </a:p>
          <a:p>
            <a:r>
              <a:rPr lang="en-US" dirty="0"/>
              <a:t>for (auto </a:t>
            </a:r>
            <a:r>
              <a:rPr lang="en-US" dirty="0" err="1"/>
              <a:t>write_step</a:t>
            </a:r>
            <a:r>
              <a:rPr lang="en-US" dirty="0"/>
              <a:t> : std::views::iota(0, </a:t>
            </a:r>
            <a:r>
              <a:rPr lang="en-US" dirty="0" err="1">
                <a:solidFill>
                  <a:schemeClr val="accent2">
                    <a:lumMod val="40000"/>
                    <a:lumOff val="60000"/>
                  </a:schemeClr>
                </a:solidFill>
              </a:rPr>
              <a:t>write_steps</a:t>
            </a:r>
            <a:r>
              <a:rPr lang="en-US" dirty="0"/>
              <a:t>)) {</a:t>
            </a:r>
          </a:p>
          <a:p>
            <a:r>
              <a:rPr lang="en-US" b="1" dirty="0"/>
              <a:t>  </a:t>
            </a:r>
            <a:r>
              <a:rPr lang="en-US" dirty="0">
                <a:solidFill>
                  <a:srgbClr val="76B900"/>
                </a:solidFill>
              </a:rPr>
              <a:t>thrust::</a:t>
            </a:r>
            <a:r>
              <a:rPr lang="en-US" dirty="0" err="1">
                <a:solidFill>
                  <a:srgbClr val="76B900"/>
                </a:solidFill>
              </a:rPr>
              <a:t>copy_n</a:t>
            </a:r>
            <a:r>
              <a:rPr lang="en-US" dirty="0"/>
              <a:t>(</a:t>
            </a:r>
            <a:r>
              <a:rPr lang="en-US" dirty="0">
                <a:solidFill>
                  <a:srgbClr val="00B050"/>
                </a:solidFill>
              </a:rPr>
              <a:t>policy</a:t>
            </a:r>
            <a:r>
              <a:rPr lang="en-US" dirty="0"/>
              <a:t>, </a:t>
            </a:r>
            <a:r>
              <a:rPr lang="en-US" dirty="0" err="1">
                <a:solidFill>
                  <a:srgbClr val="FF33CC"/>
                </a:solidFill>
              </a:rPr>
              <a:t>U.data</a:t>
            </a:r>
            <a:r>
              <a:rPr lang="en-US" dirty="0">
                <a:solidFill>
                  <a:srgbClr val="FF33CC"/>
                </a:solidFill>
              </a:rPr>
              <a:t>()</a:t>
            </a:r>
            <a:r>
              <a:rPr lang="en-US" dirty="0"/>
              <a:t>, </a:t>
            </a:r>
            <a:r>
              <a:rPr lang="en-US" dirty="0" err="1">
                <a:solidFill>
                  <a:srgbClr val="FF33CC"/>
                </a:solidFill>
              </a:rPr>
              <a:t>U.size</a:t>
            </a:r>
            <a:r>
              <a:rPr lang="en-US" dirty="0">
                <a:solidFill>
                  <a:srgbClr val="FF33CC"/>
                </a:solidFill>
              </a:rPr>
              <a:t>()</a:t>
            </a:r>
            <a:r>
              <a:rPr lang="en-US" dirty="0"/>
              <a:t>, </a:t>
            </a:r>
            <a:r>
              <a:rPr lang="en-US" dirty="0" err="1">
                <a:solidFill>
                  <a:srgbClr val="FF0000"/>
                </a:solidFill>
              </a:rPr>
              <a:t>buf</a:t>
            </a:r>
            <a:r>
              <a:rPr lang="en-US" dirty="0"/>
              <a:t>); </a:t>
            </a:r>
            <a:r>
              <a:rPr lang="en-US" i="1" dirty="0">
                <a:solidFill>
                  <a:srgbClr val="CC9B00"/>
                </a:solidFill>
              </a:rPr>
              <a:t>// Device to host.</a:t>
            </a:r>
            <a:endParaRPr lang="en-US" dirty="0"/>
          </a:p>
          <a:p>
            <a:r>
              <a:rPr lang="en-US" dirty="0">
                <a:solidFill>
                  <a:srgbClr val="76B900"/>
                </a:solidFill>
              </a:rPr>
              <a:t>  </a:t>
            </a:r>
            <a:r>
              <a:rPr lang="en-US" dirty="0" err="1">
                <a:solidFill>
                  <a:srgbClr val="00B050"/>
                </a:solidFill>
              </a:rPr>
              <a:t>stream.wait</a:t>
            </a:r>
            <a:r>
              <a:rPr lang="en-US" dirty="0">
                <a:solidFill>
                  <a:srgbClr val="00B050"/>
                </a:solidFill>
              </a:rPr>
              <a:t>()</a:t>
            </a:r>
            <a:r>
              <a:rPr lang="en-US" dirty="0"/>
              <a:t>;</a:t>
            </a:r>
          </a:p>
          <a:p>
            <a:endParaRPr lang="en-US" dirty="0"/>
          </a:p>
          <a:p>
            <a:r>
              <a:rPr lang="en-US" dirty="0"/>
              <a:t>  for (auto </a:t>
            </a:r>
            <a:r>
              <a:rPr lang="en-US" dirty="0" err="1"/>
              <a:t>compute_step</a:t>
            </a:r>
            <a:r>
              <a:rPr lang="en-US" dirty="0"/>
              <a:t> : std::views::iota(0, </a:t>
            </a:r>
            <a:r>
              <a:rPr lang="en-US" dirty="0" err="1">
                <a:solidFill>
                  <a:srgbClr val="FFFF99"/>
                </a:solidFill>
              </a:rPr>
              <a:t>compute_steps</a:t>
            </a:r>
            <a:r>
              <a:rPr lang="en-US" dirty="0"/>
              <a:t>)) {</a:t>
            </a:r>
          </a:p>
          <a:p>
            <a:r>
              <a:rPr lang="en-US" dirty="0"/>
              <a:t>    </a:t>
            </a:r>
            <a:r>
              <a:rPr lang="en-US" dirty="0" err="1"/>
              <a:t>heat_equation</a:t>
            </a:r>
            <a:r>
              <a:rPr lang="en-US" dirty="0"/>
              <a:t>(</a:t>
            </a:r>
            <a:r>
              <a:rPr lang="en-US" dirty="0">
                <a:solidFill>
                  <a:srgbClr val="00B050"/>
                </a:solidFill>
              </a:rPr>
              <a:t>stream</a:t>
            </a:r>
            <a:r>
              <a:rPr lang="en-US" dirty="0"/>
              <a:t>, </a:t>
            </a:r>
            <a:r>
              <a:rPr lang="en-US" dirty="0">
                <a:solidFill>
                  <a:srgbClr val="FF33CC"/>
                </a:solidFill>
              </a:rPr>
              <a:t>U</a:t>
            </a:r>
            <a:r>
              <a:rPr lang="en-US" dirty="0"/>
              <a:t>, </a:t>
            </a:r>
            <a:r>
              <a:rPr lang="en-US" dirty="0">
                <a:solidFill>
                  <a:schemeClr val="accent1">
                    <a:lumMod val="60000"/>
                    <a:lumOff val="40000"/>
                  </a:schemeClr>
                </a:solidFill>
              </a:rPr>
              <a:t>V</a:t>
            </a:r>
            <a:r>
              <a:rPr lang="en-US" dirty="0"/>
              <a:t>);</a:t>
            </a:r>
          </a:p>
          <a:p>
            <a:r>
              <a:rPr lang="en-US" dirty="0"/>
              <a:t>    </a:t>
            </a:r>
            <a:r>
              <a:rPr lang="en-US" dirty="0" err="1">
                <a:solidFill>
                  <a:srgbClr val="FF33CC"/>
                </a:solidFill>
              </a:rPr>
              <a:t>U</a:t>
            </a:r>
            <a:r>
              <a:rPr lang="en-US" dirty="0" err="1"/>
              <a:t>.swap</a:t>
            </a:r>
            <a:r>
              <a:rPr lang="en-US" dirty="0"/>
              <a:t>(</a:t>
            </a:r>
            <a:r>
              <a:rPr lang="en-US" dirty="0">
                <a:solidFill>
                  <a:schemeClr val="accent1">
                    <a:lumMod val="60000"/>
                    <a:lumOff val="40000"/>
                  </a:schemeClr>
                </a:solidFill>
              </a:rPr>
              <a:t>V</a:t>
            </a:r>
            <a:r>
              <a:rPr lang="en-US" dirty="0"/>
              <a:t>);</a:t>
            </a:r>
          </a:p>
          <a:p>
            <a:r>
              <a:rPr lang="en-US" dirty="0"/>
              <a:t>  }</a:t>
            </a:r>
          </a:p>
          <a:p>
            <a:endParaRPr lang="en-US" dirty="0"/>
          </a:p>
          <a:p>
            <a:r>
              <a:rPr lang="en-US" dirty="0"/>
              <a:t>  </a:t>
            </a:r>
            <a:r>
              <a:rPr lang="en-US" dirty="0" err="1"/>
              <a:t>save_to_file</a:t>
            </a:r>
            <a:r>
              <a:rPr lang="en-US" dirty="0"/>
              <a:t>(</a:t>
            </a:r>
            <a:r>
              <a:rPr lang="en-US" dirty="0" err="1">
                <a:solidFill>
                  <a:srgbClr val="FF0000"/>
                </a:solidFill>
              </a:rPr>
              <a:t>buf</a:t>
            </a:r>
            <a:r>
              <a:rPr lang="en-US" dirty="0"/>
              <a:t>); </a:t>
            </a:r>
            <a:r>
              <a:rPr lang="en-US" i="1" dirty="0">
                <a:solidFill>
                  <a:srgbClr val="CC9B00"/>
                </a:solidFill>
              </a:rPr>
              <a:t>// No transfer.</a:t>
            </a:r>
            <a:endParaRPr lang="en-US" dirty="0"/>
          </a:p>
          <a:p>
            <a:r>
              <a:rPr lang="en-US" dirty="0"/>
              <a:t>}</a:t>
            </a:r>
          </a:p>
        </p:txBody>
      </p:sp>
      <p:sp>
        <p:nvSpPr>
          <p:cNvPr id="2" name="Slide Number Placeholder 1">
            <a:extLst>
              <a:ext uri="{FF2B5EF4-FFF2-40B4-BE49-F238E27FC236}">
                <a16:creationId xmlns:a16="http://schemas.microsoft.com/office/drawing/2014/main" id="{1153E30A-B777-A5F2-BD42-3716FA076D87}"/>
              </a:ext>
            </a:extLst>
          </p:cNvPr>
          <p:cNvSpPr>
            <a:spLocks noGrp="1"/>
          </p:cNvSpPr>
          <p:nvPr>
            <p:ph type="sldNum" sz="quarter" idx="11"/>
          </p:nvPr>
        </p:nvSpPr>
        <p:spPr/>
        <p:txBody>
          <a:bodyPr/>
          <a:lstStyle/>
          <a:p>
            <a:fld id="{27D56BB5-3061-446C-8933-086D56C9C75B}" type="slidenum">
              <a:rPr lang="en-US" smtClean="0"/>
              <a:t>159</a:t>
            </a:fld>
            <a:endParaRPr lang="en-US"/>
          </a:p>
        </p:txBody>
      </p:sp>
      <p:sp>
        <p:nvSpPr>
          <p:cNvPr id="3" name="Footer Placeholder 2">
            <a:extLst>
              <a:ext uri="{FF2B5EF4-FFF2-40B4-BE49-F238E27FC236}">
                <a16:creationId xmlns:a16="http://schemas.microsoft.com/office/drawing/2014/main" id="{154A0AAF-8F38-13EB-DBC5-6D9AEA99B273}"/>
              </a:ext>
            </a:extLst>
          </p:cNvPr>
          <p:cNvSpPr>
            <a:spLocks noGrp="1"/>
          </p:cNvSpPr>
          <p:nvPr>
            <p:ph type="ftr" sz="quarter" idx="12"/>
          </p:nvPr>
        </p:nvSpPr>
        <p:spPr/>
        <p:txBody>
          <a:bodyPr/>
          <a:lstStyle/>
          <a:p>
            <a:r>
              <a:rPr lang="en-US"/>
              <a:t>Copyright (C) 2026 NVIDIA</a:t>
            </a:r>
            <a:endParaRPr lang="en-US" dirty="0"/>
          </a:p>
        </p:txBody>
      </p:sp>
    </p:spTree>
    <p:extLst>
      <p:ext uri="{BB962C8B-B14F-4D97-AF65-F5344CB8AC3E}">
        <p14:creationId xmlns:p14="http://schemas.microsoft.com/office/powerpoint/2010/main" val="12040287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3D14E4-8259-0194-D7BC-2C95FA4F4CC8}"/>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872C0FA-C7DD-5857-DD59-443DCFAE88F8}"/>
              </a:ext>
            </a:extLst>
          </p:cNvPr>
          <p:cNvSpPr>
            <a:spLocks noGrp="1"/>
          </p:cNvSpPr>
          <p:nvPr>
            <p:ph type="sldNum" sz="quarter" idx="11"/>
          </p:nvPr>
        </p:nvSpPr>
        <p:spPr/>
        <p:txBody>
          <a:bodyPr/>
          <a:lstStyle/>
          <a:p>
            <a:fld id="{27D56BB5-3061-446C-8933-086D56C9C75B}" type="slidenum">
              <a:rPr lang="en-US" smtClean="0"/>
              <a:t>16</a:t>
            </a:fld>
            <a:endParaRPr lang="en-US"/>
          </a:p>
        </p:txBody>
      </p:sp>
      <p:sp>
        <p:nvSpPr>
          <p:cNvPr id="4" name="Footer Placeholder 3">
            <a:extLst>
              <a:ext uri="{FF2B5EF4-FFF2-40B4-BE49-F238E27FC236}">
                <a16:creationId xmlns:a16="http://schemas.microsoft.com/office/drawing/2014/main" id="{14A47C44-1EFD-4252-ADEE-E05B56CA5579}"/>
              </a:ext>
            </a:extLst>
          </p:cNvPr>
          <p:cNvSpPr>
            <a:spLocks noGrp="1"/>
          </p:cNvSpPr>
          <p:nvPr>
            <p:ph type="ftr" sz="quarter" idx="12"/>
          </p:nvPr>
        </p:nvSpPr>
        <p:spPr/>
        <p:txBody>
          <a:bodyPr/>
          <a:lstStyle/>
          <a:p>
            <a:r>
              <a:rPr lang="en-US"/>
              <a:t>Copyright (C) 2026 NVIDIA</a:t>
            </a:r>
            <a:endParaRPr lang="en-US" dirty="0"/>
          </a:p>
        </p:txBody>
      </p:sp>
      <p:pic>
        <p:nvPicPr>
          <p:cNvPr id="7" name="Picture 6" descr="A cartoon of a bull&#10;&#10;AI-generated content may be incorrect.">
            <a:extLst>
              <a:ext uri="{FF2B5EF4-FFF2-40B4-BE49-F238E27FC236}">
                <a16:creationId xmlns:a16="http://schemas.microsoft.com/office/drawing/2014/main" id="{D5D6075D-79F7-519D-8968-6BFD9FBC0260}"/>
              </a:ext>
            </a:extLst>
          </p:cNvPr>
          <p:cNvPicPr>
            <a:picLocks noChangeAspect="1"/>
          </p:cNvPicPr>
          <p:nvPr/>
        </p:nvPicPr>
        <p:blipFill>
          <a:blip r:embed="rId3"/>
          <a:stretch>
            <a:fillRect/>
          </a:stretch>
        </p:blipFill>
        <p:spPr>
          <a:xfrm>
            <a:off x="1798195" y="2584199"/>
            <a:ext cx="842120" cy="1005840"/>
          </a:xfrm>
          <a:prstGeom prst="rect">
            <a:avLst/>
          </a:prstGeom>
        </p:spPr>
      </p:pic>
      <p:pic>
        <p:nvPicPr>
          <p:cNvPr id="10" name="Picture 9" descr="A hexagon with a white circle and white text&#10;&#10;AI-generated content may be incorrect.">
            <a:extLst>
              <a:ext uri="{FF2B5EF4-FFF2-40B4-BE49-F238E27FC236}">
                <a16:creationId xmlns:a16="http://schemas.microsoft.com/office/drawing/2014/main" id="{0EB800E1-3B3C-0C58-73D3-47C178E3F599}"/>
              </a:ext>
            </a:extLst>
          </p:cNvPr>
          <p:cNvPicPr>
            <a:picLocks noChangeAspect="1"/>
          </p:cNvPicPr>
          <p:nvPr/>
        </p:nvPicPr>
        <p:blipFill>
          <a:blip r:embed="rId4"/>
          <a:stretch>
            <a:fillRect/>
          </a:stretch>
        </p:blipFill>
        <p:spPr>
          <a:xfrm>
            <a:off x="1771890" y="806450"/>
            <a:ext cx="894730" cy="1005840"/>
          </a:xfrm>
          <a:prstGeom prst="rect">
            <a:avLst/>
          </a:prstGeom>
        </p:spPr>
      </p:pic>
      <p:sp>
        <p:nvSpPr>
          <p:cNvPr id="5" name="Rectangle: Rounded Corners 4">
            <a:extLst>
              <a:ext uri="{FF2B5EF4-FFF2-40B4-BE49-F238E27FC236}">
                <a16:creationId xmlns:a16="http://schemas.microsoft.com/office/drawing/2014/main" id="{3FFA00BD-A9F5-733B-2E06-28DC1F91E753}"/>
              </a:ext>
            </a:extLst>
          </p:cNvPr>
          <p:cNvSpPr/>
          <p:nvPr/>
        </p:nvSpPr>
        <p:spPr>
          <a:xfrm>
            <a:off x="4076700" y="806450"/>
            <a:ext cx="2825496" cy="1005840"/>
          </a:xfrm>
          <a:prstGeom prst="roundRect">
            <a:avLst/>
          </a:prstGeom>
          <a:solidFill>
            <a:srgbClr val="7A5D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Consolas" panose="020B0609020204030204" pitchFamily="49" charset="0"/>
              </a:rPr>
              <a:t>t + k * diff </a:t>
            </a:r>
          </a:p>
        </p:txBody>
      </p:sp>
      <p:sp>
        <p:nvSpPr>
          <p:cNvPr id="8" name="Rectangle 7">
            <a:extLst>
              <a:ext uri="{FF2B5EF4-FFF2-40B4-BE49-F238E27FC236}">
                <a16:creationId xmlns:a16="http://schemas.microsoft.com/office/drawing/2014/main" id="{FA825C31-726D-4EF4-3D36-B6E6B5F5F864}"/>
              </a:ext>
            </a:extLst>
          </p:cNvPr>
          <p:cNvSpPr/>
          <p:nvPr/>
        </p:nvSpPr>
        <p:spPr>
          <a:xfrm>
            <a:off x="3406553" y="2584199"/>
            <a:ext cx="4154694" cy="1005840"/>
          </a:xfrm>
          <a:prstGeom prst="rect">
            <a:avLst/>
          </a:prstGeom>
          <a:solidFill>
            <a:schemeClr val="accent4">
              <a:lumMod val="50000"/>
            </a:schemeClr>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Ins="228600" rtlCol="0" anchor="ctr"/>
          <a:lstStyle/>
          <a:p>
            <a:pPr algn="r"/>
            <a:r>
              <a:rPr lang="en-US" sz="2400" dirty="0">
                <a:latin typeface="Consolas" panose="020B0609020204030204" pitchFamily="49" charset="0"/>
              </a:rPr>
              <a:t>g++ main.cpp -o </a:t>
            </a:r>
            <a:r>
              <a:rPr lang="en-US" sz="2400" dirty="0" err="1">
                <a:latin typeface="Consolas" panose="020B0609020204030204" pitchFamily="49" charset="0"/>
              </a:rPr>
              <a:t>a.out</a:t>
            </a:r>
            <a:r>
              <a:rPr lang="en-US" sz="2400" dirty="0">
                <a:latin typeface="Consolas" panose="020B0609020204030204" pitchFamily="49" charset="0"/>
              </a:rPr>
              <a:t> </a:t>
            </a:r>
          </a:p>
        </p:txBody>
      </p:sp>
      <p:sp>
        <p:nvSpPr>
          <p:cNvPr id="11" name="Flowchart: Multidocument 10">
            <a:extLst>
              <a:ext uri="{FF2B5EF4-FFF2-40B4-BE49-F238E27FC236}">
                <a16:creationId xmlns:a16="http://schemas.microsoft.com/office/drawing/2014/main" id="{AA5AAACF-87B0-5AD7-B72D-321FDA1FED8B}"/>
              </a:ext>
            </a:extLst>
          </p:cNvPr>
          <p:cNvSpPr/>
          <p:nvPr/>
        </p:nvSpPr>
        <p:spPr>
          <a:xfrm>
            <a:off x="2882900" y="4361948"/>
            <a:ext cx="2283540" cy="1005840"/>
          </a:xfrm>
          <a:prstGeom prst="flowChartMultidocument">
            <a:avLst/>
          </a:prstGeom>
          <a:solidFill>
            <a:srgbClr val="0091BD"/>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Consolas" panose="020B0609020204030204" pitchFamily="49" charset="0"/>
              </a:rPr>
              <a:t>vmla.f32</a:t>
            </a:r>
          </a:p>
        </p:txBody>
      </p:sp>
      <p:sp>
        <p:nvSpPr>
          <p:cNvPr id="14" name="TextBox 13">
            <a:extLst>
              <a:ext uri="{FF2B5EF4-FFF2-40B4-BE49-F238E27FC236}">
                <a16:creationId xmlns:a16="http://schemas.microsoft.com/office/drawing/2014/main" id="{BC67DF42-6375-094E-D155-57043CB84C86}"/>
              </a:ext>
            </a:extLst>
          </p:cNvPr>
          <p:cNvSpPr txBox="1"/>
          <p:nvPr/>
        </p:nvSpPr>
        <p:spPr>
          <a:xfrm>
            <a:off x="666750" y="4282910"/>
            <a:ext cx="1920240" cy="1088136"/>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algn="ctr">
              <a:lnSpc>
                <a:spcPct val="90000"/>
              </a:lnSpc>
            </a:pPr>
            <a:r>
              <a:rPr lang="en-US" sz="2400" dirty="0">
                <a:solidFill>
                  <a:schemeClr val="tx1"/>
                </a:solidFill>
              </a:rPr>
              <a:t>Host code</a:t>
            </a:r>
          </a:p>
          <a:p>
            <a:pPr algn="ctr">
              <a:lnSpc>
                <a:spcPct val="90000"/>
              </a:lnSpc>
            </a:pPr>
            <a:r>
              <a:rPr lang="en-US" sz="2400" dirty="0">
                <a:solidFill>
                  <a:schemeClr val="tx1"/>
                </a:solidFill>
              </a:rPr>
              <a:t>executable</a:t>
            </a:r>
          </a:p>
          <a:p>
            <a:pPr algn="ctr">
              <a:lnSpc>
                <a:spcPct val="90000"/>
              </a:lnSpc>
            </a:pPr>
            <a:r>
              <a:rPr lang="en-US" sz="2400" dirty="0">
                <a:solidFill>
                  <a:schemeClr val="tx1"/>
                </a:solidFill>
              </a:rPr>
              <a:t>by CPU</a:t>
            </a:r>
          </a:p>
        </p:txBody>
      </p:sp>
      <p:sp>
        <p:nvSpPr>
          <p:cNvPr id="21" name="Rectangle 20">
            <a:extLst>
              <a:ext uri="{FF2B5EF4-FFF2-40B4-BE49-F238E27FC236}">
                <a16:creationId xmlns:a16="http://schemas.microsoft.com/office/drawing/2014/main" id="{058B7162-F010-E4D7-7C63-C2A0C6515D74}"/>
              </a:ext>
            </a:extLst>
          </p:cNvPr>
          <p:cNvSpPr/>
          <p:nvPr/>
        </p:nvSpPr>
        <p:spPr>
          <a:xfrm>
            <a:off x="5440680" y="2492759"/>
            <a:ext cx="91440" cy="91440"/>
          </a:xfrm>
          <a:prstGeom prst="rect">
            <a:avLst/>
          </a:prstGeom>
          <a:solidFill>
            <a:srgbClr val="FF33CC">
              <a:alpha val="0"/>
            </a:srgbClr>
          </a:solid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Rectangle 21">
            <a:extLst>
              <a:ext uri="{FF2B5EF4-FFF2-40B4-BE49-F238E27FC236}">
                <a16:creationId xmlns:a16="http://schemas.microsoft.com/office/drawing/2014/main" id="{811C4BD4-E013-26D9-F2F3-97B04206444A}"/>
              </a:ext>
            </a:extLst>
          </p:cNvPr>
          <p:cNvSpPr/>
          <p:nvPr/>
        </p:nvSpPr>
        <p:spPr>
          <a:xfrm>
            <a:off x="5440680" y="1812290"/>
            <a:ext cx="91440" cy="91440"/>
          </a:xfrm>
          <a:prstGeom prst="rect">
            <a:avLst/>
          </a:prstGeom>
          <a:solidFill>
            <a:srgbClr val="FF33CC">
              <a:alpha val="0"/>
            </a:srgbClr>
          </a:solid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8" name="Rectangle 27">
            <a:extLst>
              <a:ext uri="{FF2B5EF4-FFF2-40B4-BE49-F238E27FC236}">
                <a16:creationId xmlns:a16="http://schemas.microsoft.com/office/drawing/2014/main" id="{820A896D-94A7-50BC-CF94-83875746F551}"/>
              </a:ext>
            </a:extLst>
          </p:cNvPr>
          <p:cNvSpPr/>
          <p:nvPr/>
        </p:nvSpPr>
        <p:spPr>
          <a:xfrm>
            <a:off x="5440680" y="3590039"/>
            <a:ext cx="91440" cy="91440"/>
          </a:xfrm>
          <a:prstGeom prst="rect">
            <a:avLst/>
          </a:prstGeom>
          <a:solidFill>
            <a:srgbClr val="FF33CC">
              <a:alpha val="0"/>
            </a:srgbClr>
          </a:solid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0" name="Rectangle 29">
            <a:extLst>
              <a:ext uri="{FF2B5EF4-FFF2-40B4-BE49-F238E27FC236}">
                <a16:creationId xmlns:a16="http://schemas.microsoft.com/office/drawing/2014/main" id="{CA83D7C5-33F0-0070-04A7-6334E43BE40D}"/>
              </a:ext>
            </a:extLst>
          </p:cNvPr>
          <p:cNvSpPr/>
          <p:nvPr/>
        </p:nvSpPr>
        <p:spPr>
          <a:xfrm>
            <a:off x="3978950" y="4270508"/>
            <a:ext cx="91440" cy="91440"/>
          </a:xfrm>
          <a:prstGeom prst="rect">
            <a:avLst/>
          </a:prstGeom>
          <a:solidFill>
            <a:srgbClr val="FF33CC">
              <a:alpha val="0"/>
            </a:srgbClr>
          </a:solid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cxnSp>
        <p:nvCxnSpPr>
          <p:cNvPr id="33" name="Straight Arrow Connector 32">
            <a:extLst>
              <a:ext uri="{FF2B5EF4-FFF2-40B4-BE49-F238E27FC236}">
                <a16:creationId xmlns:a16="http://schemas.microsoft.com/office/drawing/2014/main" id="{47F3D96F-1157-54ED-E065-2A45A2912890}"/>
              </a:ext>
            </a:extLst>
          </p:cNvPr>
          <p:cNvCxnSpPr>
            <a:stCxn id="22" idx="2"/>
            <a:endCxn id="21" idx="0"/>
          </p:cNvCxnSpPr>
          <p:nvPr/>
        </p:nvCxnSpPr>
        <p:spPr>
          <a:xfrm>
            <a:off x="5486400" y="1903730"/>
            <a:ext cx="0" cy="589029"/>
          </a:xfrm>
          <a:prstGeom prst="straightConnector1">
            <a:avLst/>
          </a:prstGeom>
          <a:ln w="50800" cap="rnd">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Connector: Elbow 34">
            <a:extLst>
              <a:ext uri="{FF2B5EF4-FFF2-40B4-BE49-F238E27FC236}">
                <a16:creationId xmlns:a16="http://schemas.microsoft.com/office/drawing/2014/main" id="{D88AA0DB-EF65-710C-90D1-C96B53CE5DA6}"/>
              </a:ext>
            </a:extLst>
          </p:cNvPr>
          <p:cNvCxnSpPr>
            <a:stCxn id="28" idx="2"/>
            <a:endCxn id="30" idx="0"/>
          </p:cNvCxnSpPr>
          <p:nvPr/>
        </p:nvCxnSpPr>
        <p:spPr>
          <a:xfrm rot="5400000">
            <a:off x="4461021" y="3245128"/>
            <a:ext cx="589029" cy="1461730"/>
          </a:xfrm>
          <a:prstGeom prst="bentConnector3">
            <a:avLst/>
          </a:prstGeom>
          <a:ln w="50800" cap="rnd">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71848259"/>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8AB473-A39D-D673-E5A8-85B14460C187}"/>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79ECD1B4-BDFD-4C51-5631-5485EE51A98D}"/>
              </a:ext>
            </a:extLst>
          </p:cNvPr>
          <p:cNvSpPr/>
          <p:nvPr/>
        </p:nvSpPr>
        <p:spPr>
          <a:xfrm>
            <a:off x="7323934" y="190500"/>
            <a:ext cx="1280160" cy="1280160"/>
          </a:xfrm>
          <a:prstGeom prst="rect">
            <a:avLst/>
          </a:prstGeom>
          <a:no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US" sz="2400" dirty="0" err="1">
                <a:solidFill>
                  <a:schemeClr val="tx1"/>
                </a:solidFill>
                <a:latin typeface="DINPro-Black" panose="02000503030000020004" pitchFamily="50" charset="0"/>
              </a:rPr>
              <a:t>cuFile</a:t>
            </a:r>
            <a:r>
              <a:rPr lang="en-US" sz="2400" dirty="0">
                <a:solidFill>
                  <a:schemeClr val="tx1"/>
                </a:solidFill>
                <a:latin typeface="DINPro-Black" panose="02000503030000020004" pitchFamily="50" charset="0"/>
              </a:rPr>
              <a:t> (GDS)</a:t>
            </a:r>
          </a:p>
        </p:txBody>
      </p:sp>
      <p:sp>
        <p:nvSpPr>
          <p:cNvPr id="19" name="Rectangle 18">
            <a:extLst>
              <a:ext uri="{FF2B5EF4-FFF2-40B4-BE49-F238E27FC236}">
                <a16:creationId xmlns:a16="http://schemas.microsoft.com/office/drawing/2014/main" id="{33A718F0-CA9A-86EC-CB4C-56E6FDC013EB}"/>
              </a:ext>
            </a:extLst>
          </p:cNvPr>
          <p:cNvSpPr/>
          <p:nvPr/>
        </p:nvSpPr>
        <p:spPr>
          <a:xfrm>
            <a:off x="717550" y="3198056"/>
            <a:ext cx="1280160" cy="1280160"/>
          </a:xfrm>
          <a:prstGeom prst="rect">
            <a:avLst/>
          </a:prstGeom>
          <a:no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r>
              <a:rPr lang="en-US" dirty="0" err="1">
                <a:solidFill>
                  <a:schemeClr val="tx1"/>
                </a:solidFill>
                <a:latin typeface="DINPro-Black" panose="02000503030000020004" pitchFamily="50" charset="0"/>
                <a:ea typeface="Source Sans Pro Black" panose="020B0803030403020204" pitchFamily="34" charset="0"/>
              </a:rPr>
              <a:t>cuRAND</a:t>
            </a:r>
            <a:endParaRPr lang="en-US" dirty="0">
              <a:solidFill>
                <a:schemeClr val="tx1"/>
              </a:solidFill>
              <a:latin typeface="DINPro-Black" panose="02000503030000020004" pitchFamily="50" charset="0"/>
              <a:ea typeface="Source Sans Pro Black" panose="020B0803030403020204" pitchFamily="34" charset="0"/>
            </a:endParaRPr>
          </a:p>
        </p:txBody>
      </p:sp>
      <p:sp>
        <p:nvSpPr>
          <p:cNvPr id="20" name="Rectangle 19">
            <a:extLst>
              <a:ext uri="{FF2B5EF4-FFF2-40B4-BE49-F238E27FC236}">
                <a16:creationId xmlns:a16="http://schemas.microsoft.com/office/drawing/2014/main" id="{E32AE7F6-8B57-79A3-29BD-C79A628623BD}"/>
              </a:ext>
            </a:extLst>
          </p:cNvPr>
          <p:cNvSpPr/>
          <p:nvPr/>
        </p:nvSpPr>
        <p:spPr>
          <a:xfrm>
            <a:off x="2369146" y="3198056"/>
            <a:ext cx="1280160" cy="1280160"/>
          </a:xfrm>
          <a:prstGeom prst="rect">
            <a:avLst/>
          </a:prstGeom>
          <a:no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r>
              <a:rPr lang="en-US" dirty="0" err="1">
                <a:solidFill>
                  <a:schemeClr val="tx1"/>
                </a:solidFill>
                <a:latin typeface="DINPro-Black" panose="02000503030000020004" pitchFamily="50" charset="0"/>
                <a:ea typeface="Source Sans Pro Black" panose="020B0803030403020204" pitchFamily="34" charset="0"/>
              </a:rPr>
              <a:t>cuSOLVER</a:t>
            </a:r>
            <a:endParaRPr lang="en-US" dirty="0">
              <a:solidFill>
                <a:schemeClr val="tx1"/>
              </a:solidFill>
              <a:latin typeface="DINPro-Black" panose="02000503030000020004" pitchFamily="50" charset="0"/>
              <a:ea typeface="Source Sans Pro Black" panose="020B0803030403020204" pitchFamily="34" charset="0"/>
            </a:endParaRPr>
          </a:p>
        </p:txBody>
      </p:sp>
      <p:sp>
        <p:nvSpPr>
          <p:cNvPr id="17" name="Rectangle 16">
            <a:extLst>
              <a:ext uri="{FF2B5EF4-FFF2-40B4-BE49-F238E27FC236}">
                <a16:creationId xmlns:a16="http://schemas.microsoft.com/office/drawing/2014/main" id="{B8911172-977C-624B-BD6A-6DD90F64BCF8}"/>
              </a:ext>
            </a:extLst>
          </p:cNvPr>
          <p:cNvSpPr/>
          <p:nvPr/>
        </p:nvSpPr>
        <p:spPr>
          <a:xfrm>
            <a:off x="717550" y="190500"/>
            <a:ext cx="1280160" cy="1280160"/>
          </a:xfrm>
          <a:prstGeom prst="rect">
            <a:avLst/>
          </a:prstGeom>
          <a:no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r>
              <a:rPr lang="en-US" dirty="0" err="1">
                <a:solidFill>
                  <a:schemeClr val="tx1"/>
                </a:solidFill>
                <a:latin typeface="DINPro-Black" panose="02000503030000020004" pitchFamily="50" charset="0"/>
                <a:ea typeface="Source Sans Pro Black" panose="020B0803030403020204" pitchFamily="34" charset="0"/>
              </a:rPr>
              <a:t>cuBLAS</a:t>
            </a:r>
            <a:endParaRPr lang="en-US" dirty="0">
              <a:solidFill>
                <a:schemeClr val="tx1"/>
              </a:solidFill>
              <a:latin typeface="DINPro-Black" panose="02000503030000020004" pitchFamily="50" charset="0"/>
              <a:ea typeface="Source Sans Pro Black" panose="020B0803030403020204" pitchFamily="34" charset="0"/>
            </a:endParaRPr>
          </a:p>
        </p:txBody>
      </p:sp>
      <p:sp>
        <p:nvSpPr>
          <p:cNvPr id="21" name="Rectangle 20">
            <a:extLst>
              <a:ext uri="{FF2B5EF4-FFF2-40B4-BE49-F238E27FC236}">
                <a16:creationId xmlns:a16="http://schemas.microsoft.com/office/drawing/2014/main" id="{3B408888-6C6C-E1CE-D303-87D942590F2D}"/>
              </a:ext>
            </a:extLst>
          </p:cNvPr>
          <p:cNvSpPr/>
          <p:nvPr/>
        </p:nvSpPr>
        <p:spPr>
          <a:xfrm>
            <a:off x="2369146" y="190500"/>
            <a:ext cx="1280160" cy="1280160"/>
          </a:xfrm>
          <a:prstGeom prst="rect">
            <a:avLst/>
          </a:prstGeom>
          <a:no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r>
              <a:rPr lang="en-US" sz="1600" dirty="0" err="1">
                <a:solidFill>
                  <a:schemeClr val="tx1"/>
                </a:solidFill>
                <a:latin typeface="DINPro-Black" panose="02000503030000020004" pitchFamily="50" charset="0"/>
                <a:ea typeface="Source Sans Pro Black" panose="020B0803030403020204" pitchFamily="34" charset="0"/>
              </a:rPr>
              <a:t>cuSPARSE</a:t>
            </a:r>
            <a:endParaRPr lang="en-US" sz="1600" dirty="0">
              <a:solidFill>
                <a:schemeClr val="tx1"/>
              </a:solidFill>
              <a:latin typeface="DINPro-Black" panose="02000503030000020004" pitchFamily="50" charset="0"/>
              <a:ea typeface="Source Sans Pro Black" panose="020B0803030403020204" pitchFamily="34" charset="0"/>
            </a:endParaRPr>
          </a:p>
        </p:txBody>
      </p:sp>
      <p:sp>
        <p:nvSpPr>
          <p:cNvPr id="16" name="Rectangle 15">
            <a:extLst>
              <a:ext uri="{FF2B5EF4-FFF2-40B4-BE49-F238E27FC236}">
                <a16:creationId xmlns:a16="http://schemas.microsoft.com/office/drawing/2014/main" id="{D2AC8612-A434-1440-949C-DFBC2A7C1C71}"/>
              </a:ext>
            </a:extLst>
          </p:cNvPr>
          <p:cNvSpPr/>
          <p:nvPr/>
        </p:nvSpPr>
        <p:spPr>
          <a:xfrm>
            <a:off x="8975530" y="4701833"/>
            <a:ext cx="1280160" cy="1280160"/>
          </a:xfrm>
          <a:prstGeom prst="rect">
            <a:avLst/>
          </a:prstGeom>
          <a:no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r>
              <a:rPr lang="en-US" sz="2400" dirty="0">
                <a:solidFill>
                  <a:schemeClr val="tx1"/>
                </a:solidFill>
                <a:latin typeface="DINPro-Black" panose="02000503030000020004" pitchFamily="50" charset="0"/>
              </a:rPr>
              <a:t>CUDA Runtime</a:t>
            </a:r>
          </a:p>
        </p:txBody>
      </p:sp>
      <p:sp>
        <p:nvSpPr>
          <p:cNvPr id="24" name="Rectangle 23">
            <a:extLst>
              <a:ext uri="{FF2B5EF4-FFF2-40B4-BE49-F238E27FC236}">
                <a16:creationId xmlns:a16="http://schemas.microsoft.com/office/drawing/2014/main" id="{453FF185-82C1-4E3E-905A-F10CF897B39E}"/>
              </a:ext>
            </a:extLst>
          </p:cNvPr>
          <p:cNvSpPr/>
          <p:nvPr/>
        </p:nvSpPr>
        <p:spPr>
          <a:xfrm>
            <a:off x="717550" y="4701833"/>
            <a:ext cx="1280160" cy="1280160"/>
          </a:xfrm>
          <a:prstGeom prst="rect">
            <a:avLst/>
          </a:prstGeom>
          <a:no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r>
              <a:rPr lang="en-US" sz="1600" dirty="0" err="1">
                <a:solidFill>
                  <a:schemeClr val="tx1"/>
                </a:solidFill>
                <a:latin typeface="DINPro-Black" panose="02000503030000020004" pitchFamily="50" charset="0"/>
                <a:ea typeface="Source Sans Pro Black" panose="020B0803030403020204" pitchFamily="34" charset="0"/>
              </a:rPr>
              <a:t>cuTENSOR</a:t>
            </a:r>
            <a:endParaRPr lang="en-US" sz="1600" dirty="0">
              <a:solidFill>
                <a:schemeClr val="tx1"/>
              </a:solidFill>
              <a:latin typeface="DINPro-Black" panose="02000503030000020004" pitchFamily="50" charset="0"/>
              <a:ea typeface="Source Sans Pro Black" panose="020B0803030403020204" pitchFamily="34" charset="0"/>
            </a:endParaRPr>
          </a:p>
        </p:txBody>
      </p:sp>
      <p:sp>
        <p:nvSpPr>
          <p:cNvPr id="25" name="Rectangle 24">
            <a:extLst>
              <a:ext uri="{FF2B5EF4-FFF2-40B4-BE49-F238E27FC236}">
                <a16:creationId xmlns:a16="http://schemas.microsoft.com/office/drawing/2014/main" id="{38466BDF-B3E7-AD3D-446D-C49D27FFDEE9}"/>
              </a:ext>
            </a:extLst>
          </p:cNvPr>
          <p:cNvSpPr/>
          <p:nvPr/>
        </p:nvSpPr>
        <p:spPr>
          <a:xfrm>
            <a:off x="2369146" y="4701833"/>
            <a:ext cx="1280160" cy="1280160"/>
          </a:xfrm>
          <a:prstGeom prst="rect">
            <a:avLst/>
          </a:prstGeom>
          <a:no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r>
              <a:rPr lang="en-US" sz="1600" dirty="0">
                <a:solidFill>
                  <a:schemeClr val="tx1"/>
                </a:solidFill>
                <a:latin typeface="DINPro-Black" panose="02000503030000020004" pitchFamily="50" charset="0"/>
                <a:ea typeface="Source Sans Pro Black" panose="020B0803030403020204" pitchFamily="34" charset="0"/>
              </a:rPr>
              <a:t>CUDA Math</a:t>
            </a:r>
          </a:p>
        </p:txBody>
      </p:sp>
      <p:sp>
        <p:nvSpPr>
          <p:cNvPr id="8" name="Rectangle 7">
            <a:extLst>
              <a:ext uri="{FF2B5EF4-FFF2-40B4-BE49-F238E27FC236}">
                <a16:creationId xmlns:a16="http://schemas.microsoft.com/office/drawing/2014/main" id="{CA868D98-A552-498A-7D2D-A5F833435C95}"/>
              </a:ext>
            </a:extLst>
          </p:cNvPr>
          <p:cNvSpPr/>
          <p:nvPr/>
        </p:nvSpPr>
        <p:spPr>
          <a:xfrm>
            <a:off x="5672338" y="1694278"/>
            <a:ext cx="1280160" cy="1280160"/>
          </a:xfrm>
          <a:prstGeom prst="rect">
            <a:avLst/>
          </a:prstGeom>
          <a:no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US" sz="2400" dirty="0" err="1">
                <a:solidFill>
                  <a:schemeClr val="tx1"/>
                </a:solidFill>
                <a:latin typeface="DINPro-Black" panose="02000503030000020004" pitchFamily="50" charset="0"/>
                <a:ea typeface="Source Sans Pro Black" panose="020B0803030403020204" pitchFamily="34" charset="0"/>
              </a:rPr>
              <a:t>cuLitho</a:t>
            </a:r>
            <a:endParaRPr lang="en-US" sz="2400" dirty="0">
              <a:solidFill>
                <a:schemeClr val="tx1"/>
              </a:solidFill>
              <a:latin typeface="DINPro-Black" panose="02000503030000020004" pitchFamily="50" charset="0"/>
              <a:ea typeface="Source Sans Pro Black" panose="020B0803030403020204" pitchFamily="34" charset="0"/>
            </a:endParaRPr>
          </a:p>
        </p:txBody>
      </p:sp>
      <p:sp>
        <p:nvSpPr>
          <p:cNvPr id="18" name="Rectangle 17">
            <a:extLst>
              <a:ext uri="{FF2B5EF4-FFF2-40B4-BE49-F238E27FC236}">
                <a16:creationId xmlns:a16="http://schemas.microsoft.com/office/drawing/2014/main" id="{015972FF-5A18-4781-5729-F9EF3873DFE7}"/>
              </a:ext>
            </a:extLst>
          </p:cNvPr>
          <p:cNvSpPr/>
          <p:nvPr/>
        </p:nvSpPr>
        <p:spPr>
          <a:xfrm>
            <a:off x="717550" y="1694278"/>
            <a:ext cx="1280160" cy="1280160"/>
          </a:xfrm>
          <a:prstGeom prst="rect">
            <a:avLst/>
          </a:prstGeom>
          <a:no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r>
              <a:rPr lang="en-US" dirty="0" err="1">
                <a:solidFill>
                  <a:schemeClr val="tx1"/>
                </a:solidFill>
                <a:latin typeface="DINPro-Black" panose="02000503030000020004" pitchFamily="50" charset="0"/>
                <a:ea typeface="Source Sans Pro Black" panose="020B0803030403020204" pitchFamily="34" charset="0"/>
              </a:rPr>
              <a:t>cuFFT</a:t>
            </a:r>
            <a:endParaRPr lang="en-US" dirty="0">
              <a:solidFill>
                <a:schemeClr val="tx1"/>
              </a:solidFill>
              <a:latin typeface="DINPro-Black" panose="02000503030000020004" pitchFamily="50" charset="0"/>
              <a:ea typeface="Source Sans Pro Black" panose="020B0803030403020204" pitchFamily="34" charset="0"/>
            </a:endParaRPr>
          </a:p>
        </p:txBody>
      </p:sp>
      <p:sp>
        <p:nvSpPr>
          <p:cNvPr id="22" name="Rectangle 21">
            <a:extLst>
              <a:ext uri="{FF2B5EF4-FFF2-40B4-BE49-F238E27FC236}">
                <a16:creationId xmlns:a16="http://schemas.microsoft.com/office/drawing/2014/main" id="{2ED49767-7EBF-79E1-2F89-E341EE04444B}"/>
              </a:ext>
            </a:extLst>
          </p:cNvPr>
          <p:cNvSpPr/>
          <p:nvPr/>
        </p:nvSpPr>
        <p:spPr>
          <a:xfrm>
            <a:off x="2369146" y="1694278"/>
            <a:ext cx="1280160" cy="1280160"/>
          </a:xfrm>
          <a:prstGeom prst="rect">
            <a:avLst/>
          </a:prstGeom>
          <a:no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r>
              <a:rPr lang="en-US" dirty="0" err="1">
                <a:solidFill>
                  <a:schemeClr val="tx1"/>
                </a:solidFill>
                <a:latin typeface="DINPro-Black" panose="02000503030000020004" pitchFamily="50" charset="0"/>
                <a:ea typeface="Source Sans Pro Black" panose="020B0803030403020204" pitchFamily="34" charset="0"/>
              </a:rPr>
              <a:t>cuDSS</a:t>
            </a:r>
            <a:endParaRPr lang="en-US" dirty="0">
              <a:solidFill>
                <a:schemeClr val="tx1"/>
              </a:solidFill>
              <a:latin typeface="DINPro-Black" panose="02000503030000020004" pitchFamily="50" charset="0"/>
              <a:ea typeface="Source Sans Pro Black" panose="020B0803030403020204" pitchFamily="34" charset="0"/>
            </a:endParaRPr>
          </a:p>
        </p:txBody>
      </p:sp>
      <p:sp>
        <p:nvSpPr>
          <p:cNvPr id="26" name="Rectangle 25">
            <a:extLst>
              <a:ext uri="{FF2B5EF4-FFF2-40B4-BE49-F238E27FC236}">
                <a16:creationId xmlns:a16="http://schemas.microsoft.com/office/drawing/2014/main" id="{01039BE8-975E-7A9F-BACA-DF9FA2A776DA}"/>
              </a:ext>
            </a:extLst>
          </p:cNvPr>
          <p:cNvSpPr/>
          <p:nvPr/>
        </p:nvSpPr>
        <p:spPr>
          <a:xfrm>
            <a:off x="4020742" y="1694278"/>
            <a:ext cx="1280160" cy="1280160"/>
          </a:xfrm>
          <a:prstGeom prst="rect">
            <a:avLst/>
          </a:prstGeom>
          <a:no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US" sz="2400" dirty="0">
                <a:solidFill>
                  <a:schemeClr val="tx1"/>
                </a:solidFill>
                <a:latin typeface="DINPro-Black" panose="02000503030000020004" pitchFamily="50" charset="0"/>
                <a:ea typeface="Source Sans Pro Black" panose="020B0803030403020204" pitchFamily="34" charset="0"/>
              </a:rPr>
              <a:t>CV CUDA</a:t>
            </a:r>
          </a:p>
        </p:txBody>
      </p:sp>
      <p:pic>
        <p:nvPicPr>
          <p:cNvPr id="35" name="Picture 34">
            <a:extLst>
              <a:ext uri="{FF2B5EF4-FFF2-40B4-BE49-F238E27FC236}">
                <a16:creationId xmlns:a16="http://schemas.microsoft.com/office/drawing/2014/main" id="{21303D7A-D04C-1525-1FA9-FDC9F4F1E241}"/>
              </a:ext>
            </a:extLst>
          </p:cNvPr>
          <p:cNvPicPr>
            <a:picLocks noChangeAspect="1"/>
          </p:cNvPicPr>
          <p:nvPr/>
        </p:nvPicPr>
        <p:blipFill>
          <a:blip r:embed="rId3"/>
          <a:srcRect/>
          <a:stretch/>
        </p:blipFill>
        <p:spPr>
          <a:xfrm>
            <a:off x="5672338" y="4701833"/>
            <a:ext cx="1280160" cy="1280160"/>
          </a:xfrm>
          <a:prstGeom prst="rect">
            <a:avLst/>
          </a:prstGeom>
        </p:spPr>
      </p:pic>
      <p:pic>
        <p:nvPicPr>
          <p:cNvPr id="36" name="Picture 35">
            <a:extLst>
              <a:ext uri="{FF2B5EF4-FFF2-40B4-BE49-F238E27FC236}">
                <a16:creationId xmlns:a16="http://schemas.microsoft.com/office/drawing/2014/main" id="{F5BF07CD-0D44-6B5B-2FDE-F8C4B5C2D569}"/>
              </a:ext>
            </a:extLst>
          </p:cNvPr>
          <p:cNvPicPr>
            <a:picLocks noChangeAspect="1"/>
          </p:cNvPicPr>
          <p:nvPr/>
        </p:nvPicPr>
        <p:blipFill>
          <a:blip r:embed="rId4"/>
          <a:srcRect/>
          <a:stretch/>
        </p:blipFill>
        <p:spPr>
          <a:xfrm>
            <a:off x="4020742" y="4701833"/>
            <a:ext cx="1280160" cy="1280160"/>
          </a:xfrm>
          <a:prstGeom prst="rect">
            <a:avLst/>
          </a:prstGeom>
        </p:spPr>
      </p:pic>
      <p:sp>
        <p:nvSpPr>
          <p:cNvPr id="12" name="Rectangle 11">
            <a:extLst>
              <a:ext uri="{FF2B5EF4-FFF2-40B4-BE49-F238E27FC236}">
                <a16:creationId xmlns:a16="http://schemas.microsoft.com/office/drawing/2014/main" id="{4B070DD4-5E11-23A5-CC32-688764362883}"/>
              </a:ext>
            </a:extLst>
          </p:cNvPr>
          <p:cNvSpPr/>
          <p:nvPr/>
        </p:nvSpPr>
        <p:spPr>
          <a:xfrm>
            <a:off x="7323934" y="3003248"/>
            <a:ext cx="1280160" cy="1280160"/>
          </a:xfrm>
          <a:prstGeom prst="rect">
            <a:avLst/>
          </a:prstGeom>
          <a:no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US" dirty="0">
                <a:solidFill>
                  <a:schemeClr val="tx1"/>
                </a:solidFill>
                <a:latin typeface="DINPro-Black" panose="02000503030000020004" pitchFamily="50" charset="0"/>
                <a:ea typeface="Source Sans Pro Black" panose="020B0803030403020204" pitchFamily="34" charset="0"/>
              </a:rPr>
              <a:t>CUTLASS</a:t>
            </a:r>
          </a:p>
        </p:txBody>
      </p:sp>
      <p:sp>
        <p:nvSpPr>
          <p:cNvPr id="11" name="Rectangle 10">
            <a:extLst>
              <a:ext uri="{FF2B5EF4-FFF2-40B4-BE49-F238E27FC236}">
                <a16:creationId xmlns:a16="http://schemas.microsoft.com/office/drawing/2014/main" id="{743B0E55-51BF-6A43-B5B4-6863AB890F58}"/>
              </a:ext>
            </a:extLst>
          </p:cNvPr>
          <p:cNvSpPr/>
          <p:nvPr/>
        </p:nvSpPr>
        <p:spPr>
          <a:xfrm>
            <a:off x="7323934" y="1694278"/>
            <a:ext cx="1280160" cy="1280160"/>
          </a:xfrm>
          <a:prstGeom prst="rect">
            <a:avLst/>
          </a:prstGeom>
          <a:no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US" sz="1400" dirty="0">
                <a:solidFill>
                  <a:schemeClr val="tx1"/>
                </a:solidFill>
                <a:latin typeface="DINPro-Black" panose="02000503030000020004" pitchFamily="50" charset="0"/>
              </a:rPr>
              <a:t>Cooperative</a:t>
            </a:r>
          </a:p>
          <a:p>
            <a:pPr algn="ctr"/>
            <a:r>
              <a:rPr lang="en-US" sz="1400" dirty="0">
                <a:solidFill>
                  <a:schemeClr val="tx1"/>
                </a:solidFill>
                <a:latin typeface="DINPro-Black" panose="02000503030000020004" pitchFamily="50" charset="0"/>
              </a:rPr>
              <a:t>Groups</a:t>
            </a:r>
          </a:p>
        </p:txBody>
      </p:sp>
      <p:pic>
        <p:nvPicPr>
          <p:cNvPr id="37" name="Picture 36">
            <a:extLst>
              <a:ext uri="{FF2B5EF4-FFF2-40B4-BE49-F238E27FC236}">
                <a16:creationId xmlns:a16="http://schemas.microsoft.com/office/drawing/2014/main" id="{717806FE-6D0C-EEF6-6798-FAABD5B8ADE0}"/>
              </a:ext>
            </a:extLst>
          </p:cNvPr>
          <p:cNvPicPr>
            <a:picLocks noChangeAspect="1"/>
          </p:cNvPicPr>
          <p:nvPr/>
        </p:nvPicPr>
        <p:blipFill>
          <a:blip r:embed="rId5"/>
          <a:srcRect/>
          <a:stretch/>
        </p:blipFill>
        <p:spPr>
          <a:xfrm>
            <a:off x="7323934" y="4701833"/>
            <a:ext cx="1280160" cy="1280160"/>
          </a:xfrm>
          <a:prstGeom prst="rect">
            <a:avLst/>
          </a:prstGeom>
        </p:spPr>
      </p:pic>
      <p:grpSp>
        <p:nvGrpSpPr>
          <p:cNvPr id="2" name="Group 1">
            <a:extLst>
              <a:ext uri="{FF2B5EF4-FFF2-40B4-BE49-F238E27FC236}">
                <a16:creationId xmlns:a16="http://schemas.microsoft.com/office/drawing/2014/main" id="{B423D838-2566-299B-3286-8F5D0558992D}"/>
              </a:ext>
            </a:extLst>
          </p:cNvPr>
          <p:cNvGrpSpPr/>
          <p:nvPr/>
        </p:nvGrpSpPr>
        <p:grpSpPr>
          <a:xfrm>
            <a:off x="8975530" y="260403"/>
            <a:ext cx="1280160" cy="1280160"/>
            <a:chOff x="8975530" y="4701833"/>
            <a:chExt cx="1280160" cy="1280160"/>
          </a:xfrm>
        </p:grpSpPr>
        <p:sp>
          <p:nvSpPr>
            <p:cNvPr id="23" name="Rectangle 22">
              <a:extLst>
                <a:ext uri="{FF2B5EF4-FFF2-40B4-BE49-F238E27FC236}">
                  <a16:creationId xmlns:a16="http://schemas.microsoft.com/office/drawing/2014/main" id="{11938439-BAAB-1864-C79D-EECD3EFC3062}"/>
                </a:ext>
              </a:extLst>
            </p:cNvPr>
            <p:cNvSpPr/>
            <p:nvPr/>
          </p:nvSpPr>
          <p:spPr>
            <a:xfrm>
              <a:off x="8975530" y="4701833"/>
              <a:ext cx="1280160" cy="1280160"/>
            </a:xfrm>
            <a:prstGeom prst="rect">
              <a:avLst/>
            </a:prstGeom>
            <a:no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r>
                <a:rPr lang="en-US" dirty="0" err="1">
                  <a:solidFill>
                    <a:schemeClr val="tx1"/>
                  </a:solidFill>
                  <a:latin typeface="DINPro-Black" panose="02000503030000020004" pitchFamily="50" charset="0"/>
                  <a:ea typeface="Source Sans Pro Black" panose="020B0803030403020204" pitchFamily="34" charset="0"/>
                </a:rPr>
                <a:t>NVBench</a:t>
              </a:r>
              <a:endParaRPr lang="en-US" dirty="0">
                <a:solidFill>
                  <a:schemeClr val="tx1"/>
                </a:solidFill>
                <a:latin typeface="DINPro-Black" panose="02000503030000020004" pitchFamily="50" charset="0"/>
                <a:ea typeface="Source Sans Pro Black" panose="020B0803030403020204" pitchFamily="34" charset="0"/>
              </a:endParaRPr>
            </a:p>
          </p:txBody>
        </p:sp>
        <p:pic>
          <p:nvPicPr>
            <p:cNvPr id="38" name="Picture 37">
              <a:extLst>
                <a:ext uri="{FF2B5EF4-FFF2-40B4-BE49-F238E27FC236}">
                  <a16:creationId xmlns:a16="http://schemas.microsoft.com/office/drawing/2014/main" id="{CDEEFBDE-5B15-5B97-5174-7F93CEF95BBC}"/>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9166176" y="4701833"/>
              <a:ext cx="898867" cy="898867"/>
            </a:xfrm>
            <a:prstGeom prst="rect">
              <a:avLst/>
            </a:prstGeom>
          </p:spPr>
        </p:pic>
      </p:grpSp>
      <p:pic>
        <p:nvPicPr>
          <p:cNvPr id="39" name="Picture 37">
            <a:extLst>
              <a:ext uri="{FF2B5EF4-FFF2-40B4-BE49-F238E27FC236}">
                <a16:creationId xmlns:a16="http://schemas.microsoft.com/office/drawing/2014/main" id="{EC054C82-89A9-54B9-348E-C944186F0473}"/>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717550" y="4701832"/>
            <a:ext cx="1280160" cy="890545"/>
          </a:xfrm>
          <a:prstGeom prst="rect">
            <a:avLst/>
          </a:prstGeom>
        </p:spPr>
      </p:pic>
      <p:pic>
        <p:nvPicPr>
          <p:cNvPr id="40" name="Picture 37">
            <a:extLst>
              <a:ext uri="{FF2B5EF4-FFF2-40B4-BE49-F238E27FC236}">
                <a16:creationId xmlns:a16="http://schemas.microsoft.com/office/drawing/2014/main" id="{D3D01BB8-244E-53DA-D5CE-6375987918CD}"/>
              </a:ext>
            </a:extLst>
          </p:cNvPr>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717550" y="3198056"/>
            <a:ext cx="1280160" cy="890545"/>
          </a:xfrm>
          <a:prstGeom prst="rect">
            <a:avLst/>
          </a:prstGeom>
        </p:spPr>
      </p:pic>
      <p:pic>
        <p:nvPicPr>
          <p:cNvPr id="41" name="Picture 37">
            <a:extLst>
              <a:ext uri="{FF2B5EF4-FFF2-40B4-BE49-F238E27FC236}">
                <a16:creationId xmlns:a16="http://schemas.microsoft.com/office/drawing/2014/main" id="{F6D604C5-EE59-C44D-4F77-FA86C80C2198}"/>
              </a:ext>
            </a:extLst>
          </p:cNvPr>
          <p:cNvPicPr>
            <a:picLocks noChangeAspect="1"/>
          </p:cNvPicPr>
          <p:nvPr/>
        </p:nvPicPr>
        <p:blipFill>
          <a:blip r:embed="rId12">
            <a:extLst>
              <a:ext uri="{96DAC541-7B7A-43D3-8B79-37D633B846F1}">
                <asvg:svgBlip xmlns:asvg="http://schemas.microsoft.com/office/drawing/2016/SVG/main" r:embed="rId13"/>
              </a:ext>
            </a:extLst>
          </a:blip>
          <a:srcRect/>
          <a:stretch/>
        </p:blipFill>
        <p:spPr>
          <a:xfrm>
            <a:off x="717551" y="1694278"/>
            <a:ext cx="1280158" cy="890545"/>
          </a:xfrm>
          <a:prstGeom prst="rect">
            <a:avLst/>
          </a:prstGeom>
        </p:spPr>
      </p:pic>
      <p:pic>
        <p:nvPicPr>
          <p:cNvPr id="42" name="Picture 37">
            <a:extLst>
              <a:ext uri="{FF2B5EF4-FFF2-40B4-BE49-F238E27FC236}">
                <a16:creationId xmlns:a16="http://schemas.microsoft.com/office/drawing/2014/main" id="{49DCA110-C66B-3930-6D65-B18F70F1483A}"/>
              </a:ext>
            </a:extLst>
          </p:cNvPr>
          <p:cNvPicPr>
            <a:picLocks noChangeAspect="1"/>
          </p:cNvPicPr>
          <p:nvPr/>
        </p:nvPicPr>
        <p:blipFill>
          <a:blip r:embed="rId14">
            <a:extLst>
              <a:ext uri="{96DAC541-7B7A-43D3-8B79-37D633B846F1}">
                <asvg:svgBlip xmlns:asvg="http://schemas.microsoft.com/office/drawing/2016/SVG/main" r:embed="rId15"/>
              </a:ext>
            </a:extLst>
          </a:blip>
          <a:srcRect/>
          <a:stretch/>
        </p:blipFill>
        <p:spPr>
          <a:xfrm>
            <a:off x="717551" y="190500"/>
            <a:ext cx="1280158" cy="890545"/>
          </a:xfrm>
          <a:prstGeom prst="rect">
            <a:avLst/>
          </a:prstGeom>
        </p:spPr>
      </p:pic>
      <p:pic>
        <p:nvPicPr>
          <p:cNvPr id="43" name="Picture 37">
            <a:extLst>
              <a:ext uri="{FF2B5EF4-FFF2-40B4-BE49-F238E27FC236}">
                <a16:creationId xmlns:a16="http://schemas.microsoft.com/office/drawing/2014/main" id="{0A25FBA7-5E82-A5E4-9ED4-4A6520ECD0A8}"/>
              </a:ext>
            </a:extLst>
          </p:cNvPr>
          <p:cNvPicPr>
            <a:picLocks noChangeAspect="1"/>
          </p:cNvPicPr>
          <p:nvPr/>
        </p:nvPicPr>
        <p:blipFill>
          <a:blip r:embed="rId16">
            <a:extLst>
              <a:ext uri="{96DAC541-7B7A-43D3-8B79-37D633B846F1}">
                <asvg:svgBlip xmlns:asvg="http://schemas.microsoft.com/office/drawing/2016/SVG/main" r:embed="rId17"/>
              </a:ext>
            </a:extLst>
          </a:blip>
          <a:srcRect/>
          <a:stretch/>
        </p:blipFill>
        <p:spPr>
          <a:xfrm>
            <a:off x="2369147" y="190500"/>
            <a:ext cx="1280158" cy="890545"/>
          </a:xfrm>
          <a:prstGeom prst="rect">
            <a:avLst/>
          </a:prstGeom>
        </p:spPr>
      </p:pic>
      <p:pic>
        <p:nvPicPr>
          <p:cNvPr id="44" name="Picture 37">
            <a:extLst>
              <a:ext uri="{FF2B5EF4-FFF2-40B4-BE49-F238E27FC236}">
                <a16:creationId xmlns:a16="http://schemas.microsoft.com/office/drawing/2014/main" id="{60D00CF3-FF51-F573-26B4-42B01CFB62A9}"/>
              </a:ext>
            </a:extLst>
          </p:cNvPr>
          <p:cNvPicPr>
            <a:picLocks noChangeAspect="1"/>
          </p:cNvPicPr>
          <p:nvPr/>
        </p:nvPicPr>
        <p:blipFill>
          <a:blip r:embed="rId18">
            <a:extLst>
              <a:ext uri="{96DAC541-7B7A-43D3-8B79-37D633B846F1}">
                <asvg:svgBlip xmlns:asvg="http://schemas.microsoft.com/office/drawing/2016/SVG/main" r:embed="rId19"/>
              </a:ext>
            </a:extLst>
          </a:blip>
          <a:srcRect/>
          <a:stretch/>
        </p:blipFill>
        <p:spPr>
          <a:xfrm>
            <a:off x="2474899" y="1694278"/>
            <a:ext cx="1068654" cy="890545"/>
          </a:xfrm>
          <a:prstGeom prst="rect">
            <a:avLst/>
          </a:prstGeom>
        </p:spPr>
      </p:pic>
      <p:pic>
        <p:nvPicPr>
          <p:cNvPr id="45" name="Picture 37">
            <a:extLst>
              <a:ext uri="{FF2B5EF4-FFF2-40B4-BE49-F238E27FC236}">
                <a16:creationId xmlns:a16="http://schemas.microsoft.com/office/drawing/2014/main" id="{3725FDEC-9B28-5A16-2CAD-4BED08AB0D58}"/>
              </a:ext>
            </a:extLst>
          </p:cNvPr>
          <p:cNvPicPr>
            <a:picLocks noChangeAspect="1"/>
          </p:cNvPicPr>
          <p:nvPr/>
        </p:nvPicPr>
        <p:blipFill>
          <a:blip r:embed="rId20">
            <a:extLst>
              <a:ext uri="{96DAC541-7B7A-43D3-8B79-37D633B846F1}">
                <asvg:svgBlip xmlns:asvg="http://schemas.microsoft.com/office/drawing/2016/SVG/main" r:embed="rId21"/>
              </a:ext>
            </a:extLst>
          </a:blip>
          <a:srcRect/>
          <a:stretch/>
        </p:blipFill>
        <p:spPr>
          <a:xfrm>
            <a:off x="2369147" y="3198056"/>
            <a:ext cx="1280158" cy="890545"/>
          </a:xfrm>
          <a:prstGeom prst="rect">
            <a:avLst/>
          </a:prstGeom>
        </p:spPr>
      </p:pic>
      <p:pic>
        <p:nvPicPr>
          <p:cNvPr id="46" name="Picture 37">
            <a:extLst>
              <a:ext uri="{FF2B5EF4-FFF2-40B4-BE49-F238E27FC236}">
                <a16:creationId xmlns:a16="http://schemas.microsoft.com/office/drawing/2014/main" id="{6713767B-9F06-A747-980E-D2F5BD679D5E}"/>
              </a:ext>
            </a:extLst>
          </p:cNvPr>
          <p:cNvPicPr>
            <a:picLocks noChangeAspect="1"/>
          </p:cNvPicPr>
          <p:nvPr/>
        </p:nvPicPr>
        <p:blipFill>
          <a:blip r:embed="rId22">
            <a:extLst>
              <a:ext uri="{96DAC541-7B7A-43D3-8B79-37D633B846F1}">
                <asvg:svgBlip xmlns:asvg="http://schemas.microsoft.com/office/drawing/2016/SVG/main" r:embed="rId23"/>
              </a:ext>
            </a:extLst>
          </a:blip>
          <a:srcRect/>
          <a:stretch/>
        </p:blipFill>
        <p:spPr>
          <a:xfrm>
            <a:off x="2369147" y="4701833"/>
            <a:ext cx="1280158" cy="890545"/>
          </a:xfrm>
          <a:prstGeom prst="rect">
            <a:avLst/>
          </a:prstGeom>
        </p:spPr>
      </p:pic>
      <p:pic>
        <p:nvPicPr>
          <p:cNvPr id="47" name="Picture 37">
            <a:extLst>
              <a:ext uri="{FF2B5EF4-FFF2-40B4-BE49-F238E27FC236}">
                <a16:creationId xmlns:a16="http://schemas.microsoft.com/office/drawing/2014/main" id="{44BB04F8-E7B7-D3C5-3647-FC11657A8AF5}"/>
              </a:ext>
            </a:extLst>
          </p:cNvPr>
          <p:cNvPicPr>
            <a:picLocks noChangeAspect="1"/>
          </p:cNvPicPr>
          <p:nvPr/>
        </p:nvPicPr>
        <p:blipFill>
          <a:blip r:embed="rId24"/>
          <a:srcRect/>
          <a:stretch/>
        </p:blipFill>
        <p:spPr>
          <a:xfrm>
            <a:off x="4020742" y="418512"/>
            <a:ext cx="1280160" cy="824136"/>
          </a:xfrm>
          <a:prstGeom prst="rect">
            <a:avLst/>
          </a:prstGeom>
        </p:spPr>
      </p:pic>
      <p:pic>
        <p:nvPicPr>
          <p:cNvPr id="48" name="Picture 37">
            <a:extLst>
              <a:ext uri="{FF2B5EF4-FFF2-40B4-BE49-F238E27FC236}">
                <a16:creationId xmlns:a16="http://schemas.microsoft.com/office/drawing/2014/main" id="{B62D9D3E-DB72-4233-FB21-010652F1BEFF}"/>
              </a:ext>
            </a:extLst>
          </p:cNvPr>
          <p:cNvPicPr>
            <a:picLocks noChangeAspect="1"/>
          </p:cNvPicPr>
          <p:nvPr/>
        </p:nvPicPr>
        <p:blipFill>
          <a:blip r:embed="rId25"/>
          <a:srcRect/>
          <a:stretch/>
        </p:blipFill>
        <p:spPr>
          <a:xfrm>
            <a:off x="5672338" y="518045"/>
            <a:ext cx="1280160" cy="625071"/>
          </a:xfrm>
          <a:prstGeom prst="rect">
            <a:avLst/>
          </a:prstGeom>
        </p:spPr>
      </p:pic>
      <p:pic>
        <p:nvPicPr>
          <p:cNvPr id="49" name="Picture 37">
            <a:extLst>
              <a:ext uri="{FF2B5EF4-FFF2-40B4-BE49-F238E27FC236}">
                <a16:creationId xmlns:a16="http://schemas.microsoft.com/office/drawing/2014/main" id="{0BC5E5A4-3131-81D1-CACE-1A1DD9203A80}"/>
              </a:ext>
            </a:extLst>
          </p:cNvPr>
          <p:cNvPicPr>
            <a:picLocks noChangeAspect="1"/>
          </p:cNvPicPr>
          <p:nvPr/>
        </p:nvPicPr>
        <p:blipFill>
          <a:blip r:embed="rId26"/>
          <a:srcRect/>
          <a:stretch/>
        </p:blipFill>
        <p:spPr>
          <a:xfrm>
            <a:off x="4020742" y="3603441"/>
            <a:ext cx="1280160" cy="469391"/>
          </a:xfrm>
          <a:prstGeom prst="rect">
            <a:avLst/>
          </a:prstGeom>
        </p:spPr>
      </p:pic>
      <p:grpSp>
        <p:nvGrpSpPr>
          <p:cNvPr id="6" name="Group 5">
            <a:extLst>
              <a:ext uri="{FF2B5EF4-FFF2-40B4-BE49-F238E27FC236}">
                <a16:creationId xmlns:a16="http://schemas.microsoft.com/office/drawing/2014/main" id="{6684133C-1458-54FA-1BDA-6E02E28B5201}"/>
              </a:ext>
            </a:extLst>
          </p:cNvPr>
          <p:cNvGrpSpPr/>
          <p:nvPr/>
        </p:nvGrpSpPr>
        <p:grpSpPr>
          <a:xfrm>
            <a:off x="5672338" y="3198056"/>
            <a:ext cx="1280160" cy="1280160"/>
            <a:chOff x="5672338" y="1694278"/>
            <a:chExt cx="1280160" cy="1280160"/>
          </a:xfrm>
        </p:grpSpPr>
        <p:sp>
          <p:nvSpPr>
            <p:cNvPr id="7" name="Rectangle 6">
              <a:extLst>
                <a:ext uri="{FF2B5EF4-FFF2-40B4-BE49-F238E27FC236}">
                  <a16:creationId xmlns:a16="http://schemas.microsoft.com/office/drawing/2014/main" id="{A9A9A686-13EB-1998-44AA-165BD621C9DB}"/>
                </a:ext>
              </a:extLst>
            </p:cNvPr>
            <p:cNvSpPr/>
            <p:nvPr/>
          </p:nvSpPr>
          <p:spPr>
            <a:xfrm>
              <a:off x="5672338" y="1694278"/>
              <a:ext cx="1280160" cy="1280160"/>
            </a:xfrm>
            <a:prstGeom prst="rect">
              <a:avLst/>
            </a:prstGeom>
            <a:no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r>
                <a:rPr lang="en-US" dirty="0">
                  <a:solidFill>
                    <a:schemeClr val="tx1"/>
                  </a:solidFill>
                  <a:latin typeface="DINPro-Black" panose="02000503030000020004" pitchFamily="50" charset="0"/>
                  <a:ea typeface="Source Sans Pro Black" panose="020B0803030403020204" pitchFamily="34" charset="0"/>
                </a:rPr>
                <a:t>CUDA-Q</a:t>
              </a:r>
            </a:p>
          </p:txBody>
        </p:sp>
        <p:pic>
          <p:nvPicPr>
            <p:cNvPr id="50" name="Picture 37">
              <a:extLst>
                <a:ext uri="{FF2B5EF4-FFF2-40B4-BE49-F238E27FC236}">
                  <a16:creationId xmlns:a16="http://schemas.microsoft.com/office/drawing/2014/main" id="{35528C93-4763-7F21-032A-4E4D0CF86CC3}"/>
                </a:ext>
              </a:extLst>
            </p:cNvPr>
            <p:cNvPicPr>
              <a:picLocks noChangeAspect="1"/>
            </p:cNvPicPr>
            <p:nvPr/>
          </p:nvPicPr>
          <p:blipFill>
            <a:blip r:embed="rId27">
              <a:extLst>
                <a:ext uri="{96DAC541-7B7A-43D3-8B79-37D633B846F1}">
                  <asvg:svgBlip xmlns:asvg="http://schemas.microsoft.com/office/drawing/2016/SVG/main" r:embed="rId28"/>
                </a:ext>
              </a:extLst>
            </a:blip>
            <a:srcRect/>
            <a:stretch/>
          </p:blipFill>
          <p:spPr>
            <a:xfrm>
              <a:off x="5862984" y="1694278"/>
              <a:ext cx="898867" cy="898867"/>
            </a:xfrm>
            <a:prstGeom prst="rect">
              <a:avLst/>
            </a:prstGeom>
          </p:spPr>
        </p:pic>
      </p:grpSp>
      <p:grpSp>
        <p:nvGrpSpPr>
          <p:cNvPr id="4" name="Group 3">
            <a:extLst>
              <a:ext uri="{FF2B5EF4-FFF2-40B4-BE49-F238E27FC236}">
                <a16:creationId xmlns:a16="http://schemas.microsoft.com/office/drawing/2014/main" id="{E7CF825F-8F89-AD15-6ABC-7B048212EE72}"/>
              </a:ext>
            </a:extLst>
          </p:cNvPr>
          <p:cNvGrpSpPr/>
          <p:nvPr/>
        </p:nvGrpSpPr>
        <p:grpSpPr>
          <a:xfrm>
            <a:off x="8975530" y="3198056"/>
            <a:ext cx="1280160" cy="1280160"/>
            <a:chOff x="5672338" y="3198056"/>
            <a:chExt cx="1280160" cy="1280160"/>
          </a:xfrm>
        </p:grpSpPr>
        <p:sp>
          <p:nvSpPr>
            <p:cNvPr id="13" name="Rectangle 12">
              <a:extLst>
                <a:ext uri="{FF2B5EF4-FFF2-40B4-BE49-F238E27FC236}">
                  <a16:creationId xmlns:a16="http://schemas.microsoft.com/office/drawing/2014/main" id="{EAB302EA-3637-6D34-B8D8-FCEFAEFD091A}"/>
                </a:ext>
              </a:extLst>
            </p:cNvPr>
            <p:cNvSpPr/>
            <p:nvPr/>
          </p:nvSpPr>
          <p:spPr>
            <a:xfrm>
              <a:off x="5672338" y="3198056"/>
              <a:ext cx="1280160" cy="1280160"/>
            </a:xfrm>
            <a:prstGeom prst="rect">
              <a:avLst/>
            </a:prstGeom>
            <a:no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r>
                <a:rPr lang="en-US" dirty="0">
                  <a:solidFill>
                    <a:schemeClr val="tx1"/>
                  </a:solidFill>
                  <a:latin typeface="DINPro-Black" panose="02000503030000020004" pitchFamily="50" charset="0"/>
                  <a:ea typeface="Source Sans Pro Black" panose="020B0803030403020204" pitchFamily="34" charset="0"/>
                </a:rPr>
                <a:t>NCCL</a:t>
              </a:r>
            </a:p>
          </p:txBody>
        </p:sp>
        <p:pic>
          <p:nvPicPr>
            <p:cNvPr id="51" name="Picture 37">
              <a:extLst>
                <a:ext uri="{FF2B5EF4-FFF2-40B4-BE49-F238E27FC236}">
                  <a16:creationId xmlns:a16="http://schemas.microsoft.com/office/drawing/2014/main" id="{5C24B457-8F54-C876-B887-003C57EE83B3}"/>
                </a:ext>
              </a:extLst>
            </p:cNvPr>
            <p:cNvPicPr>
              <a:picLocks noChangeAspect="1"/>
            </p:cNvPicPr>
            <p:nvPr/>
          </p:nvPicPr>
          <p:blipFill>
            <a:blip r:embed="rId29">
              <a:extLst>
                <a:ext uri="{96DAC541-7B7A-43D3-8B79-37D633B846F1}">
                  <asvg:svgBlip xmlns:asvg="http://schemas.microsoft.com/office/drawing/2016/SVG/main" r:embed="rId30"/>
                </a:ext>
              </a:extLst>
            </a:blip>
            <a:srcRect/>
            <a:stretch/>
          </p:blipFill>
          <p:spPr>
            <a:xfrm>
              <a:off x="5672338" y="3198056"/>
              <a:ext cx="1280160" cy="890545"/>
            </a:xfrm>
            <a:prstGeom prst="rect">
              <a:avLst/>
            </a:prstGeom>
          </p:spPr>
        </p:pic>
      </p:grpSp>
      <p:grpSp>
        <p:nvGrpSpPr>
          <p:cNvPr id="5" name="Group 4">
            <a:extLst>
              <a:ext uri="{FF2B5EF4-FFF2-40B4-BE49-F238E27FC236}">
                <a16:creationId xmlns:a16="http://schemas.microsoft.com/office/drawing/2014/main" id="{B30E2970-C989-A94C-B90F-5AC70653E9DB}"/>
              </a:ext>
            </a:extLst>
          </p:cNvPr>
          <p:cNvGrpSpPr/>
          <p:nvPr/>
        </p:nvGrpSpPr>
        <p:grpSpPr>
          <a:xfrm>
            <a:off x="8975530" y="1694278"/>
            <a:ext cx="1280160" cy="1280160"/>
            <a:chOff x="11606461" y="2781592"/>
            <a:chExt cx="1280160" cy="1280160"/>
          </a:xfrm>
        </p:grpSpPr>
        <p:sp>
          <p:nvSpPr>
            <p:cNvPr id="14" name="Rectangle 13">
              <a:extLst>
                <a:ext uri="{FF2B5EF4-FFF2-40B4-BE49-F238E27FC236}">
                  <a16:creationId xmlns:a16="http://schemas.microsoft.com/office/drawing/2014/main" id="{D4245608-9015-2DD8-EFD7-5EE9874E8031}"/>
                </a:ext>
              </a:extLst>
            </p:cNvPr>
            <p:cNvSpPr/>
            <p:nvPr/>
          </p:nvSpPr>
          <p:spPr>
            <a:xfrm>
              <a:off x="11606461" y="2781592"/>
              <a:ext cx="1280160" cy="1280160"/>
            </a:xfrm>
            <a:prstGeom prst="rect">
              <a:avLst/>
            </a:prstGeom>
            <a:no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r>
                <a:rPr lang="en-US" dirty="0">
                  <a:solidFill>
                    <a:schemeClr val="tx1"/>
                  </a:solidFill>
                  <a:latin typeface="DINPro-Black" panose="02000503030000020004" pitchFamily="50" charset="0"/>
                  <a:ea typeface="Source Sans Pro Black" panose="020B0803030403020204" pitchFamily="34" charset="0"/>
                </a:rPr>
                <a:t>NVSHMEM</a:t>
              </a:r>
            </a:p>
          </p:txBody>
        </p:sp>
        <p:pic>
          <p:nvPicPr>
            <p:cNvPr id="52" name="Picture 37">
              <a:extLst>
                <a:ext uri="{FF2B5EF4-FFF2-40B4-BE49-F238E27FC236}">
                  <a16:creationId xmlns:a16="http://schemas.microsoft.com/office/drawing/2014/main" id="{7538BA38-65B9-51A8-AC52-7FECDD074665}"/>
                </a:ext>
              </a:extLst>
            </p:cNvPr>
            <p:cNvPicPr>
              <a:picLocks noChangeAspect="1"/>
            </p:cNvPicPr>
            <p:nvPr/>
          </p:nvPicPr>
          <p:blipFill>
            <a:blip r:embed="rId31">
              <a:extLst>
                <a:ext uri="{96DAC541-7B7A-43D3-8B79-37D633B846F1}">
                  <asvg:svgBlip xmlns:asvg="http://schemas.microsoft.com/office/drawing/2016/SVG/main" r:embed="rId32"/>
                </a:ext>
              </a:extLst>
            </a:blip>
            <a:srcRect/>
            <a:stretch/>
          </p:blipFill>
          <p:spPr>
            <a:xfrm>
              <a:off x="11606461" y="2781592"/>
              <a:ext cx="1280160" cy="890545"/>
            </a:xfrm>
            <a:prstGeom prst="rect">
              <a:avLst/>
            </a:prstGeom>
          </p:spPr>
        </p:pic>
      </p:grpSp>
    </p:spTree>
    <p:extLst>
      <p:ext uri="{BB962C8B-B14F-4D97-AF65-F5344CB8AC3E}">
        <p14:creationId xmlns:p14="http://schemas.microsoft.com/office/powerpoint/2010/main" val="4077374482"/>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353D1EF2-65A2-3758-4D39-D88D1AF9CC3B}"/>
              </a:ext>
            </a:extLst>
          </p:cNvPr>
          <p:cNvSpPr>
            <a:spLocks noGrp="1"/>
          </p:cNvSpPr>
          <p:nvPr>
            <p:ph type="ftr" sz="quarter" idx="12"/>
          </p:nvPr>
        </p:nvSpPr>
        <p:spPr/>
        <p:txBody>
          <a:bodyPr/>
          <a:lstStyle/>
          <a:p>
            <a:r>
              <a:rPr lang="en-US"/>
              <a:t>Copyright (C) 2026 NVIDIA</a:t>
            </a:r>
            <a:endParaRPr lang="en-US" dirty="0"/>
          </a:p>
        </p:txBody>
      </p:sp>
      <p:sp>
        <p:nvSpPr>
          <p:cNvPr id="3" name="Slide Number Placeholder 2">
            <a:extLst>
              <a:ext uri="{FF2B5EF4-FFF2-40B4-BE49-F238E27FC236}">
                <a16:creationId xmlns:a16="http://schemas.microsoft.com/office/drawing/2014/main" id="{1C7D4932-5DC7-E6A9-E2FB-73949E0D66FC}"/>
              </a:ext>
            </a:extLst>
          </p:cNvPr>
          <p:cNvSpPr>
            <a:spLocks noGrp="1"/>
          </p:cNvSpPr>
          <p:nvPr>
            <p:ph type="sldNum" sz="quarter" idx="11"/>
          </p:nvPr>
        </p:nvSpPr>
        <p:spPr/>
        <p:txBody>
          <a:bodyPr/>
          <a:lstStyle/>
          <a:p>
            <a:fld id="{27D56BB5-3061-446C-8933-086D56C9C75B}" type="slidenum">
              <a:rPr lang="en-US" smtClean="0"/>
              <a:t>161</a:t>
            </a:fld>
            <a:endParaRPr lang="en-US"/>
          </a:p>
        </p:txBody>
      </p:sp>
      <p:graphicFrame>
        <p:nvGraphicFramePr>
          <p:cNvPr id="4" name="Table 3">
            <a:extLst>
              <a:ext uri="{FF2B5EF4-FFF2-40B4-BE49-F238E27FC236}">
                <a16:creationId xmlns:a16="http://schemas.microsoft.com/office/drawing/2014/main" id="{A58324B4-C4C4-2BAB-4F36-DFBD4D5333CB}"/>
              </a:ext>
            </a:extLst>
          </p:cNvPr>
          <p:cNvGraphicFramePr>
            <a:graphicFrameLocks noGrp="1"/>
          </p:cNvGraphicFramePr>
          <p:nvPr/>
        </p:nvGraphicFramePr>
        <p:xfrm>
          <a:off x="4564378" y="320137"/>
          <a:ext cx="5394960" cy="5257800"/>
        </p:xfrm>
        <a:graphic>
          <a:graphicData uri="http://schemas.openxmlformats.org/drawingml/2006/table">
            <a:tbl>
              <a:tblPr>
                <a:tableStyleId>{5C22544A-7EE6-4342-B048-85BDC9FD1C3A}</a:tableStyleId>
              </a:tblPr>
              <a:tblGrid>
                <a:gridCol w="731520">
                  <a:extLst>
                    <a:ext uri="{9D8B030D-6E8A-4147-A177-3AD203B41FA5}">
                      <a16:colId xmlns:a16="http://schemas.microsoft.com/office/drawing/2014/main" val="785985627"/>
                    </a:ext>
                  </a:extLst>
                </a:gridCol>
                <a:gridCol w="4663440">
                  <a:extLst>
                    <a:ext uri="{9D8B030D-6E8A-4147-A177-3AD203B41FA5}">
                      <a16:colId xmlns:a16="http://schemas.microsoft.com/office/drawing/2014/main" val="2443533154"/>
                    </a:ext>
                  </a:extLst>
                </a:gridCol>
              </a:tblGrid>
              <a:tr h="274320">
                <a:tc gridSpan="2">
                  <a:txBody>
                    <a:bodyPr/>
                    <a:lstStyle/>
                    <a:p>
                      <a:pPr algn="ctr">
                        <a:lnSpc>
                          <a:spcPct val="100000"/>
                        </a:lnSpc>
                        <a:spcBef>
                          <a:spcPts val="0"/>
                        </a:spcBef>
                      </a:pPr>
                      <a:r>
                        <a:rPr lang="en-US" sz="1400" b="0" spc="0" dirty="0">
                          <a:solidFill>
                            <a:srgbClr val="00B050"/>
                          </a:solidFill>
                          <a:latin typeface="+mj-lt"/>
                        </a:rPr>
                        <a:t>GENERAL CUDA</a:t>
                      </a:r>
                    </a:p>
                  </a:txBody>
                  <a:tcPr marL="36679" marR="36679" marT="18340" marB="1834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pPr>
                        <a:lnSpc>
                          <a:spcPct val="100000"/>
                        </a:lnSpc>
                        <a:spcBef>
                          <a:spcPts val="0"/>
                        </a:spcBef>
                      </a:pPr>
                      <a:endParaRPr lang="en-US" sz="3200" b="1" dirty="0">
                        <a:latin typeface="+mn-lt"/>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2287921"/>
                  </a:ext>
                </a:extLst>
              </a:tr>
              <a:tr h="228600">
                <a:tc>
                  <a:txBody>
                    <a:bodyPr/>
                    <a:lstStyle/>
                    <a:p>
                      <a:pPr marL="0" lvl="1">
                        <a:lnSpc>
                          <a:spcPct val="100000"/>
                        </a:lnSpc>
                        <a:spcBef>
                          <a:spcPts val="0"/>
                        </a:spcBef>
                        <a:buNone/>
                      </a:pPr>
                      <a:r>
                        <a:rPr lang="en-US" sz="1200" b="0" spc="0" dirty="0">
                          <a:latin typeface="+mn-lt"/>
                          <a:hlinkClick r:id="rId3"/>
                        </a:rPr>
                        <a:t>S72571</a:t>
                      </a:r>
                      <a:endParaRPr lang="en-US" sz="1200" b="0" spc="0" dirty="0">
                        <a:latin typeface="+mn-lt"/>
                      </a:endParaRPr>
                    </a:p>
                  </a:txBody>
                  <a:tcPr marL="36679" marR="36679" marT="18340" marB="1834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lvl="1">
                        <a:lnSpc>
                          <a:spcPct val="100000"/>
                        </a:lnSpc>
                        <a:spcBef>
                          <a:spcPts val="0"/>
                        </a:spcBef>
                        <a:buNone/>
                      </a:pPr>
                      <a:r>
                        <a:rPr lang="en-US" sz="1200" b="0" spc="0" baseline="0" dirty="0">
                          <a:solidFill>
                            <a:schemeClr val="tx1"/>
                          </a:solidFill>
                          <a:latin typeface="+mn-lt"/>
                        </a:rPr>
                        <a:t>What’s CUDA All About Anyways?</a:t>
                      </a:r>
                    </a:p>
                  </a:txBody>
                  <a:tcPr marL="36679" marR="36679" marT="18340" marB="1834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09707400"/>
                  </a:ext>
                </a:extLst>
              </a:tr>
              <a:tr h="228600">
                <a:tc>
                  <a:txBody>
                    <a:bodyPr/>
                    <a:lstStyle/>
                    <a:p>
                      <a:pPr marL="0" lvl="1">
                        <a:lnSpc>
                          <a:spcPct val="100000"/>
                        </a:lnSpc>
                        <a:spcBef>
                          <a:spcPts val="0"/>
                        </a:spcBef>
                        <a:buNone/>
                      </a:pPr>
                      <a:r>
                        <a:rPr lang="en-US" sz="1200" b="0" spc="0" dirty="0">
                          <a:latin typeface="+mn-lt"/>
                          <a:hlinkClick r:id="rId4"/>
                        </a:rPr>
                        <a:t>S72897</a:t>
                      </a:r>
                      <a:endParaRPr lang="en-US" sz="1200" b="0" spc="0" dirty="0">
                        <a:latin typeface="+mn-lt"/>
                      </a:endParaRPr>
                    </a:p>
                  </a:txBody>
                  <a:tcPr marL="36679" marR="36679" marT="18340" marB="1834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lvl="1">
                        <a:lnSpc>
                          <a:spcPct val="100000"/>
                        </a:lnSpc>
                        <a:spcBef>
                          <a:spcPts val="0"/>
                        </a:spcBef>
                        <a:buNone/>
                      </a:pPr>
                      <a:r>
                        <a:rPr lang="en-US" sz="1200" b="0" spc="0" dirty="0">
                          <a:solidFill>
                            <a:schemeClr val="tx1"/>
                          </a:solidFill>
                          <a:latin typeface="+mn-lt"/>
                        </a:rPr>
                        <a:t>How To Write A CUDA Program</a:t>
                      </a:r>
                    </a:p>
                  </a:txBody>
                  <a:tcPr marL="36679" marR="36679" marT="18340" marB="1834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740983306"/>
                  </a:ext>
                </a:extLst>
              </a:tr>
              <a:tr h="228600">
                <a:tc>
                  <a:txBody>
                    <a:bodyPr/>
                    <a:lstStyle/>
                    <a:p>
                      <a:r>
                        <a:rPr lang="en-US" sz="1200" b="0" spc="0" dirty="0">
                          <a:latin typeface="+mn-lt"/>
                          <a:hlinkClick r:id="rId5"/>
                        </a:rPr>
                        <a:t>S72527</a:t>
                      </a:r>
                      <a:endParaRPr lang="en-US" sz="1200" b="0" spc="0" dirty="0">
                        <a:latin typeface="+mn-lt"/>
                      </a:endParaRPr>
                    </a:p>
                  </a:txBody>
                  <a:tcPr marL="36679" marR="36679" marT="18340" marB="1834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1" indent="0" algn="l" defTabSz="2743200" rtl="0" eaLnBrk="1" fontAlgn="auto" latinLnBrk="0" hangingPunct="1">
                        <a:lnSpc>
                          <a:spcPct val="100000"/>
                        </a:lnSpc>
                        <a:spcBef>
                          <a:spcPts val="0"/>
                        </a:spcBef>
                        <a:spcAft>
                          <a:spcPts val="0"/>
                        </a:spcAft>
                        <a:buClrTx/>
                        <a:buSzTx/>
                        <a:buFontTx/>
                        <a:buNone/>
                        <a:tabLst/>
                        <a:defRPr/>
                      </a:pPr>
                      <a:r>
                        <a:rPr lang="en-US" sz="1200" b="0" spc="0" baseline="0" dirty="0">
                          <a:solidFill>
                            <a:schemeClr val="tx1"/>
                          </a:solidFill>
                          <a:latin typeface="+mn-lt"/>
                        </a:rPr>
                        <a:t>Debugging &amp; Optimizing CUDA with Intelligent Developer Tools</a:t>
                      </a:r>
                      <a:endParaRPr lang="en-US" sz="1200" b="0" spc="0" baseline="0" dirty="0">
                        <a:solidFill>
                          <a:schemeClr val="tx1"/>
                        </a:solidFill>
                        <a:latin typeface="+mn-lt"/>
                        <a:cs typeface="NVIDIA Sans"/>
                      </a:endParaRPr>
                    </a:p>
                  </a:txBody>
                  <a:tcPr marL="36679" marR="36679" marT="18340" marB="1834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12613105"/>
                  </a:ext>
                </a:extLst>
              </a:tr>
              <a:tr h="274320">
                <a:tc gridSpan="2">
                  <a:txBody>
                    <a:bodyPr/>
                    <a:lstStyle/>
                    <a:p>
                      <a:pPr algn="ctr">
                        <a:lnSpc>
                          <a:spcPct val="100000"/>
                        </a:lnSpc>
                        <a:spcBef>
                          <a:spcPts val="0"/>
                        </a:spcBef>
                      </a:pPr>
                      <a:r>
                        <a:rPr lang="en-US" sz="1400" b="0" spc="0" dirty="0">
                          <a:solidFill>
                            <a:srgbClr val="00B050"/>
                          </a:solidFill>
                          <a:latin typeface="+mj-lt"/>
                          <a:cs typeface="NVIDIA Sans"/>
                        </a:rPr>
                        <a:t>CUDA PYTHON</a:t>
                      </a:r>
                    </a:p>
                  </a:txBody>
                  <a:tcPr marL="36679" marR="36679" marT="18340" marB="1834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pPr>
                        <a:lnSpc>
                          <a:spcPct val="100000"/>
                        </a:lnSpc>
                        <a:spcBef>
                          <a:spcPts val="0"/>
                        </a:spcBef>
                      </a:pPr>
                      <a:endParaRPr lang="en-US" sz="3200" b="1" dirty="0">
                        <a:latin typeface="+mn-lt"/>
                        <a:cs typeface="NVIDIA San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949607749"/>
                  </a:ext>
                </a:extLst>
              </a:tr>
              <a:tr h="228600">
                <a:tc>
                  <a:txBody>
                    <a:bodyPr/>
                    <a:lstStyle/>
                    <a:p>
                      <a:pPr marL="0" lvl="1">
                        <a:lnSpc>
                          <a:spcPct val="100000"/>
                        </a:lnSpc>
                        <a:spcBef>
                          <a:spcPts val="0"/>
                        </a:spcBef>
                      </a:pPr>
                      <a:r>
                        <a:rPr lang="en-US" sz="1200" b="0" spc="0" dirty="0">
                          <a:latin typeface="+mn-lt"/>
                          <a:hlinkClick r:id="rId6"/>
                        </a:rPr>
                        <a:t>S72450</a:t>
                      </a:r>
                      <a:endParaRPr lang="en-US" sz="1200" b="0" spc="0" dirty="0">
                        <a:latin typeface="+mn-lt"/>
                      </a:endParaRPr>
                    </a:p>
                  </a:txBody>
                  <a:tcPr marL="36679" marR="36679" marT="18340" marB="1834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lvl="1">
                        <a:lnSpc>
                          <a:spcPct val="100000"/>
                        </a:lnSpc>
                        <a:spcBef>
                          <a:spcPts val="0"/>
                        </a:spcBef>
                      </a:pPr>
                      <a:r>
                        <a:rPr lang="en-US" sz="1200" b="0" spc="0" baseline="0" dirty="0">
                          <a:solidFill>
                            <a:schemeClr val="tx1"/>
                          </a:solidFill>
                          <a:latin typeface="+mn-lt"/>
                        </a:rPr>
                        <a:t>Accelerated Python: Tour of Community &amp; Ecosystem</a:t>
                      </a:r>
                    </a:p>
                  </a:txBody>
                  <a:tcPr marL="36679" marR="36679" marT="18340" marB="1834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008905217"/>
                  </a:ext>
                </a:extLst>
              </a:tr>
              <a:tr h="228600">
                <a:tc>
                  <a:txBody>
                    <a:bodyPr/>
                    <a:lstStyle/>
                    <a:p>
                      <a:pPr marL="0" lvl="1">
                        <a:lnSpc>
                          <a:spcPct val="100000"/>
                        </a:lnSpc>
                        <a:spcBef>
                          <a:spcPts val="0"/>
                        </a:spcBef>
                      </a:pPr>
                      <a:r>
                        <a:rPr lang="en-US" sz="1200" b="0" spc="0" dirty="0">
                          <a:latin typeface="+mn-lt"/>
                          <a:hlinkClick r:id="rId7"/>
                        </a:rPr>
                        <a:t>S72448</a:t>
                      </a:r>
                      <a:endParaRPr lang="en-US" sz="1200" b="0" spc="0" dirty="0">
                        <a:latin typeface="+mn-lt"/>
                      </a:endParaRPr>
                    </a:p>
                  </a:txBody>
                  <a:tcPr marL="36679" marR="36679" marT="18340" marB="1834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lvl="1">
                        <a:lnSpc>
                          <a:spcPct val="100000"/>
                        </a:lnSpc>
                        <a:spcBef>
                          <a:spcPts val="0"/>
                        </a:spcBef>
                      </a:pPr>
                      <a:r>
                        <a:rPr lang="en-US" sz="1200" b="0" spc="0" baseline="0" dirty="0">
                          <a:solidFill>
                            <a:schemeClr val="tx1"/>
                          </a:solidFill>
                          <a:latin typeface="+mn-lt"/>
                        </a:rPr>
                        <a:t>The CUDA Python Developer’s Toolbox</a:t>
                      </a:r>
                    </a:p>
                  </a:txBody>
                  <a:tcPr marL="36679" marR="36679" marT="18340" marB="1834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959234074"/>
                  </a:ext>
                </a:extLst>
              </a:tr>
              <a:tr h="228600">
                <a:tc>
                  <a:txBody>
                    <a:bodyPr/>
                    <a:lstStyle/>
                    <a:p>
                      <a:pPr marL="0" lvl="1">
                        <a:lnSpc>
                          <a:spcPct val="100000"/>
                        </a:lnSpc>
                        <a:spcBef>
                          <a:spcPts val="0"/>
                        </a:spcBef>
                      </a:pPr>
                      <a:r>
                        <a:rPr lang="en-US" sz="1200" b="0" spc="0" dirty="0">
                          <a:latin typeface="+mn-lt"/>
                          <a:hlinkClick r:id="rId8"/>
                        </a:rPr>
                        <a:t>S72449</a:t>
                      </a:r>
                      <a:endParaRPr lang="en-US" sz="1200" b="0" spc="0" dirty="0">
                        <a:latin typeface="+mn-lt"/>
                      </a:endParaRPr>
                    </a:p>
                  </a:txBody>
                  <a:tcPr marL="36679" marR="36679" marT="18340" marB="1834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lvl="1">
                        <a:lnSpc>
                          <a:spcPct val="100000"/>
                        </a:lnSpc>
                        <a:spcBef>
                          <a:spcPts val="0"/>
                        </a:spcBef>
                      </a:pPr>
                      <a:r>
                        <a:rPr lang="en-US" sz="1200" b="0" spc="0" baseline="0" dirty="0">
                          <a:solidFill>
                            <a:schemeClr val="tx1"/>
                          </a:solidFill>
                          <a:latin typeface="+mn-lt"/>
                        </a:rPr>
                        <a:t>1001 Ways to Write CUDA Kernels in Python</a:t>
                      </a:r>
                    </a:p>
                  </a:txBody>
                  <a:tcPr marL="36679" marR="36679" marT="18340" marB="1834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621645612"/>
                  </a:ext>
                </a:extLst>
              </a:tr>
              <a:tr h="228600">
                <a:tc>
                  <a:txBody>
                    <a:bodyPr/>
                    <a:lstStyle/>
                    <a:p>
                      <a:pPr marL="0" lvl="1">
                        <a:lnSpc>
                          <a:spcPct val="100000"/>
                        </a:lnSpc>
                        <a:spcBef>
                          <a:spcPts val="0"/>
                        </a:spcBef>
                      </a:pPr>
                      <a:r>
                        <a:rPr lang="en-US" sz="1200" b="0" spc="0" dirty="0">
                          <a:latin typeface="+mn-lt"/>
                          <a:hlinkClick r:id="rId9"/>
                        </a:rPr>
                        <a:t>S74639</a:t>
                      </a:r>
                      <a:endParaRPr lang="en-US" sz="1200" b="0" spc="0" dirty="0">
                        <a:latin typeface="+mn-lt"/>
                        <a:cs typeface="NVIDIA Sans"/>
                      </a:endParaRPr>
                    </a:p>
                  </a:txBody>
                  <a:tcPr marL="36679" marR="36679" marT="18340" marB="1834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lvl="1">
                        <a:lnSpc>
                          <a:spcPct val="100000"/>
                        </a:lnSpc>
                        <a:spcBef>
                          <a:spcPts val="0"/>
                        </a:spcBef>
                      </a:pPr>
                      <a:r>
                        <a:rPr lang="en-US" sz="1200" b="0" i="0" spc="0" baseline="0" dirty="0">
                          <a:solidFill>
                            <a:schemeClr val="tx1"/>
                          </a:solidFill>
                          <a:effectLst/>
                          <a:latin typeface="+mn-lt"/>
                        </a:rPr>
                        <a:t>Tensor Core Programming in Python with CUTLASS 4.0</a:t>
                      </a:r>
                      <a:endParaRPr lang="en-US" sz="1200" b="0" spc="0" baseline="0" dirty="0">
                        <a:solidFill>
                          <a:schemeClr val="tx1"/>
                        </a:solidFill>
                        <a:latin typeface="+mn-lt"/>
                        <a:cs typeface="NVIDIA Sans"/>
                      </a:endParaRPr>
                    </a:p>
                  </a:txBody>
                  <a:tcPr marL="36679" marR="36679" marT="18340" marB="1834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223766644"/>
                  </a:ext>
                </a:extLst>
              </a:tr>
              <a:tr h="274320">
                <a:tc gridSpan="2">
                  <a:txBody>
                    <a:bodyPr/>
                    <a:lstStyle/>
                    <a:p>
                      <a:pPr algn="ctr">
                        <a:lnSpc>
                          <a:spcPct val="100000"/>
                        </a:lnSpc>
                        <a:spcBef>
                          <a:spcPts val="0"/>
                        </a:spcBef>
                      </a:pPr>
                      <a:r>
                        <a:rPr lang="en-US" sz="1400" b="0" spc="0" dirty="0">
                          <a:solidFill>
                            <a:srgbClr val="00B050"/>
                          </a:solidFill>
                          <a:latin typeface="+mj-lt"/>
                          <a:cs typeface="NVIDIA Sans"/>
                        </a:rPr>
                        <a:t>CUDA C++</a:t>
                      </a:r>
                    </a:p>
                  </a:txBody>
                  <a:tcPr marL="36679" marR="36679" marT="18340" marB="1834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pPr>
                        <a:lnSpc>
                          <a:spcPct val="100000"/>
                        </a:lnSpc>
                        <a:spcBef>
                          <a:spcPts val="0"/>
                        </a:spcBef>
                      </a:pPr>
                      <a:endParaRPr lang="en-US" sz="3200" b="1" dirty="0">
                        <a:latin typeface="+mn-lt"/>
                        <a:cs typeface="NVIDIA San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43982315"/>
                  </a:ext>
                </a:extLst>
              </a:tr>
              <a:tr h="228600">
                <a:tc>
                  <a:txBody>
                    <a:bodyPr/>
                    <a:lstStyle/>
                    <a:p>
                      <a:pPr marL="0" lvl="1">
                        <a:lnSpc>
                          <a:spcPct val="100000"/>
                        </a:lnSpc>
                        <a:spcBef>
                          <a:spcPts val="0"/>
                        </a:spcBef>
                      </a:pPr>
                      <a:r>
                        <a:rPr lang="en-US" sz="1200" b="0" spc="0" dirty="0">
                          <a:latin typeface="+mn-lt"/>
                          <a:hlinkClick r:id="rId10"/>
                        </a:rPr>
                        <a:t>S72574</a:t>
                      </a:r>
                      <a:endParaRPr lang="en-US" sz="1200" b="0" spc="0" dirty="0">
                        <a:latin typeface="+mn-lt"/>
                      </a:endParaRPr>
                    </a:p>
                  </a:txBody>
                  <a:tcPr marL="36679" marR="36679" marT="18340" marB="1834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lvl="1">
                        <a:lnSpc>
                          <a:spcPct val="100000"/>
                        </a:lnSpc>
                        <a:spcBef>
                          <a:spcPts val="0"/>
                        </a:spcBef>
                      </a:pPr>
                      <a:r>
                        <a:rPr lang="en-US" sz="1200" b="0" spc="0" baseline="0" dirty="0">
                          <a:solidFill>
                            <a:schemeClr val="tx1"/>
                          </a:solidFill>
                          <a:latin typeface="+mn-lt"/>
                        </a:rPr>
                        <a:t>Building CUDA Software at the Speed-of-Light</a:t>
                      </a:r>
                    </a:p>
                  </a:txBody>
                  <a:tcPr marL="36679" marR="36679" marT="18340" marB="1834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081056053"/>
                  </a:ext>
                </a:extLst>
              </a:tr>
              <a:tr h="228600">
                <a:tc>
                  <a:txBody>
                    <a:bodyPr/>
                    <a:lstStyle/>
                    <a:p>
                      <a:pPr marL="0" lvl="1">
                        <a:lnSpc>
                          <a:spcPct val="100000"/>
                        </a:lnSpc>
                        <a:spcBef>
                          <a:spcPts val="0"/>
                        </a:spcBef>
                      </a:pPr>
                      <a:r>
                        <a:rPr lang="en-US" sz="1200" b="0" spc="0" dirty="0">
                          <a:latin typeface="+mn-lt"/>
                          <a:hlinkClick r:id="rId11"/>
                        </a:rPr>
                        <a:t>S72572</a:t>
                      </a:r>
                      <a:endParaRPr lang="en-US" sz="1200" b="0" spc="0" dirty="0">
                        <a:latin typeface="+mn-lt"/>
                      </a:endParaRPr>
                    </a:p>
                  </a:txBody>
                  <a:tcPr marL="36679" marR="36679" marT="18340" marB="1834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lvl="1">
                        <a:lnSpc>
                          <a:spcPct val="100000"/>
                        </a:lnSpc>
                        <a:spcBef>
                          <a:spcPts val="0"/>
                        </a:spcBef>
                      </a:pPr>
                      <a:r>
                        <a:rPr lang="en-US" sz="1200" b="0" spc="0" baseline="0" dirty="0">
                          <a:solidFill>
                            <a:schemeClr val="tx1"/>
                          </a:solidFill>
                          <a:latin typeface="+mn-lt"/>
                        </a:rPr>
                        <a:t>The CUDA C++ Developer’s Toolbox</a:t>
                      </a:r>
                    </a:p>
                  </a:txBody>
                  <a:tcPr marL="36679" marR="36679" marT="18340" marB="1834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16922469"/>
                  </a:ext>
                </a:extLst>
              </a:tr>
              <a:tr h="228600">
                <a:tc>
                  <a:txBody>
                    <a:bodyPr/>
                    <a:lstStyle/>
                    <a:p>
                      <a:pPr marL="0" lvl="1">
                        <a:lnSpc>
                          <a:spcPct val="100000"/>
                        </a:lnSpc>
                        <a:spcBef>
                          <a:spcPts val="0"/>
                        </a:spcBef>
                      </a:pPr>
                      <a:r>
                        <a:rPr lang="en-US" sz="1200" b="0" spc="0" dirty="0">
                          <a:latin typeface="+mn-lt"/>
                          <a:hlinkClick r:id="rId12"/>
                        </a:rPr>
                        <a:t>S72575</a:t>
                      </a:r>
                      <a:endParaRPr lang="en-US" sz="1200" b="0" spc="0" dirty="0">
                        <a:latin typeface="+mn-lt"/>
                      </a:endParaRPr>
                    </a:p>
                  </a:txBody>
                  <a:tcPr marL="36679" marR="36679" marT="18340" marB="1834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lvl="1">
                        <a:lnSpc>
                          <a:spcPct val="100000"/>
                        </a:lnSpc>
                        <a:spcBef>
                          <a:spcPts val="0"/>
                        </a:spcBef>
                      </a:pPr>
                      <a:r>
                        <a:rPr lang="en-US" sz="1200" b="0" spc="0" baseline="0" dirty="0">
                          <a:solidFill>
                            <a:schemeClr val="tx1"/>
                          </a:solidFill>
                          <a:latin typeface="+mn-lt"/>
                        </a:rPr>
                        <a:t>How You Should Write a CUDA C++ Kernel</a:t>
                      </a:r>
                    </a:p>
                  </a:txBody>
                  <a:tcPr marL="36679" marR="36679" marT="18340" marB="1834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79868134"/>
                  </a:ext>
                </a:extLst>
              </a:tr>
              <a:tr h="274320">
                <a:tc gridSpan="2">
                  <a:txBody>
                    <a:bodyPr/>
                    <a:lstStyle/>
                    <a:p>
                      <a:pPr marL="0" marR="0" lvl="1" indent="0" algn="ctr" defTabSz="2743200" rtl="0" eaLnBrk="1" fontAlgn="auto" latinLnBrk="0" hangingPunct="1">
                        <a:lnSpc>
                          <a:spcPct val="100000"/>
                        </a:lnSpc>
                        <a:spcBef>
                          <a:spcPts val="0"/>
                        </a:spcBef>
                        <a:spcAft>
                          <a:spcPts val="0"/>
                        </a:spcAft>
                        <a:buClrTx/>
                        <a:buSzTx/>
                        <a:buFontTx/>
                        <a:buNone/>
                        <a:tabLst/>
                        <a:defRPr/>
                      </a:pPr>
                      <a:r>
                        <a:rPr lang="en-US" sz="1400" b="0" spc="0" dirty="0">
                          <a:solidFill>
                            <a:srgbClr val="00B050"/>
                          </a:solidFill>
                          <a:latin typeface="+mj-lt"/>
                          <a:ea typeface="Source Sans Pro Black" panose="020B0803030403020204" pitchFamily="34" charset="0"/>
                        </a:rPr>
                        <a:t>MULTI-GPU PROGRAMMING</a:t>
                      </a:r>
                    </a:p>
                  </a:txBody>
                  <a:tcPr marL="36677" marR="36677" marT="18339" marB="18339"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pPr marL="0" lvl="1" algn="r">
                        <a:lnSpc>
                          <a:spcPct val="100000"/>
                        </a:lnSpc>
                        <a:spcBef>
                          <a:spcPts val="0"/>
                        </a:spcBef>
                      </a:pPr>
                      <a:endParaRPr lang="en-US" sz="4300" spc="0" baseline="0" dirty="0">
                        <a:latin typeface="+mn-lt"/>
                      </a:endParaRPr>
                    </a:p>
                  </a:txBody>
                  <a:tcPr marL="122258" marR="122258" marT="61129" marB="61129"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88605040"/>
                  </a:ext>
                </a:extLst>
              </a:tr>
              <a:tr h="228600">
                <a:tc>
                  <a:txBody>
                    <a:bodyPr/>
                    <a:lstStyle/>
                    <a:p>
                      <a:pPr marL="0" lvl="1">
                        <a:lnSpc>
                          <a:spcPct val="100000"/>
                        </a:lnSpc>
                        <a:spcBef>
                          <a:spcPts val="0"/>
                        </a:spcBef>
                        <a:buNone/>
                      </a:pPr>
                      <a:r>
                        <a:rPr lang="en-US" sz="1200" b="0" spc="0" dirty="0">
                          <a:latin typeface="+mn-lt"/>
                          <a:hlinkClick r:id="rId13"/>
                        </a:rPr>
                        <a:t>S72576</a:t>
                      </a:r>
                      <a:endParaRPr lang="en-US" sz="1200" b="0" spc="0" dirty="0">
                        <a:latin typeface="+mn-lt"/>
                      </a:endParaRPr>
                    </a:p>
                  </a:txBody>
                  <a:tcPr marL="36677" marR="36677" marT="18339" marB="18339"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lvl="1" algn="l">
                        <a:lnSpc>
                          <a:spcPct val="100000"/>
                        </a:lnSpc>
                        <a:spcBef>
                          <a:spcPts val="0"/>
                        </a:spcBef>
                      </a:pPr>
                      <a:r>
                        <a:rPr lang="en-US" sz="1200" b="0" spc="0" baseline="0" dirty="0">
                          <a:solidFill>
                            <a:schemeClr val="tx1"/>
                          </a:solidFill>
                          <a:latin typeface="+mn-lt"/>
                        </a:rPr>
                        <a:t>Getting Started with Multi-GPU Scaling: Distributed Libraries</a:t>
                      </a:r>
                    </a:p>
                  </a:txBody>
                  <a:tcPr marL="36677" marR="36677" marT="18339" marB="18339"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96566315"/>
                  </a:ext>
                </a:extLst>
              </a:tr>
              <a:tr h="228600">
                <a:tc>
                  <a:txBody>
                    <a:bodyPr/>
                    <a:lstStyle/>
                    <a:p>
                      <a:pPr marL="0" lvl="1">
                        <a:lnSpc>
                          <a:spcPct val="100000"/>
                        </a:lnSpc>
                        <a:spcBef>
                          <a:spcPts val="0"/>
                        </a:spcBef>
                        <a:buNone/>
                      </a:pPr>
                      <a:r>
                        <a:rPr lang="en-US" sz="1200" b="0" spc="0" dirty="0">
                          <a:latin typeface="+mn-lt"/>
                          <a:hlinkClick r:id="rId14"/>
                        </a:rPr>
                        <a:t>S72579</a:t>
                      </a:r>
                      <a:endParaRPr lang="en-US" sz="1200" b="0" spc="0" dirty="0">
                        <a:latin typeface="+mn-lt"/>
                      </a:endParaRPr>
                    </a:p>
                  </a:txBody>
                  <a:tcPr marL="36677" marR="36677" marT="18339" marB="18339"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lvl="1" algn="l">
                        <a:lnSpc>
                          <a:spcPct val="100000"/>
                        </a:lnSpc>
                        <a:spcBef>
                          <a:spcPts val="0"/>
                        </a:spcBef>
                      </a:pPr>
                      <a:r>
                        <a:rPr lang="en-US" sz="1200" b="0" spc="0" baseline="0" dirty="0">
                          <a:solidFill>
                            <a:schemeClr val="tx1"/>
                          </a:solidFill>
                          <a:latin typeface="+mn-lt"/>
                        </a:rPr>
                        <a:t>Going Deeper with Multi-GPU Scaling: Task-based Runtimes</a:t>
                      </a:r>
                    </a:p>
                  </a:txBody>
                  <a:tcPr marL="36677" marR="36677" marT="18339" marB="18339"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666310100"/>
                  </a:ext>
                </a:extLst>
              </a:tr>
              <a:tr h="228600">
                <a:tc>
                  <a:txBody>
                    <a:bodyPr/>
                    <a:lstStyle/>
                    <a:p>
                      <a:pPr marL="0" lvl="1">
                        <a:lnSpc>
                          <a:spcPct val="100000"/>
                        </a:lnSpc>
                        <a:spcBef>
                          <a:spcPts val="0"/>
                        </a:spcBef>
                        <a:buNone/>
                      </a:pPr>
                      <a:r>
                        <a:rPr lang="en-US" sz="1200" b="0" spc="0" dirty="0">
                          <a:latin typeface="+mn-lt"/>
                          <a:hlinkClick r:id="rId15"/>
                        </a:rPr>
                        <a:t>S72578</a:t>
                      </a:r>
                      <a:endParaRPr lang="en-US" sz="1200" b="0" spc="0" dirty="0">
                        <a:latin typeface="+mn-lt"/>
                      </a:endParaRPr>
                    </a:p>
                  </a:txBody>
                  <a:tcPr marL="36677" marR="36677" marT="18339" marB="18339"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lvl="1" algn="l">
                        <a:lnSpc>
                          <a:spcPct val="100000"/>
                        </a:lnSpc>
                        <a:spcBef>
                          <a:spcPts val="0"/>
                        </a:spcBef>
                      </a:pPr>
                      <a:r>
                        <a:rPr lang="en-US" sz="1200" b="0" spc="0" baseline="0" dirty="0">
                          <a:solidFill>
                            <a:schemeClr val="tx1"/>
                          </a:solidFill>
                          <a:latin typeface="+mn-lt"/>
                        </a:rPr>
                        <a:t>Advanced Multi-GPU Scaling: Communication Libraries</a:t>
                      </a:r>
                      <a:endParaRPr lang="en-US" sz="1200" b="0" spc="0" baseline="0" dirty="0">
                        <a:solidFill>
                          <a:schemeClr val="tx1"/>
                        </a:solidFill>
                        <a:latin typeface="+mn-lt"/>
                        <a:cs typeface="NVIDIA Sans"/>
                      </a:endParaRPr>
                    </a:p>
                  </a:txBody>
                  <a:tcPr marL="36677" marR="36677" marT="18339" marB="18339"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741114322"/>
                  </a:ext>
                </a:extLst>
              </a:tr>
              <a:tr h="274320">
                <a:tc gridSpan="2">
                  <a:txBody>
                    <a:bodyPr/>
                    <a:lstStyle/>
                    <a:p>
                      <a:pPr marL="0" marR="0" lvl="1" indent="0" algn="ctr" defTabSz="2743200" rtl="0" eaLnBrk="1" fontAlgn="auto" latinLnBrk="0" hangingPunct="1">
                        <a:lnSpc>
                          <a:spcPct val="100000"/>
                        </a:lnSpc>
                        <a:spcBef>
                          <a:spcPts val="0"/>
                        </a:spcBef>
                        <a:spcAft>
                          <a:spcPts val="0"/>
                        </a:spcAft>
                        <a:buClrTx/>
                        <a:buSzTx/>
                        <a:buFontTx/>
                        <a:buNone/>
                        <a:tabLst/>
                        <a:defRPr/>
                      </a:pPr>
                      <a:r>
                        <a:rPr lang="en-US" sz="1400" b="0" spc="0" baseline="0" dirty="0">
                          <a:solidFill>
                            <a:srgbClr val="00B050"/>
                          </a:solidFill>
                          <a:latin typeface="+mj-lt"/>
                          <a:ea typeface="Source Sans Pro Black" panose="020B0803030403020204" pitchFamily="34" charset="0"/>
                        </a:rPr>
                        <a:t>PERFORMANCE OPTIMIZATION</a:t>
                      </a:r>
                    </a:p>
                  </a:txBody>
                  <a:tcPr marL="36677" marR="36677" marT="18339" marB="18339"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pPr marL="0" lvl="1" algn="r">
                        <a:lnSpc>
                          <a:spcPct val="100000"/>
                        </a:lnSpc>
                        <a:spcBef>
                          <a:spcPts val="0"/>
                        </a:spcBef>
                      </a:pPr>
                      <a:endParaRPr lang="en-US" sz="4300" spc="-100" baseline="0" dirty="0">
                        <a:latin typeface="+mn-lt"/>
                      </a:endParaRPr>
                    </a:p>
                  </a:txBody>
                  <a:tcPr marL="122258" marR="122258" marT="61129" marB="61129"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68293720"/>
                  </a:ext>
                </a:extLst>
              </a:tr>
              <a:tr h="228600">
                <a:tc>
                  <a:txBody>
                    <a:bodyPr/>
                    <a:lstStyle/>
                    <a:p>
                      <a:pPr marL="0" lvl="1">
                        <a:lnSpc>
                          <a:spcPct val="100000"/>
                        </a:lnSpc>
                        <a:spcBef>
                          <a:spcPts val="0"/>
                        </a:spcBef>
                        <a:buNone/>
                      </a:pPr>
                      <a:r>
                        <a:rPr lang="en-US" sz="1200" b="0" spc="0" dirty="0">
                          <a:latin typeface="+mn-lt"/>
                          <a:hlinkClick r:id="rId16"/>
                        </a:rPr>
                        <a:t>S72683</a:t>
                      </a:r>
                      <a:endParaRPr lang="en-US" sz="1200" b="0" spc="0" dirty="0">
                        <a:latin typeface="+mn-lt"/>
                      </a:endParaRPr>
                    </a:p>
                  </a:txBody>
                  <a:tcPr marL="36677" marR="36677" marT="18339" marB="18339"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lvl="1" algn="l">
                        <a:lnSpc>
                          <a:spcPct val="100000"/>
                        </a:lnSpc>
                        <a:spcBef>
                          <a:spcPts val="0"/>
                        </a:spcBef>
                      </a:pPr>
                      <a:r>
                        <a:rPr lang="en-US" sz="1200" b="0" spc="-20" baseline="0" dirty="0">
                          <a:solidFill>
                            <a:schemeClr val="tx1"/>
                          </a:solidFill>
                          <a:latin typeface="+mn-lt"/>
                        </a:rPr>
                        <a:t>CUDA Techniques to Maximize Memory Bandwidth &amp; Hide Latency</a:t>
                      </a:r>
                    </a:p>
                  </a:txBody>
                  <a:tcPr marL="36677" marR="36677" marT="18339" marB="18339"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189030435"/>
                  </a:ext>
                </a:extLst>
              </a:tr>
              <a:tr h="228600">
                <a:tc>
                  <a:txBody>
                    <a:bodyPr/>
                    <a:lstStyle/>
                    <a:p>
                      <a:pPr marL="0" lvl="1">
                        <a:lnSpc>
                          <a:spcPct val="100000"/>
                        </a:lnSpc>
                        <a:spcBef>
                          <a:spcPts val="0"/>
                        </a:spcBef>
                        <a:buNone/>
                      </a:pPr>
                      <a:r>
                        <a:rPr lang="en-US" sz="1200" b="0" spc="0" dirty="0">
                          <a:latin typeface="+mn-lt"/>
                          <a:hlinkClick r:id="rId17"/>
                        </a:rPr>
                        <a:t>S72685</a:t>
                      </a:r>
                      <a:endParaRPr lang="en-US" sz="1200" b="0" spc="0" dirty="0">
                        <a:latin typeface="+mn-lt"/>
                      </a:endParaRPr>
                    </a:p>
                  </a:txBody>
                  <a:tcPr marL="36677" marR="36677" marT="18339" marB="18339"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lvl="1" algn="l">
                        <a:lnSpc>
                          <a:spcPct val="100000"/>
                        </a:lnSpc>
                        <a:spcBef>
                          <a:spcPts val="0"/>
                        </a:spcBef>
                      </a:pPr>
                      <a:r>
                        <a:rPr lang="en-US" sz="1200" b="0" spc="-20" baseline="0" dirty="0">
                          <a:solidFill>
                            <a:schemeClr val="tx1"/>
                          </a:solidFill>
                          <a:latin typeface="+mn-lt"/>
                        </a:rPr>
                        <a:t>CUDA</a:t>
                      </a:r>
                      <a:r>
                        <a:rPr lang="en-US" sz="1200" b="0" spc="-20" dirty="0">
                          <a:solidFill>
                            <a:schemeClr val="tx1"/>
                          </a:solidFill>
                          <a:latin typeface="+mn-lt"/>
                        </a:rPr>
                        <a:t> Techniques to Maximize Compute &amp; Instruction Throughput</a:t>
                      </a:r>
                    </a:p>
                  </a:txBody>
                  <a:tcPr marL="36677" marR="36677" marT="18339" marB="18339"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40345984"/>
                  </a:ext>
                </a:extLst>
              </a:tr>
              <a:tr h="228600">
                <a:tc>
                  <a:txBody>
                    <a:bodyPr/>
                    <a:lstStyle/>
                    <a:p>
                      <a:pPr marL="0" lvl="1">
                        <a:lnSpc>
                          <a:spcPct val="100000"/>
                        </a:lnSpc>
                        <a:spcBef>
                          <a:spcPts val="0"/>
                        </a:spcBef>
                        <a:buNone/>
                      </a:pPr>
                      <a:r>
                        <a:rPr lang="en-US" sz="1200" b="0" spc="0" dirty="0">
                          <a:latin typeface="+mn-lt"/>
                          <a:hlinkClick r:id="rId18"/>
                        </a:rPr>
                        <a:t>S72686</a:t>
                      </a:r>
                      <a:endParaRPr lang="en-US" sz="1200" b="0" spc="0" dirty="0">
                        <a:latin typeface="+mn-lt"/>
                      </a:endParaRPr>
                    </a:p>
                  </a:txBody>
                  <a:tcPr marL="36677" marR="36677" marT="18339" marB="18339"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lvl="1" algn="l">
                        <a:lnSpc>
                          <a:spcPct val="100000"/>
                        </a:lnSpc>
                        <a:spcBef>
                          <a:spcPts val="0"/>
                        </a:spcBef>
                      </a:pPr>
                      <a:r>
                        <a:rPr lang="en-US" sz="1200" b="0" spc="-20" dirty="0">
                          <a:solidFill>
                            <a:schemeClr val="tx1"/>
                          </a:solidFill>
                          <a:latin typeface="+mn-lt"/>
                        </a:rPr>
                        <a:t>CUDA Techniques to Maximize Concurrency &amp; System Utilization</a:t>
                      </a:r>
                    </a:p>
                  </a:txBody>
                  <a:tcPr marL="36677" marR="36677" marT="18339" marB="18339"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462195705"/>
                  </a:ext>
                </a:extLst>
              </a:tr>
              <a:tr h="228600">
                <a:tc>
                  <a:txBody>
                    <a:bodyPr/>
                    <a:lstStyle/>
                    <a:p>
                      <a:pPr marL="0" lvl="1">
                        <a:lnSpc>
                          <a:spcPct val="100000"/>
                        </a:lnSpc>
                        <a:spcBef>
                          <a:spcPts val="0"/>
                        </a:spcBef>
                        <a:buNone/>
                      </a:pPr>
                      <a:r>
                        <a:rPr lang="en-US" sz="1200" b="0" spc="0" dirty="0">
                          <a:latin typeface="+mn-lt"/>
                          <a:hlinkClick r:id="rId19"/>
                        </a:rPr>
                        <a:t>S72687</a:t>
                      </a:r>
                      <a:endParaRPr lang="en-US" sz="1200" b="0" spc="0" dirty="0">
                        <a:latin typeface="+mn-lt"/>
                      </a:endParaRPr>
                    </a:p>
                  </a:txBody>
                  <a:tcPr marL="36677" marR="36677" marT="18339" marB="18339"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lvl="1" algn="l">
                        <a:lnSpc>
                          <a:spcPct val="100000"/>
                        </a:lnSpc>
                        <a:spcBef>
                          <a:spcPts val="0"/>
                        </a:spcBef>
                      </a:pPr>
                      <a:r>
                        <a:rPr lang="en-US" sz="1200" b="0" spc="0" baseline="0" dirty="0">
                          <a:solidFill>
                            <a:schemeClr val="tx1"/>
                          </a:solidFill>
                          <a:latin typeface="+mn-lt"/>
                        </a:rPr>
                        <a:t>Get the Most Performance From Grace Hopper</a:t>
                      </a:r>
                    </a:p>
                  </a:txBody>
                  <a:tcPr marL="36677" marR="36677" marT="18339" marB="18339"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350369047"/>
                  </a:ext>
                </a:extLst>
              </a:tr>
            </a:tbl>
          </a:graphicData>
        </a:graphic>
      </p:graphicFrame>
      <p:grpSp>
        <p:nvGrpSpPr>
          <p:cNvPr id="12" name="Group 11">
            <a:extLst>
              <a:ext uri="{FF2B5EF4-FFF2-40B4-BE49-F238E27FC236}">
                <a16:creationId xmlns:a16="http://schemas.microsoft.com/office/drawing/2014/main" id="{BEBB8207-5B57-0DFE-955F-47DE4249D79F}"/>
              </a:ext>
            </a:extLst>
          </p:cNvPr>
          <p:cNvGrpSpPr/>
          <p:nvPr/>
        </p:nvGrpSpPr>
        <p:grpSpPr>
          <a:xfrm>
            <a:off x="1001485" y="396685"/>
            <a:ext cx="2935224" cy="2265048"/>
            <a:chOff x="-1360548" y="383514"/>
            <a:chExt cx="2935224" cy="2265048"/>
          </a:xfrm>
        </p:grpSpPr>
        <p:pic>
          <p:nvPicPr>
            <p:cNvPr id="6" name="Picture 13">
              <a:extLst>
                <a:ext uri="{FF2B5EF4-FFF2-40B4-BE49-F238E27FC236}">
                  <a16:creationId xmlns:a16="http://schemas.microsoft.com/office/drawing/2014/main" id="{DC59B246-8834-A5C0-79E8-AF25C3E23B2E}"/>
                </a:ext>
              </a:extLst>
            </p:cNvPr>
            <p:cNvPicPr>
              <a:picLocks noChangeAspect="1"/>
            </p:cNvPicPr>
            <p:nvPr/>
          </p:nvPicPr>
          <p:blipFill>
            <a:blip r:embed="rId20">
              <a:extLst>
                <a:ext uri="{96DAC541-7B7A-43D3-8B79-37D633B846F1}">
                  <asvg:svgBlip xmlns:asvg="http://schemas.microsoft.com/office/drawing/2016/SVG/main" r:embed="rId21"/>
                </a:ext>
              </a:extLst>
            </a:blip>
            <a:srcRect/>
            <a:stretch/>
          </p:blipFill>
          <p:spPr>
            <a:xfrm>
              <a:off x="-732879" y="383514"/>
              <a:ext cx="1679885" cy="1679885"/>
            </a:xfrm>
            <a:prstGeom prst="rect">
              <a:avLst/>
            </a:prstGeom>
          </p:spPr>
        </p:pic>
        <p:sp>
          <p:nvSpPr>
            <p:cNvPr id="7" name="TextBox 6">
              <a:extLst>
                <a:ext uri="{FF2B5EF4-FFF2-40B4-BE49-F238E27FC236}">
                  <a16:creationId xmlns:a16="http://schemas.microsoft.com/office/drawing/2014/main" id="{2D8D8756-2D51-63CD-B4B9-91EB9268CD95}"/>
                </a:ext>
              </a:extLst>
            </p:cNvPr>
            <p:cNvSpPr txBox="1"/>
            <p:nvPr/>
          </p:nvSpPr>
          <p:spPr>
            <a:xfrm>
              <a:off x="-1360548" y="2063346"/>
              <a:ext cx="2935224" cy="585216"/>
            </a:xfrm>
            <a:prstGeom prst="rect">
              <a:avLst/>
            </a:prstGeom>
            <a:noFill/>
          </p:spPr>
          <p:txBody>
            <a:bodyPr wrap="square">
              <a:spAutoFit/>
            </a:bodyPr>
            <a:lstStyle/>
            <a:p>
              <a:pPr algn="ctr"/>
              <a:r>
                <a:rPr lang="en-US" sz="1600" b="1" dirty="0">
                  <a:latin typeface="+mn-lt"/>
                </a:rPr>
                <a:t>GTC CUDA Developer Track</a:t>
              </a:r>
            </a:p>
            <a:p>
              <a:pPr algn="ctr"/>
              <a:r>
                <a:rPr lang="en-US" sz="1600" b="1" dirty="0">
                  <a:solidFill>
                    <a:srgbClr val="00B050"/>
                  </a:solidFill>
                  <a:latin typeface="+mn-lt"/>
                  <a:hlinkClick r:id="rId22">
                    <a:extLst>
                      <a:ext uri="{A12FA001-AC4F-418D-AE19-62706E023703}">
                        <ahyp:hlinkClr xmlns:ahyp="http://schemas.microsoft.com/office/drawing/2018/hyperlinkcolor" val="tx"/>
                      </a:ext>
                    </a:extLst>
                  </a:hlinkClick>
                </a:rPr>
                <a:t>nvda.ws/4gtfY1r</a:t>
              </a:r>
              <a:endParaRPr lang="en-US" sz="1600" b="1" dirty="0">
                <a:solidFill>
                  <a:srgbClr val="00B050"/>
                </a:solidFill>
                <a:latin typeface="+mn-lt"/>
              </a:endParaRPr>
            </a:p>
          </p:txBody>
        </p:sp>
      </p:grpSp>
      <p:grpSp>
        <p:nvGrpSpPr>
          <p:cNvPr id="11" name="Group 10">
            <a:extLst>
              <a:ext uri="{FF2B5EF4-FFF2-40B4-BE49-F238E27FC236}">
                <a16:creationId xmlns:a16="http://schemas.microsoft.com/office/drawing/2014/main" id="{250E52F6-C500-432F-6884-519061F56954}"/>
              </a:ext>
            </a:extLst>
          </p:cNvPr>
          <p:cNvGrpSpPr/>
          <p:nvPr/>
        </p:nvGrpSpPr>
        <p:grpSpPr>
          <a:xfrm>
            <a:off x="1001485" y="3236781"/>
            <a:ext cx="2935224" cy="2265048"/>
            <a:chOff x="-1679661" y="3196915"/>
            <a:chExt cx="2935224" cy="2265048"/>
          </a:xfrm>
        </p:grpSpPr>
        <p:pic>
          <p:nvPicPr>
            <p:cNvPr id="9" name="Picture 11">
              <a:extLst>
                <a:ext uri="{FF2B5EF4-FFF2-40B4-BE49-F238E27FC236}">
                  <a16:creationId xmlns:a16="http://schemas.microsoft.com/office/drawing/2014/main" id="{8AA939F1-C209-88E1-78C8-C20E6D469142}"/>
                </a:ext>
              </a:extLst>
            </p:cNvPr>
            <p:cNvPicPr>
              <a:picLocks noChangeAspect="1"/>
            </p:cNvPicPr>
            <p:nvPr/>
          </p:nvPicPr>
          <p:blipFill>
            <a:blip r:embed="rId23">
              <a:extLst>
                <a:ext uri="{96DAC541-7B7A-43D3-8B79-37D633B846F1}">
                  <asvg:svgBlip xmlns:asvg="http://schemas.microsoft.com/office/drawing/2016/SVG/main" r:embed="rId24"/>
                </a:ext>
              </a:extLst>
            </a:blip>
            <a:srcRect/>
            <a:stretch/>
          </p:blipFill>
          <p:spPr>
            <a:xfrm>
              <a:off x="-1051992" y="3196915"/>
              <a:ext cx="1679885" cy="1679885"/>
            </a:xfrm>
            <a:prstGeom prst="rect">
              <a:avLst/>
            </a:prstGeom>
          </p:spPr>
        </p:pic>
        <p:sp>
          <p:nvSpPr>
            <p:cNvPr id="10" name="TextBox 9">
              <a:extLst>
                <a:ext uri="{FF2B5EF4-FFF2-40B4-BE49-F238E27FC236}">
                  <a16:creationId xmlns:a16="http://schemas.microsoft.com/office/drawing/2014/main" id="{96BF936A-3864-5B03-C129-0F88967B181A}"/>
                </a:ext>
              </a:extLst>
            </p:cNvPr>
            <p:cNvSpPr txBox="1"/>
            <p:nvPr/>
          </p:nvSpPr>
          <p:spPr>
            <a:xfrm>
              <a:off x="-1679661" y="4876747"/>
              <a:ext cx="2935224" cy="585216"/>
            </a:xfrm>
            <a:prstGeom prst="rect">
              <a:avLst/>
            </a:prstGeom>
            <a:noFill/>
          </p:spPr>
          <p:txBody>
            <a:bodyPr wrap="square">
              <a:spAutoFit/>
            </a:bodyPr>
            <a:lstStyle/>
            <a:p>
              <a:pPr algn="ctr"/>
              <a:r>
                <a:rPr lang="en-US" sz="1600" b="1" dirty="0">
                  <a:latin typeface="+mn-lt"/>
                </a:rPr>
                <a:t>Accelerated Computing Hub</a:t>
              </a:r>
            </a:p>
            <a:p>
              <a:pPr algn="ctr"/>
              <a:r>
                <a:rPr lang="en-US" sz="1600" b="1" dirty="0">
                  <a:solidFill>
                    <a:srgbClr val="00B050"/>
                  </a:solidFill>
                  <a:latin typeface="+mn-lt"/>
                  <a:hlinkClick r:id="rId25">
                    <a:extLst>
                      <a:ext uri="{A12FA001-AC4F-418D-AE19-62706E023703}">
                        <ahyp:hlinkClr xmlns:ahyp="http://schemas.microsoft.com/office/drawing/2018/hyperlinkcolor" val="tx"/>
                      </a:ext>
                    </a:extLst>
                  </a:hlinkClick>
                </a:rPr>
                <a:t>nvda.ws/46b2Nik</a:t>
              </a:r>
              <a:endParaRPr lang="en-US" sz="1600" b="1" dirty="0">
                <a:solidFill>
                  <a:srgbClr val="00B050"/>
                </a:solidFill>
                <a:latin typeface="+mn-lt"/>
              </a:endParaRPr>
            </a:p>
          </p:txBody>
        </p:sp>
      </p:grpSp>
    </p:spTree>
    <p:extLst>
      <p:ext uri="{BB962C8B-B14F-4D97-AF65-F5344CB8AC3E}">
        <p14:creationId xmlns:p14="http://schemas.microsoft.com/office/powerpoint/2010/main" val="2772654965"/>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a:extLst>
              <a:ext uri="{FF2B5EF4-FFF2-40B4-BE49-F238E27FC236}">
                <a16:creationId xmlns:a16="http://schemas.microsoft.com/office/drawing/2014/main" id="{794ADED0-52FB-2E3C-425E-B187693199DD}"/>
              </a:ext>
            </a:extLst>
          </p:cNvPr>
          <p:cNvSpPr>
            <a:spLocks noGrp="1"/>
          </p:cNvSpPr>
          <p:nvPr>
            <p:ph type="title"/>
          </p:nvPr>
        </p:nvSpPr>
        <p:spPr>
          <a:xfrm>
            <a:off x="498348" y="128281"/>
            <a:ext cx="9976104" cy="769441"/>
          </a:xfrm>
        </p:spPr>
        <p:txBody>
          <a:bodyPr/>
          <a:lstStyle/>
          <a:p>
            <a:r>
              <a:rPr lang="en-US" dirty="0">
                <a:solidFill>
                  <a:srgbClr val="C00000"/>
                </a:solidFill>
                <a:hlinkClick r:id="rId3">
                  <a:extLst>
                    <a:ext uri="{A12FA001-AC4F-418D-AE19-62706E023703}">
                      <ahyp:hlinkClr xmlns:ahyp="http://schemas.microsoft.com/office/drawing/2018/hyperlinkcolor" val="tx"/>
                    </a:ext>
                  </a:extLst>
                </a:hlinkClick>
              </a:rPr>
              <a:t>adspthepodcast.com</a:t>
            </a:r>
            <a:endParaRPr lang="en-US" dirty="0">
              <a:solidFill>
                <a:srgbClr val="C00000"/>
              </a:solidFill>
            </a:endParaRPr>
          </a:p>
        </p:txBody>
      </p:sp>
      <p:sp>
        <p:nvSpPr>
          <p:cNvPr id="4" name="Slide Number Placeholder 3">
            <a:extLst>
              <a:ext uri="{FF2B5EF4-FFF2-40B4-BE49-F238E27FC236}">
                <a16:creationId xmlns:a16="http://schemas.microsoft.com/office/drawing/2014/main" id="{F71A076F-8D25-FC8B-30AC-61E88462AB3C}"/>
              </a:ext>
            </a:extLst>
          </p:cNvPr>
          <p:cNvSpPr>
            <a:spLocks noGrp="1"/>
          </p:cNvSpPr>
          <p:nvPr>
            <p:ph type="sldNum" sz="quarter" idx="11"/>
          </p:nvPr>
        </p:nvSpPr>
        <p:spPr/>
        <p:txBody>
          <a:bodyPr/>
          <a:lstStyle/>
          <a:p>
            <a:fld id="{27D56BB5-3061-446C-8933-086D56C9C75B}" type="slidenum">
              <a:rPr lang="en-US" smtClean="0"/>
              <a:t>162</a:t>
            </a:fld>
            <a:endParaRPr lang="en-US"/>
          </a:p>
        </p:txBody>
      </p:sp>
      <p:sp>
        <p:nvSpPr>
          <p:cNvPr id="5" name="Footer Placeholder 4">
            <a:extLst>
              <a:ext uri="{FF2B5EF4-FFF2-40B4-BE49-F238E27FC236}">
                <a16:creationId xmlns:a16="http://schemas.microsoft.com/office/drawing/2014/main" id="{88338C2A-10A1-EB5C-08FA-6E5D6A4C944A}"/>
              </a:ext>
            </a:extLst>
          </p:cNvPr>
          <p:cNvSpPr>
            <a:spLocks noGrp="1"/>
          </p:cNvSpPr>
          <p:nvPr>
            <p:ph type="ftr" sz="quarter" idx="12"/>
          </p:nvPr>
        </p:nvSpPr>
        <p:spPr/>
        <p:txBody>
          <a:bodyPr/>
          <a:lstStyle/>
          <a:p>
            <a:r>
              <a:rPr lang="en-US"/>
              <a:t>Copyright (C) 2026 NVIDIA</a:t>
            </a:r>
            <a:endParaRPr lang="en-US" dirty="0"/>
          </a:p>
        </p:txBody>
      </p:sp>
      <p:grpSp>
        <p:nvGrpSpPr>
          <p:cNvPr id="6" name="Group 5">
            <a:extLst>
              <a:ext uri="{FF2B5EF4-FFF2-40B4-BE49-F238E27FC236}">
                <a16:creationId xmlns:a16="http://schemas.microsoft.com/office/drawing/2014/main" id="{9E281420-527F-B6BE-7EA7-E49BE28AE860}"/>
              </a:ext>
            </a:extLst>
          </p:cNvPr>
          <p:cNvGrpSpPr/>
          <p:nvPr/>
        </p:nvGrpSpPr>
        <p:grpSpPr>
          <a:xfrm>
            <a:off x="577850" y="1116460"/>
            <a:ext cx="9820402" cy="4528700"/>
            <a:chOff x="654050" y="1138110"/>
            <a:chExt cx="9820402" cy="4528700"/>
          </a:xfrm>
        </p:grpSpPr>
        <p:pic>
          <p:nvPicPr>
            <p:cNvPr id="26" name="Picture 25" descr="Two men taking a selfie in front of a mountain&#10;&#10;Description automatically generated">
              <a:extLst>
                <a:ext uri="{FF2B5EF4-FFF2-40B4-BE49-F238E27FC236}">
                  <a16:creationId xmlns:a16="http://schemas.microsoft.com/office/drawing/2014/main" id="{82061556-3B3F-7439-5E92-70188F75AFDA}"/>
                </a:ext>
              </a:extLst>
            </p:cNvPr>
            <p:cNvPicPr>
              <a:picLocks noChangeAspect="1"/>
            </p:cNvPicPr>
            <p:nvPr/>
          </p:nvPicPr>
          <p:blipFill>
            <a:blip r:embed="rId4"/>
            <a:stretch>
              <a:fillRect/>
            </a:stretch>
          </p:blipFill>
          <p:spPr>
            <a:xfrm>
              <a:off x="917952" y="2610549"/>
              <a:ext cx="3127532" cy="2345650"/>
            </a:xfrm>
            <a:prstGeom prst="rect">
              <a:avLst/>
            </a:prstGeom>
            <a:ln w="50800">
              <a:solidFill>
                <a:schemeClr val="tx1"/>
              </a:solidFill>
              <a:miter lim="800000"/>
            </a:ln>
          </p:spPr>
        </p:pic>
        <p:pic>
          <p:nvPicPr>
            <p:cNvPr id="28" name="Picture 27" descr="A red background with white text&#10;&#10;Description automatically generated with medium confidence">
              <a:extLst>
                <a:ext uri="{FF2B5EF4-FFF2-40B4-BE49-F238E27FC236}">
                  <a16:creationId xmlns:a16="http://schemas.microsoft.com/office/drawing/2014/main" id="{4C90DC39-9956-B511-1494-28FBF3066594}"/>
                </a:ext>
              </a:extLst>
            </p:cNvPr>
            <p:cNvPicPr>
              <a:picLocks noChangeAspect="1"/>
            </p:cNvPicPr>
            <p:nvPr/>
          </p:nvPicPr>
          <p:blipFill>
            <a:blip r:embed="rId5"/>
            <a:stretch>
              <a:fillRect/>
            </a:stretch>
          </p:blipFill>
          <p:spPr>
            <a:xfrm>
              <a:off x="654050" y="1215675"/>
              <a:ext cx="1647946" cy="1524812"/>
            </a:xfrm>
            <a:prstGeom prst="rect">
              <a:avLst/>
            </a:prstGeom>
          </p:spPr>
        </p:pic>
        <p:pic>
          <p:nvPicPr>
            <p:cNvPr id="1026" name="Picture 2" descr="Image">
              <a:extLst>
                <a:ext uri="{FF2B5EF4-FFF2-40B4-BE49-F238E27FC236}">
                  <a16:creationId xmlns:a16="http://schemas.microsoft.com/office/drawing/2014/main" id="{6108E0D3-FD15-F3DE-5D8B-651E7DF289D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40110" y="2716757"/>
              <a:ext cx="3032894" cy="2777176"/>
            </a:xfrm>
            <a:prstGeom prst="rect">
              <a:avLst/>
            </a:prstGeom>
            <a:noFill/>
            <a:ln w="38100">
              <a:solidFill>
                <a:schemeClr val="tx1"/>
              </a:solidFill>
              <a:miter lim="800000"/>
            </a:ln>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1505668C-490B-74E1-8745-30DF5E861D15}"/>
                </a:ext>
              </a:extLst>
            </p:cNvPr>
            <p:cNvPicPr>
              <a:picLocks noChangeAspect="1"/>
            </p:cNvPicPr>
            <p:nvPr/>
          </p:nvPicPr>
          <p:blipFill>
            <a:blip r:embed="rId7"/>
            <a:stretch>
              <a:fillRect/>
            </a:stretch>
          </p:blipFill>
          <p:spPr>
            <a:xfrm>
              <a:off x="5249224" y="1225971"/>
              <a:ext cx="4746170" cy="1631674"/>
            </a:xfrm>
            <a:prstGeom prst="rect">
              <a:avLst/>
            </a:prstGeom>
            <a:ln w="38100">
              <a:solidFill>
                <a:schemeClr val="tx1"/>
              </a:solidFill>
              <a:miter lim="800000"/>
            </a:ln>
          </p:spPr>
        </p:pic>
        <p:pic>
          <p:nvPicPr>
            <p:cNvPr id="1028" name="Picture 4" descr="Image">
              <a:extLst>
                <a:ext uri="{FF2B5EF4-FFF2-40B4-BE49-F238E27FC236}">
                  <a16:creationId xmlns:a16="http://schemas.microsoft.com/office/drawing/2014/main" id="{577A9C9A-4681-EA31-D243-FB27C5F5E4B1}"/>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23040"/>
            <a:stretch/>
          </p:blipFill>
          <p:spPr bwMode="auto">
            <a:xfrm flipH="1">
              <a:off x="6562162" y="3408662"/>
              <a:ext cx="3912290" cy="2258148"/>
            </a:xfrm>
            <a:prstGeom prst="rect">
              <a:avLst/>
            </a:prstGeom>
            <a:noFill/>
            <a:ln w="38100">
              <a:solidFill>
                <a:schemeClr val="tx1"/>
              </a:solidFill>
              <a:miter lim="800000"/>
            </a:ln>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AFB91DF7-D3BB-B123-D7F0-37041FC9F93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821514" y="1138110"/>
              <a:ext cx="2044400" cy="1737784"/>
            </a:xfrm>
            <a:prstGeom prst="rect">
              <a:avLst/>
            </a:prstGeom>
            <a:noFill/>
            <a:ln w="38100">
              <a:solidFill>
                <a:schemeClr val="tx1"/>
              </a:solidFill>
              <a:miter lim="800000"/>
            </a:ln>
            <a:extLst>
              <a:ext uri="{909E8E84-426E-40DD-AFC4-6F175D3DCCD1}">
                <a14:hiddenFill xmlns:a14="http://schemas.microsoft.com/office/drawing/2010/main">
                  <a:solidFill>
                    <a:srgbClr val="FFFFFF"/>
                  </a:solidFill>
                </a14:hiddenFill>
              </a:ext>
            </a:extLst>
          </p:spPr>
        </p:pic>
      </p:grpSp>
      <p:pic>
        <p:nvPicPr>
          <p:cNvPr id="8" name="Picture 7">
            <a:extLst>
              <a:ext uri="{FF2B5EF4-FFF2-40B4-BE49-F238E27FC236}">
                <a16:creationId xmlns:a16="http://schemas.microsoft.com/office/drawing/2014/main" id="{D3AE9807-4A16-E3C2-CCBD-35AA350ADCED}"/>
              </a:ext>
            </a:extLst>
          </p:cNvPr>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8894678" y="261398"/>
            <a:ext cx="1737783" cy="1737783"/>
          </a:xfrm>
          <a:prstGeom prst="rect">
            <a:avLst/>
          </a:prstGeom>
        </p:spPr>
      </p:pic>
    </p:spTree>
    <p:extLst>
      <p:ext uri="{BB962C8B-B14F-4D97-AF65-F5344CB8AC3E}">
        <p14:creationId xmlns:p14="http://schemas.microsoft.com/office/powerpoint/2010/main" val="3552936282"/>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3DD228-5F98-4A24-BD0F-6DCEEFFC47EC}"/>
              </a:ext>
            </a:extLst>
          </p:cNvPr>
          <p:cNvSpPr>
            <a:spLocks noGrp="1"/>
          </p:cNvSpPr>
          <p:nvPr>
            <p:ph type="title"/>
          </p:nvPr>
        </p:nvSpPr>
        <p:spPr>
          <a:xfrm>
            <a:off x="5710668" y="4245429"/>
            <a:ext cx="4902903" cy="893022"/>
          </a:xfrm>
        </p:spPr>
        <p:txBody>
          <a:bodyPr/>
          <a:lstStyle/>
          <a:p>
            <a:pPr algn="ctr"/>
            <a:r>
              <a:rPr lang="en-US" dirty="0"/>
              <a:t>The CUDA C++</a:t>
            </a:r>
            <a:br>
              <a:rPr lang="en-US" dirty="0"/>
            </a:br>
            <a:r>
              <a:rPr lang="en-US" dirty="0"/>
              <a:t>Developer's Toolbox</a:t>
            </a:r>
          </a:p>
        </p:txBody>
      </p:sp>
      <p:grpSp>
        <p:nvGrpSpPr>
          <p:cNvPr id="16" name="Group 15">
            <a:extLst>
              <a:ext uri="{FF2B5EF4-FFF2-40B4-BE49-F238E27FC236}">
                <a16:creationId xmlns:a16="http://schemas.microsoft.com/office/drawing/2014/main" id="{EB50EDD8-9F04-804C-D227-6BDC2857F100}"/>
              </a:ext>
            </a:extLst>
          </p:cNvPr>
          <p:cNvGrpSpPr/>
          <p:nvPr/>
        </p:nvGrpSpPr>
        <p:grpSpPr>
          <a:xfrm>
            <a:off x="337623" y="383514"/>
            <a:ext cx="1996654" cy="2510829"/>
            <a:chOff x="469285" y="821493"/>
            <a:chExt cx="1996654" cy="2510829"/>
          </a:xfrm>
        </p:grpSpPr>
        <p:pic>
          <p:nvPicPr>
            <p:cNvPr id="14" name="Picture 13">
              <a:extLst>
                <a:ext uri="{FF2B5EF4-FFF2-40B4-BE49-F238E27FC236}">
                  <a16:creationId xmlns:a16="http://schemas.microsoft.com/office/drawing/2014/main" id="{DCB0159E-9B23-B954-F852-27342A8B42A8}"/>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627669" y="821493"/>
              <a:ext cx="1679885" cy="1679885"/>
            </a:xfrm>
            <a:prstGeom prst="rect">
              <a:avLst/>
            </a:prstGeom>
          </p:spPr>
        </p:pic>
        <p:sp>
          <p:nvSpPr>
            <p:cNvPr id="15" name="TextBox 14">
              <a:extLst>
                <a:ext uri="{FF2B5EF4-FFF2-40B4-BE49-F238E27FC236}">
                  <a16:creationId xmlns:a16="http://schemas.microsoft.com/office/drawing/2014/main" id="{6F964C40-4CC5-F10C-1E55-985A951D2DF5}"/>
                </a:ext>
              </a:extLst>
            </p:cNvPr>
            <p:cNvSpPr txBox="1"/>
            <p:nvPr/>
          </p:nvSpPr>
          <p:spPr>
            <a:xfrm>
              <a:off x="469285" y="2501325"/>
              <a:ext cx="1996654" cy="830997"/>
            </a:xfrm>
            <a:prstGeom prst="rect">
              <a:avLst/>
            </a:prstGeom>
            <a:noFill/>
          </p:spPr>
          <p:txBody>
            <a:bodyPr wrap="square">
              <a:spAutoFit/>
            </a:bodyPr>
            <a:lstStyle/>
            <a:p>
              <a:pPr algn="ctr"/>
              <a:r>
                <a:rPr lang="en-US" sz="1600" b="1" dirty="0">
                  <a:latin typeface="+mn-lt"/>
                </a:rPr>
                <a:t>GTC CUDA</a:t>
              </a:r>
            </a:p>
            <a:p>
              <a:pPr algn="ctr"/>
              <a:r>
                <a:rPr lang="en-US" sz="1600" b="1" dirty="0">
                  <a:latin typeface="+mn-lt"/>
                </a:rPr>
                <a:t>Developer Track</a:t>
              </a:r>
            </a:p>
            <a:p>
              <a:pPr algn="ctr"/>
              <a:r>
                <a:rPr lang="en-US" sz="1600" b="1" dirty="0">
                  <a:solidFill>
                    <a:srgbClr val="00B050"/>
                  </a:solidFill>
                  <a:latin typeface="+mn-lt"/>
                  <a:hlinkClick r:id="rId5">
                    <a:extLst>
                      <a:ext uri="{A12FA001-AC4F-418D-AE19-62706E023703}">
                        <ahyp:hlinkClr xmlns:ahyp="http://schemas.microsoft.com/office/drawing/2018/hyperlinkcolor" val="tx"/>
                      </a:ext>
                    </a:extLst>
                  </a:hlinkClick>
                </a:rPr>
                <a:t>nvda.ws/4gtfY1r</a:t>
              </a:r>
              <a:endParaRPr lang="en-US" sz="1600" b="1" dirty="0">
                <a:solidFill>
                  <a:srgbClr val="00B050"/>
                </a:solidFill>
                <a:latin typeface="+mn-lt"/>
              </a:endParaRPr>
            </a:p>
          </p:txBody>
        </p:sp>
      </p:grpSp>
      <p:grpSp>
        <p:nvGrpSpPr>
          <p:cNvPr id="17" name="Group 16">
            <a:extLst>
              <a:ext uri="{FF2B5EF4-FFF2-40B4-BE49-F238E27FC236}">
                <a16:creationId xmlns:a16="http://schemas.microsoft.com/office/drawing/2014/main" id="{79E27F02-1E07-BBAC-E46F-83A3B4A9DA18}"/>
              </a:ext>
            </a:extLst>
          </p:cNvPr>
          <p:cNvGrpSpPr/>
          <p:nvPr/>
        </p:nvGrpSpPr>
        <p:grpSpPr>
          <a:xfrm>
            <a:off x="2879979" y="383514"/>
            <a:ext cx="1996654" cy="2510829"/>
            <a:chOff x="3228489" y="821493"/>
            <a:chExt cx="1996654" cy="2510829"/>
          </a:xfrm>
        </p:grpSpPr>
        <p:pic>
          <p:nvPicPr>
            <p:cNvPr id="12" name="Picture 11">
              <a:extLst>
                <a:ext uri="{FF2B5EF4-FFF2-40B4-BE49-F238E27FC236}">
                  <a16:creationId xmlns:a16="http://schemas.microsoft.com/office/drawing/2014/main" id="{EF437785-D467-2DF4-4103-A2B498093158}"/>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3386873" y="821493"/>
              <a:ext cx="1679885" cy="1679885"/>
            </a:xfrm>
            <a:prstGeom prst="rect">
              <a:avLst/>
            </a:prstGeom>
          </p:spPr>
        </p:pic>
        <p:sp>
          <p:nvSpPr>
            <p:cNvPr id="13" name="TextBox 12">
              <a:extLst>
                <a:ext uri="{FF2B5EF4-FFF2-40B4-BE49-F238E27FC236}">
                  <a16:creationId xmlns:a16="http://schemas.microsoft.com/office/drawing/2014/main" id="{F56992FD-C948-B638-500D-05CB115C233C}"/>
                </a:ext>
              </a:extLst>
            </p:cNvPr>
            <p:cNvSpPr txBox="1"/>
            <p:nvPr/>
          </p:nvSpPr>
          <p:spPr>
            <a:xfrm>
              <a:off x="3228489" y="2501325"/>
              <a:ext cx="1996654" cy="830997"/>
            </a:xfrm>
            <a:prstGeom prst="rect">
              <a:avLst/>
            </a:prstGeom>
            <a:noFill/>
          </p:spPr>
          <p:txBody>
            <a:bodyPr wrap="square">
              <a:spAutoFit/>
            </a:bodyPr>
            <a:lstStyle/>
            <a:p>
              <a:pPr algn="ctr"/>
              <a:r>
                <a:rPr lang="en-US" sz="1600" b="1" dirty="0">
                  <a:latin typeface="+mn-lt"/>
                </a:rPr>
                <a:t>Accelerated</a:t>
              </a:r>
            </a:p>
            <a:p>
              <a:pPr algn="ctr"/>
              <a:r>
                <a:rPr lang="en-US" sz="1600" b="1" dirty="0">
                  <a:latin typeface="+mn-lt"/>
                </a:rPr>
                <a:t>Computing Hub</a:t>
              </a:r>
            </a:p>
            <a:p>
              <a:pPr algn="ctr"/>
              <a:r>
                <a:rPr lang="en-US" sz="1600" b="1" dirty="0">
                  <a:solidFill>
                    <a:srgbClr val="00B050"/>
                  </a:solidFill>
                  <a:latin typeface="+mn-lt"/>
                  <a:hlinkClick r:id="rId8">
                    <a:extLst>
                      <a:ext uri="{A12FA001-AC4F-418D-AE19-62706E023703}">
                        <ahyp:hlinkClr xmlns:ahyp="http://schemas.microsoft.com/office/drawing/2018/hyperlinkcolor" val="tx"/>
                      </a:ext>
                    </a:extLst>
                  </a:hlinkClick>
                </a:rPr>
                <a:t>nvda.ws/46b2Nik</a:t>
              </a:r>
              <a:endParaRPr lang="en-US" sz="1600" b="1" dirty="0">
                <a:solidFill>
                  <a:srgbClr val="00B050"/>
                </a:solidFill>
                <a:latin typeface="+mn-lt"/>
              </a:endParaRPr>
            </a:p>
          </p:txBody>
        </p:sp>
      </p:grpSp>
      <p:grpSp>
        <p:nvGrpSpPr>
          <p:cNvPr id="22" name="Group 21">
            <a:extLst>
              <a:ext uri="{FF2B5EF4-FFF2-40B4-BE49-F238E27FC236}">
                <a16:creationId xmlns:a16="http://schemas.microsoft.com/office/drawing/2014/main" id="{DD0DA2E1-834B-36BE-9AD3-6B835587518D}"/>
              </a:ext>
            </a:extLst>
          </p:cNvPr>
          <p:cNvGrpSpPr/>
          <p:nvPr/>
        </p:nvGrpSpPr>
        <p:grpSpPr>
          <a:xfrm>
            <a:off x="1439365" y="3277857"/>
            <a:ext cx="2335526" cy="2510829"/>
            <a:chOff x="299849" y="821493"/>
            <a:chExt cx="2335526" cy="2510829"/>
          </a:xfrm>
        </p:grpSpPr>
        <p:pic>
          <p:nvPicPr>
            <p:cNvPr id="23" name="Picture 22">
              <a:extLst>
                <a:ext uri="{FF2B5EF4-FFF2-40B4-BE49-F238E27FC236}">
                  <a16:creationId xmlns:a16="http://schemas.microsoft.com/office/drawing/2014/main" id="{456C8B57-58D0-3BBF-1807-78D04CE116CE}"/>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627669" y="821493"/>
              <a:ext cx="1679885" cy="1679885"/>
            </a:xfrm>
            <a:prstGeom prst="rect">
              <a:avLst/>
            </a:prstGeom>
          </p:spPr>
        </p:pic>
        <p:sp>
          <p:nvSpPr>
            <p:cNvPr id="24" name="TextBox 23">
              <a:extLst>
                <a:ext uri="{FF2B5EF4-FFF2-40B4-BE49-F238E27FC236}">
                  <a16:creationId xmlns:a16="http://schemas.microsoft.com/office/drawing/2014/main" id="{74533573-FC52-6C43-5BCF-AAE935533404}"/>
                </a:ext>
              </a:extLst>
            </p:cNvPr>
            <p:cNvSpPr txBox="1"/>
            <p:nvPr/>
          </p:nvSpPr>
          <p:spPr>
            <a:xfrm>
              <a:off x="299849" y="2501325"/>
              <a:ext cx="2335526" cy="830997"/>
            </a:xfrm>
            <a:prstGeom prst="rect">
              <a:avLst/>
            </a:prstGeom>
            <a:noFill/>
          </p:spPr>
          <p:txBody>
            <a:bodyPr wrap="square">
              <a:spAutoFit/>
            </a:bodyPr>
            <a:lstStyle/>
            <a:p>
              <a:pPr algn="ctr"/>
              <a:r>
                <a:rPr lang="en-US" sz="1600" b="1" dirty="0">
                  <a:latin typeface="+mn-lt"/>
                </a:rPr>
                <a:t>ADSP</a:t>
              </a:r>
            </a:p>
            <a:p>
              <a:pPr algn="ctr"/>
              <a:r>
                <a:rPr lang="en-US" sz="1600" b="1" dirty="0">
                  <a:latin typeface="+mn-lt"/>
                </a:rPr>
                <a:t>Podcast</a:t>
              </a:r>
            </a:p>
            <a:p>
              <a:pPr algn="ctr"/>
              <a:r>
                <a:rPr lang="en-US" sz="1600" b="1" dirty="0">
                  <a:solidFill>
                    <a:srgbClr val="00B050"/>
                  </a:solidFill>
                  <a:latin typeface="+mn-lt"/>
                  <a:hlinkClick r:id="rId11">
                    <a:extLst>
                      <a:ext uri="{A12FA001-AC4F-418D-AE19-62706E023703}">
                        <ahyp:hlinkClr xmlns:ahyp="http://schemas.microsoft.com/office/drawing/2018/hyperlinkcolor" val="tx"/>
                      </a:ext>
                    </a:extLst>
                  </a:hlinkClick>
                </a:rPr>
                <a:t>adspthepodcast.com</a:t>
              </a:r>
              <a:endParaRPr lang="en-US" sz="1600" b="1" dirty="0">
                <a:solidFill>
                  <a:srgbClr val="00B050"/>
                </a:solidFill>
                <a:latin typeface="+mn-lt"/>
                <a:hlinkClick r:id="rId12">
                  <a:extLst>
                    <a:ext uri="{A12FA001-AC4F-418D-AE19-62706E023703}">
                      <ahyp:hlinkClr xmlns:ahyp="http://schemas.microsoft.com/office/drawing/2018/hyperlinkcolor" val="tx"/>
                    </a:ext>
                  </a:extLst>
                </a:hlinkClick>
              </a:endParaRPr>
            </a:p>
          </p:txBody>
        </p:sp>
      </p:grpSp>
    </p:spTree>
    <p:extLst>
      <p:ext uri="{BB962C8B-B14F-4D97-AF65-F5344CB8AC3E}">
        <p14:creationId xmlns:p14="http://schemas.microsoft.com/office/powerpoint/2010/main" val="2490282283"/>
      </p:ext>
    </p:extLst>
  </p:cSld>
  <p:clrMapOvr>
    <a:masterClrMapping/>
  </p:clrMapOvr>
  <p:transition/>
</p:sld>
</file>

<file path=ppt/slides/slide1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B4C3911-0465-EF3B-5138-D1E740EEC432}"/>
              </a:ext>
            </a:extLst>
          </p:cNvPr>
          <p:cNvSpPr>
            <a:spLocks noGrp="1"/>
          </p:cNvSpPr>
          <p:nvPr>
            <p:ph type="title"/>
          </p:nvPr>
        </p:nvSpPr>
        <p:spPr/>
        <p:txBody>
          <a:bodyPr/>
          <a:lstStyle/>
          <a:p>
            <a:r>
              <a:rPr lang="en-US" dirty="0"/>
              <a:t>Display Test</a:t>
            </a:r>
          </a:p>
        </p:txBody>
      </p:sp>
      <p:sp>
        <p:nvSpPr>
          <p:cNvPr id="8" name="Content Placeholder 7">
            <a:extLst>
              <a:ext uri="{FF2B5EF4-FFF2-40B4-BE49-F238E27FC236}">
                <a16:creationId xmlns:a16="http://schemas.microsoft.com/office/drawing/2014/main" id="{80FA1DE4-2866-FD47-3202-6B99E00548E7}"/>
              </a:ext>
            </a:extLst>
          </p:cNvPr>
          <p:cNvSpPr>
            <a:spLocks noGrp="1"/>
          </p:cNvSpPr>
          <p:nvPr>
            <p:ph idx="1"/>
          </p:nvPr>
        </p:nvSpPr>
        <p:spPr>
          <a:xfrm>
            <a:off x="431800" y="1170859"/>
            <a:ext cx="4964986" cy="2066544"/>
          </a:xfrm>
        </p:spPr>
        <p:txBody>
          <a:bodyPr/>
          <a:lstStyle/>
          <a:p>
            <a:r>
              <a:rPr lang="en-US" dirty="0"/>
              <a:t>Source Sans Pro Black for </a:t>
            </a:r>
            <a:r>
              <a:rPr lang="en-US" dirty="0">
                <a:latin typeface="+mj-lt"/>
              </a:rPr>
              <a:t>headings &amp; labels</a:t>
            </a:r>
            <a:r>
              <a:rPr lang="en-US" dirty="0"/>
              <a:t>.</a:t>
            </a:r>
          </a:p>
          <a:p>
            <a:r>
              <a:rPr lang="en-US" dirty="0"/>
              <a:t>Bold NVIDIA Sans for </a:t>
            </a:r>
            <a:r>
              <a:rPr lang="en-US" b="1" dirty="0"/>
              <a:t>highlights</a:t>
            </a:r>
            <a:r>
              <a:rPr lang="en-US" dirty="0"/>
              <a:t> in text.</a:t>
            </a:r>
          </a:p>
          <a:p>
            <a:r>
              <a:rPr lang="en-US" dirty="0" err="1"/>
              <a:t>DINPro</a:t>
            </a:r>
            <a:r>
              <a:rPr lang="en-US" dirty="0"/>
              <a:t>-Black for </a:t>
            </a:r>
            <a:r>
              <a:rPr lang="en-US" dirty="0">
                <a:latin typeface="DINPro-Black" panose="02000503030000020004" pitchFamily="50" charset="0"/>
              </a:rPr>
              <a:t>NVIDIA product names</a:t>
            </a:r>
            <a:r>
              <a:rPr lang="en-US" dirty="0"/>
              <a:t>.</a:t>
            </a:r>
          </a:p>
          <a:p>
            <a:r>
              <a:rPr lang="en-US" dirty="0"/>
              <a:t>NVIDIA Sans </a:t>
            </a:r>
            <a:r>
              <a:rPr lang="en-US" u="sng" dirty="0">
                <a:latin typeface="Trebuchet MS" panose="020B0603020202020204" pitchFamily="34" charset="0"/>
              </a:rPr>
              <a:t>underline</a:t>
            </a:r>
            <a:r>
              <a:rPr lang="en-US" dirty="0"/>
              <a:t> and </a:t>
            </a:r>
            <a:r>
              <a:rPr lang="en-US" i="1" dirty="0">
                <a:latin typeface="Trebuchet MS" panose="020B0603020202020204" pitchFamily="34" charset="0"/>
              </a:rPr>
              <a:t>italics</a:t>
            </a:r>
            <a:r>
              <a:rPr lang="en-US" dirty="0"/>
              <a:t> for compare/contrast in text.</a:t>
            </a:r>
          </a:p>
        </p:txBody>
      </p:sp>
      <p:sp>
        <p:nvSpPr>
          <p:cNvPr id="2" name="Slide Number Placeholder 1">
            <a:extLst>
              <a:ext uri="{FF2B5EF4-FFF2-40B4-BE49-F238E27FC236}">
                <a16:creationId xmlns:a16="http://schemas.microsoft.com/office/drawing/2014/main" id="{89815027-E5C5-122E-14A0-7DFD0FC0590A}"/>
              </a:ext>
            </a:extLst>
          </p:cNvPr>
          <p:cNvSpPr>
            <a:spLocks noGrp="1"/>
          </p:cNvSpPr>
          <p:nvPr>
            <p:ph type="sldNum" sz="quarter" idx="11"/>
          </p:nvPr>
        </p:nvSpPr>
        <p:spPr/>
        <p:txBody>
          <a:bodyPr/>
          <a:lstStyle/>
          <a:p>
            <a:fld id="{27D56BB5-3061-446C-8933-086D56C9C75B}" type="slidenum">
              <a:rPr lang="en-US" smtClean="0"/>
              <a:t>164</a:t>
            </a:fld>
            <a:endParaRPr lang="en-US"/>
          </a:p>
        </p:txBody>
      </p:sp>
      <p:sp>
        <p:nvSpPr>
          <p:cNvPr id="3" name="Footer Placeholder 2">
            <a:extLst>
              <a:ext uri="{FF2B5EF4-FFF2-40B4-BE49-F238E27FC236}">
                <a16:creationId xmlns:a16="http://schemas.microsoft.com/office/drawing/2014/main" id="{ADE0C36D-C25F-09A3-09B5-A755416BB07A}"/>
              </a:ext>
            </a:extLst>
          </p:cNvPr>
          <p:cNvSpPr>
            <a:spLocks noGrp="1"/>
          </p:cNvSpPr>
          <p:nvPr>
            <p:ph type="ftr" sz="quarter" idx="12"/>
          </p:nvPr>
        </p:nvSpPr>
        <p:spPr/>
        <p:txBody>
          <a:bodyPr/>
          <a:lstStyle/>
          <a:p>
            <a:r>
              <a:rPr lang="en-US"/>
              <a:t>Copyright (C) 2026 NVIDIA</a:t>
            </a:r>
            <a:endParaRPr lang="en-US" dirty="0"/>
          </a:p>
        </p:txBody>
      </p:sp>
      <p:sp>
        <p:nvSpPr>
          <p:cNvPr id="9" name="Content Placeholder 8">
            <a:extLst>
              <a:ext uri="{FF2B5EF4-FFF2-40B4-BE49-F238E27FC236}">
                <a16:creationId xmlns:a16="http://schemas.microsoft.com/office/drawing/2014/main" id="{F7F0E7BC-C91A-82CD-2BA0-BBE615A5EC48}"/>
              </a:ext>
            </a:extLst>
          </p:cNvPr>
          <p:cNvSpPr>
            <a:spLocks noGrp="1"/>
          </p:cNvSpPr>
          <p:nvPr>
            <p:ph idx="13"/>
          </p:nvPr>
        </p:nvSpPr>
        <p:spPr>
          <a:xfrm>
            <a:off x="5660966" y="3561821"/>
            <a:ext cx="4795082" cy="2066544"/>
          </a:xfrm>
        </p:spPr>
        <p:txBody>
          <a:bodyPr/>
          <a:lstStyle/>
          <a:p>
            <a:pPr>
              <a:spcBef>
                <a:spcPts val="0"/>
              </a:spcBef>
              <a:spcAft>
                <a:spcPts val="0"/>
              </a:spcAft>
            </a:pPr>
            <a:r>
              <a:rPr lang="en-US" dirty="0">
                <a:latin typeface="Consolas" panose="020B0609020204030204" pitchFamily="49" charset="0"/>
              </a:rPr>
              <a:t>int </a:t>
            </a:r>
            <a:r>
              <a:rPr lang="en-US" dirty="0">
                <a:solidFill>
                  <a:srgbClr val="76B900"/>
                </a:solidFill>
                <a:latin typeface="Consolas" panose="020B0609020204030204" pitchFamily="49" charset="0"/>
              </a:rPr>
              <a:t>a</a:t>
            </a:r>
            <a:r>
              <a:rPr lang="en-US" dirty="0">
                <a:latin typeface="Consolas" panose="020B0609020204030204" pitchFamily="49" charset="0"/>
              </a:rPr>
              <a:t>, </a:t>
            </a:r>
            <a:r>
              <a:rPr lang="en-US" dirty="0">
                <a:solidFill>
                  <a:srgbClr val="00B050"/>
                </a:solidFill>
                <a:latin typeface="Consolas" panose="020B0609020204030204" pitchFamily="49" charset="0"/>
              </a:rPr>
              <a:t>b</a:t>
            </a:r>
            <a:r>
              <a:rPr lang="en-US" dirty="0">
                <a:latin typeface="Consolas" panose="020B0609020204030204" pitchFamily="49" charset="0"/>
              </a:rPr>
              <a:t>, </a:t>
            </a:r>
            <a:r>
              <a:rPr lang="en-US" dirty="0">
                <a:solidFill>
                  <a:schemeClr val="tx2">
                    <a:lumMod val="75000"/>
                  </a:schemeClr>
                </a:solidFill>
                <a:latin typeface="Consolas" panose="020B0609020204030204" pitchFamily="49" charset="0"/>
              </a:rPr>
              <a:t>c</a:t>
            </a:r>
            <a:r>
              <a:rPr lang="en-US" dirty="0">
                <a:latin typeface="Consolas" panose="020B0609020204030204" pitchFamily="49" charset="0"/>
              </a:rPr>
              <a:t>, </a:t>
            </a:r>
            <a:r>
              <a:rPr lang="en-US" dirty="0">
                <a:solidFill>
                  <a:schemeClr val="accent1">
                    <a:lumMod val="60000"/>
                    <a:lumOff val="40000"/>
                  </a:schemeClr>
                </a:solidFill>
                <a:latin typeface="Consolas" panose="020B0609020204030204" pitchFamily="49" charset="0"/>
              </a:rPr>
              <a:t>d</a:t>
            </a:r>
            <a:r>
              <a:rPr lang="en-US" dirty="0">
                <a:latin typeface="Consolas" panose="020B0609020204030204" pitchFamily="49" charset="0"/>
              </a:rPr>
              <a:t>, </a:t>
            </a:r>
            <a:r>
              <a:rPr lang="en-US" dirty="0">
                <a:solidFill>
                  <a:srgbClr val="0091BD"/>
                </a:solidFill>
                <a:latin typeface="Consolas" panose="020B0609020204030204" pitchFamily="49" charset="0"/>
              </a:rPr>
              <a:t>e</a:t>
            </a:r>
            <a:r>
              <a:rPr lang="en-US" dirty="0">
                <a:latin typeface="Consolas" panose="020B0609020204030204" pitchFamily="49" charset="0"/>
              </a:rPr>
              <a:t>, </a:t>
            </a:r>
            <a:r>
              <a:rPr lang="en-US" dirty="0">
                <a:solidFill>
                  <a:srgbClr val="00B0F0"/>
                </a:solidFill>
                <a:latin typeface="Consolas" panose="020B0609020204030204" pitchFamily="49" charset="0"/>
              </a:rPr>
              <a:t>f</a:t>
            </a:r>
            <a:r>
              <a:rPr lang="en-US" dirty="0">
                <a:latin typeface="Consolas" panose="020B0609020204030204" pitchFamily="49" charset="0"/>
              </a:rPr>
              <a:t>, </a:t>
            </a:r>
            <a:r>
              <a:rPr lang="en-US" dirty="0">
                <a:solidFill>
                  <a:srgbClr val="0070C0"/>
                </a:solidFill>
                <a:latin typeface="Consolas" panose="020B0609020204030204" pitchFamily="49" charset="0"/>
              </a:rPr>
              <a:t>g</a:t>
            </a:r>
            <a:r>
              <a:rPr lang="en-US" dirty="0">
                <a:latin typeface="Consolas" panose="020B0609020204030204" pitchFamily="49" charset="0"/>
              </a:rPr>
              <a:t>, </a:t>
            </a:r>
            <a:r>
              <a:rPr lang="en-US" dirty="0">
                <a:solidFill>
                  <a:schemeClr val="accent3">
                    <a:lumMod val="60000"/>
                    <a:lumOff val="40000"/>
                  </a:schemeClr>
                </a:solidFill>
                <a:latin typeface="Consolas" panose="020B0609020204030204" pitchFamily="49" charset="0"/>
              </a:rPr>
              <a:t>h</a:t>
            </a:r>
            <a:r>
              <a:rPr lang="en-US" dirty="0">
                <a:latin typeface="Consolas" panose="020B0609020204030204" pitchFamily="49" charset="0"/>
              </a:rPr>
              <a:t>,</a:t>
            </a:r>
            <a:r>
              <a:rPr lang="en-US" dirty="0">
                <a:solidFill>
                  <a:srgbClr val="CC9B00"/>
                </a:solidFill>
                <a:latin typeface="Consolas" panose="020B0609020204030204" pitchFamily="49" charset="0"/>
              </a:rPr>
              <a:t> </a:t>
            </a:r>
            <a:r>
              <a:rPr lang="en-US" dirty="0" err="1">
                <a:solidFill>
                  <a:srgbClr val="CC9B00"/>
                </a:solidFill>
                <a:latin typeface="Consolas" panose="020B0609020204030204" pitchFamily="49" charset="0"/>
              </a:rPr>
              <a:t>i</a:t>
            </a:r>
            <a:r>
              <a:rPr lang="en-US" dirty="0">
                <a:latin typeface="Consolas" panose="020B0609020204030204" pitchFamily="49" charset="0"/>
              </a:rPr>
              <a:t>;</a:t>
            </a:r>
          </a:p>
          <a:p>
            <a:pPr>
              <a:spcBef>
                <a:spcPts val="0"/>
              </a:spcBef>
              <a:spcAft>
                <a:spcPts val="0"/>
              </a:spcAft>
            </a:pPr>
            <a:r>
              <a:rPr lang="en-US" dirty="0">
                <a:latin typeface="Consolas" panose="020B0609020204030204" pitchFamily="49" charset="0"/>
              </a:rPr>
              <a:t>int </a:t>
            </a:r>
            <a:r>
              <a:rPr lang="en-US" dirty="0">
                <a:solidFill>
                  <a:srgbClr val="FFC000"/>
                </a:solidFill>
                <a:latin typeface="Consolas" panose="020B0609020204030204" pitchFamily="49" charset="0"/>
              </a:rPr>
              <a:t>j</a:t>
            </a:r>
            <a:r>
              <a:rPr lang="en-US" dirty="0">
                <a:latin typeface="Consolas" panose="020B0609020204030204" pitchFamily="49" charset="0"/>
              </a:rPr>
              <a:t>, </a:t>
            </a:r>
            <a:r>
              <a:rPr lang="en-US" dirty="0">
                <a:solidFill>
                  <a:srgbClr val="FFFF00"/>
                </a:solidFill>
                <a:latin typeface="Consolas" panose="020B0609020204030204" pitchFamily="49" charset="0"/>
              </a:rPr>
              <a:t>k</a:t>
            </a:r>
            <a:r>
              <a:rPr lang="en-US" dirty="0">
                <a:latin typeface="Consolas" panose="020B0609020204030204" pitchFamily="49" charset="0"/>
              </a:rPr>
              <a:t>, </a:t>
            </a:r>
            <a:r>
              <a:rPr lang="en-US" dirty="0">
                <a:solidFill>
                  <a:srgbClr val="FFE585"/>
                </a:solidFill>
                <a:latin typeface="Consolas" panose="020B0609020204030204" pitchFamily="49" charset="0"/>
              </a:rPr>
              <a:t>l</a:t>
            </a:r>
            <a:r>
              <a:rPr lang="en-US" dirty="0">
                <a:latin typeface="Consolas" panose="020B0609020204030204" pitchFamily="49" charset="0"/>
              </a:rPr>
              <a:t>, </a:t>
            </a:r>
            <a:r>
              <a:rPr lang="en-US" dirty="0">
                <a:solidFill>
                  <a:srgbClr val="FF0000"/>
                </a:solidFill>
                <a:latin typeface="Consolas" panose="020B0609020204030204" pitchFamily="49" charset="0"/>
              </a:rPr>
              <a:t>m</a:t>
            </a:r>
            <a:r>
              <a:rPr lang="en-US" dirty="0">
                <a:latin typeface="Consolas" panose="020B0609020204030204" pitchFamily="49" charset="0"/>
              </a:rPr>
              <a:t>, </a:t>
            </a:r>
            <a:r>
              <a:rPr lang="en-US" dirty="0">
                <a:solidFill>
                  <a:srgbClr val="C00000"/>
                </a:solidFill>
                <a:latin typeface="Consolas" panose="020B0609020204030204" pitchFamily="49" charset="0"/>
              </a:rPr>
              <a:t>n</a:t>
            </a:r>
            <a:r>
              <a:rPr lang="en-US" dirty="0">
                <a:latin typeface="Consolas" panose="020B0609020204030204" pitchFamily="49" charset="0"/>
              </a:rPr>
              <a:t>, </a:t>
            </a:r>
            <a:r>
              <a:rPr lang="en-US" dirty="0">
                <a:solidFill>
                  <a:srgbClr val="FF33CC"/>
                </a:solidFill>
                <a:latin typeface="Consolas" panose="020B0609020204030204" pitchFamily="49" charset="0"/>
              </a:rPr>
              <a:t>o</a:t>
            </a:r>
            <a:r>
              <a:rPr lang="en-US" dirty="0">
                <a:latin typeface="Consolas" panose="020B0609020204030204" pitchFamily="49" charset="0"/>
              </a:rPr>
              <a:t>, </a:t>
            </a:r>
            <a:r>
              <a:rPr lang="en-US" dirty="0">
                <a:solidFill>
                  <a:srgbClr val="B80088"/>
                </a:solidFill>
                <a:latin typeface="Consolas" panose="020B0609020204030204" pitchFamily="49" charset="0"/>
              </a:rPr>
              <a:t>p</a:t>
            </a:r>
            <a:r>
              <a:rPr lang="en-US" dirty="0">
                <a:latin typeface="Consolas" panose="020B0609020204030204" pitchFamily="49" charset="0"/>
              </a:rPr>
              <a:t>, </a:t>
            </a:r>
            <a:r>
              <a:rPr lang="en-US" dirty="0">
                <a:solidFill>
                  <a:schemeClr val="accent2">
                    <a:lumMod val="40000"/>
                    <a:lumOff val="60000"/>
                  </a:schemeClr>
                </a:solidFill>
                <a:latin typeface="Consolas" panose="020B0609020204030204" pitchFamily="49" charset="0"/>
              </a:rPr>
              <a:t>q</a:t>
            </a:r>
            <a:r>
              <a:rPr lang="en-US" dirty="0">
                <a:latin typeface="Consolas" panose="020B0609020204030204" pitchFamily="49" charset="0"/>
              </a:rPr>
              <a:t>, </a:t>
            </a:r>
            <a:r>
              <a:rPr lang="en-US" dirty="0">
                <a:solidFill>
                  <a:srgbClr val="7030A0"/>
                </a:solidFill>
                <a:latin typeface="Consolas" panose="020B0609020204030204" pitchFamily="49" charset="0"/>
              </a:rPr>
              <a:t>r</a:t>
            </a:r>
            <a:r>
              <a:rPr lang="en-US" dirty="0">
                <a:latin typeface="Consolas" panose="020B0609020204030204" pitchFamily="49" charset="0"/>
              </a:rPr>
              <a:t>;</a:t>
            </a:r>
            <a:endParaRPr lang="en-US" dirty="0">
              <a:solidFill>
                <a:srgbClr val="FFE585"/>
              </a:solidFill>
              <a:latin typeface="Consolas" panose="020B0609020204030204" pitchFamily="49" charset="0"/>
            </a:endParaRPr>
          </a:p>
          <a:p>
            <a:pPr>
              <a:spcBef>
                <a:spcPts val="0"/>
              </a:spcBef>
              <a:spcAft>
                <a:spcPts val="0"/>
              </a:spcAft>
            </a:pPr>
            <a:endParaRPr lang="en-US" i="1" dirty="0">
              <a:solidFill>
                <a:srgbClr val="CC9B00"/>
              </a:solidFill>
              <a:latin typeface="Consolas" panose="020B0609020204030204" pitchFamily="49" charset="0"/>
            </a:endParaRPr>
          </a:p>
          <a:p>
            <a:pPr>
              <a:spcBef>
                <a:spcPts val="0"/>
              </a:spcBef>
              <a:spcAft>
                <a:spcPts val="0"/>
              </a:spcAft>
            </a:pPr>
            <a:r>
              <a:rPr lang="en-US" i="1" dirty="0">
                <a:solidFill>
                  <a:srgbClr val="CC9B00"/>
                </a:solidFill>
                <a:latin typeface="Consolas" panose="020B0609020204030204" pitchFamily="49" charset="0"/>
              </a:rPr>
              <a:t>// … Comment …</a:t>
            </a:r>
          </a:p>
          <a:p>
            <a:pPr>
              <a:spcBef>
                <a:spcPts val="0"/>
              </a:spcBef>
              <a:spcAft>
                <a:spcPts val="0"/>
              </a:spcAft>
            </a:pPr>
            <a:r>
              <a:rPr lang="en-US" b="1" dirty="0" err="1">
                <a:solidFill>
                  <a:srgbClr val="92D050"/>
                </a:solidFill>
                <a:latin typeface="Consolas" panose="020B0609020204030204" pitchFamily="49" charset="0"/>
              </a:rPr>
              <a:t>nvidia</a:t>
            </a:r>
            <a:r>
              <a:rPr lang="en-US" b="1" dirty="0">
                <a:solidFill>
                  <a:srgbClr val="92D050"/>
                </a:solidFill>
                <a:latin typeface="Consolas" panose="020B0609020204030204" pitchFamily="49" charset="0"/>
              </a:rPr>
              <a:t>::highlight(</a:t>
            </a:r>
            <a:r>
              <a:rPr lang="en-US" b="1" dirty="0">
                <a:solidFill>
                  <a:srgbClr val="FF33CC"/>
                </a:solidFill>
                <a:latin typeface="Consolas" panose="020B0609020204030204" pitchFamily="49" charset="0"/>
              </a:rPr>
              <a:t>o</a:t>
            </a:r>
            <a:r>
              <a:rPr lang="en-US" b="1" dirty="0">
                <a:solidFill>
                  <a:srgbClr val="92D050"/>
                </a:solidFill>
                <a:latin typeface="Consolas" panose="020B0609020204030204" pitchFamily="49" charset="0"/>
              </a:rPr>
              <a:t>, </a:t>
            </a:r>
            <a:r>
              <a:rPr lang="en-US" b="1" dirty="0">
                <a:solidFill>
                  <a:schemeClr val="accent3">
                    <a:lumMod val="60000"/>
                    <a:lumOff val="40000"/>
                  </a:schemeClr>
                </a:solidFill>
                <a:latin typeface="Consolas" panose="020B0609020204030204" pitchFamily="49" charset="0"/>
              </a:rPr>
              <a:t>h</a:t>
            </a:r>
            <a:r>
              <a:rPr lang="en-US" b="1" dirty="0">
                <a:solidFill>
                  <a:srgbClr val="92D050"/>
                </a:solidFill>
                <a:latin typeface="Consolas" panose="020B0609020204030204" pitchFamily="49" charset="0"/>
              </a:rPr>
              <a:t> + </a:t>
            </a:r>
            <a:r>
              <a:rPr lang="en-US" b="1" dirty="0">
                <a:solidFill>
                  <a:schemeClr val="accent2">
                    <a:lumMod val="40000"/>
                    <a:lumOff val="60000"/>
                  </a:schemeClr>
                </a:solidFill>
                <a:latin typeface="Consolas" panose="020B0609020204030204" pitchFamily="49" charset="0"/>
              </a:rPr>
              <a:t>q</a:t>
            </a:r>
            <a:r>
              <a:rPr lang="en-US" b="1" dirty="0">
                <a:solidFill>
                  <a:srgbClr val="92D050"/>
                </a:solidFill>
                <a:latin typeface="Consolas" panose="020B0609020204030204" pitchFamily="49" charset="0"/>
              </a:rPr>
              <a:t>, [](){});</a:t>
            </a:r>
          </a:p>
          <a:p>
            <a:pPr>
              <a:spcBef>
                <a:spcPts val="0"/>
              </a:spcBef>
              <a:spcAft>
                <a:spcPts val="0"/>
              </a:spcAft>
            </a:pPr>
            <a:r>
              <a:rPr lang="en-US" b="1" dirty="0">
                <a:solidFill>
                  <a:srgbClr val="FFC000"/>
                </a:solidFill>
                <a:latin typeface="Consolas" panose="020B0609020204030204" pitchFamily="49" charset="0"/>
              </a:rPr>
              <a:t>other::highlight(</a:t>
            </a:r>
            <a:r>
              <a:rPr lang="en-US" b="1" dirty="0">
                <a:solidFill>
                  <a:srgbClr val="FF33CC"/>
                </a:solidFill>
                <a:latin typeface="Consolas" panose="020B0609020204030204" pitchFamily="49" charset="0"/>
              </a:rPr>
              <a:t>o</a:t>
            </a:r>
            <a:r>
              <a:rPr lang="en-US" b="1" dirty="0">
                <a:solidFill>
                  <a:srgbClr val="FFC000"/>
                </a:solidFill>
                <a:latin typeface="Consolas" panose="020B0609020204030204" pitchFamily="49" charset="0"/>
              </a:rPr>
              <a:t>, </a:t>
            </a:r>
            <a:r>
              <a:rPr lang="en-US" b="1" dirty="0">
                <a:solidFill>
                  <a:schemeClr val="accent3">
                    <a:lumMod val="60000"/>
                    <a:lumOff val="40000"/>
                  </a:schemeClr>
                </a:solidFill>
                <a:latin typeface="Consolas" panose="020B0609020204030204" pitchFamily="49" charset="0"/>
              </a:rPr>
              <a:t>h</a:t>
            </a:r>
            <a:r>
              <a:rPr lang="en-US" b="1" dirty="0">
                <a:solidFill>
                  <a:srgbClr val="FFC000"/>
                </a:solidFill>
                <a:latin typeface="Consolas" panose="020B0609020204030204" pitchFamily="49" charset="0"/>
              </a:rPr>
              <a:t> + </a:t>
            </a:r>
            <a:r>
              <a:rPr lang="en-US" b="1" dirty="0">
                <a:solidFill>
                  <a:schemeClr val="accent2">
                    <a:lumMod val="40000"/>
                    <a:lumOff val="60000"/>
                  </a:schemeClr>
                </a:solidFill>
                <a:latin typeface="Consolas" panose="020B0609020204030204" pitchFamily="49" charset="0"/>
              </a:rPr>
              <a:t>q</a:t>
            </a:r>
            <a:r>
              <a:rPr lang="en-US" b="1" dirty="0">
                <a:solidFill>
                  <a:srgbClr val="FFC000"/>
                </a:solidFill>
                <a:latin typeface="Consolas" panose="020B0609020204030204" pitchFamily="49" charset="0"/>
              </a:rPr>
              <a:t>, [](){});</a:t>
            </a:r>
          </a:p>
          <a:p>
            <a:pPr>
              <a:spcBef>
                <a:spcPts val="0"/>
              </a:spcBef>
              <a:spcAft>
                <a:spcPts val="0"/>
              </a:spcAft>
            </a:pPr>
            <a:r>
              <a:rPr lang="en-US" dirty="0">
                <a:latin typeface="Consolas" panose="020B0609020204030204" pitchFamily="49" charset="0"/>
              </a:rPr>
              <a:t>if (unhighlighted(</a:t>
            </a:r>
            <a:r>
              <a:rPr lang="en-US" dirty="0">
                <a:solidFill>
                  <a:srgbClr val="FF33CC"/>
                </a:solidFill>
                <a:latin typeface="Consolas" panose="020B0609020204030204" pitchFamily="49" charset="0"/>
              </a:rPr>
              <a:t>o</a:t>
            </a:r>
            <a:r>
              <a:rPr lang="en-US" dirty="0">
                <a:latin typeface="Consolas" panose="020B0609020204030204" pitchFamily="49" charset="0"/>
              </a:rPr>
              <a:t>, </a:t>
            </a:r>
            <a:r>
              <a:rPr lang="en-US" dirty="0">
                <a:solidFill>
                  <a:schemeClr val="accent3">
                    <a:lumMod val="60000"/>
                    <a:lumOff val="40000"/>
                  </a:schemeClr>
                </a:solidFill>
                <a:latin typeface="Consolas" panose="020B0609020204030204" pitchFamily="49" charset="0"/>
              </a:rPr>
              <a:t>h</a:t>
            </a:r>
            <a:r>
              <a:rPr lang="en-US" dirty="0">
                <a:latin typeface="Consolas" panose="020B0609020204030204" pitchFamily="49" charset="0"/>
              </a:rPr>
              <a:t> + </a:t>
            </a:r>
            <a:r>
              <a:rPr lang="en-US" dirty="0">
                <a:solidFill>
                  <a:schemeClr val="accent2">
                    <a:lumMod val="40000"/>
                    <a:lumOff val="60000"/>
                  </a:schemeClr>
                </a:solidFill>
                <a:latin typeface="Consolas" panose="020B0609020204030204" pitchFamily="49" charset="0"/>
              </a:rPr>
              <a:t>q</a:t>
            </a:r>
            <a:r>
              <a:rPr lang="en-US" dirty="0">
                <a:latin typeface="Consolas" panose="020B0609020204030204" pitchFamily="49" charset="0"/>
              </a:rPr>
              <a:t>, </a:t>
            </a:r>
            <a:r>
              <a:rPr lang="en-US" dirty="0">
                <a:solidFill>
                  <a:schemeClr val="accent1">
                    <a:lumMod val="60000"/>
                    <a:lumOff val="40000"/>
                  </a:schemeClr>
                </a:solidFill>
                <a:latin typeface="Consolas" panose="020B0609020204030204" pitchFamily="49" charset="0"/>
              </a:rPr>
              <a:t>d</a:t>
            </a:r>
            <a:r>
              <a:rPr lang="en-US" dirty="0">
                <a:latin typeface="Consolas" panose="020B0609020204030204" pitchFamily="49" charset="0"/>
              </a:rPr>
              <a:t>)) x();</a:t>
            </a:r>
          </a:p>
        </p:txBody>
      </p:sp>
      <p:grpSp>
        <p:nvGrpSpPr>
          <p:cNvPr id="46" name="Group 45">
            <a:extLst>
              <a:ext uri="{FF2B5EF4-FFF2-40B4-BE49-F238E27FC236}">
                <a16:creationId xmlns:a16="http://schemas.microsoft.com/office/drawing/2014/main" id="{6FA3F34C-6EAF-E9CA-0B07-979E00D07834}"/>
              </a:ext>
            </a:extLst>
          </p:cNvPr>
          <p:cNvGrpSpPr/>
          <p:nvPr/>
        </p:nvGrpSpPr>
        <p:grpSpPr>
          <a:xfrm>
            <a:off x="5584372" y="1517569"/>
            <a:ext cx="1828800" cy="649224"/>
            <a:chOff x="5469886" y="1517569"/>
            <a:chExt cx="1828800" cy="649224"/>
          </a:xfrm>
        </p:grpSpPr>
        <p:sp>
          <p:nvSpPr>
            <p:cNvPr id="11" name="Rectangle 10">
              <a:extLst>
                <a:ext uri="{FF2B5EF4-FFF2-40B4-BE49-F238E27FC236}">
                  <a16:creationId xmlns:a16="http://schemas.microsoft.com/office/drawing/2014/main" id="{7AE82574-51D7-69F5-CB9B-4AB7F7015360}"/>
                </a:ext>
              </a:extLst>
            </p:cNvPr>
            <p:cNvSpPr/>
            <p:nvPr/>
          </p:nvSpPr>
          <p:spPr>
            <a:xfrm>
              <a:off x="5469886" y="1517569"/>
              <a:ext cx="1828800" cy="649224"/>
            </a:xfrm>
            <a:prstGeom prst="rect">
              <a:avLst/>
            </a:prstGeom>
            <a:solidFill>
              <a:srgbClr val="CC9B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sz="2000" dirty="0"/>
                <a:t>A minimum sized text box</a:t>
              </a:r>
            </a:p>
          </p:txBody>
        </p:sp>
        <p:sp>
          <p:nvSpPr>
            <p:cNvPr id="13" name="Rectangle 12">
              <a:extLst>
                <a:ext uri="{FF2B5EF4-FFF2-40B4-BE49-F238E27FC236}">
                  <a16:creationId xmlns:a16="http://schemas.microsoft.com/office/drawing/2014/main" id="{C099E77C-8C43-AC63-AD48-CF98337163D2}"/>
                </a:ext>
              </a:extLst>
            </p:cNvPr>
            <p:cNvSpPr/>
            <p:nvPr/>
          </p:nvSpPr>
          <p:spPr>
            <a:xfrm>
              <a:off x="7184572" y="1796461"/>
              <a:ext cx="91440" cy="91440"/>
            </a:xfrm>
            <a:prstGeom prst="rect">
              <a:avLst/>
            </a:prstGeom>
            <a:solidFill>
              <a:srgbClr val="FF0000">
                <a:alpha val="0"/>
              </a:srgbClr>
            </a:solid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5" name="Group 44">
            <a:extLst>
              <a:ext uri="{FF2B5EF4-FFF2-40B4-BE49-F238E27FC236}">
                <a16:creationId xmlns:a16="http://schemas.microsoft.com/office/drawing/2014/main" id="{CF5E5D6D-0F1E-383F-ABCD-E3D78D2CC759}"/>
              </a:ext>
            </a:extLst>
          </p:cNvPr>
          <p:cNvGrpSpPr/>
          <p:nvPr/>
        </p:nvGrpSpPr>
        <p:grpSpPr>
          <a:xfrm>
            <a:off x="8073123" y="1094393"/>
            <a:ext cx="1897566" cy="747292"/>
            <a:chOff x="7838807" y="1094393"/>
            <a:chExt cx="1897566" cy="747292"/>
          </a:xfrm>
        </p:grpSpPr>
        <p:sp>
          <p:nvSpPr>
            <p:cNvPr id="12" name="Rectangle: Rounded Corners 11">
              <a:extLst>
                <a:ext uri="{FF2B5EF4-FFF2-40B4-BE49-F238E27FC236}">
                  <a16:creationId xmlns:a16="http://schemas.microsoft.com/office/drawing/2014/main" id="{5B7137A4-B4CE-6053-5255-2D4713CDC703}"/>
                </a:ext>
              </a:extLst>
            </p:cNvPr>
            <p:cNvSpPr/>
            <p:nvPr/>
          </p:nvSpPr>
          <p:spPr>
            <a:xfrm>
              <a:off x="7861481" y="1094393"/>
              <a:ext cx="1874892" cy="747292"/>
            </a:xfrm>
            <a:prstGeom prst="roundRect">
              <a:avLst/>
            </a:prstGeom>
            <a:solidFill>
              <a:srgbClr val="76B900"/>
            </a:solidFill>
            <a:ln w="38100" cap="rnd">
              <a:solidFill>
                <a:schemeClr val="tx1"/>
              </a:solidFill>
              <a:prstDash val="sysDot"/>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dirty="0"/>
                <a:t>NVIDIA Green with white text</a:t>
              </a:r>
            </a:p>
          </p:txBody>
        </p:sp>
        <p:sp>
          <p:nvSpPr>
            <p:cNvPr id="14" name="Rectangle 13">
              <a:extLst>
                <a:ext uri="{FF2B5EF4-FFF2-40B4-BE49-F238E27FC236}">
                  <a16:creationId xmlns:a16="http://schemas.microsoft.com/office/drawing/2014/main" id="{A5031492-FB4B-C7A0-21D0-712B4C002D67}"/>
                </a:ext>
              </a:extLst>
            </p:cNvPr>
            <p:cNvSpPr/>
            <p:nvPr/>
          </p:nvSpPr>
          <p:spPr>
            <a:xfrm>
              <a:off x="7838807" y="1422319"/>
              <a:ext cx="91440" cy="91440"/>
            </a:xfrm>
            <a:prstGeom prst="rect">
              <a:avLst/>
            </a:prstGeom>
            <a:solidFill>
              <a:srgbClr val="FF0000">
                <a:alpha val="0"/>
              </a:srgbClr>
            </a:solid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cxnSp>
        <p:nvCxnSpPr>
          <p:cNvPr id="16" name="Straight Arrow Connector 15">
            <a:extLst>
              <a:ext uri="{FF2B5EF4-FFF2-40B4-BE49-F238E27FC236}">
                <a16:creationId xmlns:a16="http://schemas.microsoft.com/office/drawing/2014/main" id="{6FF11FD8-E100-435C-5DF0-2860141D4FBF}"/>
              </a:ext>
            </a:extLst>
          </p:cNvPr>
          <p:cNvCxnSpPr>
            <a:cxnSpLocks/>
            <a:stCxn id="10" idx="3"/>
            <a:endCxn id="17" idx="1"/>
          </p:cNvCxnSpPr>
          <p:nvPr/>
        </p:nvCxnSpPr>
        <p:spPr>
          <a:xfrm flipV="1">
            <a:off x="7504612" y="1468039"/>
            <a:ext cx="499745" cy="374142"/>
          </a:xfrm>
          <a:prstGeom prst="straightConnector1">
            <a:avLst/>
          </a:prstGeom>
          <a:ln w="50800" cap="rnd">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8513890D-C089-AEE5-0925-35CFC0264F29}"/>
              </a:ext>
            </a:extLst>
          </p:cNvPr>
          <p:cNvSpPr/>
          <p:nvPr/>
        </p:nvSpPr>
        <p:spPr>
          <a:xfrm>
            <a:off x="9056288" y="2332367"/>
            <a:ext cx="914400" cy="914400"/>
          </a:xfrm>
          <a:prstGeom prst="rect">
            <a:avLst/>
          </a:prstGeom>
          <a:solidFill>
            <a:schemeClr val="bg2">
              <a:lumMod val="50000"/>
            </a:schemeClr>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Default box</a:t>
            </a:r>
          </a:p>
        </p:txBody>
      </p:sp>
      <p:grpSp>
        <p:nvGrpSpPr>
          <p:cNvPr id="44" name="Group 43">
            <a:extLst>
              <a:ext uri="{FF2B5EF4-FFF2-40B4-BE49-F238E27FC236}">
                <a16:creationId xmlns:a16="http://schemas.microsoft.com/office/drawing/2014/main" id="{66CF73B6-FCA0-FE58-8A50-016BF15220C9}"/>
              </a:ext>
            </a:extLst>
          </p:cNvPr>
          <p:cNvGrpSpPr/>
          <p:nvPr/>
        </p:nvGrpSpPr>
        <p:grpSpPr>
          <a:xfrm>
            <a:off x="5584372" y="2474956"/>
            <a:ext cx="3248938" cy="771811"/>
            <a:chOff x="5584372" y="2396248"/>
            <a:chExt cx="3248938" cy="771811"/>
          </a:xfrm>
        </p:grpSpPr>
        <p:sp>
          <p:nvSpPr>
            <p:cNvPr id="28" name="Rectangle 27">
              <a:extLst>
                <a:ext uri="{FF2B5EF4-FFF2-40B4-BE49-F238E27FC236}">
                  <a16:creationId xmlns:a16="http://schemas.microsoft.com/office/drawing/2014/main" id="{E61D3BDC-E293-D3C6-857B-0AC890310781}"/>
                </a:ext>
              </a:extLst>
            </p:cNvPr>
            <p:cNvSpPr/>
            <p:nvPr/>
          </p:nvSpPr>
          <p:spPr>
            <a:xfrm>
              <a:off x="5584372" y="2396248"/>
              <a:ext cx="313508" cy="328613"/>
            </a:xfrm>
            <a:prstGeom prst="rect">
              <a:avLst/>
            </a:prstGeom>
            <a:solidFill>
              <a:srgbClr val="76B9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r>
                <a:rPr lang="en-US" dirty="0"/>
                <a:t>Ty</a:t>
              </a:r>
            </a:p>
          </p:txBody>
        </p:sp>
        <p:sp>
          <p:nvSpPr>
            <p:cNvPr id="29" name="Rectangle 28">
              <a:extLst>
                <a:ext uri="{FF2B5EF4-FFF2-40B4-BE49-F238E27FC236}">
                  <a16:creationId xmlns:a16="http://schemas.microsoft.com/office/drawing/2014/main" id="{AEB1654D-8666-6EF4-1D98-A635DA354738}"/>
                </a:ext>
              </a:extLst>
            </p:cNvPr>
            <p:cNvSpPr/>
            <p:nvPr/>
          </p:nvSpPr>
          <p:spPr>
            <a:xfrm>
              <a:off x="6003719" y="2396248"/>
              <a:ext cx="313508" cy="328613"/>
            </a:xfrm>
            <a:prstGeom prst="rect">
              <a:avLst/>
            </a:prstGeom>
            <a:solidFill>
              <a:srgbClr val="00B05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r>
                <a:rPr lang="en-US" dirty="0"/>
                <a:t>Ty</a:t>
              </a:r>
            </a:p>
          </p:txBody>
        </p:sp>
        <p:sp>
          <p:nvSpPr>
            <p:cNvPr id="30" name="Rectangle 29">
              <a:extLst>
                <a:ext uri="{FF2B5EF4-FFF2-40B4-BE49-F238E27FC236}">
                  <a16:creationId xmlns:a16="http://schemas.microsoft.com/office/drawing/2014/main" id="{D1FBEBA0-94F0-2796-59A6-62DCB75C492C}"/>
                </a:ext>
              </a:extLst>
            </p:cNvPr>
            <p:cNvSpPr/>
            <p:nvPr/>
          </p:nvSpPr>
          <p:spPr>
            <a:xfrm>
              <a:off x="6423066" y="2396248"/>
              <a:ext cx="313508" cy="328613"/>
            </a:xfrm>
            <a:prstGeom prst="rect">
              <a:avLst/>
            </a:prstGeom>
            <a:solidFill>
              <a:schemeClr val="tx2">
                <a:lumMod val="50000"/>
              </a:schemeClr>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r>
                <a:rPr lang="en-US" dirty="0"/>
                <a:t>Ty</a:t>
              </a:r>
            </a:p>
          </p:txBody>
        </p:sp>
        <p:sp>
          <p:nvSpPr>
            <p:cNvPr id="31" name="Rectangle 30">
              <a:extLst>
                <a:ext uri="{FF2B5EF4-FFF2-40B4-BE49-F238E27FC236}">
                  <a16:creationId xmlns:a16="http://schemas.microsoft.com/office/drawing/2014/main" id="{34C1525D-70FB-C614-0D79-03D6C381A597}"/>
                </a:ext>
              </a:extLst>
            </p:cNvPr>
            <p:cNvSpPr/>
            <p:nvPr/>
          </p:nvSpPr>
          <p:spPr>
            <a:xfrm>
              <a:off x="6842413" y="2396248"/>
              <a:ext cx="313508" cy="328613"/>
            </a:xfrm>
            <a:prstGeom prst="rect">
              <a:avLst/>
            </a:prstGeom>
            <a:solidFill>
              <a:schemeClr val="accent1">
                <a:lumMod val="75000"/>
              </a:schemeClr>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r>
                <a:rPr lang="en-US" dirty="0"/>
                <a:t>Ty</a:t>
              </a:r>
            </a:p>
          </p:txBody>
        </p:sp>
        <p:sp>
          <p:nvSpPr>
            <p:cNvPr id="32" name="Rectangle 31">
              <a:extLst>
                <a:ext uri="{FF2B5EF4-FFF2-40B4-BE49-F238E27FC236}">
                  <a16:creationId xmlns:a16="http://schemas.microsoft.com/office/drawing/2014/main" id="{3F84921E-D716-0031-A545-E45B035480B7}"/>
                </a:ext>
              </a:extLst>
            </p:cNvPr>
            <p:cNvSpPr/>
            <p:nvPr/>
          </p:nvSpPr>
          <p:spPr>
            <a:xfrm>
              <a:off x="7261760" y="2396248"/>
              <a:ext cx="313508" cy="328613"/>
            </a:xfrm>
            <a:prstGeom prst="rect">
              <a:avLst/>
            </a:prstGeom>
            <a:solidFill>
              <a:srgbClr val="0091BD"/>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r>
                <a:rPr lang="en-US" dirty="0"/>
                <a:t>Ty</a:t>
              </a:r>
            </a:p>
          </p:txBody>
        </p:sp>
        <p:sp>
          <p:nvSpPr>
            <p:cNvPr id="33" name="Rectangle 32">
              <a:extLst>
                <a:ext uri="{FF2B5EF4-FFF2-40B4-BE49-F238E27FC236}">
                  <a16:creationId xmlns:a16="http://schemas.microsoft.com/office/drawing/2014/main" id="{C5D385B2-1222-5892-7868-0E2CACA51262}"/>
                </a:ext>
              </a:extLst>
            </p:cNvPr>
            <p:cNvSpPr/>
            <p:nvPr/>
          </p:nvSpPr>
          <p:spPr>
            <a:xfrm>
              <a:off x="7681107" y="2396248"/>
              <a:ext cx="313508" cy="328613"/>
            </a:xfrm>
            <a:prstGeom prst="rect">
              <a:avLst/>
            </a:prstGeom>
            <a:solidFill>
              <a:srgbClr val="00B0F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r>
                <a:rPr lang="en-US" dirty="0"/>
                <a:t>Ty</a:t>
              </a:r>
            </a:p>
          </p:txBody>
        </p:sp>
        <p:sp>
          <p:nvSpPr>
            <p:cNvPr id="34" name="Rectangle 33">
              <a:extLst>
                <a:ext uri="{FF2B5EF4-FFF2-40B4-BE49-F238E27FC236}">
                  <a16:creationId xmlns:a16="http://schemas.microsoft.com/office/drawing/2014/main" id="{53718C1C-43F6-955E-4BE2-E82366B7959B}"/>
                </a:ext>
              </a:extLst>
            </p:cNvPr>
            <p:cNvSpPr/>
            <p:nvPr/>
          </p:nvSpPr>
          <p:spPr>
            <a:xfrm>
              <a:off x="8100454" y="2396248"/>
              <a:ext cx="313508" cy="328613"/>
            </a:xfrm>
            <a:prstGeom prst="rect">
              <a:avLst/>
            </a:prstGeom>
            <a:solidFill>
              <a:srgbClr val="0070C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r>
                <a:rPr lang="en-US" dirty="0"/>
                <a:t>Ty</a:t>
              </a:r>
            </a:p>
          </p:txBody>
        </p:sp>
        <p:sp>
          <p:nvSpPr>
            <p:cNvPr id="35" name="Rectangle 34">
              <a:extLst>
                <a:ext uri="{FF2B5EF4-FFF2-40B4-BE49-F238E27FC236}">
                  <a16:creationId xmlns:a16="http://schemas.microsoft.com/office/drawing/2014/main" id="{27D6770F-68F3-C0AE-DD35-5A0010C6334F}"/>
                </a:ext>
              </a:extLst>
            </p:cNvPr>
            <p:cNvSpPr/>
            <p:nvPr/>
          </p:nvSpPr>
          <p:spPr>
            <a:xfrm>
              <a:off x="8519802" y="2396248"/>
              <a:ext cx="313508" cy="328613"/>
            </a:xfrm>
            <a:prstGeom prst="rect">
              <a:avLst/>
            </a:prstGeom>
            <a:solidFill>
              <a:srgbClr val="00206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r>
                <a:rPr lang="en-US" dirty="0"/>
                <a:t>Ty</a:t>
              </a:r>
            </a:p>
          </p:txBody>
        </p:sp>
        <p:sp>
          <p:nvSpPr>
            <p:cNvPr id="36" name="Rectangle 35">
              <a:extLst>
                <a:ext uri="{FF2B5EF4-FFF2-40B4-BE49-F238E27FC236}">
                  <a16:creationId xmlns:a16="http://schemas.microsoft.com/office/drawing/2014/main" id="{FC48562B-09F1-A9AE-1E5E-CC479CF44E04}"/>
                </a:ext>
              </a:extLst>
            </p:cNvPr>
            <p:cNvSpPr/>
            <p:nvPr/>
          </p:nvSpPr>
          <p:spPr>
            <a:xfrm>
              <a:off x="5584372" y="2839446"/>
              <a:ext cx="313508" cy="328613"/>
            </a:xfrm>
            <a:prstGeom prst="rect">
              <a:avLst/>
            </a:prstGeom>
            <a:solidFill>
              <a:schemeClr val="bg2">
                <a:lumMod val="50000"/>
              </a:schemeClr>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r>
                <a:rPr lang="en-US" dirty="0"/>
                <a:t>Ty</a:t>
              </a:r>
            </a:p>
          </p:txBody>
        </p:sp>
        <p:sp>
          <p:nvSpPr>
            <p:cNvPr id="37" name="Rectangle 36">
              <a:extLst>
                <a:ext uri="{FF2B5EF4-FFF2-40B4-BE49-F238E27FC236}">
                  <a16:creationId xmlns:a16="http://schemas.microsoft.com/office/drawing/2014/main" id="{881AD14E-16CA-286B-052F-D2FD97E5A8FA}"/>
                </a:ext>
              </a:extLst>
            </p:cNvPr>
            <p:cNvSpPr/>
            <p:nvPr/>
          </p:nvSpPr>
          <p:spPr>
            <a:xfrm>
              <a:off x="6003719" y="2839446"/>
              <a:ext cx="313508" cy="328613"/>
            </a:xfrm>
            <a:prstGeom prst="rect">
              <a:avLst/>
            </a:prstGeom>
            <a:solidFill>
              <a:srgbClr val="CC9B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r>
                <a:rPr lang="en-US" dirty="0"/>
                <a:t>Ty</a:t>
              </a:r>
            </a:p>
          </p:txBody>
        </p:sp>
        <p:sp>
          <p:nvSpPr>
            <p:cNvPr id="38" name="Rectangle 37">
              <a:extLst>
                <a:ext uri="{FF2B5EF4-FFF2-40B4-BE49-F238E27FC236}">
                  <a16:creationId xmlns:a16="http://schemas.microsoft.com/office/drawing/2014/main" id="{3E076F72-A840-FCD8-87A6-7B1E9F4E06B8}"/>
                </a:ext>
              </a:extLst>
            </p:cNvPr>
            <p:cNvSpPr/>
            <p:nvPr/>
          </p:nvSpPr>
          <p:spPr>
            <a:xfrm>
              <a:off x="6423066" y="2839446"/>
              <a:ext cx="313508" cy="328613"/>
            </a:xfrm>
            <a:prstGeom prst="rect">
              <a:avLst/>
            </a:prstGeom>
            <a:solidFill>
              <a:srgbClr val="FFC0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r>
                <a:rPr lang="en-US" dirty="0"/>
                <a:t>Ty</a:t>
              </a:r>
            </a:p>
          </p:txBody>
        </p:sp>
        <p:sp>
          <p:nvSpPr>
            <p:cNvPr id="39" name="Rectangle 38">
              <a:extLst>
                <a:ext uri="{FF2B5EF4-FFF2-40B4-BE49-F238E27FC236}">
                  <a16:creationId xmlns:a16="http://schemas.microsoft.com/office/drawing/2014/main" id="{4D59151C-06B3-D73F-D00A-E18778A5BFD4}"/>
                </a:ext>
              </a:extLst>
            </p:cNvPr>
            <p:cNvSpPr/>
            <p:nvPr/>
          </p:nvSpPr>
          <p:spPr>
            <a:xfrm>
              <a:off x="6842413" y="2839446"/>
              <a:ext cx="313508" cy="328613"/>
            </a:xfrm>
            <a:prstGeom prst="rect">
              <a:avLst/>
            </a:prstGeom>
            <a:solidFill>
              <a:srgbClr val="FF00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r>
                <a:rPr lang="en-US" dirty="0"/>
                <a:t>Ty</a:t>
              </a:r>
            </a:p>
          </p:txBody>
        </p:sp>
        <p:sp>
          <p:nvSpPr>
            <p:cNvPr id="40" name="Rectangle 39">
              <a:extLst>
                <a:ext uri="{FF2B5EF4-FFF2-40B4-BE49-F238E27FC236}">
                  <a16:creationId xmlns:a16="http://schemas.microsoft.com/office/drawing/2014/main" id="{DA87C74C-24F8-0C0D-FE70-C616C9F40769}"/>
                </a:ext>
              </a:extLst>
            </p:cNvPr>
            <p:cNvSpPr/>
            <p:nvPr/>
          </p:nvSpPr>
          <p:spPr>
            <a:xfrm>
              <a:off x="7261760" y="2839446"/>
              <a:ext cx="313508" cy="328613"/>
            </a:xfrm>
            <a:prstGeom prst="rect">
              <a:avLst/>
            </a:prstGeom>
            <a:solidFill>
              <a:srgbClr val="C000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r>
                <a:rPr lang="en-US" dirty="0"/>
                <a:t>Ty</a:t>
              </a:r>
            </a:p>
          </p:txBody>
        </p:sp>
        <p:sp>
          <p:nvSpPr>
            <p:cNvPr id="41" name="Rectangle 40">
              <a:extLst>
                <a:ext uri="{FF2B5EF4-FFF2-40B4-BE49-F238E27FC236}">
                  <a16:creationId xmlns:a16="http://schemas.microsoft.com/office/drawing/2014/main" id="{3F475C5F-0338-7328-829C-839B365298D8}"/>
                </a:ext>
              </a:extLst>
            </p:cNvPr>
            <p:cNvSpPr/>
            <p:nvPr/>
          </p:nvSpPr>
          <p:spPr>
            <a:xfrm>
              <a:off x="7681107" y="2839446"/>
              <a:ext cx="313508" cy="328613"/>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r>
                <a:rPr lang="en-US" dirty="0"/>
                <a:t>Ty</a:t>
              </a:r>
            </a:p>
          </p:txBody>
        </p:sp>
        <p:sp>
          <p:nvSpPr>
            <p:cNvPr id="42" name="Rectangle 41">
              <a:extLst>
                <a:ext uri="{FF2B5EF4-FFF2-40B4-BE49-F238E27FC236}">
                  <a16:creationId xmlns:a16="http://schemas.microsoft.com/office/drawing/2014/main" id="{85A33095-27BD-FCC6-3D4F-110B20DFA4C0}"/>
                </a:ext>
              </a:extLst>
            </p:cNvPr>
            <p:cNvSpPr/>
            <p:nvPr/>
          </p:nvSpPr>
          <p:spPr>
            <a:xfrm>
              <a:off x="8100454" y="2839446"/>
              <a:ext cx="313508" cy="328613"/>
            </a:xfrm>
            <a:prstGeom prst="rect">
              <a:avLst/>
            </a:prstGeom>
            <a:solidFill>
              <a:srgbClr val="7030A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r>
                <a:rPr lang="en-US" dirty="0"/>
                <a:t>Ty</a:t>
              </a:r>
            </a:p>
          </p:txBody>
        </p:sp>
        <p:sp>
          <p:nvSpPr>
            <p:cNvPr id="43" name="Rectangle 42">
              <a:extLst>
                <a:ext uri="{FF2B5EF4-FFF2-40B4-BE49-F238E27FC236}">
                  <a16:creationId xmlns:a16="http://schemas.microsoft.com/office/drawing/2014/main" id="{F3444730-8924-4EB6-C202-EE4B3BAB9249}"/>
                </a:ext>
              </a:extLst>
            </p:cNvPr>
            <p:cNvSpPr/>
            <p:nvPr/>
          </p:nvSpPr>
          <p:spPr>
            <a:xfrm>
              <a:off x="8519802" y="2839446"/>
              <a:ext cx="313508" cy="328613"/>
            </a:xfrm>
            <a:prstGeom prst="rect">
              <a:avLst/>
            </a:prstGeom>
            <a:solidFill>
              <a:schemeClr val="accent2">
                <a:lumMod val="75000"/>
              </a:schemeClr>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r>
                <a:rPr lang="en-US" dirty="0"/>
                <a:t>Ty</a:t>
              </a:r>
            </a:p>
          </p:txBody>
        </p:sp>
      </p:grpSp>
      <p:grpSp>
        <p:nvGrpSpPr>
          <p:cNvPr id="50" name="Group 49">
            <a:extLst>
              <a:ext uri="{FF2B5EF4-FFF2-40B4-BE49-F238E27FC236}">
                <a16:creationId xmlns:a16="http://schemas.microsoft.com/office/drawing/2014/main" id="{11F4EF70-45A1-8FC5-B90D-2EB3FFE7AC22}"/>
              </a:ext>
            </a:extLst>
          </p:cNvPr>
          <p:cNvGrpSpPr/>
          <p:nvPr/>
        </p:nvGrpSpPr>
        <p:grpSpPr>
          <a:xfrm>
            <a:off x="8100455" y="2026004"/>
            <a:ext cx="732855" cy="328613"/>
            <a:chOff x="7681108" y="2026004"/>
            <a:chExt cx="732855" cy="328613"/>
          </a:xfrm>
        </p:grpSpPr>
        <p:sp>
          <p:nvSpPr>
            <p:cNvPr id="47" name="Rectangle 46">
              <a:extLst>
                <a:ext uri="{FF2B5EF4-FFF2-40B4-BE49-F238E27FC236}">
                  <a16:creationId xmlns:a16="http://schemas.microsoft.com/office/drawing/2014/main" id="{89F43859-9E10-E29F-0CCC-83658B6C9F88}"/>
                </a:ext>
              </a:extLst>
            </p:cNvPr>
            <p:cNvSpPr/>
            <p:nvPr/>
          </p:nvSpPr>
          <p:spPr>
            <a:xfrm>
              <a:off x="7681108" y="2026004"/>
              <a:ext cx="313508" cy="328613"/>
            </a:xfrm>
            <a:prstGeom prst="rect">
              <a:avLst/>
            </a:prstGeom>
            <a:solidFill>
              <a:schemeClr val="accent1">
                <a:lumMod val="60000"/>
                <a:lumOff val="40000"/>
              </a:schemeClr>
            </a:solidFill>
            <a:ln w="38100" cap="rnd">
              <a:solidFill>
                <a:schemeClr val="accent1">
                  <a:lumMod val="60000"/>
                  <a:lumOff val="4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r>
                <a:rPr lang="en-US" dirty="0">
                  <a:solidFill>
                    <a:schemeClr val="bg1"/>
                  </a:solidFill>
                </a:rPr>
                <a:t>Ty</a:t>
              </a:r>
            </a:p>
          </p:txBody>
        </p:sp>
        <p:sp>
          <p:nvSpPr>
            <p:cNvPr id="48" name="Rectangle 47">
              <a:extLst>
                <a:ext uri="{FF2B5EF4-FFF2-40B4-BE49-F238E27FC236}">
                  <a16:creationId xmlns:a16="http://schemas.microsoft.com/office/drawing/2014/main" id="{A7E55E5A-F783-375B-48E8-D1464487BBE0}"/>
                </a:ext>
              </a:extLst>
            </p:cNvPr>
            <p:cNvSpPr/>
            <p:nvPr/>
          </p:nvSpPr>
          <p:spPr>
            <a:xfrm>
              <a:off x="8100455" y="2026004"/>
              <a:ext cx="313508" cy="328613"/>
            </a:xfrm>
            <a:prstGeom prst="rect">
              <a:avLst/>
            </a:prstGeom>
            <a:solidFill>
              <a:srgbClr val="FFFF00"/>
            </a:solidFill>
            <a:ln w="38100" cap="rnd">
              <a:solidFill>
                <a:srgbClr val="FFFF00"/>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r>
                <a:rPr lang="en-US" dirty="0">
                  <a:solidFill>
                    <a:schemeClr val="bg1"/>
                  </a:solidFill>
                </a:rPr>
                <a:t>Ty</a:t>
              </a:r>
            </a:p>
          </p:txBody>
        </p:sp>
      </p:grpSp>
      <p:graphicFrame>
        <p:nvGraphicFramePr>
          <p:cNvPr id="51" name="Table 50">
            <a:extLst>
              <a:ext uri="{FF2B5EF4-FFF2-40B4-BE49-F238E27FC236}">
                <a16:creationId xmlns:a16="http://schemas.microsoft.com/office/drawing/2014/main" id="{0C064E72-F906-A594-82AA-B76581070633}"/>
              </a:ext>
            </a:extLst>
          </p:cNvPr>
          <p:cNvGraphicFramePr>
            <a:graphicFrameLocks noGrp="1"/>
          </p:cNvGraphicFramePr>
          <p:nvPr>
            <p:extLst>
              <p:ext uri="{D42A27DB-BD31-4B8C-83A1-F6EECF244321}">
                <p14:modId xmlns:p14="http://schemas.microsoft.com/office/powerpoint/2010/main" val="4058590064"/>
              </p:ext>
            </p:extLst>
          </p:nvPr>
        </p:nvGraphicFramePr>
        <p:xfrm>
          <a:off x="694267" y="3494085"/>
          <a:ext cx="4440052" cy="1048514"/>
        </p:xfrm>
        <a:graphic>
          <a:graphicData uri="http://schemas.openxmlformats.org/drawingml/2006/table">
            <a:tbl>
              <a:tblPr firstRow="1">
                <a:tableStyleId>{5C22544A-7EE6-4342-B048-85BDC9FD1C3A}</a:tableStyleId>
              </a:tblPr>
              <a:tblGrid>
                <a:gridCol w="2537203">
                  <a:extLst>
                    <a:ext uri="{9D8B030D-6E8A-4147-A177-3AD203B41FA5}">
                      <a16:colId xmlns:a16="http://schemas.microsoft.com/office/drawing/2014/main" val="3849564592"/>
                    </a:ext>
                  </a:extLst>
                </a:gridCol>
                <a:gridCol w="1902849">
                  <a:extLst>
                    <a:ext uri="{9D8B030D-6E8A-4147-A177-3AD203B41FA5}">
                      <a16:colId xmlns:a16="http://schemas.microsoft.com/office/drawing/2014/main" val="168726020"/>
                    </a:ext>
                  </a:extLst>
                </a:gridCol>
              </a:tblGrid>
              <a:tr h="341377">
                <a:tc>
                  <a:txBody>
                    <a:bodyPr/>
                    <a:lstStyle/>
                    <a:p>
                      <a:pPr algn="ctr"/>
                      <a:r>
                        <a:rPr lang="en-US" sz="1800" b="1" kern="1200" dirty="0">
                          <a:solidFill>
                            <a:schemeClr val="tx1"/>
                          </a:solidFill>
                          <a:latin typeface="+mj-lt"/>
                          <a:ea typeface="+mn-ea"/>
                          <a:cs typeface="+mn-cs"/>
                        </a:rPr>
                        <a:t>Source Sans Pro Black</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800" dirty="0" err="1">
                          <a:solidFill>
                            <a:schemeClr val="tx1"/>
                          </a:solidFill>
                          <a:latin typeface="DINPro-Black" panose="02000503030000020004" pitchFamily="50" charset="0"/>
                        </a:rPr>
                        <a:t>DINPro</a:t>
                      </a:r>
                      <a:r>
                        <a:rPr lang="en-US" sz="1800" dirty="0">
                          <a:solidFill>
                            <a:schemeClr val="tx1"/>
                          </a:solidFill>
                          <a:latin typeface="DINPro-Black" panose="02000503030000020004" pitchFamily="50" charset="0"/>
                        </a:rPr>
                        <a:t>-Black</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28844701"/>
                  </a:ext>
                </a:extLst>
              </a:tr>
              <a:tr h="34137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schemeClr val="tx1"/>
                          </a:solidFill>
                        </a:rPr>
                        <a:t>NVIDIA Sans</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6B900"/>
                    </a:solidFill>
                  </a:tcPr>
                </a:tc>
                <a:tc>
                  <a:txBody>
                    <a:bodyPr/>
                    <a:lstStyle/>
                    <a:p>
                      <a:r>
                        <a:rPr lang="en-US" sz="1600" dirty="0">
                          <a:solidFill>
                            <a:schemeClr val="tx1"/>
                          </a:solidFill>
                          <a:latin typeface="Trebuchet MS" panose="020B0603020202020204" pitchFamily="34" charset="0"/>
                        </a:rPr>
                        <a:t>Trebuchet MS</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6B900"/>
                    </a:solidFill>
                  </a:tcPr>
                </a:tc>
                <a:extLst>
                  <a:ext uri="{0D108BD9-81ED-4DB2-BD59-A6C34878D82A}">
                    <a16:rowId xmlns:a16="http://schemas.microsoft.com/office/drawing/2014/main" val="4248954882"/>
                  </a:ext>
                </a:extLst>
              </a:tr>
              <a:tr h="341377">
                <a:tc>
                  <a:txBody>
                    <a:bodyPr/>
                    <a:lstStyle/>
                    <a:p>
                      <a:r>
                        <a:rPr lang="en-US" sz="1600" dirty="0">
                          <a:solidFill>
                            <a:schemeClr val="tx1"/>
                          </a:solidFill>
                          <a:latin typeface="Consolas" panose="020B0609020204030204" pitchFamily="49" charset="0"/>
                        </a:rPr>
                        <a:t>Consolas</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6B900"/>
                    </a:solidFill>
                  </a:tcPr>
                </a:tc>
                <a:tc>
                  <a:txBody>
                    <a:bodyPr/>
                    <a:lstStyle/>
                    <a:p>
                      <a:r>
                        <a:rPr lang="en-US" sz="1600" dirty="0">
                          <a:solidFill>
                            <a:schemeClr val="tx1"/>
                          </a:solidFill>
                          <a:latin typeface="Cambria Math" panose="02040503050406030204" pitchFamily="18" charset="0"/>
                          <a:ea typeface="Cambria Math" panose="02040503050406030204" pitchFamily="18" charset="0"/>
                        </a:rPr>
                        <a:t>Cambria Math</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6B900"/>
                    </a:solidFill>
                  </a:tcPr>
                </a:tc>
                <a:extLst>
                  <a:ext uri="{0D108BD9-81ED-4DB2-BD59-A6C34878D82A}">
                    <a16:rowId xmlns:a16="http://schemas.microsoft.com/office/drawing/2014/main" val="3395510295"/>
                  </a:ext>
                </a:extLst>
              </a:tr>
            </a:tbl>
          </a:graphicData>
        </a:graphic>
      </p:graphicFrame>
      <p:grpSp>
        <p:nvGrpSpPr>
          <p:cNvPr id="55" name="Group 54">
            <a:extLst>
              <a:ext uri="{FF2B5EF4-FFF2-40B4-BE49-F238E27FC236}">
                <a16:creationId xmlns:a16="http://schemas.microsoft.com/office/drawing/2014/main" id="{647D928A-ED10-EDDE-2C8C-01A458687B66}"/>
              </a:ext>
            </a:extLst>
          </p:cNvPr>
          <p:cNvGrpSpPr/>
          <p:nvPr/>
        </p:nvGrpSpPr>
        <p:grpSpPr>
          <a:xfrm>
            <a:off x="622617" y="4465613"/>
            <a:ext cx="4583352" cy="1280160"/>
            <a:chOff x="515542" y="4701833"/>
            <a:chExt cx="4583352" cy="1280160"/>
          </a:xfrm>
        </p:grpSpPr>
        <p:pic>
          <p:nvPicPr>
            <p:cNvPr id="52" name="Picture 51">
              <a:extLst>
                <a:ext uri="{FF2B5EF4-FFF2-40B4-BE49-F238E27FC236}">
                  <a16:creationId xmlns:a16="http://schemas.microsoft.com/office/drawing/2014/main" id="{AEB1E480-4B8B-B61B-FD95-6855AADDF2E0}"/>
                </a:ext>
              </a:extLst>
            </p:cNvPr>
            <p:cNvPicPr>
              <a:picLocks noChangeAspect="1"/>
            </p:cNvPicPr>
            <p:nvPr/>
          </p:nvPicPr>
          <p:blipFill>
            <a:blip r:embed="rId3"/>
            <a:srcRect/>
            <a:stretch/>
          </p:blipFill>
          <p:spPr>
            <a:xfrm>
              <a:off x="2167138" y="4701833"/>
              <a:ext cx="1280160" cy="1280160"/>
            </a:xfrm>
            <a:prstGeom prst="rect">
              <a:avLst/>
            </a:prstGeom>
          </p:spPr>
        </p:pic>
        <p:pic>
          <p:nvPicPr>
            <p:cNvPr id="53" name="Picture 52">
              <a:extLst>
                <a:ext uri="{FF2B5EF4-FFF2-40B4-BE49-F238E27FC236}">
                  <a16:creationId xmlns:a16="http://schemas.microsoft.com/office/drawing/2014/main" id="{5B6A4932-2C3A-EE0B-4F0E-5286F07E7F53}"/>
                </a:ext>
              </a:extLst>
            </p:cNvPr>
            <p:cNvPicPr>
              <a:picLocks noChangeAspect="1"/>
            </p:cNvPicPr>
            <p:nvPr/>
          </p:nvPicPr>
          <p:blipFill>
            <a:blip r:embed="rId4"/>
            <a:srcRect/>
            <a:stretch/>
          </p:blipFill>
          <p:spPr>
            <a:xfrm>
              <a:off x="515542" y="4701833"/>
              <a:ext cx="1280160" cy="1280160"/>
            </a:xfrm>
            <a:prstGeom prst="rect">
              <a:avLst/>
            </a:prstGeom>
          </p:spPr>
        </p:pic>
        <p:pic>
          <p:nvPicPr>
            <p:cNvPr id="54" name="Picture 53">
              <a:extLst>
                <a:ext uri="{FF2B5EF4-FFF2-40B4-BE49-F238E27FC236}">
                  <a16:creationId xmlns:a16="http://schemas.microsoft.com/office/drawing/2014/main" id="{A6F8A106-38C1-8803-6E5F-F63E37E3B489}"/>
                </a:ext>
              </a:extLst>
            </p:cNvPr>
            <p:cNvPicPr>
              <a:picLocks noChangeAspect="1"/>
            </p:cNvPicPr>
            <p:nvPr/>
          </p:nvPicPr>
          <p:blipFill>
            <a:blip r:embed="rId5"/>
            <a:srcRect/>
            <a:stretch/>
          </p:blipFill>
          <p:spPr>
            <a:xfrm>
              <a:off x="3818734" y="4701833"/>
              <a:ext cx="1280160" cy="1280160"/>
            </a:xfrm>
            <a:prstGeom prst="rect">
              <a:avLst/>
            </a:prstGeom>
          </p:spPr>
        </p:pic>
      </p:grpSp>
      <p:sp>
        <p:nvSpPr>
          <p:cNvPr id="57" name="Rectangle: Rounded Corners 56">
            <a:extLst>
              <a:ext uri="{FF2B5EF4-FFF2-40B4-BE49-F238E27FC236}">
                <a16:creationId xmlns:a16="http://schemas.microsoft.com/office/drawing/2014/main" id="{FB41191A-D8E1-F1B3-EF31-EE26F289E909}"/>
              </a:ext>
            </a:extLst>
          </p:cNvPr>
          <p:cNvSpPr/>
          <p:nvPr/>
        </p:nvSpPr>
        <p:spPr>
          <a:xfrm>
            <a:off x="8353695" y="5308274"/>
            <a:ext cx="795528" cy="265176"/>
          </a:xfrm>
          <a:prstGeom prst="roundRect">
            <a:avLst/>
          </a:prstGeom>
          <a:noFill/>
          <a:ln w="38100" cap="rnd">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7AC0967F-798C-5FF7-E645-02ED2D425F89}"/>
              </a:ext>
            </a:extLst>
          </p:cNvPr>
          <p:cNvSpPr/>
          <p:nvPr/>
        </p:nvSpPr>
        <p:spPr>
          <a:xfrm>
            <a:off x="7413172" y="1796461"/>
            <a:ext cx="91440" cy="91440"/>
          </a:xfrm>
          <a:prstGeom prst="rect">
            <a:avLst/>
          </a:prstGeom>
          <a:solidFill>
            <a:srgbClr val="FF0000">
              <a:alpha val="0"/>
            </a:srgbClr>
          </a:solid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endParaRPr lang="en-US" dirty="0">
              <a:solidFill>
                <a:schemeClr val="bg1"/>
              </a:solidFill>
            </a:endParaRPr>
          </a:p>
        </p:txBody>
      </p:sp>
      <p:sp>
        <p:nvSpPr>
          <p:cNvPr id="17" name="Rectangle 16">
            <a:extLst>
              <a:ext uri="{FF2B5EF4-FFF2-40B4-BE49-F238E27FC236}">
                <a16:creationId xmlns:a16="http://schemas.microsoft.com/office/drawing/2014/main" id="{1F3F9DAF-3646-9CEB-7116-EA5115C217F3}"/>
              </a:ext>
            </a:extLst>
          </p:cNvPr>
          <p:cNvSpPr/>
          <p:nvPr/>
        </p:nvSpPr>
        <p:spPr>
          <a:xfrm>
            <a:off x="8004357" y="1422319"/>
            <a:ext cx="91440" cy="91440"/>
          </a:xfrm>
          <a:prstGeom prst="rect">
            <a:avLst/>
          </a:prstGeom>
          <a:solidFill>
            <a:srgbClr val="FF0000">
              <a:alpha val="0"/>
            </a:srgbClr>
          </a:solid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endParaRPr lang="en-US" dirty="0">
              <a:solidFill>
                <a:schemeClr val="bg1"/>
              </a:solidFill>
            </a:endParaRPr>
          </a:p>
        </p:txBody>
      </p:sp>
    </p:spTree>
    <p:extLst>
      <p:ext uri="{BB962C8B-B14F-4D97-AF65-F5344CB8AC3E}">
        <p14:creationId xmlns:p14="http://schemas.microsoft.com/office/powerpoint/2010/main" val="13655411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99126B-A61E-50A9-EA2F-E512B6557B8E}"/>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C8E0EA3-6A47-1AA5-BBAE-95162453D3F4}"/>
              </a:ext>
            </a:extLst>
          </p:cNvPr>
          <p:cNvSpPr>
            <a:spLocks noGrp="1"/>
          </p:cNvSpPr>
          <p:nvPr>
            <p:ph type="sldNum" sz="quarter" idx="11"/>
          </p:nvPr>
        </p:nvSpPr>
        <p:spPr/>
        <p:txBody>
          <a:bodyPr/>
          <a:lstStyle/>
          <a:p>
            <a:fld id="{27D56BB5-3061-446C-8933-086D56C9C75B}" type="slidenum">
              <a:rPr lang="en-US" smtClean="0"/>
              <a:t>17</a:t>
            </a:fld>
            <a:endParaRPr lang="en-US"/>
          </a:p>
        </p:txBody>
      </p:sp>
      <p:sp>
        <p:nvSpPr>
          <p:cNvPr id="4" name="Footer Placeholder 3">
            <a:extLst>
              <a:ext uri="{FF2B5EF4-FFF2-40B4-BE49-F238E27FC236}">
                <a16:creationId xmlns:a16="http://schemas.microsoft.com/office/drawing/2014/main" id="{67B55345-6881-4C09-845C-E7E1B855CECC}"/>
              </a:ext>
            </a:extLst>
          </p:cNvPr>
          <p:cNvSpPr>
            <a:spLocks noGrp="1"/>
          </p:cNvSpPr>
          <p:nvPr>
            <p:ph type="ftr" sz="quarter" idx="12"/>
          </p:nvPr>
        </p:nvSpPr>
        <p:spPr/>
        <p:txBody>
          <a:bodyPr/>
          <a:lstStyle/>
          <a:p>
            <a:r>
              <a:rPr lang="en-US"/>
              <a:t>Copyright (C) 2026 NVIDIA</a:t>
            </a:r>
            <a:endParaRPr lang="en-US" dirty="0"/>
          </a:p>
        </p:txBody>
      </p:sp>
      <p:sp>
        <p:nvSpPr>
          <p:cNvPr id="8" name="Rectangle 7">
            <a:extLst>
              <a:ext uri="{FF2B5EF4-FFF2-40B4-BE49-F238E27FC236}">
                <a16:creationId xmlns:a16="http://schemas.microsoft.com/office/drawing/2014/main" id="{756207A6-DD0D-721A-BA91-45EF0D2943DF}"/>
              </a:ext>
            </a:extLst>
          </p:cNvPr>
          <p:cNvSpPr/>
          <p:nvPr/>
        </p:nvSpPr>
        <p:spPr>
          <a:xfrm>
            <a:off x="3406553" y="2584199"/>
            <a:ext cx="4154694" cy="1005840"/>
          </a:xfrm>
          <a:prstGeom prst="rect">
            <a:avLst/>
          </a:prstGeom>
          <a:solidFill>
            <a:schemeClr val="accent4">
              <a:lumMod val="50000"/>
            </a:schemeClr>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Ins="228600" rtlCol="0" anchor="ctr"/>
          <a:lstStyle/>
          <a:p>
            <a:pPr algn="r"/>
            <a:r>
              <a:rPr lang="en-US" sz="2400" dirty="0" err="1">
                <a:latin typeface="Consolas" panose="020B0609020204030204" pitchFamily="49" charset="0"/>
              </a:rPr>
              <a:t>nvcc</a:t>
            </a:r>
            <a:r>
              <a:rPr lang="en-US" sz="2400" dirty="0">
                <a:latin typeface="Consolas" panose="020B0609020204030204" pitchFamily="49" charset="0"/>
              </a:rPr>
              <a:t> main.cpp -o </a:t>
            </a:r>
            <a:r>
              <a:rPr lang="en-US" sz="2400" dirty="0" err="1">
                <a:latin typeface="Consolas" panose="020B0609020204030204" pitchFamily="49" charset="0"/>
              </a:rPr>
              <a:t>a.out</a:t>
            </a:r>
            <a:r>
              <a:rPr lang="en-US" sz="2400" dirty="0">
                <a:latin typeface="Consolas" panose="020B0609020204030204" pitchFamily="49" charset="0"/>
              </a:rPr>
              <a:t> </a:t>
            </a:r>
          </a:p>
        </p:txBody>
      </p:sp>
      <p:sp>
        <p:nvSpPr>
          <p:cNvPr id="11" name="Flowchart: Multidocument 10">
            <a:extLst>
              <a:ext uri="{FF2B5EF4-FFF2-40B4-BE49-F238E27FC236}">
                <a16:creationId xmlns:a16="http://schemas.microsoft.com/office/drawing/2014/main" id="{E8CB85C7-69D2-3BF0-3726-7501F0215BCE}"/>
              </a:ext>
            </a:extLst>
          </p:cNvPr>
          <p:cNvSpPr/>
          <p:nvPr/>
        </p:nvSpPr>
        <p:spPr>
          <a:xfrm>
            <a:off x="2882900" y="4361948"/>
            <a:ext cx="2283540" cy="1005840"/>
          </a:xfrm>
          <a:prstGeom prst="flowChartMultidocument">
            <a:avLst/>
          </a:prstGeom>
          <a:solidFill>
            <a:srgbClr val="0091BD"/>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Consolas" panose="020B0609020204030204" pitchFamily="49" charset="0"/>
              </a:rPr>
              <a:t>vmla.f32</a:t>
            </a:r>
          </a:p>
        </p:txBody>
      </p:sp>
      <p:sp>
        <p:nvSpPr>
          <p:cNvPr id="15" name="Flowchart: Multidocument 14">
            <a:extLst>
              <a:ext uri="{FF2B5EF4-FFF2-40B4-BE49-F238E27FC236}">
                <a16:creationId xmlns:a16="http://schemas.microsoft.com/office/drawing/2014/main" id="{578304B5-8243-A4B5-AFFC-74F99C895E8E}"/>
              </a:ext>
            </a:extLst>
          </p:cNvPr>
          <p:cNvSpPr/>
          <p:nvPr/>
        </p:nvSpPr>
        <p:spPr>
          <a:xfrm>
            <a:off x="5801360" y="4361948"/>
            <a:ext cx="2283540" cy="1005840"/>
          </a:xfrm>
          <a:prstGeom prst="flowChartMultidocument">
            <a:avLst/>
          </a:prstGeom>
          <a:solidFill>
            <a:srgbClr val="76B9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Consolas" panose="020B0609020204030204" pitchFamily="49" charset="0"/>
              </a:rPr>
              <a:t>fma.rn.f32</a:t>
            </a:r>
          </a:p>
        </p:txBody>
      </p:sp>
      <p:sp>
        <p:nvSpPr>
          <p:cNvPr id="14" name="TextBox 13">
            <a:extLst>
              <a:ext uri="{FF2B5EF4-FFF2-40B4-BE49-F238E27FC236}">
                <a16:creationId xmlns:a16="http://schemas.microsoft.com/office/drawing/2014/main" id="{2979212E-C0E2-5D84-1818-2AE0145985B4}"/>
              </a:ext>
            </a:extLst>
          </p:cNvPr>
          <p:cNvSpPr txBox="1"/>
          <p:nvPr/>
        </p:nvSpPr>
        <p:spPr>
          <a:xfrm>
            <a:off x="666750" y="4282910"/>
            <a:ext cx="1920240" cy="1088136"/>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algn="ctr">
              <a:lnSpc>
                <a:spcPct val="90000"/>
              </a:lnSpc>
            </a:pPr>
            <a:r>
              <a:rPr lang="en-US" sz="2400" dirty="0">
                <a:solidFill>
                  <a:schemeClr val="tx1"/>
                </a:solidFill>
              </a:rPr>
              <a:t>Host code</a:t>
            </a:r>
          </a:p>
          <a:p>
            <a:pPr algn="ctr">
              <a:lnSpc>
                <a:spcPct val="90000"/>
              </a:lnSpc>
            </a:pPr>
            <a:r>
              <a:rPr lang="en-US" sz="2400" dirty="0">
                <a:solidFill>
                  <a:schemeClr val="tx1"/>
                </a:solidFill>
              </a:rPr>
              <a:t>executable</a:t>
            </a:r>
          </a:p>
          <a:p>
            <a:pPr algn="ctr">
              <a:lnSpc>
                <a:spcPct val="90000"/>
              </a:lnSpc>
            </a:pPr>
            <a:r>
              <a:rPr lang="en-US" sz="2400" dirty="0">
                <a:solidFill>
                  <a:schemeClr val="tx1"/>
                </a:solidFill>
              </a:rPr>
              <a:t>by CPU</a:t>
            </a:r>
          </a:p>
        </p:txBody>
      </p:sp>
      <p:sp>
        <p:nvSpPr>
          <p:cNvPr id="18" name="TextBox 17">
            <a:extLst>
              <a:ext uri="{FF2B5EF4-FFF2-40B4-BE49-F238E27FC236}">
                <a16:creationId xmlns:a16="http://schemas.microsoft.com/office/drawing/2014/main" id="{715DF99C-937D-E429-3380-496D47C1D29D}"/>
              </a:ext>
            </a:extLst>
          </p:cNvPr>
          <p:cNvSpPr txBox="1"/>
          <p:nvPr/>
        </p:nvSpPr>
        <p:spPr>
          <a:xfrm>
            <a:off x="8382705" y="4282910"/>
            <a:ext cx="1920240" cy="1088136"/>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algn="ctr">
              <a:lnSpc>
                <a:spcPct val="90000"/>
              </a:lnSpc>
            </a:pPr>
            <a:r>
              <a:rPr lang="en-US" sz="2400" dirty="0">
                <a:solidFill>
                  <a:schemeClr val="tx1"/>
                </a:solidFill>
              </a:rPr>
              <a:t>Device code</a:t>
            </a:r>
          </a:p>
          <a:p>
            <a:pPr algn="ctr">
              <a:lnSpc>
                <a:spcPct val="90000"/>
              </a:lnSpc>
            </a:pPr>
            <a:r>
              <a:rPr lang="en-US" sz="2400" dirty="0">
                <a:solidFill>
                  <a:schemeClr val="tx1"/>
                </a:solidFill>
              </a:rPr>
              <a:t>executable</a:t>
            </a:r>
          </a:p>
          <a:p>
            <a:pPr algn="ctr">
              <a:lnSpc>
                <a:spcPct val="90000"/>
              </a:lnSpc>
            </a:pPr>
            <a:r>
              <a:rPr lang="en-US" sz="2400" dirty="0">
                <a:solidFill>
                  <a:schemeClr val="tx1"/>
                </a:solidFill>
              </a:rPr>
              <a:t>by GPU</a:t>
            </a:r>
          </a:p>
        </p:txBody>
      </p:sp>
      <p:sp>
        <p:nvSpPr>
          <p:cNvPr id="21" name="Rectangle 20">
            <a:extLst>
              <a:ext uri="{FF2B5EF4-FFF2-40B4-BE49-F238E27FC236}">
                <a16:creationId xmlns:a16="http://schemas.microsoft.com/office/drawing/2014/main" id="{DDF2AFA5-78D8-A843-C407-607936D43B19}"/>
              </a:ext>
            </a:extLst>
          </p:cNvPr>
          <p:cNvSpPr/>
          <p:nvPr/>
        </p:nvSpPr>
        <p:spPr>
          <a:xfrm>
            <a:off x="5440680" y="2492759"/>
            <a:ext cx="91440" cy="91440"/>
          </a:xfrm>
          <a:prstGeom prst="rect">
            <a:avLst/>
          </a:prstGeom>
          <a:solidFill>
            <a:srgbClr val="FF33CC">
              <a:alpha val="0"/>
            </a:srgbClr>
          </a:solid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Rectangle 21">
            <a:extLst>
              <a:ext uri="{FF2B5EF4-FFF2-40B4-BE49-F238E27FC236}">
                <a16:creationId xmlns:a16="http://schemas.microsoft.com/office/drawing/2014/main" id="{6C8130E2-A33B-6A0C-443D-5F323FE324C4}"/>
              </a:ext>
            </a:extLst>
          </p:cNvPr>
          <p:cNvSpPr/>
          <p:nvPr/>
        </p:nvSpPr>
        <p:spPr>
          <a:xfrm>
            <a:off x="5440680" y="1812290"/>
            <a:ext cx="91440" cy="91440"/>
          </a:xfrm>
          <a:prstGeom prst="rect">
            <a:avLst/>
          </a:prstGeom>
          <a:solidFill>
            <a:srgbClr val="FF33CC">
              <a:alpha val="0"/>
            </a:srgbClr>
          </a:solid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8" name="Rectangle 27">
            <a:extLst>
              <a:ext uri="{FF2B5EF4-FFF2-40B4-BE49-F238E27FC236}">
                <a16:creationId xmlns:a16="http://schemas.microsoft.com/office/drawing/2014/main" id="{550FAF98-16FB-2199-0DCD-0374960CA82F}"/>
              </a:ext>
            </a:extLst>
          </p:cNvPr>
          <p:cNvSpPr/>
          <p:nvPr/>
        </p:nvSpPr>
        <p:spPr>
          <a:xfrm>
            <a:off x="5440680" y="3590039"/>
            <a:ext cx="91440" cy="91440"/>
          </a:xfrm>
          <a:prstGeom prst="rect">
            <a:avLst/>
          </a:prstGeom>
          <a:solidFill>
            <a:srgbClr val="FF33CC">
              <a:alpha val="0"/>
            </a:srgbClr>
          </a:solid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0" name="Rectangle 29">
            <a:extLst>
              <a:ext uri="{FF2B5EF4-FFF2-40B4-BE49-F238E27FC236}">
                <a16:creationId xmlns:a16="http://schemas.microsoft.com/office/drawing/2014/main" id="{420AC14B-71E7-0926-2090-830682691C6F}"/>
              </a:ext>
            </a:extLst>
          </p:cNvPr>
          <p:cNvSpPr/>
          <p:nvPr/>
        </p:nvSpPr>
        <p:spPr>
          <a:xfrm>
            <a:off x="3978950" y="4270508"/>
            <a:ext cx="91440" cy="91440"/>
          </a:xfrm>
          <a:prstGeom prst="rect">
            <a:avLst/>
          </a:prstGeom>
          <a:solidFill>
            <a:srgbClr val="FF33CC">
              <a:alpha val="0"/>
            </a:srgbClr>
          </a:solid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1" name="Rectangle 30">
            <a:extLst>
              <a:ext uri="{FF2B5EF4-FFF2-40B4-BE49-F238E27FC236}">
                <a16:creationId xmlns:a16="http://schemas.microsoft.com/office/drawing/2014/main" id="{80060F2E-B017-9FBE-B383-6D0E241135FB}"/>
              </a:ext>
            </a:extLst>
          </p:cNvPr>
          <p:cNvSpPr/>
          <p:nvPr/>
        </p:nvSpPr>
        <p:spPr>
          <a:xfrm>
            <a:off x="6897410" y="4270508"/>
            <a:ext cx="91440" cy="91440"/>
          </a:xfrm>
          <a:prstGeom prst="rect">
            <a:avLst/>
          </a:prstGeom>
          <a:solidFill>
            <a:srgbClr val="FF33CC">
              <a:alpha val="0"/>
            </a:srgbClr>
          </a:solid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cxnSp>
        <p:nvCxnSpPr>
          <p:cNvPr id="33" name="Straight Arrow Connector 32">
            <a:extLst>
              <a:ext uri="{FF2B5EF4-FFF2-40B4-BE49-F238E27FC236}">
                <a16:creationId xmlns:a16="http://schemas.microsoft.com/office/drawing/2014/main" id="{CD8322DA-62A5-D940-4C4D-68C44C15DA96}"/>
              </a:ext>
            </a:extLst>
          </p:cNvPr>
          <p:cNvCxnSpPr>
            <a:stCxn id="22" idx="2"/>
            <a:endCxn id="21" idx="0"/>
          </p:cNvCxnSpPr>
          <p:nvPr/>
        </p:nvCxnSpPr>
        <p:spPr>
          <a:xfrm>
            <a:off x="5486400" y="1903730"/>
            <a:ext cx="0" cy="589029"/>
          </a:xfrm>
          <a:prstGeom prst="straightConnector1">
            <a:avLst/>
          </a:prstGeom>
          <a:ln w="50800" cap="rnd">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Connector: Elbow 34">
            <a:extLst>
              <a:ext uri="{FF2B5EF4-FFF2-40B4-BE49-F238E27FC236}">
                <a16:creationId xmlns:a16="http://schemas.microsoft.com/office/drawing/2014/main" id="{FAFC9DEB-D677-41D7-304C-3F2D15255C37}"/>
              </a:ext>
            </a:extLst>
          </p:cNvPr>
          <p:cNvCxnSpPr>
            <a:stCxn id="28" idx="2"/>
            <a:endCxn id="30" idx="0"/>
          </p:cNvCxnSpPr>
          <p:nvPr/>
        </p:nvCxnSpPr>
        <p:spPr>
          <a:xfrm rot="5400000">
            <a:off x="4461021" y="3245128"/>
            <a:ext cx="589029" cy="1461730"/>
          </a:xfrm>
          <a:prstGeom prst="bentConnector3">
            <a:avLst/>
          </a:prstGeom>
          <a:ln w="50800" cap="rnd">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6" name="Connector: Elbow 35">
            <a:extLst>
              <a:ext uri="{FF2B5EF4-FFF2-40B4-BE49-F238E27FC236}">
                <a16:creationId xmlns:a16="http://schemas.microsoft.com/office/drawing/2014/main" id="{063C5239-E130-2CAC-3023-C978A2C65A2E}"/>
              </a:ext>
            </a:extLst>
          </p:cNvPr>
          <p:cNvCxnSpPr>
            <a:cxnSpLocks/>
            <a:stCxn id="28" idx="2"/>
            <a:endCxn id="31" idx="0"/>
          </p:cNvCxnSpPr>
          <p:nvPr/>
        </p:nvCxnSpPr>
        <p:spPr>
          <a:xfrm rot="16200000" flipH="1">
            <a:off x="5920251" y="3247628"/>
            <a:ext cx="589029" cy="1456730"/>
          </a:xfrm>
          <a:prstGeom prst="bentConnector3">
            <a:avLst>
              <a:gd name="adj1" fmla="val 50000"/>
            </a:avLst>
          </a:prstGeom>
          <a:ln w="50800" cap="rnd">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C7E7C4E8-2F92-D4F2-19DC-7AD0C6989BAF}"/>
              </a:ext>
            </a:extLst>
          </p:cNvPr>
          <p:cNvSpPr txBox="1"/>
          <p:nvPr/>
        </p:nvSpPr>
        <p:spPr>
          <a:xfrm>
            <a:off x="1680485" y="875405"/>
            <a:ext cx="1077539" cy="86793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sz="2800" dirty="0">
                <a:solidFill>
                  <a:srgbClr val="76B900"/>
                </a:solidFill>
                <a:latin typeface="+mj-lt"/>
              </a:rPr>
              <a:t>CUDA</a:t>
            </a:r>
          </a:p>
          <a:p>
            <a:pPr algn="ctr">
              <a:lnSpc>
                <a:spcPct val="90000"/>
              </a:lnSpc>
            </a:pPr>
            <a:r>
              <a:rPr lang="en-US" sz="2800" dirty="0">
                <a:solidFill>
                  <a:srgbClr val="76B900"/>
                </a:solidFill>
                <a:latin typeface="+mj-lt"/>
              </a:rPr>
              <a:t>C++</a:t>
            </a:r>
          </a:p>
        </p:txBody>
      </p:sp>
      <p:sp>
        <p:nvSpPr>
          <p:cNvPr id="6" name="TextBox 5">
            <a:extLst>
              <a:ext uri="{FF2B5EF4-FFF2-40B4-BE49-F238E27FC236}">
                <a16:creationId xmlns:a16="http://schemas.microsoft.com/office/drawing/2014/main" id="{A3219F04-7DE5-C8E0-388F-099584526635}"/>
              </a:ext>
            </a:extLst>
          </p:cNvPr>
          <p:cNvSpPr txBox="1"/>
          <p:nvPr/>
        </p:nvSpPr>
        <p:spPr>
          <a:xfrm>
            <a:off x="1693310" y="2847054"/>
            <a:ext cx="1051891" cy="480131"/>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sz="2800" dirty="0">
                <a:solidFill>
                  <a:srgbClr val="76B900"/>
                </a:solidFill>
                <a:latin typeface="+mj-lt"/>
              </a:rPr>
              <a:t>NVCC</a:t>
            </a:r>
          </a:p>
        </p:txBody>
      </p:sp>
      <p:sp>
        <p:nvSpPr>
          <p:cNvPr id="9" name="Rectangle: Rounded Corners 8">
            <a:extLst>
              <a:ext uri="{FF2B5EF4-FFF2-40B4-BE49-F238E27FC236}">
                <a16:creationId xmlns:a16="http://schemas.microsoft.com/office/drawing/2014/main" id="{BCEB803D-B600-15DE-8AD6-37CDFF9CB71D}"/>
              </a:ext>
            </a:extLst>
          </p:cNvPr>
          <p:cNvSpPr/>
          <p:nvPr/>
        </p:nvSpPr>
        <p:spPr>
          <a:xfrm>
            <a:off x="4076700" y="806450"/>
            <a:ext cx="2825496" cy="1005840"/>
          </a:xfrm>
          <a:prstGeom prst="roundRect">
            <a:avLst/>
          </a:prstGeom>
          <a:solidFill>
            <a:srgbClr val="7A5D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Consolas" panose="020B0609020204030204" pitchFamily="49" charset="0"/>
              </a:rPr>
              <a:t>t + k * diff </a:t>
            </a:r>
          </a:p>
        </p:txBody>
      </p:sp>
    </p:spTree>
    <p:extLst>
      <p:ext uri="{BB962C8B-B14F-4D97-AF65-F5344CB8AC3E}">
        <p14:creationId xmlns:p14="http://schemas.microsoft.com/office/powerpoint/2010/main" val="42595045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7EB651-F626-A7AA-DCDB-B39B1ED37567}"/>
            </a:ext>
          </a:extLst>
        </p:cNvPr>
        <p:cNvGrpSpPr/>
        <p:nvPr/>
      </p:nvGrpSpPr>
      <p:grpSpPr>
        <a:xfrm>
          <a:off x="0" y="0"/>
          <a:ext cx="0" cy="0"/>
          <a:chOff x="0" y="0"/>
          <a:chExt cx="0" cy="0"/>
        </a:xfrm>
      </p:grpSpPr>
      <p:sp>
        <p:nvSpPr>
          <p:cNvPr id="6" name="Content Placeholder 5">
            <a:extLst>
              <a:ext uri="{FF2B5EF4-FFF2-40B4-BE49-F238E27FC236}">
                <a16:creationId xmlns:a16="http://schemas.microsoft.com/office/drawing/2014/main" id="{66C59C2F-B481-931C-BBF6-6E4217A764DA}"/>
              </a:ext>
            </a:extLst>
          </p:cNvPr>
          <p:cNvSpPr>
            <a:spLocks noGrp="1"/>
          </p:cNvSpPr>
          <p:nvPr>
            <p:ph idx="1"/>
          </p:nvPr>
        </p:nvSpPr>
        <p:spPr>
          <a:xfrm>
            <a:off x="514350" y="825500"/>
            <a:ext cx="9948672" cy="4524315"/>
          </a:xfrm>
        </p:spPr>
        <p:txBody>
          <a:bodyPr anchor="t" anchorCtr="0">
            <a:spAutoFit/>
          </a:bodyPr>
          <a:lstStyle/>
          <a:p>
            <a:r>
              <a:rPr lang="en-US" sz="1800" dirty="0"/>
              <a:t>int steps = 3;</a:t>
            </a:r>
          </a:p>
          <a:p>
            <a:r>
              <a:rPr lang="en-US" sz="1800" dirty="0"/>
              <a:t>float k = 0.5;</a:t>
            </a:r>
          </a:p>
          <a:p>
            <a:r>
              <a:rPr lang="en-US" sz="1800" dirty="0"/>
              <a:t>float </a:t>
            </a:r>
            <a:r>
              <a:rPr lang="en-US" sz="1800" dirty="0" err="1"/>
              <a:t>ambient_temp</a:t>
            </a:r>
            <a:r>
              <a:rPr lang="en-US" sz="1800" dirty="0"/>
              <a:t> = 20;</a:t>
            </a:r>
          </a:p>
          <a:p>
            <a:r>
              <a:rPr lang="en-US" sz="1800" dirty="0"/>
              <a:t>std::vector&lt;float&gt; cups{42, 24, 50};</a:t>
            </a:r>
          </a:p>
          <a:p>
            <a:r>
              <a:rPr lang="en-US" sz="1800" dirty="0"/>
              <a:t> </a:t>
            </a:r>
          </a:p>
          <a:p>
            <a:r>
              <a:rPr lang="en-US" sz="1800" dirty="0"/>
              <a:t>auto op = [=] (float t) {</a:t>
            </a:r>
          </a:p>
          <a:p>
            <a:r>
              <a:rPr lang="en-US" sz="1800" dirty="0"/>
              <a:t>  float diff = </a:t>
            </a:r>
            <a:r>
              <a:rPr lang="en-US" sz="1800" dirty="0" err="1"/>
              <a:t>ambient_temp</a:t>
            </a:r>
            <a:r>
              <a:rPr lang="en-US" sz="1800" dirty="0"/>
              <a:t> - t;</a:t>
            </a:r>
          </a:p>
          <a:p>
            <a:r>
              <a:rPr lang="en-US" sz="1800" dirty="0"/>
              <a:t>  return t + k * diff;</a:t>
            </a:r>
          </a:p>
          <a:p>
            <a:r>
              <a:rPr lang="en-US" sz="1800" dirty="0"/>
              <a:t>};</a:t>
            </a:r>
          </a:p>
          <a:p>
            <a:r>
              <a:rPr lang="en-US" sz="1800" dirty="0"/>
              <a:t> </a:t>
            </a:r>
          </a:p>
          <a:p>
            <a:r>
              <a:rPr lang="en-US" sz="1800" dirty="0"/>
              <a:t>for (int step : std::views::iota(0, steps))</a:t>
            </a:r>
          </a:p>
          <a:p>
            <a:r>
              <a:rPr lang="en-US" sz="1800" dirty="0"/>
              <a:t>{</a:t>
            </a:r>
          </a:p>
          <a:p>
            <a:r>
              <a:rPr lang="en-US" sz="1800" dirty="0"/>
              <a:t>  std::</a:t>
            </a:r>
            <a:r>
              <a:rPr lang="en-US" sz="1800" dirty="0" err="1"/>
              <a:t>println</a:t>
            </a:r>
            <a:r>
              <a:rPr lang="en-US" sz="1800" dirty="0"/>
              <a:t>("{} {}", step, cups);</a:t>
            </a:r>
          </a:p>
          <a:p>
            <a:r>
              <a:rPr lang="en-US" sz="1800" dirty="0"/>
              <a:t>  std::transform(</a:t>
            </a:r>
            <a:r>
              <a:rPr lang="en-US" sz="1800" dirty="0" err="1"/>
              <a:t>cups.begin</a:t>
            </a:r>
            <a:r>
              <a:rPr lang="en-US" sz="1800" dirty="0"/>
              <a:t>(), </a:t>
            </a:r>
            <a:r>
              <a:rPr lang="en-US" sz="1800" dirty="0" err="1"/>
              <a:t>cups.end</a:t>
            </a:r>
            <a:r>
              <a:rPr lang="en-US" sz="1800" dirty="0"/>
              <a:t>(), </a:t>
            </a:r>
          </a:p>
          <a:p>
            <a:r>
              <a:rPr lang="en-US" sz="1800" dirty="0"/>
              <a:t>                 </a:t>
            </a:r>
            <a:r>
              <a:rPr lang="en-US" sz="1800" dirty="0" err="1"/>
              <a:t>cups.begin</a:t>
            </a:r>
            <a:r>
              <a:rPr lang="en-US" sz="1800" dirty="0"/>
              <a:t>(), op);</a:t>
            </a:r>
          </a:p>
          <a:p>
            <a:r>
              <a:rPr lang="en-US" sz="1800" dirty="0"/>
              <a:t>}</a:t>
            </a:r>
          </a:p>
        </p:txBody>
      </p:sp>
      <p:sp>
        <p:nvSpPr>
          <p:cNvPr id="4" name="Footer Placeholder 3">
            <a:extLst>
              <a:ext uri="{FF2B5EF4-FFF2-40B4-BE49-F238E27FC236}">
                <a16:creationId xmlns:a16="http://schemas.microsoft.com/office/drawing/2014/main" id="{36573B43-79EB-3B92-211B-16DD0A33F007}"/>
              </a:ext>
            </a:extLst>
          </p:cNvPr>
          <p:cNvSpPr>
            <a:spLocks noGrp="1"/>
          </p:cNvSpPr>
          <p:nvPr>
            <p:ph type="ftr" sz="quarter" idx="12"/>
          </p:nvPr>
        </p:nvSpPr>
        <p:spPr/>
        <p:txBody>
          <a:bodyPr/>
          <a:lstStyle/>
          <a:p>
            <a:r>
              <a:rPr lang="en-US"/>
              <a:t>Copyright (C) 2026 NVIDIA</a:t>
            </a:r>
            <a:endParaRPr lang="en-US" dirty="0"/>
          </a:p>
        </p:txBody>
      </p:sp>
      <p:sp>
        <p:nvSpPr>
          <p:cNvPr id="2" name="Slide Number Placeholder 1">
            <a:extLst>
              <a:ext uri="{FF2B5EF4-FFF2-40B4-BE49-F238E27FC236}">
                <a16:creationId xmlns:a16="http://schemas.microsoft.com/office/drawing/2014/main" id="{44DF7472-1478-DDCC-20C7-5D2B2BE67DDC}"/>
              </a:ext>
            </a:extLst>
          </p:cNvPr>
          <p:cNvSpPr>
            <a:spLocks noGrp="1"/>
          </p:cNvSpPr>
          <p:nvPr>
            <p:ph type="sldNum" sz="quarter" idx="11"/>
          </p:nvPr>
        </p:nvSpPr>
        <p:spPr/>
        <p:txBody>
          <a:bodyPr/>
          <a:lstStyle/>
          <a:p>
            <a:fld id="{27D56BB5-3061-446C-8933-086D56C9C75B}" type="slidenum">
              <a:rPr lang="en-US" smtClean="0"/>
              <a:t>18</a:t>
            </a:fld>
            <a:endParaRPr lang="en-US"/>
          </a:p>
        </p:txBody>
      </p:sp>
    </p:spTree>
    <p:extLst>
      <p:ext uri="{BB962C8B-B14F-4D97-AF65-F5344CB8AC3E}">
        <p14:creationId xmlns:p14="http://schemas.microsoft.com/office/powerpoint/2010/main" val="3787908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500E05-0C5E-DCD1-BF87-95D53B65F62A}"/>
            </a:ext>
          </a:extLst>
        </p:cNvPr>
        <p:cNvGrpSpPr/>
        <p:nvPr/>
      </p:nvGrpSpPr>
      <p:grpSpPr>
        <a:xfrm>
          <a:off x="0" y="0"/>
          <a:ext cx="0" cy="0"/>
          <a:chOff x="0" y="0"/>
          <a:chExt cx="0" cy="0"/>
        </a:xfrm>
      </p:grpSpPr>
      <p:sp>
        <p:nvSpPr>
          <p:cNvPr id="6" name="Content Placeholder 5">
            <a:extLst>
              <a:ext uri="{FF2B5EF4-FFF2-40B4-BE49-F238E27FC236}">
                <a16:creationId xmlns:a16="http://schemas.microsoft.com/office/drawing/2014/main" id="{88A22345-2D9A-C65B-BB3E-59ABE04A2E50}"/>
              </a:ext>
            </a:extLst>
          </p:cNvPr>
          <p:cNvSpPr>
            <a:spLocks noGrp="1"/>
          </p:cNvSpPr>
          <p:nvPr>
            <p:ph idx="1"/>
          </p:nvPr>
        </p:nvSpPr>
        <p:spPr>
          <a:xfrm>
            <a:off x="516750" y="825500"/>
            <a:ext cx="9948672" cy="4524315"/>
          </a:xfrm>
        </p:spPr>
        <p:txBody>
          <a:bodyPr anchor="t" anchorCtr="0">
            <a:noAutofit/>
          </a:bodyPr>
          <a:lstStyle/>
          <a:p>
            <a:r>
              <a:rPr lang="en-US" sz="1800" dirty="0"/>
              <a:t>int steps = 3;</a:t>
            </a:r>
          </a:p>
          <a:p>
            <a:r>
              <a:rPr lang="en-US" sz="1800" dirty="0"/>
              <a:t>float k = 0.5;</a:t>
            </a:r>
          </a:p>
          <a:p>
            <a:r>
              <a:rPr lang="en-US" sz="1800" dirty="0"/>
              <a:t>float </a:t>
            </a:r>
            <a:r>
              <a:rPr lang="en-US" sz="1800" dirty="0" err="1"/>
              <a:t>ambient_temp</a:t>
            </a:r>
            <a:r>
              <a:rPr lang="en-US" sz="1800" dirty="0"/>
              <a:t> = 20;</a:t>
            </a:r>
          </a:p>
          <a:p>
            <a:r>
              <a:rPr lang="en-US" sz="1800" dirty="0"/>
              <a:t>std::vector&lt;float&gt; cups{42, 24, 50};</a:t>
            </a:r>
          </a:p>
          <a:p>
            <a:r>
              <a:rPr lang="en-US" sz="1800" dirty="0"/>
              <a:t> </a:t>
            </a:r>
          </a:p>
          <a:p>
            <a:r>
              <a:rPr lang="en-US" sz="1800" dirty="0"/>
              <a:t>auto op = [=] </a:t>
            </a:r>
            <a:r>
              <a:rPr lang="en-US" sz="1800" b="1" dirty="0">
                <a:solidFill>
                  <a:srgbClr val="0091BD"/>
                </a:solidFill>
              </a:rPr>
              <a:t>__host__</a:t>
            </a:r>
            <a:r>
              <a:rPr lang="en-US" sz="1800" b="1" dirty="0"/>
              <a:t> </a:t>
            </a:r>
            <a:r>
              <a:rPr lang="en-US" sz="1800" b="1" dirty="0">
                <a:solidFill>
                  <a:srgbClr val="76B900"/>
                </a:solidFill>
              </a:rPr>
              <a:t>__device__</a:t>
            </a:r>
            <a:r>
              <a:rPr lang="en-US" sz="1800" b="1" dirty="0"/>
              <a:t> </a:t>
            </a:r>
            <a:r>
              <a:rPr lang="en-US" sz="1800" dirty="0"/>
              <a:t>(float t) {</a:t>
            </a:r>
          </a:p>
          <a:p>
            <a:r>
              <a:rPr lang="en-US" sz="1800" dirty="0"/>
              <a:t>  float diff = </a:t>
            </a:r>
            <a:r>
              <a:rPr lang="en-US" sz="1800" dirty="0" err="1"/>
              <a:t>ambient_temp</a:t>
            </a:r>
            <a:r>
              <a:rPr lang="en-US" sz="1800" dirty="0"/>
              <a:t> - t;</a:t>
            </a:r>
          </a:p>
          <a:p>
            <a:r>
              <a:rPr lang="en-US" sz="1800" dirty="0"/>
              <a:t>  return t + k * diff;</a:t>
            </a:r>
          </a:p>
          <a:p>
            <a:r>
              <a:rPr lang="en-US" sz="1800" dirty="0"/>
              <a:t>};</a:t>
            </a:r>
          </a:p>
          <a:p>
            <a:r>
              <a:rPr lang="en-US" sz="1800" dirty="0"/>
              <a:t> </a:t>
            </a:r>
          </a:p>
          <a:p>
            <a:r>
              <a:rPr lang="en-US" sz="1800" dirty="0"/>
              <a:t>for (int step : std::views::iota(0, steps)) </a:t>
            </a:r>
          </a:p>
          <a:p>
            <a:r>
              <a:rPr lang="en-US" sz="1800" dirty="0"/>
              <a:t>{</a:t>
            </a:r>
          </a:p>
          <a:p>
            <a:r>
              <a:rPr lang="en-US" sz="1800" dirty="0"/>
              <a:t>  std::</a:t>
            </a:r>
            <a:r>
              <a:rPr lang="en-US" sz="1800" dirty="0" err="1"/>
              <a:t>println</a:t>
            </a:r>
            <a:r>
              <a:rPr lang="en-US" sz="1800" dirty="0"/>
              <a:t>("{} {}", step, cups);</a:t>
            </a:r>
          </a:p>
          <a:p>
            <a:r>
              <a:rPr lang="en-US" sz="1800" dirty="0"/>
              <a:t>  std::transform(</a:t>
            </a:r>
            <a:r>
              <a:rPr lang="en-US" sz="1800" dirty="0" err="1"/>
              <a:t>cups.begin</a:t>
            </a:r>
            <a:r>
              <a:rPr lang="en-US" sz="1800" dirty="0"/>
              <a:t>(), </a:t>
            </a:r>
            <a:r>
              <a:rPr lang="en-US" sz="1800" dirty="0" err="1"/>
              <a:t>cups.end</a:t>
            </a:r>
            <a:r>
              <a:rPr lang="en-US" sz="1800" dirty="0"/>
              <a:t>(), </a:t>
            </a:r>
          </a:p>
          <a:p>
            <a:r>
              <a:rPr lang="en-US" sz="1800" dirty="0"/>
              <a:t>                 </a:t>
            </a:r>
            <a:r>
              <a:rPr lang="en-US" sz="1800" dirty="0" err="1"/>
              <a:t>cups.begin</a:t>
            </a:r>
            <a:r>
              <a:rPr lang="en-US" sz="1800" dirty="0"/>
              <a:t>(), op);</a:t>
            </a:r>
          </a:p>
          <a:p>
            <a:r>
              <a:rPr lang="en-US" sz="1800" dirty="0"/>
              <a:t>}</a:t>
            </a:r>
          </a:p>
        </p:txBody>
      </p:sp>
      <p:sp>
        <p:nvSpPr>
          <p:cNvPr id="4" name="Footer Placeholder 3">
            <a:extLst>
              <a:ext uri="{FF2B5EF4-FFF2-40B4-BE49-F238E27FC236}">
                <a16:creationId xmlns:a16="http://schemas.microsoft.com/office/drawing/2014/main" id="{200CA0AD-AD7F-536B-00AC-FAA856C60221}"/>
              </a:ext>
            </a:extLst>
          </p:cNvPr>
          <p:cNvSpPr>
            <a:spLocks noGrp="1"/>
          </p:cNvSpPr>
          <p:nvPr>
            <p:ph type="ftr" sz="quarter" idx="12"/>
          </p:nvPr>
        </p:nvSpPr>
        <p:spPr/>
        <p:txBody>
          <a:bodyPr/>
          <a:lstStyle/>
          <a:p>
            <a:r>
              <a:rPr lang="en-US"/>
              <a:t>Copyright (C) 2026 NVIDIA</a:t>
            </a:r>
            <a:endParaRPr lang="en-US" dirty="0"/>
          </a:p>
        </p:txBody>
      </p:sp>
      <p:sp>
        <p:nvSpPr>
          <p:cNvPr id="2" name="Slide Number Placeholder 1">
            <a:extLst>
              <a:ext uri="{FF2B5EF4-FFF2-40B4-BE49-F238E27FC236}">
                <a16:creationId xmlns:a16="http://schemas.microsoft.com/office/drawing/2014/main" id="{0F07671F-ADDE-B11E-B49C-FCDE02576510}"/>
              </a:ext>
            </a:extLst>
          </p:cNvPr>
          <p:cNvSpPr>
            <a:spLocks noGrp="1"/>
          </p:cNvSpPr>
          <p:nvPr>
            <p:ph type="sldNum" sz="quarter" idx="11"/>
          </p:nvPr>
        </p:nvSpPr>
        <p:spPr/>
        <p:txBody>
          <a:bodyPr/>
          <a:lstStyle/>
          <a:p>
            <a:fld id="{27D56BB5-3061-446C-8933-086D56C9C75B}" type="slidenum">
              <a:rPr lang="en-US" smtClean="0"/>
              <a:t>19</a:t>
            </a:fld>
            <a:endParaRPr lang="en-US"/>
          </a:p>
        </p:txBody>
      </p:sp>
    </p:spTree>
    <p:extLst>
      <p:ext uri="{BB962C8B-B14F-4D97-AF65-F5344CB8AC3E}">
        <p14:creationId xmlns:p14="http://schemas.microsoft.com/office/powerpoint/2010/main" val="69496280"/>
      </p:ext>
    </p:extLst>
  </p:cSld>
  <p:clrMapOvr>
    <a:masterClrMapping/>
  </p:clrMapOvr>
  <mc:AlternateContent xmlns:mc="http://schemas.openxmlformats.org/markup-compatibility/2006" xmlns:p159="http://schemas.microsoft.com/office/powerpoint/2015/09/main">
    <mc:Choice Requires="p159">
      <p:transition>
        <p159:morph option="byWord"/>
      </p:transition>
    </mc:Choice>
    <mc:Fallback xmlns="">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A7DDD9-82FF-015D-E9E6-F545B4FF9CEB}"/>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9E4B73E-2FA8-9237-2952-6331BA36F5E9}"/>
              </a:ext>
            </a:extLst>
          </p:cNvPr>
          <p:cNvSpPr>
            <a:spLocks noGrp="1"/>
          </p:cNvSpPr>
          <p:nvPr>
            <p:ph type="sldNum" sz="quarter" idx="11"/>
          </p:nvPr>
        </p:nvSpPr>
        <p:spPr/>
        <p:txBody>
          <a:bodyPr/>
          <a:lstStyle/>
          <a:p>
            <a:fld id="{27D56BB5-3061-446C-8933-086D56C9C75B}" type="slidenum">
              <a:rPr lang="en-US" smtClean="0"/>
              <a:t>2</a:t>
            </a:fld>
            <a:endParaRPr lang="en-US"/>
          </a:p>
        </p:txBody>
      </p:sp>
      <p:sp>
        <p:nvSpPr>
          <p:cNvPr id="2" name="Footer Placeholder 1">
            <a:extLst>
              <a:ext uri="{FF2B5EF4-FFF2-40B4-BE49-F238E27FC236}">
                <a16:creationId xmlns:a16="http://schemas.microsoft.com/office/drawing/2014/main" id="{D062585E-7634-107A-6502-68C759C97D5E}"/>
              </a:ext>
            </a:extLst>
          </p:cNvPr>
          <p:cNvSpPr>
            <a:spLocks noGrp="1"/>
          </p:cNvSpPr>
          <p:nvPr>
            <p:ph type="ftr" sz="quarter" idx="12"/>
          </p:nvPr>
        </p:nvSpPr>
        <p:spPr/>
        <p:txBody>
          <a:bodyPr/>
          <a:lstStyle/>
          <a:p>
            <a:r>
              <a:rPr lang="en-US"/>
              <a:t>Copyright (C) 2026 NVIDIA</a:t>
            </a:r>
            <a:endParaRPr lang="en-US" dirty="0"/>
          </a:p>
        </p:txBody>
      </p:sp>
      <p:grpSp>
        <p:nvGrpSpPr>
          <p:cNvPr id="238" name="Group 237">
            <a:extLst>
              <a:ext uri="{FF2B5EF4-FFF2-40B4-BE49-F238E27FC236}">
                <a16:creationId xmlns:a16="http://schemas.microsoft.com/office/drawing/2014/main" id="{D82A9FBF-5FC9-A168-DDE9-9828E418D667}"/>
              </a:ext>
            </a:extLst>
          </p:cNvPr>
          <p:cNvGrpSpPr/>
          <p:nvPr/>
        </p:nvGrpSpPr>
        <p:grpSpPr>
          <a:xfrm>
            <a:off x="6253438" y="911225"/>
            <a:ext cx="1825809" cy="1830293"/>
            <a:chOff x="6685148" y="2136984"/>
            <a:chExt cx="1825809" cy="1830293"/>
          </a:xfrm>
        </p:grpSpPr>
        <p:grpSp>
          <p:nvGrpSpPr>
            <p:cNvPr id="14" name="Group 13">
              <a:extLst>
                <a:ext uri="{FF2B5EF4-FFF2-40B4-BE49-F238E27FC236}">
                  <a16:creationId xmlns:a16="http://schemas.microsoft.com/office/drawing/2014/main" id="{DEA5AFBC-4E6B-21BF-C428-2EC16E733161}"/>
                </a:ext>
              </a:extLst>
            </p:cNvPr>
            <p:cNvGrpSpPr/>
            <p:nvPr/>
          </p:nvGrpSpPr>
          <p:grpSpPr>
            <a:xfrm>
              <a:off x="6866532" y="2320610"/>
              <a:ext cx="1463040" cy="1463040"/>
              <a:chOff x="6975116" y="1704976"/>
              <a:chExt cx="1463040" cy="1463040"/>
            </a:xfrm>
          </p:grpSpPr>
          <p:sp>
            <p:nvSpPr>
              <p:cNvPr id="16" name="Rectangle 15">
                <a:extLst>
                  <a:ext uri="{FF2B5EF4-FFF2-40B4-BE49-F238E27FC236}">
                    <a16:creationId xmlns:a16="http://schemas.microsoft.com/office/drawing/2014/main" id="{2A9AB91F-6727-4EB8-535A-96689EEFD1A4}"/>
                  </a:ext>
                </a:extLst>
              </p:cNvPr>
              <p:cNvSpPr/>
              <p:nvPr/>
            </p:nvSpPr>
            <p:spPr>
              <a:xfrm>
                <a:off x="6975116" y="170497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7A46A807-4732-3598-E528-3454AF8A5418}"/>
                  </a:ext>
                </a:extLst>
              </p:cNvPr>
              <p:cNvSpPr/>
              <p:nvPr/>
            </p:nvSpPr>
            <p:spPr>
              <a:xfrm>
                <a:off x="7157996" y="170497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2F4AC078-2E0E-4D11-0B2C-71CE9C076751}"/>
                  </a:ext>
                </a:extLst>
              </p:cNvPr>
              <p:cNvSpPr/>
              <p:nvPr/>
            </p:nvSpPr>
            <p:spPr>
              <a:xfrm>
                <a:off x="7340876" y="170497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31F019CE-326D-AE42-4D75-139EDD3211A3}"/>
                  </a:ext>
                </a:extLst>
              </p:cNvPr>
              <p:cNvSpPr/>
              <p:nvPr/>
            </p:nvSpPr>
            <p:spPr>
              <a:xfrm>
                <a:off x="7523756" y="170497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D3E4137F-FAF8-7C67-8221-03D0BEE0B360}"/>
                  </a:ext>
                </a:extLst>
              </p:cNvPr>
              <p:cNvSpPr/>
              <p:nvPr/>
            </p:nvSpPr>
            <p:spPr>
              <a:xfrm>
                <a:off x="7706636" y="170497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A7C0CDEE-9D5C-6E0C-4E99-34E015414968}"/>
                  </a:ext>
                </a:extLst>
              </p:cNvPr>
              <p:cNvSpPr/>
              <p:nvPr/>
            </p:nvSpPr>
            <p:spPr>
              <a:xfrm>
                <a:off x="7889516" y="170497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DDBC5CB1-4A82-621D-D4C4-3EAB733C1CFB}"/>
                  </a:ext>
                </a:extLst>
              </p:cNvPr>
              <p:cNvSpPr/>
              <p:nvPr/>
            </p:nvSpPr>
            <p:spPr>
              <a:xfrm>
                <a:off x="8072396" y="170497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91A81D7B-A9ED-FF38-E275-052B88A22CE4}"/>
                  </a:ext>
                </a:extLst>
              </p:cNvPr>
              <p:cNvSpPr/>
              <p:nvPr/>
            </p:nvSpPr>
            <p:spPr>
              <a:xfrm>
                <a:off x="8255276" y="170497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1166043E-5E98-A7EF-8C76-827759A4C9DE}"/>
                  </a:ext>
                </a:extLst>
              </p:cNvPr>
              <p:cNvSpPr/>
              <p:nvPr/>
            </p:nvSpPr>
            <p:spPr>
              <a:xfrm>
                <a:off x="6975116" y="188785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219A8E1E-27BF-1444-ADD4-7ED2241088A1}"/>
                  </a:ext>
                </a:extLst>
              </p:cNvPr>
              <p:cNvSpPr/>
              <p:nvPr/>
            </p:nvSpPr>
            <p:spPr>
              <a:xfrm>
                <a:off x="7157996" y="188785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7455DA37-7B4B-2195-6AFD-C9CA5E8EC23C}"/>
                  </a:ext>
                </a:extLst>
              </p:cNvPr>
              <p:cNvSpPr/>
              <p:nvPr/>
            </p:nvSpPr>
            <p:spPr>
              <a:xfrm>
                <a:off x="7340876" y="188785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73CFEEF0-1DB2-A337-EDFB-FD0E1D7B2E94}"/>
                  </a:ext>
                </a:extLst>
              </p:cNvPr>
              <p:cNvSpPr/>
              <p:nvPr/>
            </p:nvSpPr>
            <p:spPr>
              <a:xfrm>
                <a:off x="7523756" y="188785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460371BD-561F-17FC-69AA-C440257ACD9E}"/>
                  </a:ext>
                </a:extLst>
              </p:cNvPr>
              <p:cNvSpPr/>
              <p:nvPr/>
            </p:nvSpPr>
            <p:spPr>
              <a:xfrm>
                <a:off x="7706636" y="188785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240E968C-B10A-2559-29B2-1DA043D427C3}"/>
                  </a:ext>
                </a:extLst>
              </p:cNvPr>
              <p:cNvSpPr/>
              <p:nvPr/>
            </p:nvSpPr>
            <p:spPr>
              <a:xfrm>
                <a:off x="7889516" y="188785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803939BC-B403-795F-96DD-8CA9D633DE84}"/>
                  </a:ext>
                </a:extLst>
              </p:cNvPr>
              <p:cNvSpPr/>
              <p:nvPr/>
            </p:nvSpPr>
            <p:spPr>
              <a:xfrm>
                <a:off x="8072396" y="188785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B4408031-7347-7548-E214-A5ADC4DBC8A4}"/>
                  </a:ext>
                </a:extLst>
              </p:cNvPr>
              <p:cNvSpPr/>
              <p:nvPr/>
            </p:nvSpPr>
            <p:spPr>
              <a:xfrm>
                <a:off x="8255276" y="188785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E6EB4278-33E4-24DE-8B04-0CD90892A0C2}"/>
                  </a:ext>
                </a:extLst>
              </p:cNvPr>
              <p:cNvSpPr/>
              <p:nvPr/>
            </p:nvSpPr>
            <p:spPr>
              <a:xfrm>
                <a:off x="6975116" y="207073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E7D725EF-61E8-9671-2C42-5ACA1BCA0F21}"/>
                  </a:ext>
                </a:extLst>
              </p:cNvPr>
              <p:cNvSpPr/>
              <p:nvPr/>
            </p:nvSpPr>
            <p:spPr>
              <a:xfrm>
                <a:off x="7157996" y="207073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a:extLst>
                  <a:ext uri="{FF2B5EF4-FFF2-40B4-BE49-F238E27FC236}">
                    <a16:creationId xmlns:a16="http://schemas.microsoft.com/office/drawing/2014/main" id="{678C3F06-F6A5-3C5E-68A6-525F21A5C275}"/>
                  </a:ext>
                </a:extLst>
              </p:cNvPr>
              <p:cNvSpPr/>
              <p:nvPr/>
            </p:nvSpPr>
            <p:spPr>
              <a:xfrm>
                <a:off x="7340876" y="207073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34">
                <a:extLst>
                  <a:ext uri="{FF2B5EF4-FFF2-40B4-BE49-F238E27FC236}">
                    <a16:creationId xmlns:a16="http://schemas.microsoft.com/office/drawing/2014/main" id="{CBA979D9-8959-4FE1-5291-495C1B397076}"/>
                  </a:ext>
                </a:extLst>
              </p:cNvPr>
              <p:cNvSpPr/>
              <p:nvPr/>
            </p:nvSpPr>
            <p:spPr>
              <a:xfrm>
                <a:off x="7523756" y="207073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35">
                <a:extLst>
                  <a:ext uri="{FF2B5EF4-FFF2-40B4-BE49-F238E27FC236}">
                    <a16:creationId xmlns:a16="http://schemas.microsoft.com/office/drawing/2014/main" id="{A46EA3BB-7FB8-8F2E-9DB9-9705F48A5126}"/>
                  </a:ext>
                </a:extLst>
              </p:cNvPr>
              <p:cNvSpPr/>
              <p:nvPr/>
            </p:nvSpPr>
            <p:spPr>
              <a:xfrm>
                <a:off x="7706636" y="207073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a:extLst>
                  <a:ext uri="{FF2B5EF4-FFF2-40B4-BE49-F238E27FC236}">
                    <a16:creationId xmlns:a16="http://schemas.microsoft.com/office/drawing/2014/main" id="{AE28DEE8-3DC4-27B7-78AA-EDCC8658B26F}"/>
                  </a:ext>
                </a:extLst>
              </p:cNvPr>
              <p:cNvSpPr/>
              <p:nvPr/>
            </p:nvSpPr>
            <p:spPr>
              <a:xfrm>
                <a:off x="7889516" y="207073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Rectangle 37">
                <a:extLst>
                  <a:ext uri="{FF2B5EF4-FFF2-40B4-BE49-F238E27FC236}">
                    <a16:creationId xmlns:a16="http://schemas.microsoft.com/office/drawing/2014/main" id="{FD1B68E5-D34D-C081-5757-3204B620FE55}"/>
                  </a:ext>
                </a:extLst>
              </p:cNvPr>
              <p:cNvSpPr/>
              <p:nvPr/>
            </p:nvSpPr>
            <p:spPr>
              <a:xfrm>
                <a:off x="8072396" y="207073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Rectangle 38">
                <a:extLst>
                  <a:ext uri="{FF2B5EF4-FFF2-40B4-BE49-F238E27FC236}">
                    <a16:creationId xmlns:a16="http://schemas.microsoft.com/office/drawing/2014/main" id="{E2647FBA-D420-01BA-5EEB-5F5986669F1A}"/>
                  </a:ext>
                </a:extLst>
              </p:cNvPr>
              <p:cNvSpPr/>
              <p:nvPr/>
            </p:nvSpPr>
            <p:spPr>
              <a:xfrm>
                <a:off x="8255276" y="207073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Rectangle 39">
                <a:extLst>
                  <a:ext uri="{FF2B5EF4-FFF2-40B4-BE49-F238E27FC236}">
                    <a16:creationId xmlns:a16="http://schemas.microsoft.com/office/drawing/2014/main" id="{831910CB-FCEA-CE81-32E3-6FF4256CFDA5}"/>
                  </a:ext>
                </a:extLst>
              </p:cNvPr>
              <p:cNvSpPr/>
              <p:nvPr/>
            </p:nvSpPr>
            <p:spPr>
              <a:xfrm>
                <a:off x="6975116" y="225361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Rectangle 40">
                <a:extLst>
                  <a:ext uri="{FF2B5EF4-FFF2-40B4-BE49-F238E27FC236}">
                    <a16:creationId xmlns:a16="http://schemas.microsoft.com/office/drawing/2014/main" id="{E49C416E-053D-FF41-AAC1-DAFF426EEEBC}"/>
                  </a:ext>
                </a:extLst>
              </p:cNvPr>
              <p:cNvSpPr/>
              <p:nvPr/>
            </p:nvSpPr>
            <p:spPr>
              <a:xfrm>
                <a:off x="7157996" y="225361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Rectangle 41">
                <a:extLst>
                  <a:ext uri="{FF2B5EF4-FFF2-40B4-BE49-F238E27FC236}">
                    <a16:creationId xmlns:a16="http://schemas.microsoft.com/office/drawing/2014/main" id="{7CB14721-F511-8990-4DE5-4AC213AF1D7D}"/>
                  </a:ext>
                </a:extLst>
              </p:cNvPr>
              <p:cNvSpPr/>
              <p:nvPr/>
            </p:nvSpPr>
            <p:spPr>
              <a:xfrm>
                <a:off x="7340876" y="225361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Rectangle 42">
                <a:extLst>
                  <a:ext uri="{FF2B5EF4-FFF2-40B4-BE49-F238E27FC236}">
                    <a16:creationId xmlns:a16="http://schemas.microsoft.com/office/drawing/2014/main" id="{6F1EC1B4-0DC9-2739-B4B7-06C9B7031F44}"/>
                  </a:ext>
                </a:extLst>
              </p:cNvPr>
              <p:cNvSpPr/>
              <p:nvPr/>
            </p:nvSpPr>
            <p:spPr>
              <a:xfrm>
                <a:off x="7523756" y="225361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Rectangle 43">
                <a:extLst>
                  <a:ext uri="{FF2B5EF4-FFF2-40B4-BE49-F238E27FC236}">
                    <a16:creationId xmlns:a16="http://schemas.microsoft.com/office/drawing/2014/main" id="{18546780-45E9-2D9F-CA3C-5A15F8FDB0F7}"/>
                  </a:ext>
                </a:extLst>
              </p:cNvPr>
              <p:cNvSpPr/>
              <p:nvPr/>
            </p:nvSpPr>
            <p:spPr>
              <a:xfrm>
                <a:off x="7706636" y="225361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Rectangle 44">
                <a:extLst>
                  <a:ext uri="{FF2B5EF4-FFF2-40B4-BE49-F238E27FC236}">
                    <a16:creationId xmlns:a16="http://schemas.microsoft.com/office/drawing/2014/main" id="{EFA99FDA-4F1F-9DC0-576C-27B8BACA9A3A}"/>
                  </a:ext>
                </a:extLst>
              </p:cNvPr>
              <p:cNvSpPr/>
              <p:nvPr/>
            </p:nvSpPr>
            <p:spPr>
              <a:xfrm>
                <a:off x="7889516" y="225361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Rectangle 45">
                <a:extLst>
                  <a:ext uri="{FF2B5EF4-FFF2-40B4-BE49-F238E27FC236}">
                    <a16:creationId xmlns:a16="http://schemas.microsoft.com/office/drawing/2014/main" id="{11E60D68-FF8B-9C9C-D809-A30DBD9FFA98}"/>
                  </a:ext>
                </a:extLst>
              </p:cNvPr>
              <p:cNvSpPr/>
              <p:nvPr/>
            </p:nvSpPr>
            <p:spPr>
              <a:xfrm>
                <a:off x="8072396" y="225361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Rectangle 46">
                <a:extLst>
                  <a:ext uri="{FF2B5EF4-FFF2-40B4-BE49-F238E27FC236}">
                    <a16:creationId xmlns:a16="http://schemas.microsoft.com/office/drawing/2014/main" id="{B1373187-8AA1-F3A7-6B0E-A7D9DA7D5DF4}"/>
                  </a:ext>
                </a:extLst>
              </p:cNvPr>
              <p:cNvSpPr/>
              <p:nvPr/>
            </p:nvSpPr>
            <p:spPr>
              <a:xfrm>
                <a:off x="8255276" y="225361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Rectangle 47">
                <a:extLst>
                  <a:ext uri="{FF2B5EF4-FFF2-40B4-BE49-F238E27FC236}">
                    <a16:creationId xmlns:a16="http://schemas.microsoft.com/office/drawing/2014/main" id="{DAB6339C-647F-509A-09BB-04BA2B1BDADE}"/>
                  </a:ext>
                </a:extLst>
              </p:cNvPr>
              <p:cNvSpPr/>
              <p:nvPr/>
            </p:nvSpPr>
            <p:spPr>
              <a:xfrm>
                <a:off x="6975116" y="243649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Rectangle 48">
                <a:extLst>
                  <a:ext uri="{FF2B5EF4-FFF2-40B4-BE49-F238E27FC236}">
                    <a16:creationId xmlns:a16="http://schemas.microsoft.com/office/drawing/2014/main" id="{FE2F54ED-2879-F767-22D3-5C6FC2EF4114}"/>
                  </a:ext>
                </a:extLst>
              </p:cNvPr>
              <p:cNvSpPr/>
              <p:nvPr/>
            </p:nvSpPr>
            <p:spPr>
              <a:xfrm>
                <a:off x="7157996" y="243649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Rectangle 49">
                <a:extLst>
                  <a:ext uri="{FF2B5EF4-FFF2-40B4-BE49-F238E27FC236}">
                    <a16:creationId xmlns:a16="http://schemas.microsoft.com/office/drawing/2014/main" id="{C34A25C4-4009-563D-F80B-D8B24031BCDF}"/>
                  </a:ext>
                </a:extLst>
              </p:cNvPr>
              <p:cNvSpPr/>
              <p:nvPr/>
            </p:nvSpPr>
            <p:spPr>
              <a:xfrm>
                <a:off x="7340876" y="243649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Rectangle 50">
                <a:extLst>
                  <a:ext uri="{FF2B5EF4-FFF2-40B4-BE49-F238E27FC236}">
                    <a16:creationId xmlns:a16="http://schemas.microsoft.com/office/drawing/2014/main" id="{573501FB-3D7F-4F20-6877-CA762407EFE0}"/>
                  </a:ext>
                </a:extLst>
              </p:cNvPr>
              <p:cNvSpPr/>
              <p:nvPr/>
            </p:nvSpPr>
            <p:spPr>
              <a:xfrm>
                <a:off x="7523756" y="243649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Rectangle 51">
                <a:extLst>
                  <a:ext uri="{FF2B5EF4-FFF2-40B4-BE49-F238E27FC236}">
                    <a16:creationId xmlns:a16="http://schemas.microsoft.com/office/drawing/2014/main" id="{E556959C-6FB2-6A6F-99E9-32057F24BB7B}"/>
                  </a:ext>
                </a:extLst>
              </p:cNvPr>
              <p:cNvSpPr/>
              <p:nvPr/>
            </p:nvSpPr>
            <p:spPr>
              <a:xfrm>
                <a:off x="7706636" y="243649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Rectangle 52">
                <a:extLst>
                  <a:ext uri="{FF2B5EF4-FFF2-40B4-BE49-F238E27FC236}">
                    <a16:creationId xmlns:a16="http://schemas.microsoft.com/office/drawing/2014/main" id="{0EE106FD-1F13-13E7-D7A2-2E756F968971}"/>
                  </a:ext>
                </a:extLst>
              </p:cNvPr>
              <p:cNvSpPr/>
              <p:nvPr/>
            </p:nvSpPr>
            <p:spPr>
              <a:xfrm>
                <a:off x="7889516" y="243649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Rectangle 53">
                <a:extLst>
                  <a:ext uri="{FF2B5EF4-FFF2-40B4-BE49-F238E27FC236}">
                    <a16:creationId xmlns:a16="http://schemas.microsoft.com/office/drawing/2014/main" id="{A02E5178-15C5-9256-EC13-A35DAA68931B}"/>
                  </a:ext>
                </a:extLst>
              </p:cNvPr>
              <p:cNvSpPr/>
              <p:nvPr/>
            </p:nvSpPr>
            <p:spPr>
              <a:xfrm>
                <a:off x="8072396" y="243649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Rectangle 54">
                <a:extLst>
                  <a:ext uri="{FF2B5EF4-FFF2-40B4-BE49-F238E27FC236}">
                    <a16:creationId xmlns:a16="http://schemas.microsoft.com/office/drawing/2014/main" id="{C3311B23-892B-9608-AEF2-7A670BB43C13}"/>
                  </a:ext>
                </a:extLst>
              </p:cNvPr>
              <p:cNvSpPr/>
              <p:nvPr/>
            </p:nvSpPr>
            <p:spPr>
              <a:xfrm>
                <a:off x="8255276" y="243649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Rectangle 55">
                <a:extLst>
                  <a:ext uri="{FF2B5EF4-FFF2-40B4-BE49-F238E27FC236}">
                    <a16:creationId xmlns:a16="http://schemas.microsoft.com/office/drawing/2014/main" id="{111B0CBF-27D4-3200-5319-8F9637F80C71}"/>
                  </a:ext>
                </a:extLst>
              </p:cNvPr>
              <p:cNvSpPr/>
              <p:nvPr/>
            </p:nvSpPr>
            <p:spPr>
              <a:xfrm>
                <a:off x="6975116" y="261937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Rectangle 56">
                <a:extLst>
                  <a:ext uri="{FF2B5EF4-FFF2-40B4-BE49-F238E27FC236}">
                    <a16:creationId xmlns:a16="http://schemas.microsoft.com/office/drawing/2014/main" id="{9E5844D1-3958-1D6C-4ED6-2ABD6E4A9166}"/>
                  </a:ext>
                </a:extLst>
              </p:cNvPr>
              <p:cNvSpPr/>
              <p:nvPr/>
            </p:nvSpPr>
            <p:spPr>
              <a:xfrm>
                <a:off x="7157996" y="261937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Rectangle 57">
                <a:extLst>
                  <a:ext uri="{FF2B5EF4-FFF2-40B4-BE49-F238E27FC236}">
                    <a16:creationId xmlns:a16="http://schemas.microsoft.com/office/drawing/2014/main" id="{5C6374EE-318B-C54F-E3A2-21B6614C66D3}"/>
                  </a:ext>
                </a:extLst>
              </p:cNvPr>
              <p:cNvSpPr/>
              <p:nvPr/>
            </p:nvSpPr>
            <p:spPr>
              <a:xfrm>
                <a:off x="7340876" y="261937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Rectangle 58">
                <a:extLst>
                  <a:ext uri="{FF2B5EF4-FFF2-40B4-BE49-F238E27FC236}">
                    <a16:creationId xmlns:a16="http://schemas.microsoft.com/office/drawing/2014/main" id="{62FD1592-4486-4153-A856-AD0F520DC046}"/>
                  </a:ext>
                </a:extLst>
              </p:cNvPr>
              <p:cNvSpPr/>
              <p:nvPr/>
            </p:nvSpPr>
            <p:spPr>
              <a:xfrm>
                <a:off x="7523756" y="261937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Rectangle 59">
                <a:extLst>
                  <a:ext uri="{FF2B5EF4-FFF2-40B4-BE49-F238E27FC236}">
                    <a16:creationId xmlns:a16="http://schemas.microsoft.com/office/drawing/2014/main" id="{6DB0F3C8-29BB-8364-C946-68BF709B35C5}"/>
                  </a:ext>
                </a:extLst>
              </p:cNvPr>
              <p:cNvSpPr/>
              <p:nvPr/>
            </p:nvSpPr>
            <p:spPr>
              <a:xfrm>
                <a:off x="7706636" y="261937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Rectangle 60">
                <a:extLst>
                  <a:ext uri="{FF2B5EF4-FFF2-40B4-BE49-F238E27FC236}">
                    <a16:creationId xmlns:a16="http://schemas.microsoft.com/office/drawing/2014/main" id="{40CEBE49-BBF5-BDEE-4338-4A70744C3031}"/>
                  </a:ext>
                </a:extLst>
              </p:cNvPr>
              <p:cNvSpPr/>
              <p:nvPr/>
            </p:nvSpPr>
            <p:spPr>
              <a:xfrm>
                <a:off x="7889516" y="261937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Rectangle 61">
                <a:extLst>
                  <a:ext uri="{FF2B5EF4-FFF2-40B4-BE49-F238E27FC236}">
                    <a16:creationId xmlns:a16="http://schemas.microsoft.com/office/drawing/2014/main" id="{A670BE9C-DC23-0F1E-D66E-8E9BE0D7A574}"/>
                  </a:ext>
                </a:extLst>
              </p:cNvPr>
              <p:cNvSpPr/>
              <p:nvPr/>
            </p:nvSpPr>
            <p:spPr>
              <a:xfrm>
                <a:off x="8072396" y="261937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Rectangle 62">
                <a:extLst>
                  <a:ext uri="{FF2B5EF4-FFF2-40B4-BE49-F238E27FC236}">
                    <a16:creationId xmlns:a16="http://schemas.microsoft.com/office/drawing/2014/main" id="{46E242D2-0262-C5E6-4DF5-C23FC494257C}"/>
                  </a:ext>
                </a:extLst>
              </p:cNvPr>
              <p:cNvSpPr/>
              <p:nvPr/>
            </p:nvSpPr>
            <p:spPr>
              <a:xfrm>
                <a:off x="8255276" y="261937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Rectangle 63">
                <a:extLst>
                  <a:ext uri="{FF2B5EF4-FFF2-40B4-BE49-F238E27FC236}">
                    <a16:creationId xmlns:a16="http://schemas.microsoft.com/office/drawing/2014/main" id="{D75465CE-3361-4722-0F33-607FBCA6E533}"/>
                  </a:ext>
                </a:extLst>
              </p:cNvPr>
              <p:cNvSpPr/>
              <p:nvPr/>
            </p:nvSpPr>
            <p:spPr>
              <a:xfrm>
                <a:off x="6975116" y="280225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Rectangle 64">
                <a:extLst>
                  <a:ext uri="{FF2B5EF4-FFF2-40B4-BE49-F238E27FC236}">
                    <a16:creationId xmlns:a16="http://schemas.microsoft.com/office/drawing/2014/main" id="{1D6D25DE-1B35-E5F7-FB69-C3FFCEE7E210}"/>
                  </a:ext>
                </a:extLst>
              </p:cNvPr>
              <p:cNvSpPr/>
              <p:nvPr/>
            </p:nvSpPr>
            <p:spPr>
              <a:xfrm>
                <a:off x="7157996" y="280225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Rectangle 65">
                <a:extLst>
                  <a:ext uri="{FF2B5EF4-FFF2-40B4-BE49-F238E27FC236}">
                    <a16:creationId xmlns:a16="http://schemas.microsoft.com/office/drawing/2014/main" id="{F3B628FC-907F-7C8F-A071-98C56E1D3648}"/>
                  </a:ext>
                </a:extLst>
              </p:cNvPr>
              <p:cNvSpPr/>
              <p:nvPr/>
            </p:nvSpPr>
            <p:spPr>
              <a:xfrm>
                <a:off x="7340876" y="280225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Rectangle 66">
                <a:extLst>
                  <a:ext uri="{FF2B5EF4-FFF2-40B4-BE49-F238E27FC236}">
                    <a16:creationId xmlns:a16="http://schemas.microsoft.com/office/drawing/2014/main" id="{31A220EA-3F21-F378-EC91-87C3BD23BC6A}"/>
                  </a:ext>
                </a:extLst>
              </p:cNvPr>
              <p:cNvSpPr/>
              <p:nvPr/>
            </p:nvSpPr>
            <p:spPr>
              <a:xfrm>
                <a:off x="7523756" y="280225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 name="Rectangle 67">
                <a:extLst>
                  <a:ext uri="{FF2B5EF4-FFF2-40B4-BE49-F238E27FC236}">
                    <a16:creationId xmlns:a16="http://schemas.microsoft.com/office/drawing/2014/main" id="{FD619078-C087-396C-8F51-84DC11365A7A}"/>
                  </a:ext>
                </a:extLst>
              </p:cNvPr>
              <p:cNvSpPr/>
              <p:nvPr/>
            </p:nvSpPr>
            <p:spPr>
              <a:xfrm>
                <a:off x="7706636" y="280225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Rectangle 68">
                <a:extLst>
                  <a:ext uri="{FF2B5EF4-FFF2-40B4-BE49-F238E27FC236}">
                    <a16:creationId xmlns:a16="http://schemas.microsoft.com/office/drawing/2014/main" id="{59DD873D-9A40-7E53-BF09-E2B0EBB52345}"/>
                  </a:ext>
                </a:extLst>
              </p:cNvPr>
              <p:cNvSpPr/>
              <p:nvPr/>
            </p:nvSpPr>
            <p:spPr>
              <a:xfrm>
                <a:off x="7889516" y="280225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Rectangle 69">
                <a:extLst>
                  <a:ext uri="{FF2B5EF4-FFF2-40B4-BE49-F238E27FC236}">
                    <a16:creationId xmlns:a16="http://schemas.microsoft.com/office/drawing/2014/main" id="{7817FD72-2A69-21E5-6A54-0E9140CB87F0}"/>
                  </a:ext>
                </a:extLst>
              </p:cNvPr>
              <p:cNvSpPr/>
              <p:nvPr/>
            </p:nvSpPr>
            <p:spPr>
              <a:xfrm>
                <a:off x="8072396" y="280225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 name="Rectangle 70">
                <a:extLst>
                  <a:ext uri="{FF2B5EF4-FFF2-40B4-BE49-F238E27FC236}">
                    <a16:creationId xmlns:a16="http://schemas.microsoft.com/office/drawing/2014/main" id="{33B3CFF1-C997-230F-80A8-F774EB652EA5}"/>
                  </a:ext>
                </a:extLst>
              </p:cNvPr>
              <p:cNvSpPr/>
              <p:nvPr/>
            </p:nvSpPr>
            <p:spPr>
              <a:xfrm>
                <a:off x="8255276" y="280225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2" name="Rectangle 71">
                <a:extLst>
                  <a:ext uri="{FF2B5EF4-FFF2-40B4-BE49-F238E27FC236}">
                    <a16:creationId xmlns:a16="http://schemas.microsoft.com/office/drawing/2014/main" id="{9FCA1337-E955-C57B-5507-F0575F96C63F}"/>
                  </a:ext>
                </a:extLst>
              </p:cNvPr>
              <p:cNvSpPr/>
              <p:nvPr/>
            </p:nvSpPr>
            <p:spPr>
              <a:xfrm>
                <a:off x="6975116" y="298513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Rectangle 72">
                <a:extLst>
                  <a:ext uri="{FF2B5EF4-FFF2-40B4-BE49-F238E27FC236}">
                    <a16:creationId xmlns:a16="http://schemas.microsoft.com/office/drawing/2014/main" id="{8E46AAB6-797F-8F97-7922-648601FFD4AA}"/>
                  </a:ext>
                </a:extLst>
              </p:cNvPr>
              <p:cNvSpPr/>
              <p:nvPr/>
            </p:nvSpPr>
            <p:spPr>
              <a:xfrm>
                <a:off x="7157996" y="298513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Rectangle 73">
                <a:extLst>
                  <a:ext uri="{FF2B5EF4-FFF2-40B4-BE49-F238E27FC236}">
                    <a16:creationId xmlns:a16="http://schemas.microsoft.com/office/drawing/2014/main" id="{1A9C33AA-0FB2-61C8-20B7-C798E3BEAAF3}"/>
                  </a:ext>
                </a:extLst>
              </p:cNvPr>
              <p:cNvSpPr/>
              <p:nvPr/>
            </p:nvSpPr>
            <p:spPr>
              <a:xfrm>
                <a:off x="7340876" y="298513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Rectangle 74">
                <a:extLst>
                  <a:ext uri="{FF2B5EF4-FFF2-40B4-BE49-F238E27FC236}">
                    <a16:creationId xmlns:a16="http://schemas.microsoft.com/office/drawing/2014/main" id="{486CB07B-A235-0B2F-56D6-6F12ED057E6A}"/>
                  </a:ext>
                </a:extLst>
              </p:cNvPr>
              <p:cNvSpPr/>
              <p:nvPr/>
            </p:nvSpPr>
            <p:spPr>
              <a:xfrm>
                <a:off x="7523756" y="298513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Rectangle 75">
                <a:extLst>
                  <a:ext uri="{FF2B5EF4-FFF2-40B4-BE49-F238E27FC236}">
                    <a16:creationId xmlns:a16="http://schemas.microsoft.com/office/drawing/2014/main" id="{39321596-C114-8828-33C5-50EB46F311D5}"/>
                  </a:ext>
                </a:extLst>
              </p:cNvPr>
              <p:cNvSpPr/>
              <p:nvPr/>
            </p:nvSpPr>
            <p:spPr>
              <a:xfrm>
                <a:off x="7706636" y="298513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 name="Rectangle 76">
                <a:extLst>
                  <a:ext uri="{FF2B5EF4-FFF2-40B4-BE49-F238E27FC236}">
                    <a16:creationId xmlns:a16="http://schemas.microsoft.com/office/drawing/2014/main" id="{BC33E820-BEBF-FD3B-8610-F3B8B3BAE11A}"/>
                  </a:ext>
                </a:extLst>
              </p:cNvPr>
              <p:cNvSpPr/>
              <p:nvPr/>
            </p:nvSpPr>
            <p:spPr>
              <a:xfrm>
                <a:off x="7889516" y="298513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 name="Rectangle 77">
                <a:extLst>
                  <a:ext uri="{FF2B5EF4-FFF2-40B4-BE49-F238E27FC236}">
                    <a16:creationId xmlns:a16="http://schemas.microsoft.com/office/drawing/2014/main" id="{812E0AF5-11EC-08FB-E7E4-DD4404D17209}"/>
                  </a:ext>
                </a:extLst>
              </p:cNvPr>
              <p:cNvSpPr/>
              <p:nvPr/>
            </p:nvSpPr>
            <p:spPr>
              <a:xfrm>
                <a:off x="8072396" y="298513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 name="Rectangle 78">
                <a:extLst>
                  <a:ext uri="{FF2B5EF4-FFF2-40B4-BE49-F238E27FC236}">
                    <a16:creationId xmlns:a16="http://schemas.microsoft.com/office/drawing/2014/main" id="{0203A305-753A-3150-7A67-9F97BB28206B}"/>
                  </a:ext>
                </a:extLst>
              </p:cNvPr>
              <p:cNvSpPr/>
              <p:nvPr/>
            </p:nvSpPr>
            <p:spPr>
              <a:xfrm>
                <a:off x="8255276" y="298513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5" name="TextBox 14">
              <a:extLst>
                <a:ext uri="{FF2B5EF4-FFF2-40B4-BE49-F238E27FC236}">
                  <a16:creationId xmlns:a16="http://schemas.microsoft.com/office/drawing/2014/main" id="{2C99AFE3-3198-10ED-622A-F4BE90D82299}"/>
                </a:ext>
              </a:extLst>
            </p:cNvPr>
            <p:cNvSpPr txBox="1"/>
            <p:nvPr/>
          </p:nvSpPr>
          <p:spPr>
            <a:xfrm>
              <a:off x="7232292" y="2858231"/>
              <a:ext cx="731520" cy="387798"/>
            </a:xfrm>
            <a:prstGeom prst="rect">
              <a:avLst/>
            </a:prstGeom>
            <a:solidFill>
              <a:schemeClr val="bg1">
                <a:alpha val="3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lIns="18288" tIns="54864" rIns="18288" bIns="0" rtlCol="0" anchor="ctr">
              <a:noAutofit/>
            </a:bodyPr>
            <a:lstStyle/>
            <a:p>
              <a:pPr algn="ctr">
                <a:lnSpc>
                  <a:spcPct val="90000"/>
                </a:lnSpc>
              </a:pPr>
              <a:r>
                <a:rPr lang="en-US" sz="2800" b="1" dirty="0">
                  <a:solidFill>
                    <a:schemeClr val="tx1"/>
                  </a:solidFill>
                  <a:latin typeface="+mj-lt"/>
                </a:rPr>
                <a:t>GPU</a:t>
              </a:r>
            </a:p>
          </p:txBody>
        </p:sp>
        <p:grpSp>
          <p:nvGrpSpPr>
            <p:cNvPr id="86" name="Group 85">
              <a:extLst>
                <a:ext uri="{FF2B5EF4-FFF2-40B4-BE49-F238E27FC236}">
                  <a16:creationId xmlns:a16="http://schemas.microsoft.com/office/drawing/2014/main" id="{7C57DD66-3986-06AB-34C3-D71EEDE0D116}"/>
                </a:ext>
              </a:extLst>
            </p:cNvPr>
            <p:cNvGrpSpPr/>
            <p:nvPr/>
          </p:nvGrpSpPr>
          <p:grpSpPr>
            <a:xfrm>
              <a:off x="6685148" y="2364548"/>
              <a:ext cx="1825809" cy="1375165"/>
              <a:chOff x="2477617" y="2364547"/>
              <a:chExt cx="1825809" cy="1375165"/>
            </a:xfrm>
          </p:grpSpPr>
          <p:grpSp>
            <p:nvGrpSpPr>
              <p:cNvPr id="87" name="Group 86">
                <a:extLst>
                  <a:ext uri="{FF2B5EF4-FFF2-40B4-BE49-F238E27FC236}">
                    <a16:creationId xmlns:a16="http://schemas.microsoft.com/office/drawing/2014/main" id="{3F71915A-CC75-CAEE-4FEA-7E2BFD2FB019}"/>
                  </a:ext>
                </a:extLst>
              </p:cNvPr>
              <p:cNvGrpSpPr/>
              <p:nvPr/>
            </p:nvGrpSpPr>
            <p:grpSpPr>
              <a:xfrm>
                <a:off x="2477617" y="2364547"/>
                <a:ext cx="164592" cy="1375165"/>
                <a:chOff x="2210182" y="2363788"/>
                <a:chExt cx="137160" cy="1375165"/>
              </a:xfrm>
            </p:grpSpPr>
            <p:cxnSp>
              <p:nvCxnSpPr>
                <p:cNvPr id="167" name="Straight Connector 166">
                  <a:extLst>
                    <a:ext uri="{FF2B5EF4-FFF2-40B4-BE49-F238E27FC236}">
                      <a16:creationId xmlns:a16="http://schemas.microsoft.com/office/drawing/2014/main" id="{34EDF648-656F-5949-9B39-B5984FF9907E}"/>
                    </a:ext>
                  </a:extLst>
                </p:cNvPr>
                <p:cNvCxnSpPr>
                  <a:cxnSpLocks/>
                </p:cNvCxnSpPr>
                <p:nvPr/>
              </p:nvCxnSpPr>
              <p:spPr>
                <a:xfrm>
                  <a:off x="2210182" y="2363788"/>
                  <a:ext cx="137160" cy="0"/>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68" name="Straight Connector 167">
                  <a:extLst>
                    <a:ext uri="{FF2B5EF4-FFF2-40B4-BE49-F238E27FC236}">
                      <a16:creationId xmlns:a16="http://schemas.microsoft.com/office/drawing/2014/main" id="{8899C282-499E-4E9A-CEA8-50786AFAA08A}"/>
                    </a:ext>
                  </a:extLst>
                </p:cNvPr>
                <p:cNvCxnSpPr>
                  <a:cxnSpLocks/>
                </p:cNvCxnSpPr>
                <p:nvPr/>
              </p:nvCxnSpPr>
              <p:spPr>
                <a:xfrm>
                  <a:off x="2210182" y="2462014"/>
                  <a:ext cx="137160" cy="0"/>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69" name="Straight Connector 168">
                  <a:extLst>
                    <a:ext uri="{FF2B5EF4-FFF2-40B4-BE49-F238E27FC236}">
                      <a16:creationId xmlns:a16="http://schemas.microsoft.com/office/drawing/2014/main" id="{4F0E69AD-B100-A029-BDE6-AFDD7AD877F9}"/>
                    </a:ext>
                  </a:extLst>
                </p:cNvPr>
                <p:cNvCxnSpPr>
                  <a:cxnSpLocks/>
                </p:cNvCxnSpPr>
                <p:nvPr/>
              </p:nvCxnSpPr>
              <p:spPr>
                <a:xfrm>
                  <a:off x="2210182" y="2658466"/>
                  <a:ext cx="137160" cy="0"/>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70" name="Straight Connector 169">
                  <a:extLst>
                    <a:ext uri="{FF2B5EF4-FFF2-40B4-BE49-F238E27FC236}">
                      <a16:creationId xmlns:a16="http://schemas.microsoft.com/office/drawing/2014/main" id="{9657D513-CA06-A631-AE07-547994DD7407}"/>
                    </a:ext>
                  </a:extLst>
                </p:cNvPr>
                <p:cNvCxnSpPr>
                  <a:cxnSpLocks/>
                </p:cNvCxnSpPr>
                <p:nvPr/>
              </p:nvCxnSpPr>
              <p:spPr>
                <a:xfrm>
                  <a:off x="2210182" y="2854918"/>
                  <a:ext cx="137160" cy="0"/>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71" name="Straight Connector 170">
                  <a:extLst>
                    <a:ext uri="{FF2B5EF4-FFF2-40B4-BE49-F238E27FC236}">
                      <a16:creationId xmlns:a16="http://schemas.microsoft.com/office/drawing/2014/main" id="{79ADB200-61A6-B062-41B9-41F015CA7BE5}"/>
                    </a:ext>
                  </a:extLst>
                </p:cNvPr>
                <p:cNvCxnSpPr>
                  <a:cxnSpLocks/>
                </p:cNvCxnSpPr>
                <p:nvPr/>
              </p:nvCxnSpPr>
              <p:spPr>
                <a:xfrm>
                  <a:off x="2210182" y="3051370"/>
                  <a:ext cx="137160" cy="0"/>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72" name="Straight Connector 171">
                  <a:extLst>
                    <a:ext uri="{FF2B5EF4-FFF2-40B4-BE49-F238E27FC236}">
                      <a16:creationId xmlns:a16="http://schemas.microsoft.com/office/drawing/2014/main" id="{4E4317F8-FAF5-FB09-AD6F-7A77D1023E06}"/>
                    </a:ext>
                  </a:extLst>
                </p:cNvPr>
                <p:cNvCxnSpPr>
                  <a:cxnSpLocks/>
                </p:cNvCxnSpPr>
                <p:nvPr/>
              </p:nvCxnSpPr>
              <p:spPr>
                <a:xfrm>
                  <a:off x="2210182" y="2560240"/>
                  <a:ext cx="137160" cy="0"/>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73" name="Straight Connector 172">
                  <a:extLst>
                    <a:ext uri="{FF2B5EF4-FFF2-40B4-BE49-F238E27FC236}">
                      <a16:creationId xmlns:a16="http://schemas.microsoft.com/office/drawing/2014/main" id="{117E36F7-7730-3A0B-D310-B0A13F339AB2}"/>
                    </a:ext>
                  </a:extLst>
                </p:cNvPr>
                <p:cNvCxnSpPr>
                  <a:cxnSpLocks/>
                </p:cNvCxnSpPr>
                <p:nvPr/>
              </p:nvCxnSpPr>
              <p:spPr>
                <a:xfrm>
                  <a:off x="2210182" y="2756692"/>
                  <a:ext cx="137160" cy="0"/>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74" name="Straight Connector 173">
                  <a:extLst>
                    <a:ext uri="{FF2B5EF4-FFF2-40B4-BE49-F238E27FC236}">
                      <a16:creationId xmlns:a16="http://schemas.microsoft.com/office/drawing/2014/main" id="{A17E01C6-FE70-FE37-B34A-25BC75194A59}"/>
                    </a:ext>
                  </a:extLst>
                </p:cNvPr>
                <p:cNvCxnSpPr>
                  <a:cxnSpLocks/>
                </p:cNvCxnSpPr>
                <p:nvPr/>
              </p:nvCxnSpPr>
              <p:spPr>
                <a:xfrm>
                  <a:off x="2210182" y="2953144"/>
                  <a:ext cx="137160" cy="0"/>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75" name="Straight Connector 174">
                  <a:extLst>
                    <a:ext uri="{FF2B5EF4-FFF2-40B4-BE49-F238E27FC236}">
                      <a16:creationId xmlns:a16="http://schemas.microsoft.com/office/drawing/2014/main" id="{66256BEB-F2F3-CE84-D9B6-D3921DFC33E9}"/>
                    </a:ext>
                  </a:extLst>
                </p:cNvPr>
                <p:cNvCxnSpPr>
                  <a:cxnSpLocks/>
                </p:cNvCxnSpPr>
                <p:nvPr/>
              </p:nvCxnSpPr>
              <p:spPr>
                <a:xfrm>
                  <a:off x="2210182" y="3247822"/>
                  <a:ext cx="137160" cy="0"/>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76" name="Straight Connector 175">
                  <a:extLst>
                    <a:ext uri="{FF2B5EF4-FFF2-40B4-BE49-F238E27FC236}">
                      <a16:creationId xmlns:a16="http://schemas.microsoft.com/office/drawing/2014/main" id="{475474FC-27D5-98F0-8FC3-869B8F7013DC}"/>
                    </a:ext>
                  </a:extLst>
                </p:cNvPr>
                <p:cNvCxnSpPr>
                  <a:cxnSpLocks/>
                </p:cNvCxnSpPr>
                <p:nvPr/>
              </p:nvCxnSpPr>
              <p:spPr>
                <a:xfrm>
                  <a:off x="2210182" y="3444274"/>
                  <a:ext cx="137160" cy="0"/>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77" name="Straight Connector 176">
                  <a:extLst>
                    <a:ext uri="{FF2B5EF4-FFF2-40B4-BE49-F238E27FC236}">
                      <a16:creationId xmlns:a16="http://schemas.microsoft.com/office/drawing/2014/main" id="{C58D95CA-8623-FC17-45E5-27E88652C29C}"/>
                    </a:ext>
                  </a:extLst>
                </p:cNvPr>
                <p:cNvCxnSpPr>
                  <a:cxnSpLocks/>
                </p:cNvCxnSpPr>
                <p:nvPr/>
              </p:nvCxnSpPr>
              <p:spPr>
                <a:xfrm>
                  <a:off x="2210182" y="3149596"/>
                  <a:ext cx="137160" cy="0"/>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78" name="Straight Connector 177">
                  <a:extLst>
                    <a:ext uri="{FF2B5EF4-FFF2-40B4-BE49-F238E27FC236}">
                      <a16:creationId xmlns:a16="http://schemas.microsoft.com/office/drawing/2014/main" id="{49A9E7FC-20B0-138B-65BD-076F199E336A}"/>
                    </a:ext>
                  </a:extLst>
                </p:cNvPr>
                <p:cNvCxnSpPr>
                  <a:cxnSpLocks/>
                </p:cNvCxnSpPr>
                <p:nvPr/>
              </p:nvCxnSpPr>
              <p:spPr>
                <a:xfrm>
                  <a:off x="2210182" y="3346048"/>
                  <a:ext cx="137160" cy="0"/>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79" name="Straight Connector 178">
                  <a:extLst>
                    <a:ext uri="{FF2B5EF4-FFF2-40B4-BE49-F238E27FC236}">
                      <a16:creationId xmlns:a16="http://schemas.microsoft.com/office/drawing/2014/main" id="{A064A1F1-AB7F-89BB-FBB1-C0768177D67A}"/>
                    </a:ext>
                  </a:extLst>
                </p:cNvPr>
                <p:cNvCxnSpPr>
                  <a:cxnSpLocks/>
                </p:cNvCxnSpPr>
                <p:nvPr/>
              </p:nvCxnSpPr>
              <p:spPr>
                <a:xfrm>
                  <a:off x="2210182" y="3542500"/>
                  <a:ext cx="137160" cy="0"/>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80" name="Straight Connector 179">
                  <a:extLst>
                    <a:ext uri="{FF2B5EF4-FFF2-40B4-BE49-F238E27FC236}">
                      <a16:creationId xmlns:a16="http://schemas.microsoft.com/office/drawing/2014/main" id="{ACA9A1C1-2D40-DA44-E95C-A9371AD387CE}"/>
                    </a:ext>
                  </a:extLst>
                </p:cNvPr>
                <p:cNvCxnSpPr>
                  <a:cxnSpLocks/>
                </p:cNvCxnSpPr>
                <p:nvPr/>
              </p:nvCxnSpPr>
              <p:spPr>
                <a:xfrm>
                  <a:off x="2210182" y="3640726"/>
                  <a:ext cx="137160" cy="0"/>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81" name="Straight Connector 180">
                  <a:extLst>
                    <a:ext uri="{FF2B5EF4-FFF2-40B4-BE49-F238E27FC236}">
                      <a16:creationId xmlns:a16="http://schemas.microsoft.com/office/drawing/2014/main" id="{6C1A2AF3-8C67-C76A-5A66-7E0180209B1A}"/>
                    </a:ext>
                  </a:extLst>
                </p:cNvPr>
                <p:cNvCxnSpPr>
                  <a:cxnSpLocks/>
                </p:cNvCxnSpPr>
                <p:nvPr/>
              </p:nvCxnSpPr>
              <p:spPr>
                <a:xfrm>
                  <a:off x="2210182" y="3738953"/>
                  <a:ext cx="137160" cy="0"/>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grpSp>
          <p:grpSp>
            <p:nvGrpSpPr>
              <p:cNvPr id="88" name="Group 87">
                <a:extLst>
                  <a:ext uri="{FF2B5EF4-FFF2-40B4-BE49-F238E27FC236}">
                    <a16:creationId xmlns:a16="http://schemas.microsoft.com/office/drawing/2014/main" id="{B8ADAE98-EDAA-E485-90D4-65FE4C128B93}"/>
                  </a:ext>
                </a:extLst>
              </p:cNvPr>
              <p:cNvGrpSpPr/>
              <p:nvPr/>
            </p:nvGrpSpPr>
            <p:grpSpPr>
              <a:xfrm>
                <a:off x="4138834" y="2364547"/>
                <a:ext cx="164592" cy="1375165"/>
                <a:chOff x="2210182" y="2363788"/>
                <a:chExt cx="137160" cy="1375165"/>
              </a:xfrm>
            </p:grpSpPr>
            <p:cxnSp>
              <p:nvCxnSpPr>
                <p:cNvPr id="89" name="Straight Connector 88">
                  <a:extLst>
                    <a:ext uri="{FF2B5EF4-FFF2-40B4-BE49-F238E27FC236}">
                      <a16:creationId xmlns:a16="http://schemas.microsoft.com/office/drawing/2014/main" id="{094B5336-AD22-333A-DE18-7FE95594BB52}"/>
                    </a:ext>
                  </a:extLst>
                </p:cNvPr>
                <p:cNvCxnSpPr>
                  <a:cxnSpLocks/>
                </p:cNvCxnSpPr>
                <p:nvPr/>
              </p:nvCxnSpPr>
              <p:spPr>
                <a:xfrm>
                  <a:off x="2210182" y="2363788"/>
                  <a:ext cx="137160" cy="0"/>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F6641029-BC1C-D677-552B-D92D43A52AFA}"/>
                    </a:ext>
                  </a:extLst>
                </p:cNvPr>
                <p:cNvCxnSpPr>
                  <a:cxnSpLocks/>
                </p:cNvCxnSpPr>
                <p:nvPr/>
              </p:nvCxnSpPr>
              <p:spPr>
                <a:xfrm>
                  <a:off x="2210182" y="2462014"/>
                  <a:ext cx="137160" cy="0"/>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039C5336-D903-083A-03E3-565B4FCE0D2B}"/>
                    </a:ext>
                  </a:extLst>
                </p:cNvPr>
                <p:cNvCxnSpPr>
                  <a:cxnSpLocks/>
                </p:cNvCxnSpPr>
                <p:nvPr/>
              </p:nvCxnSpPr>
              <p:spPr>
                <a:xfrm>
                  <a:off x="2210182" y="2658466"/>
                  <a:ext cx="137160" cy="0"/>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F133455C-DCFE-1748-70FF-3173F2473018}"/>
                    </a:ext>
                  </a:extLst>
                </p:cNvPr>
                <p:cNvCxnSpPr>
                  <a:cxnSpLocks/>
                </p:cNvCxnSpPr>
                <p:nvPr/>
              </p:nvCxnSpPr>
              <p:spPr>
                <a:xfrm>
                  <a:off x="2210182" y="2854918"/>
                  <a:ext cx="137160" cy="0"/>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56" name="Straight Connector 155">
                  <a:extLst>
                    <a:ext uri="{FF2B5EF4-FFF2-40B4-BE49-F238E27FC236}">
                      <a16:creationId xmlns:a16="http://schemas.microsoft.com/office/drawing/2014/main" id="{5BE98899-13BA-6B4A-8777-2FCBB9BAF2D1}"/>
                    </a:ext>
                  </a:extLst>
                </p:cNvPr>
                <p:cNvCxnSpPr>
                  <a:cxnSpLocks/>
                </p:cNvCxnSpPr>
                <p:nvPr/>
              </p:nvCxnSpPr>
              <p:spPr>
                <a:xfrm>
                  <a:off x="2210182" y="3051370"/>
                  <a:ext cx="137160" cy="0"/>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57" name="Straight Connector 156">
                  <a:extLst>
                    <a:ext uri="{FF2B5EF4-FFF2-40B4-BE49-F238E27FC236}">
                      <a16:creationId xmlns:a16="http://schemas.microsoft.com/office/drawing/2014/main" id="{AC4E2277-7C80-B672-ACF8-D9F2435EE1F4}"/>
                    </a:ext>
                  </a:extLst>
                </p:cNvPr>
                <p:cNvCxnSpPr>
                  <a:cxnSpLocks/>
                </p:cNvCxnSpPr>
                <p:nvPr/>
              </p:nvCxnSpPr>
              <p:spPr>
                <a:xfrm>
                  <a:off x="2210182" y="2560240"/>
                  <a:ext cx="137160" cy="0"/>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58" name="Straight Connector 157">
                  <a:extLst>
                    <a:ext uri="{FF2B5EF4-FFF2-40B4-BE49-F238E27FC236}">
                      <a16:creationId xmlns:a16="http://schemas.microsoft.com/office/drawing/2014/main" id="{31C1E9E8-1595-C67B-5658-7CBC06B79EA5}"/>
                    </a:ext>
                  </a:extLst>
                </p:cNvPr>
                <p:cNvCxnSpPr>
                  <a:cxnSpLocks/>
                </p:cNvCxnSpPr>
                <p:nvPr/>
              </p:nvCxnSpPr>
              <p:spPr>
                <a:xfrm>
                  <a:off x="2210182" y="2756692"/>
                  <a:ext cx="137160" cy="0"/>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59" name="Straight Connector 158">
                  <a:extLst>
                    <a:ext uri="{FF2B5EF4-FFF2-40B4-BE49-F238E27FC236}">
                      <a16:creationId xmlns:a16="http://schemas.microsoft.com/office/drawing/2014/main" id="{34B7D07B-5979-A0D8-7B04-D5938D66B329}"/>
                    </a:ext>
                  </a:extLst>
                </p:cNvPr>
                <p:cNvCxnSpPr>
                  <a:cxnSpLocks/>
                </p:cNvCxnSpPr>
                <p:nvPr/>
              </p:nvCxnSpPr>
              <p:spPr>
                <a:xfrm>
                  <a:off x="2210182" y="2953144"/>
                  <a:ext cx="137160" cy="0"/>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60" name="Straight Connector 159">
                  <a:extLst>
                    <a:ext uri="{FF2B5EF4-FFF2-40B4-BE49-F238E27FC236}">
                      <a16:creationId xmlns:a16="http://schemas.microsoft.com/office/drawing/2014/main" id="{7F4CF067-1EC5-5D5D-F4B9-BFA6616037B2}"/>
                    </a:ext>
                  </a:extLst>
                </p:cNvPr>
                <p:cNvCxnSpPr>
                  <a:cxnSpLocks/>
                </p:cNvCxnSpPr>
                <p:nvPr/>
              </p:nvCxnSpPr>
              <p:spPr>
                <a:xfrm>
                  <a:off x="2210182" y="3247822"/>
                  <a:ext cx="137160" cy="0"/>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61" name="Straight Connector 160">
                  <a:extLst>
                    <a:ext uri="{FF2B5EF4-FFF2-40B4-BE49-F238E27FC236}">
                      <a16:creationId xmlns:a16="http://schemas.microsoft.com/office/drawing/2014/main" id="{F249F6C5-21B0-17E5-9D52-96B096CC2203}"/>
                    </a:ext>
                  </a:extLst>
                </p:cNvPr>
                <p:cNvCxnSpPr>
                  <a:cxnSpLocks/>
                </p:cNvCxnSpPr>
                <p:nvPr/>
              </p:nvCxnSpPr>
              <p:spPr>
                <a:xfrm>
                  <a:off x="2210182" y="3444274"/>
                  <a:ext cx="137160" cy="0"/>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62" name="Straight Connector 161">
                  <a:extLst>
                    <a:ext uri="{FF2B5EF4-FFF2-40B4-BE49-F238E27FC236}">
                      <a16:creationId xmlns:a16="http://schemas.microsoft.com/office/drawing/2014/main" id="{E1773308-8ECC-BB25-0AFE-D6A9A0DBCB8A}"/>
                    </a:ext>
                  </a:extLst>
                </p:cNvPr>
                <p:cNvCxnSpPr>
                  <a:cxnSpLocks/>
                </p:cNvCxnSpPr>
                <p:nvPr/>
              </p:nvCxnSpPr>
              <p:spPr>
                <a:xfrm>
                  <a:off x="2210182" y="3149596"/>
                  <a:ext cx="137160" cy="0"/>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63" name="Straight Connector 162">
                  <a:extLst>
                    <a:ext uri="{FF2B5EF4-FFF2-40B4-BE49-F238E27FC236}">
                      <a16:creationId xmlns:a16="http://schemas.microsoft.com/office/drawing/2014/main" id="{8DB84B31-2FB8-26DD-3F81-5FBA294AFE09}"/>
                    </a:ext>
                  </a:extLst>
                </p:cNvPr>
                <p:cNvCxnSpPr>
                  <a:cxnSpLocks/>
                </p:cNvCxnSpPr>
                <p:nvPr/>
              </p:nvCxnSpPr>
              <p:spPr>
                <a:xfrm>
                  <a:off x="2210182" y="3346048"/>
                  <a:ext cx="137160" cy="0"/>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64" name="Straight Connector 163">
                  <a:extLst>
                    <a:ext uri="{FF2B5EF4-FFF2-40B4-BE49-F238E27FC236}">
                      <a16:creationId xmlns:a16="http://schemas.microsoft.com/office/drawing/2014/main" id="{E4421A4F-45DF-E98C-549E-686D11FE3B91}"/>
                    </a:ext>
                  </a:extLst>
                </p:cNvPr>
                <p:cNvCxnSpPr>
                  <a:cxnSpLocks/>
                </p:cNvCxnSpPr>
                <p:nvPr/>
              </p:nvCxnSpPr>
              <p:spPr>
                <a:xfrm>
                  <a:off x="2210182" y="3542500"/>
                  <a:ext cx="137160" cy="0"/>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65" name="Straight Connector 164">
                  <a:extLst>
                    <a:ext uri="{FF2B5EF4-FFF2-40B4-BE49-F238E27FC236}">
                      <a16:creationId xmlns:a16="http://schemas.microsoft.com/office/drawing/2014/main" id="{53DC02F0-E564-D69E-E553-BCAD98BF8B16}"/>
                    </a:ext>
                  </a:extLst>
                </p:cNvPr>
                <p:cNvCxnSpPr>
                  <a:cxnSpLocks/>
                </p:cNvCxnSpPr>
                <p:nvPr/>
              </p:nvCxnSpPr>
              <p:spPr>
                <a:xfrm>
                  <a:off x="2210182" y="3640726"/>
                  <a:ext cx="137160" cy="0"/>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66" name="Straight Connector 165">
                  <a:extLst>
                    <a:ext uri="{FF2B5EF4-FFF2-40B4-BE49-F238E27FC236}">
                      <a16:creationId xmlns:a16="http://schemas.microsoft.com/office/drawing/2014/main" id="{C1C6F2AC-54D4-1F92-2CFC-EEE8295896A2}"/>
                    </a:ext>
                  </a:extLst>
                </p:cNvPr>
                <p:cNvCxnSpPr>
                  <a:cxnSpLocks/>
                </p:cNvCxnSpPr>
                <p:nvPr/>
              </p:nvCxnSpPr>
              <p:spPr>
                <a:xfrm>
                  <a:off x="2210182" y="3738953"/>
                  <a:ext cx="137160" cy="0"/>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grpSp>
        </p:grpSp>
        <p:grpSp>
          <p:nvGrpSpPr>
            <p:cNvPr id="182" name="Group 181">
              <a:extLst>
                <a:ext uri="{FF2B5EF4-FFF2-40B4-BE49-F238E27FC236}">
                  <a16:creationId xmlns:a16="http://schemas.microsoft.com/office/drawing/2014/main" id="{D6CE7E19-48BA-D7A8-1181-BD7DD05A637E}"/>
                </a:ext>
              </a:extLst>
            </p:cNvPr>
            <p:cNvGrpSpPr/>
            <p:nvPr/>
          </p:nvGrpSpPr>
          <p:grpSpPr>
            <a:xfrm>
              <a:off x="6912381" y="2136984"/>
              <a:ext cx="1371341" cy="1830293"/>
              <a:chOff x="2694119" y="2136984"/>
              <a:chExt cx="1371341" cy="1830293"/>
            </a:xfrm>
          </p:grpSpPr>
          <p:grpSp>
            <p:nvGrpSpPr>
              <p:cNvPr id="183" name="Group 182">
                <a:extLst>
                  <a:ext uri="{FF2B5EF4-FFF2-40B4-BE49-F238E27FC236}">
                    <a16:creationId xmlns:a16="http://schemas.microsoft.com/office/drawing/2014/main" id="{6A543296-9D04-A768-7D37-54DB53C43665}"/>
                  </a:ext>
                </a:extLst>
              </p:cNvPr>
              <p:cNvGrpSpPr/>
              <p:nvPr/>
            </p:nvGrpSpPr>
            <p:grpSpPr>
              <a:xfrm>
                <a:off x="2694119" y="2136984"/>
                <a:ext cx="1371341" cy="164592"/>
                <a:chOff x="2694119" y="2170552"/>
                <a:chExt cx="1371341" cy="132772"/>
              </a:xfrm>
            </p:grpSpPr>
            <p:cxnSp>
              <p:nvCxnSpPr>
                <p:cNvPr id="200" name="Straight Connector 199">
                  <a:extLst>
                    <a:ext uri="{FF2B5EF4-FFF2-40B4-BE49-F238E27FC236}">
                      <a16:creationId xmlns:a16="http://schemas.microsoft.com/office/drawing/2014/main" id="{24D50836-72AB-5374-BDBF-34A05F68B061}"/>
                    </a:ext>
                  </a:extLst>
                </p:cNvPr>
                <p:cNvCxnSpPr>
                  <a:cxnSpLocks/>
                </p:cNvCxnSpPr>
                <p:nvPr/>
              </p:nvCxnSpPr>
              <p:spPr>
                <a:xfrm>
                  <a:off x="2694119" y="2170552"/>
                  <a:ext cx="0" cy="132772"/>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01" name="Straight Connector 200">
                  <a:extLst>
                    <a:ext uri="{FF2B5EF4-FFF2-40B4-BE49-F238E27FC236}">
                      <a16:creationId xmlns:a16="http://schemas.microsoft.com/office/drawing/2014/main" id="{B773795B-CBF1-0E6D-045B-CEF691AAC39A}"/>
                    </a:ext>
                  </a:extLst>
                </p:cNvPr>
                <p:cNvCxnSpPr>
                  <a:cxnSpLocks/>
                </p:cNvCxnSpPr>
                <p:nvPr/>
              </p:nvCxnSpPr>
              <p:spPr>
                <a:xfrm>
                  <a:off x="2792072" y="2170552"/>
                  <a:ext cx="0" cy="132772"/>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02" name="Straight Connector 201">
                  <a:extLst>
                    <a:ext uri="{FF2B5EF4-FFF2-40B4-BE49-F238E27FC236}">
                      <a16:creationId xmlns:a16="http://schemas.microsoft.com/office/drawing/2014/main" id="{22F6334B-4CBF-166E-C063-C916246AE924}"/>
                    </a:ext>
                  </a:extLst>
                </p:cNvPr>
                <p:cNvCxnSpPr>
                  <a:cxnSpLocks/>
                </p:cNvCxnSpPr>
                <p:nvPr/>
              </p:nvCxnSpPr>
              <p:spPr>
                <a:xfrm>
                  <a:off x="2890025" y="2170552"/>
                  <a:ext cx="0" cy="132772"/>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03" name="Straight Connector 202">
                  <a:extLst>
                    <a:ext uri="{FF2B5EF4-FFF2-40B4-BE49-F238E27FC236}">
                      <a16:creationId xmlns:a16="http://schemas.microsoft.com/office/drawing/2014/main" id="{2E82426E-F439-1B5E-4DD6-D646DE40C771}"/>
                    </a:ext>
                  </a:extLst>
                </p:cNvPr>
                <p:cNvCxnSpPr>
                  <a:cxnSpLocks/>
                </p:cNvCxnSpPr>
                <p:nvPr/>
              </p:nvCxnSpPr>
              <p:spPr>
                <a:xfrm>
                  <a:off x="2987978" y="2170552"/>
                  <a:ext cx="0" cy="132772"/>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04" name="Straight Connector 203">
                  <a:extLst>
                    <a:ext uri="{FF2B5EF4-FFF2-40B4-BE49-F238E27FC236}">
                      <a16:creationId xmlns:a16="http://schemas.microsoft.com/office/drawing/2014/main" id="{67C2E083-5BD2-EE0F-D543-8E8DFFCC747C}"/>
                    </a:ext>
                  </a:extLst>
                </p:cNvPr>
                <p:cNvCxnSpPr>
                  <a:cxnSpLocks/>
                </p:cNvCxnSpPr>
                <p:nvPr/>
              </p:nvCxnSpPr>
              <p:spPr>
                <a:xfrm>
                  <a:off x="3085931" y="2170552"/>
                  <a:ext cx="0" cy="132772"/>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05" name="Straight Connector 204">
                  <a:extLst>
                    <a:ext uri="{FF2B5EF4-FFF2-40B4-BE49-F238E27FC236}">
                      <a16:creationId xmlns:a16="http://schemas.microsoft.com/office/drawing/2014/main" id="{5759CDA4-E76B-AA4F-4A8D-7050D72F2FAF}"/>
                    </a:ext>
                  </a:extLst>
                </p:cNvPr>
                <p:cNvCxnSpPr>
                  <a:cxnSpLocks/>
                </p:cNvCxnSpPr>
                <p:nvPr/>
              </p:nvCxnSpPr>
              <p:spPr>
                <a:xfrm>
                  <a:off x="3183884" y="2170552"/>
                  <a:ext cx="0" cy="132772"/>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06" name="Straight Connector 205">
                  <a:extLst>
                    <a:ext uri="{FF2B5EF4-FFF2-40B4-BE49-F238E27FC236}">
                      <a16:creationId xmlns:a16="http://schemas.microsoft.com/office/drawing/2014/main" id="{CFE7BC88-D58C-2436-020C-1ED61C555398}"/>
                    </a:ext>
                  </a:extLst>
                </p:cNvPr>
                <p:cNvCxnSpPr>
                  <a:cxnSpLocks/>
                </p:cNvCxnSpPr>
                <p:nvPr/>
              </p:nvCxnSpPr>
              <p:spPr>
                <a:xfrm>
                  <a:off x="3281837" y="2170552"/>
                  <a:ext cx="0" cy="132772"/>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07" name="Straight Connector 206">
                  <a:extLst>
                    <a:ext uri="{FF2B5EF4-FFF2-40B4-BE49-F238E27FC236}">
                      <a16:creationId xmlns:a16="http://schemas.microsoft.com/office/drawing/2014/main" id="{1EF45A83-21D8-0CE9-3EB0-D9F90892BE57}"/>
                    </a:ext>
                  </a:extLst>
                </p:cNvPr>
                <p:cNvCxnSpPr>
                  <a:cxnSpLocks/>
                </p:cNvCxnSpPr>
                <p:nvPr/>
              </p:nvCxnSpPr>
              <p:spPr>
                <a:xfrm>
                  <a:off x="3477743" y="2170552"/>
                  <a:ext cx="0" cy="132772"/>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08" name="Straight Connector 207">
                  <a:extLst>
                    <a:ext uri="{FF2B5EF4-FFF2-40B4-BE49-F238E27FC236}">
                      <a16:creationId xmlns:a16="http://schemas.microsoft.com/office/drawing/2014/main" id="{0A5551A0-EC3D-6D30-C0EE-EE013465184C}"/>
                    </a:ext>
                  </a:extLst>
                </p:cNvPr>
                <p:cNvCxnSpPr>
                  <a:cxnSpLocks/>
                </p:cNvCxnSpPr>
                <p:nvPr/>
              </p:nvCxnSpPr>
              <p:spPr>
                <a:xfrm>
                  <a:off x="3771602" y="2170552"/>
                  <a:ext cx="0" cy="132772"/>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09" name="Straight Connector 208">
                  <a:extLst>
                    <a:ext uri="{FF2B5EF4-FFF2-40B4-BE49-F238E27FC236}">
                      <a16:creationId xmlns:a16="http://schemas.microsoft.com/office/drawing/2014/main" id="{F311BD51-A6F9-0E67-763E-C371D03F224D}"/>
                    </a:ext>
                  </a:extLst>
                </p:cNvPr>
                <p:cNvCxnSpPr>
                  <a:cxnSpLocks/>
                </p:cNvCxnSpPr>
                <p:nvPr/>
              </p:nvCxnSpPr>
              <p:spPr>
                <a:xfrm>
                  <a:off x="3869555" y="2170552"/>
                  <a:ext cx="0" cy="132772"/>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10" name="Straight Connector 209">
                  <a:extLst>
                    <a:ext uri="{FF2B5EF4-FFF2-40B4-BE49-F238E27FC236}">
                      <a16:creationId xmlns:a16="http://schemas.microsoft.com/office/drawing/2014/main" id="{6F4F8483-19ED-3AA0-20F8-B2A00F77AFE3}"/>
                    </a:ext>
                  </a:extLst>
                </p:cNvPr>
                <p:cNvCxnSpPr>
                  <a:cxnSpLocks/>
                </p:cNvCxnSpPr>
                <p:nvPr/>
              </p:nvCxnSpPr>
              <p:spPr>
                <a:xfrm>
                  <a:off x="3967508" y="2170552"/>
                  <a:ext cx="0" cy="132772"/>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11" name="Straight Connector 210">
                  <a:extLst>
                    <a:ext uri="{FF2B5EF4-FFF2-40B4-BE49-F238E27FC236}">
                      <a16:creationId xmlns:a16="http://schemas.microsoft.com/office/drawing/2014/main" id="{31542582-4D6E-C0EE-CD89-B372FCE27EC0}"/>
                    </a:ext>
                  </a:extLst>
                </p:cNvPr>
                <p:cNvCxnSpPr>
                  <a:cxnSpLocks/>
                </p:cNvCxnSpPr>
                <p:nvPr/>
              </p:nvCxnSpPr>
              <p:spPr>
                <a:xfrm>
                  <a:off x="4065460" y="2170552"/>
                  <a:ext cx="0" cy="132772"/>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12" name="Straight Connector 211">
                  <a:extLst>
                    <a:ext uri="{FF2B5EF4-FFF2-40B4-BE49-F238E27FC236}">
                      <a16:creationId xmlns:a16="http://schemas.microsoft.com/office/drawing/2014/main" id="{47BA7316-4487-55CE-C7C6-3831FDDCCE86}"/>
                    </a:ext>
                  </a:extLst>
                </p:cNvPr>
                <p:cNvCxnSpPr>
                  <a:cxnSpLocks/>
                </p:cNvCxnSpPr>
                <p:nvPr/>
              </p:nvCxnSpPr>
              <p:spPr>
                <a:xfrm>
                  <a:off x="3673649" y="2170552"/>
                  <a:ext cx="0" cy="132772"/>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13" name="Straight Connector 212">
                  <a:extLst>
                    <a:ext uri="{FF2B5EF4-FFF2-40B4-BE49-F238E27FC236}">
                      <a16:creationId xmlns:a16="http://schemas.microsoft.com/office/drawing/2014/main" id="{7519FE5C-A20E-2A50-FB57-0D790743FDF6}"/>
                    </a:ext>
                  </a:extLst>
                </p:cNvPr>
                <p:cNvCxnSpPr>
                  <a:cxnSpLocks/>
                </p:cNvCxnSpPr>
                <p:nvPr/>
              </p:nvCxnSpPr>
              <p:spPr>
                <a:xfrm>
                  <a:off x="3379790" y="2170552"/>
                  <a:ext cx="0" cy="132772"/>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14" name="Straight Connector 213">
                  <a:extLst>
                    <a:ext uri="{FF2B5EF4-FFF2-40B4-BE49-F238E27FC236}">
                      <a16:creationId xmlns:a16="http://schemas.microsoft.com/office/drawing/2014/main" id="{6E200F35-2321-38DA-4DCE-94AB63306D1F}"/>
                    </a:ext>
                  </a:extLst>
                </p:cNvPr>
                <p:cNvCxnSpPr>
                  <a:cxnSpLocks/>
                </p:cNvCxnSpPr>
                <p:nvPr/>
              </p:nvCxnSpPr>
              <p:spPr>
                <a:xfrm>
                  <a:off x="3575696" y="2170552"/>
                  <a:ext cx="0" cy="132772"/>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grpSp>
          <p:grpSp>
            <p:nvGrpSpPr>
              <p:cNvPr id="184" name="Group 183">
                <a:extLst>
                  <a:ext uri="{FF2B5EF4-FFF2-40B4-BE49-F238E27FC236}">
                    <a16:creationId xmlns:a16="http://schemas.microsoft.com/office/drawing/2014/main" id="{55D5D041-4E7F-072A-A36F-18D33AD57D9F}"/>
                  </a:ext>
                </a:extLst>
              </p:cNvPr>
              <p:cNvGrpSpPr/>
              <p:nvPr/>
            </p:nvGrpSpPr>
            <p:grpSpPr>
              <a:xfrm>
                <a:off x="2694119" y="3802685"/>
                <a:ext cx="1371341" cy="164592"/>
                <a:chOff x="2694119" y="2170552"/>
                <a:chExt cx="1371341" cy="132772"/>
              </a:xfrm>
            </p:grpSpPr>
            <p:cxnSp>
              <p:nvCxnSpPr>
                <p:cNvPr id="185" name="Straight Connector 184">
                  <a:extLst>
                    <a:ext uri="{FF2B5EF4-FFF2-40B4-BE49-F238E27FC236}">
                      <a16:creationId xmlns:a16="http://schemas.microsoft.com/office/drawing/2014/main" id="{3395CA57-42CD-A3E6-0E85-FAAA15811A52}"/>
                    </a:ext>
                  </a:extLst>
                </p:cNvPr>
                <p:cNvCxnSpPr>
                  <a:cxnSpLocks/>
                </p:cNvCxnSpPr>
                <p:nvPr/>
              </p:nvCxnSpPr>
              <p:spPr>
                <a:xfrm>
                  <a:off x="2694119" y="2170552"/>
                  <a:ext cx="0" cy="132772"/>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86" name="Straight Connector 185">
                  <a:extLst>
                    <a:ext uri="{FF2B5EF4-FFF2-40B4-BE49-F238E27FC236}">
                      <a16:creationId xmlns:a16="http://schemas.microsoft.com/office/drawing/2014/main" id="{08727E39-90D9-6AEC-A585-82C3E89642FB}"/>
                    </a:ext>
                  </a:extLst>
                </p:cNvPr>
                <p:cNvCxnSpPr>
                  <a:cxnSpLocks/>
                </p:cNvCxnSpPr>
                <p:nvPr/>
              </p:nvCxnSpPr>
              <p:spPr>
                <a:xfrm>
                  <a:off x="2792072" y="2170552"/>
                  <a:ext cx="0" cy="132772"/>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87" name="Straight Connector 186">
                  <a:extLst>
                    <a:ext uri="{FF2B5EF4-FFF2-40B4-BE49-F238E27FC236}">
                      <a16:creationId xmlns:a16="http://schemas.microsoft.com/office/drawing/2014/main" id="{9227DAF1-FF51-C039-2BAA-D81BCF58A0CA}"/>
                    </a:ext>
                  </a:extLst>
                </p:cNvPr>
                <p:cNvCxnSpPr>
                  <a:cxnSpLocks/>
                </p:cNvCxnSpPr>
                <p:nvPr/>
              </p:nvCxnSpPr>
              <p:spPr>
                <a:xfrm>
                  <a:off x="2890025" y="2170552"/>
                  <a:ext cx="0" cy="132772"/>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88" name="Straight Connector 187">
                  <a:extLst>
                    <a:ext uri="{FF2B5EF4-FFF2-40B4-BE49-F238E27FC236}">
                      <a16:creationId xmlns:a16="http://schemas.microsoft.com/office/drawing/2014/main" id="{773A2233-AD77-0C89-632B-89452C1EB519}"/>
                    </a:ext>
                  </a:extLst>
                </p:cNvPr>
                <p:cNvCxnSpPr>
                  <a:cxnSpLocks/>
                </p:cNvCxnSpPr>
                <p:nvPr/>
              </p:nvCxnSpPr>
              <p:spPr>
                <a:xfrm>
                  <a:off x="2987978" y="2170552"/>
                  <a:ext cx="0" cy="132772"/>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89" name="Straight Connector 188">
                  <a:extLst>
                    <a:ext uri="{FF2B5EF4-FFF2-40B4-BE49-F238E27FC236}">
                      <a16:creationId xmlns:a16="http://schemas.microsoft.com/office/drawing/2014/main" id="{A8B55689-79E8-E8B7-27DF-7C878A273D83}"/>
                    </a:ext>
                  </a:extLst>
                </p:cNvPr>
                <p:cNvCxnSpPr>
                  <a:cxnSpLocks/>
                </p:cNvCxnSpPr>
                <p:nvPr/>
              </p:nvCxnSpPr>
              <p:spPr>
                <a:xfrm>
                  <a:off x="3085931" y="2170552"/>
                  <a:ext cx="0" cy="132772"/>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90" name="Straight Connector 189">
                  <a:extLst>
                    <a:ext uri="{FF2B5EF4-FFF2-40B4-BE49-F238E27FC236}">
                      <a16:creationId xmlns:a16="http://schemas.microsoft.com/office/drawing/2014/main" id="{587FDD3D-4791-ECA4-73A0-80B380F5D67E}"/>
                    </a:ext>
                  </a:extLst>
                </p:cNvPr>
                <p:cNvCxnSpPr>
                  <a:cxnSpLocks/>
                </p:cNvCxnSpPr>
                <p:nvPr/>
              </p:nvCxnSpPr>
              <p:spPr>
                <a:xfrm>
                  <a:off x="3183884" y="2170552"/>
                  <a:ext cx="0" cy="132772"/>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91" name="Straight Connector 190">
                  <a:extLst>
                    <a:ext uri="{FF2B5EF4-FFF2-40B4-BE49-F238E27FC236}">
                      <a16:creationId xmlns:a16="http://schemas.microsoft.com/office/drawing/2014/main" id="{EC8726D9-14F3-4A30-B5C0-7B423FED20AD}"/>
                    </a:ext>
                  </a:extLst>
                </p:cNvPr>
                <p:cNvCxnSpPr>
                  <a:cxnSpLocks/>
                </p:cNvCxnSpPr>
                <p:nvPr/>
              </p:nvCxnSpPr>
              <p:spPr>
                <a:xfrm>
                  <a:off x="3281837" y="2170552"/>
                  <a:ext cx="0" cy="132772"/>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92" name="Straight Connector 191">
                  <a:extLst>
                    <a:ext uri="{FF2B5EF4-FFF2-40B4-BE49-F238E27FC236}">
                      <a16:creationId xmlns:a16="http://schemas.microsoft.com/office/drawing/2014/main" id="{38750809-DB95-B8FB-1F77-99BE9E83EE47}"/>
                    </a:ext>
                  </a:extLst>
                </p:cNvPr>
                <p:cNvCxnSpPr>
                  <a:cxnSpLocks/>
                </p:cNvCxnSpPr>
                <p:nvPr/>
              </p:nvCxnSpPr>
              <p:spPr>
                <a:xfrm>
                  <a:off x="3477743" y="2170552"/>
                  <a:ext cx="0" cy="132772"/>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93" name="Straight Connector 192">
                  <a:extLst>
                    <a:ext uri="{FF2B5EF4-FFF2-40B4-BE49-F238E27FC236}">
                      <a16:creationId xmlns:a16="http://schemas.microsoft.com/office/drawing/2014/main" id="{F04E90DC-527C-C491-A3CE-8F0AA48A9F5B}"/>
                    </a:ext>
                  </a:extLst>
                </p:cNvPr>
                <p:cNvCxnSpPr>
                  <a:cxnSpLocks/>
                </p:cNvCxnSpPr>
                <p:nvPr/>
              </p:nvCxnSpPr>
              <p:spPr>
                <a:xfrm>
                  <a:off x="3771602" y="2170552"/>
                  <a:ext cx="0" cy="132772"/>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94" name="Straight Connector 193">
                  <a:extLst>
                    <a:ext uri="{FF2B5EF4-FFF2-40B4-BE49-F238E27FC236}">
                      <a16:creationId xmlns:a16="http://schemas.microsoft.com/office/drawing/2014/main" id="{93CFF080-7900-D619-B5B2-D3262A5A7382}"/>
                    </a:ext>
                  </a:extLst>
                </p:cNvPr>
                <p:cNvCxnSpPr>
                  <a:cxnSpLocks/>
                </p:cNvCxnSpPr>
                <p:nvPr/>
              </p:nvCxnSpPr>
              <p:spPr>
                <a:xfrm>
                  <a:off x="3869555" y="2170552"/>
                  <a:ext cx="0" cy="132772"/>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95" name="Straight Connector 194">
                  <a:extLst>
                    <a:ext uri="{FF2B5EF4-FFF2-40B4-BE49-F238E27FC236}">
                      <a16:creationId xmlns:a16="http://schemas.microsoft.com/office/drawing/2014/main" id="{2109AB3D-2F12-6683-50A3-F4CC234937FD}"/>
                    </a:ext>
                  </a:extLst>
                </p:cNvPr>
                <p:cNvCxnSpPr>
                  <a:cxnSpLocks/>
                </p:cNvCxnSpPr>
                <p:nvPr/>
              </p:nvCxnSpPr>
              <p:spPr>
                <a:xfrm>
                  <a:off x="3967508" y="2170552"/>
                  <a:ext cx="0" cy="132772"/>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96" name="Straight Connector 195">
                  <a:extLst>
                    <a:ext uri="{FF2B5EF4-FFF2-40B4-BE49-F238E27FC236}">
                      <a16:creationId xmlns:a16="http://schemas.microsoft.com/office/drawing/2014/main" id="{27643EC2-D81A-2987-A22A-EE24CC67A019}"/>
                    </a:ext>
                  </a:extLst>
                </p:cNvPr>
                <p:cNvCxnSpPr>
                  <a:cxnSpLocks/>
                </p:cNvCxnSpPr>
                <p:nvPr/>
              </p:nvCxnSpPr>
              <p:spPr>
                <a:xfrm>
                  <a:off x="4065460" y="2170552"/>
                  <a:ext cx="0" cy="132772"/>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97" name="Straight Connector 196">
                  <a:extLst>
                    <a:ext uri="{FF2B5EF4-FFF2-40B4-BE49-F238E27FC236}">
                      <a16:creationId xmlns:a16="http://schemas.microsoft.com/office/drawing/2014/main" id="{4C0B97AE-F072-5024-ECD0-119C2951A4C9}"/>
                    </a:ext>
                  </a:extLst>
                </p:cNvPr>
                <p:cNvCxnSpPr>
                  <a:cxnSpLocks/>
                </p:cNvCxnSpPr>
                <p:nvPr/>
              </p:nvCxnSpPr>
              <p:spPr>
                <a:xfrm>
                  <a:off x="3673649" y="2170552"/>
                  <a:ext cx="0" cy="132772"/>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98" name="Straight Connector 197">
                  <a:extLst>
                    <a:ext uri="{FF2B5EF4-FFF2-40B4-BE49-F238E27FC236}">
                      <a16:creationId xmlns:a16="http://schemas.microsoft.com/office/drawing/2014/main" id="{894377DD-0835-5471-00FC-6A208BD144F9}"/>
                    </a:ext>
                  </a:extLst>
                </p:cNvPr>
                <p:cNvCxnSpPr>
                  <a:cxnSpLocks/>
                </p:cNvCxnSpPr>
                <p:nvPr/>
              </p:nvCxnSpPr>
              <p:spPr>
                <a:xfrm>
                  <a:off x="3379790" y="2170552"/>
                  <a:ext cx="0" cy="132772"/>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99" name="Straight Connector 198">
                  <a:extLst>
                    <a:ext uri="{FF2B5EF4-FFF2-40B4-BE49-F238E27FC236}">
                      <a16:creationId xmlns:a16="http://schemas.microsoft.com/office/drawing/2014/main" id="{9CBF448F-7F49-C57F-1B8B-1CBE315BC9D4}"/>
                    </a:ext>
                  </a:extLst>
                </p:cNvPr>
                <p:cNvCxnSpPr>
                  <a:cxnSpLocks/>
                </p:cNvCxnSpPr>
                <p:nvPr/>
              </p:nvCxnSpPr>
              <p:spPr>
                <a:xfrm>
                  <a:off x="3575696" y="2170552"/>
                  <a:ext cx="0" cy="132772"/>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grpSp>
        </p:grpSp>
      </p:grpSp>
      <p:grpSp>
        <p:nvGrpSpPr>
          <p:cNvPr id="237" name="Group 236">
            <a:extLst>
              <a:ext uri="{FF2B5EF4-FFF2-40B4-BE49-F238E27FC236}">
                <a16:creationId xmlns:a16="http://schemas.microsoft.com/office/drawing/2014/main" id="{42508005-C6CE-BA75-0702-BCBD032F8D83}"/>
              </a:ext>
            </a:extLst>
          </p:cNvPr>
          <p:cNvGrpSpPr/>
          <p:nvPr/>
        </p:nvGrpSpPr>
        <p:grpSpPr>
          <a:xfrm>
            <a:off x="2901950" y="911225"/>
            <a:ext cx="1825809" cy="1830293"/>
            <a:chOff x="2466885" y="2136984"/>
            <a:chExt cx="1825809" cy="1830293"/>
          </a:xfrm>
        </p:grpSpPr>
        <p:grpSp>
          <p:nvGrpSpPr>
            <p:cNvPr id="7" name="Group 6">
              <a:extLst>
                <a:ext uri="{FF2B5EF4-FFF2-40B4-BE49-F238E27FC236}">
                  <a16:creationId xmlns:a16="http://schemas.microsoft.com/office/drawing/2014/main" id="{9C83F64C-75DE-3C7A-C623-9F89D08898AA}"/>
                </a:ext>
              </a:extLst>
            </p:cNvPr>
            <p:cNvGrpSpPr/>
            <p:nvPr/>
          </p:nvGrpSpPr>
          <p:grpSpPr>
            <a:xfrm>
              <a:off x="2648270" y="2320610"/>
              <a:ext cx="1463040" cy="1463040"/>
              <a:chOff x="1959498" y="1986918"/>
              <a:chExt cx="1220206" cy="1215388"/>
            </a:xfrm>
          </p:grpSpPr>
          <p:sp>
            <p:nvSpPr>
              <p:cNvPr id="9" name="Rectangle 8">
                <a:extLst>
                  <a:ext uri="{FF2B5EF4-FFF2-40B4-BE49-F238E27FC236}">
                    <a16:creationId xmlns:a16="http://schemas.microsoft.com/office/drawing/2014/main" id="{26B55B4C-5C5E-BBF7-4FA6-6975DB6359E3}"/>
                  </a:ext>
                </a:extLst>
              </p:cNvPr>
              <p:cNvSpPr/>
              <p:nvPr/>
            </p:nvSpPr>
            <p:spPr>
              <a:xfrm>
                <a:off x="2567453" y="1986918"/>
                <a:ext cx="612251" cy="607694"/>
              </a:xfrm>
              <a:prstGeom prst="rect">
                <a:avLst/>
              </a:prstGeom>
              <a:solidFill>
                <a:srgbClr val="0091BD"/>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DDA64DFC-79A8-7356-B207-3742C2854936}"/>
                  </a:ext>
                </a:extLst>
              </p:cNvPr>
              <p:cNvSpPr/>
              <p:nvPr/>
            </p:nvSpPr>
            <p:spPr>
              <a:xfrm>
                <a:off x="1959498" y="1986918"/>
                <a:ext cx="612251" cy="607694"/>
              </a:xfrm>
              <a:prstGeom prst="rect">
                <a:avLst/>
              </a:prstGeom>
              <a:solidFill>
                <a:srgbClr val="0091BD"/>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406202C-F6DC-C44C-18B4-F97F614EBD4D}"/>
                  </a:ext>
                </a:extLst>
              </p:cNvPr>
              <p:cNvSpPr/>
              <p:nvPr/>
            </p:nvSpPr>
            <p:spPr>
              <a:xfrm>
                <a:off x="2567453" y="2594612"/>
                <a:ext cx="612251" cy="607694"/>
              </a:xfrm>
              <a:prstGeom prst="rect">
                <a:avLst/>
              </a:prstGeom>
              <a:solidFill>
                <a:srgbClr val="0091BD"/>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119542C-394E-FAAA-C02D-1ED51EE252F6}"/>
                  </a:ext>
                </a:extLst>
              </p:cNvPr>
              <p:cNvSpPr/>
              <p:nvPr/>
            </p:nvSpPr>
            <p:spPr>
              <a:xfrm>
                <a:off x="1959498" y="2594612"/>
                <a:ext cx="612251" cy="607694"/>
              </a:xfrm>
              <a:prstGeom prst="rect">
                <a:avLst/>
              </a:prstGeom>
              <a:solidFill>
                <a:srgbClr val="0091BD"/>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a:extLst>
                <a:ext uri="{FF2B5EF4-FFF2-40B4-BE49-F238E27FC236}">
                  <a16:creationId xmlns:a16="http://schemas.microsoft.com/office/drawing/2014/main" id="{D452A82E-E35A-0107-A936-1B176A507343}"/>
                </a:ext>
              </a:extLst>
            </p:cNvPr>
            <p:cNvSpPr txBox="1"/>
            <p:nvPr/>
          </p:nvSpPr>
          <p:spPr>
            <a:xfrm>
              <a:off x="3014030" y="2860106"/>
              <a:ext cx="731520" cy="384048"/>
            </a:xfrm>
            <a:prstGeom prst="rect">
              <a:avLst/>
            </a:prstGeom>
            <a:solidFill>
              <a:schemeClr val="bg1">
                <a:alpha val="3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lIns="18288" tIns="54864" rIns="18288" bIns="0" rtlCol="0" anchor="ctr">
              <a:noAutofit/>
            </a:bodyPr>
            <a:lstStyle/>
            <a:p>
              <a:pPr algn="ctr">
                <a:lnSpc>
                  <a:spcPct val="90000"/>
                </a:lnSpc>
              </a:pPr>
              <a:r>
                <a:rPr lang="en-US" sz="2800" b="1" dirty="0">
                  <a:solidFill>
                    <a:schemeClr val="tx1"/>
                  </a:solidFill>
                  <a:latin typeface="+mj-lt"/>
                </a:rPr>
                <a:t>CPU</a:t>
              </a:r>
            </a:p>
          </p:txBody>
        </p:sp>
        <p:grpSp>
          <p:nvGrpSpPr>
            <p:cNvPr id="82" name="Group 81">
              <a:extLst>
                <a:ext uri="{FF2B5EF4-FFF2-40B4-BE49-F238E27FC236}">
                  <a16:creationId xmlns:a16="http://schemas.microsoft.com/office/drawing/2014/main" id="{35D4F3AC-8735-57D8-0E54-2B43852C664A}"/>
                </a:ext>
              </a:extLst>
            </p:cNvPr>
            <p:cNvGrpSpPr/>
            <p:nvPr/>
          </p:nvGrpSpPr>
          <p:grpSpPr>
            <a:xfrm>
              <a:off x="2694119" y="2136984"/>
              <a:ext cx="1371341" cy="1830293"/>
              <a:chOff x="2694119" y="2136984"/>
              <a:chExt cx="1371341" cy="1830293"/>
            </a:xfrm>
          </p:grpSpPr>
          <p:grpSp>
            <p:nvGrpSpPr>
              <p:cNvPr id="106" name="Group 105">
                <a:extLst>
                  <a:ext uri="{FF2B5EF4-FFF2-40B4-BE49-F238E27FC236}">
                    <a16:creationId xmlns:a16="http://schemas.microsoft.com/office/drawing/2014/main" id="{3D3D4EAD-2E58-EAF4-B599-3F7BB07D2082}"/>
                  </a:ext>
                </a:extLst>
              </p:cNvPr>
              <p:cNvGrpSpPr/>
              <p:nvPr/>
            </p:nvGrpSpPr>
            <p:grpSpPr>
              <a:xfrm>
                <a:off x="2694119" y="2136984"/>
                <a:ext cx="1371341" cy="164592"/>
                <a:chOff x="2694119" y="2170552"/>
                <a:chExt cx="1371341" cy="132772"/>
              </a:xfrm>
            </p:grpSpPr>
            <p:cxnSp>
              <p:nvCxnSpPr>
                <p:cNvPr id="83" name="Straight Connector 82">
                  <a:extLst>
                    <a:ext uri="{FF2B5EF4-FFF2-40B4-BE49-F238E27FC236}">
                      <a16:creationId xmlns:a16="http://schemas.microsoft.com/office/drawing/2014/main" id="{A4E4C97A-DD84-68F6-A791-DCF550D76257}"/>
                    </a:ext>
                  </a:extLst>
                </p:cNvPr>
                <p:cNvCxnSpPr>
                  <a:cxnSpLocks/>
                </p:cNvCxnSpPr>
                <p:nvPr/>
              </p:nvCxnSpPr>
              <p:spPr>
                <a:xfrm>
                  <a:off x="2694119" y="2170552"/>
                  <a:ext cx="0" cy="132772"/>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AE9B823D-1231-636F-F59E-6D313ECF6084}"/>
                    </a:ext>
                  </a:extLst>
                </p:cNvPr>
                <p:cNvCxnSpPr>
                  <a:cxnSpLocks/>
                </p:cNvCxnSpPr>
                <p:nvPr/>
              </p:nvCxnSpPr>
              <p:spPr>
                <a:xfrm>
                  <a:off x="2792072" y="2170552"/>
                  <a:ext cx="0" cy="132772"/>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976B1783-BEF4-3235-F722-21ADC3AFB2B5}"/>
                    </a:ext>
                  </a:extLst>
                </p:cNvPr>
                <p:cNvCxnSpPr>
                  <a:cxnSpLocks/>
                </p:cNvCxnSpPr>
                <p:nvPr/>
              </p:nvCxnSpPr>
              <p:spPr>
                <a:xfrm>
                  <a:off x="2890025" y="2170552"/>
                  <a:ext cx="0" cy="132772"/>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3BF469C7-BEE3-F63A-7E0B-C8EC86E707FD}"/>
                    </a:ext>
                  </a:extLst>
                </p:cNvPr>
                <p:cNvCxnSpPr>
                  <a:cxnSpLocks/>
                </p:cNvCxnSpPr>
                <p:nvPr/>
              </p:nvCxnSpPr>
              <p:spPr>
                <a:xfrm>
                  <a:off x="2987978" y="2170552"/>
                  <a:ext cx="0" cy="132772"/>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5300247A-CDBC-B178-3585-4F735FD8E144}"/>
                    </a:ext>
                  </a:extLst>
                </p:cNvPr>
                <p:cNvCxnSpPr>
                  <a:cxnSpLocks/>
                </p:cNvCxnSpPr>
                <p:nvPr/>
              </p:nvCxnSpPr>
              <p:spPr>
                <a:xfrm>
                  <a:off x="3085931" y="2170552"/>
                  <a:ext cx="0" cy="132772"/>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7A5B161A-ADBD-7F1F-98FC-412393472FB5}"/>
                    </a:ext>
                  </a:extLst>
                </p:cNvPr>
                <p:cNvCxnSpPr>
                  <a:cxnSpLocks/>
                </p:cNvCxnSpPr>
                <p:nvPr/>
              </p:nvCxnSpPr>
              <p:spPr>
                <a:xfrm>
                  <a:off x="3183884" y="2170552"/>
                  <a:ext cx="0" cy="132772"/>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307EAAAD-C9C9-394F-C93F-5558B4962ADA}"/>
                    </a:ext>
                  </a:extLst>
                </p:cNvPr>
                <p:cNvCxnSpPr>
                  <a:cxnSpLocks/>
                </p:cNvCxnSpPr>
                <p:nvPr/>
              </p:nvCxnSpPr>
              <p:spPr>
                <a:xfrm>
                  <a:off x="3281837" y="2170552"/>
                  <a:ext cx="0" cy="132772"/>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65F8D4B5-D6C5-7A1D-ECB0-BC863E1049FC}"/>
                    </a:ext>
                  </a:extLst>
                </p:cNvPr>
                <p:cNvCxnSpPr>
                  <a:cxnSpLocks/>
                </p:cNvCxnSpPr>
                <p:nvPr/>
              </p:nvCxnSpPr>
              <p:spPr>
                <a:xfrm>
                  <a:off x="3477743" y="2170552"/>
                  <a:ext cx="0" cy="132772"/>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4D690DD9-088C-71E1-FB6A-A97595E5CE61}"/>
                    </a:ext>
                  </a:extLst>
                </p:cNvPr>
                <p:cNvCxnSpPr>
                  <a:cxnSpLocks/>
                </p:cNvCxnSpPr>
                <p:nvPr/>
              </p:nvCxnSpPr>
              <p:spPr>
                <a:xfrm>
                  <a:off x="3771602" y="2170552"/>
                  <a:ext cx="0" cy="132772"/>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FC98ADA5-0E39-BAEA-FCF9-EB6BBB9A1AD4}"/>
                    </a:ext>
                  </a:extLst>
                </p:cNvPr>
                <p:cNvCxnSpPr>
                  <a:cxnSpLocks/>
                </p:cNvCxnSpPr>
                <p:nvPr/>
              </p:nvCxnSpPr>
              <p:spPr>
                <a:xfrm>
                  <a:off x="3869555" y="2170552"/>
                  <a:ext cx="0" cy="132772"/>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7637A9E6-A6FB-78BE-B747-DE2D4994A9C7}"/>
                    </a:ext>
                  </a:extLst>
                </p:cNvPr>
                <p:cNvCxnSpPr>
                  <a:cxnSpLocks/>
                </p:cNvCxnSpPr>
                <p:nvPr/>
              </p:nvCxnSpPr>
              <p:spPr>
                <a:xfrm>
                  <a:off x="3967508" y="2170552"/>
                  <a:ext cx="0" cy="132772"/>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4F0F1134-F082-B4E7-545F-724CFFFB793E}"/>
                    </a:ext>
                  </a:extLst>
                </p:cNvPr>
                <p:cNvCxnSpPr>
                  <a:cxnSpLocks/>
                </p:cNvCxnSpPr>
                <p:nvPr/>
              </p:nvCxnSpPr>
              <p:spPr>
                <a:xfrm>
                  <a:off x="4065460" y="2170552"/>
                  <a:ext cx="0" cy="132772"/>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C92FD89E-A8EC-B1FD-F7D2-DF902B0312BF}"/>
                    </a:ext>
                  </a:extLst>
                </p:cNvPr>
                <p:cNvCxnSpPr>
                  <a:cxnSpLocks/>
                </p:cNvCxnSpPr>
                <p:nvPr/>
              </p:nvCxnSpPr>
              <p:spPr>
                <a:xfrm>
                  <a:off x="3673649" y="2170552"/>
                  <a:ext cx="0" cy="132772"/>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2AF1E029-4026-928F-A7E6-7A6AE736378D}"/>
                    </a:ext>
                  </a:extLst>
                </p:cNvPr>
                <p:cNvCxnSpPr>
                  <a:cxnSpLocks/>
                </p:cNvCxnSpPr>
                <p:nvPr/>
              </p:nvCxnSpPr>
              <p:spPr>
                <a:xfrm>
                  <a:off x="3379790" y="2170552"/>
                  <a:ext cx="0" cy="132772"/>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4D9A7AAA-7371-FFAA-02E7-3EDCE613CF70}"/>
                    </a:ext>
                  </a:extLst>
                </p:cNvPr>
                <p:cNvCxnSpPr>
                  <a:cxnSpLocks/>
                </p:cNvCxnSpPr>
                <p:nvPr/>
              </p:nvCxnSpPr>
              <p:spPr>
                <a:xfrm>
                  <a:off x="3575696" y="2170552"/>
                  <a:ext cx="0" cy="132772"/>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grpSp>
          <p:grpSp>
            <p:nvGrpSpPr>
              <p:cNvPr id="107" name="Group 106">
                <a:extLst>
                  <a:ext uri="{FF2B5EF4-FFF2-40B4-BE49-F238E27FC236}">
                    <a16:creationId xmlns:a16="http://schemas.microsoft.com/office/drawing/2014/main" id="{586264C5-CD9C-EDEE-6FA9-8803E86ED77B}"/>
                  </a:ext>
                </a:extLst>
              </p:cNvPr>
              <p:cNvGrpSpPr/>
              <p:nvPr/>
            </p:nvGrpSpPr>
            <p:grpSpPr>
              <a:xfrm>
                <a:off x="2694119" y="3802685"/>
                <a:ext cx="1371341" cy="164592"/>
                <a:chOff x="2694119" y="2170552"/>
                <a:chExt cx="1371341" cy="132772"/>
              </a:xfrm>
            </p:grpSpPr>
            <p:cxnSp>
              <p:nvCxnSpPr>
                <p:cNvPr id="108" name="Straight Connector 107">
                  <a:extLst>
                    <a:ext uri="{FF2B5EF4-FFF2-40B4-BE49-F238E27FC236}">
                      <a16:creationId xmlns:a16="http://schemas.microsoft.com/office/drawing/2014/main" id="{AF980D93-C21A-EDB8-740F-3BA887DB8520}"/>
                    </a:ext>
                  </a:extLst>
                </p:cNvPr>
                <p:cNvCxnSpPr>
                  <a:cxnSpLocks/>
                </p:cNvCxnSpPr>
                <p:nvPr/>
              </p:nvCxnSpPr>
              <p:spPr>
                <a:xfrm>
                  <a:off x="2694119" y="2170552"/>
                  <a:ext cx="0" cy="132772"/>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A240ED2D-B8A2-0E2E-A3E5-E9C077EDF117}"/>
                    </a:ext>
                  </a:extLst>
                </p:cNvPr>
                <p:cNvCxnSpPr>
                  <a:cxnSpLocks/>
                </p:cNvCxnSpPr>
                <p:nvPr/>
              </p:nvCxnSpPr>
              <p:spPr>
                <a:xfrm>
                  <a:off x="2792072" y="2170552"/>
                  <a:ext cx="0" cy="132772"/>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CF62426E-70BA-F4FE-3AD6-E8678582D3D4}"/>
                    </a:ext>
                  </a:extLst>
                </p:cNvPr>
                <p:cNvCxnSpPr>
                  <a:cxnSpLocks/>
                </p:cNvCxnSpPr>
                <p:nvPr/>
              </p:nvCxnSpPr>
              <p:spPr>
                <a:xfrm>
                  <a:off x="2890025" y="2170552"/>
                  <a:ext cx="0" cy="132772"/>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73C1FB9B-4AF0-603A-3B2B-5EAAF751CD03}"/>
                    </a:ext>
                  </a:extLst>
                </p:cNvPr>
                <p:cNvCxnSpPr>
                  <a:cxnSpLocks/>
                </p:cNvCxnSpPr>
                <p:nvPr/>
              </p:nvCxnSpPr>
              <p:spPr>
                <a:xfrm>
                  <a:off x="2987978" y="2170552"/>
                  <a:ext cx="0" cy="132772"/>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D9EA5609-26D9-62DB-0E43-6D5C323E1BCD}"/>
                    </a:ext>
                  </a:extLst>
                </p:cNvPr>
                <p:cNvCxnSpPr>
                  <a:cxnSpLocks/>
                </p:cNvCxnSpPr>
                <p:nvPr/>
              </p:nvCxnSpPr>
              <p:spPr>
                <a:xfrm>
                  <a:off x="3085931" y="2170552"/>
                  <a:ext cx="0" cy="132772"/>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A085D532-7D47-FB13-06E9-BE067E68274D}"/>
                    </a:ext>
                  </a:extLst>
                </p:cNvPr>
                <p:cNvCxnSpPr>
                  <a:cxnSpLocks/>
                </p:cNvCxnSpPr>
                <p:nvPr/>
              </p:nvCxnSpPr>
              <p:spPr>
                <a:xfrm>
                  <a:off x="3183884" y="2170552"/>
                  <a:ext cx="0" cy="132772"/>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A09700A9-85C1-3BA3-0877-311D3974B212}"/>
                    </a:ext>
                  </a:extLst>
                </p:cNvPr>
                <p:cNvCxnSpPr>
                  <a:cxnSpLocks/>
                </p:cNvCxnSpPr>
                <p:nvPr/>
              </p:nvCxnSpPr>
              <p:spPr>
                <a:xfrm>
                  <a:off x="3281837" y="2170552"/>
                  <a:ext cx="0" cy="132772"/>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62C3CB20-DD53-AC20-2346-2CCBEF00D35E}"/>
                    </a:ext>
                  </a:extLst>
                </p:cNvPr>
                <p:cNvCxnSpPr>
                  <a:cxnSpLocks/>
                </p:cNvCxnSpPr>
                <p:nvPr/>
              </p:nvCxnSpPr>
              <p:spPr>
                <a:xfrm>
                  <a:off x="3477743" y="2170552"/>
                  <a:ext cx="0" cy="132772"/>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FA67CCA2-3D53-222C-FEAB-A00099C8102F}"/>
                    </a:ext>
                  </a:extLst>
                </p:cNvPr>
                <p:cNvCxnSpPr>
                  <a:cxnSpLocks/>
                </p:cNvCxnSpPr>
                <p:nvPr/>
              </p:nvCxnSpPr>
              <p:spPr>
                <a:xfrm>
                  <a:off x="3771602" y="2170552"/>
                  <a:ext cx="0" cy="132772"/>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793B1797-77F5-DB0D-A56D-0F1F18983496}"/>
                    </a:ext>
                  </a:extLst>
                </p:cNvPr>
                <p:cNvCxnSpPr>
                  <a:cxnSpLocks/>
                </p:cNvCxnSpPr>
                <p:nvPr/>
              </p:nvCxnSpPr>
              <p:spPr>
                <a:xfrm>
                  <a:off x="3869555" y="2170552"/>
                  <a:ext cx="0" cy="132772"/>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7AF512EF-FDCE-8996-272A-B4023B77D2D9}"/>
                    </a:ext>
                  </a:extLst>
                </p:cNvPr>
                <p:cNvCxnSpPr>
                  <a:cxnSpLocks/>
                </p:cNvCxnSpPr>
                <p:nvPr/>
              </p:nvCxnSpPr>
              <p:spPr>
                <a:xfrm>
                  <a:off x="3967508" y="2170552"/>
                  <a:ext cx="0" cy="132772"/>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E3FFE6CF-6A2E-4635-C02E-7197C5B9155B}"/>
                    </a:ext>
                  </a:extLst>
                </p:cNvPr>
                <p:cNvCxnSpPr>
                  <a:cxnSpLocks/>
                </p:cNvCxnSpPr>
                <p:nvPr/>
              </p:nvCxnSpPr>
              <p:spPr>
                <a:xfrm>
                  <a:off x="4065460" y="2170552"/>
                  <a:ext cx="0" cy="132772"/>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B8FED88A-B150-C08D-633E-AA15AA84DA90}"/>
                    </a:ext>
                  </a:extLst>
                </p:cNvPr>
                <p:cNvCxnSpPr>
                  <a:cxnSpLocks/>
                </p:cNvCxnSpPr>
                <p:nvPr/>
              </p:nvCxnSpPr>
              <p:spPr>
                <a:xfrm>
                  <a:off x="3673649" y="2170552"/>
                  <a:ext cx="0" cy="132772"/>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8084AF80-EFC8-64F8-3475-8A81FAC642FA}"/>
                    </a:ext>
                  </a:extLst>
                </p:cNvPr>
                <p:cNvCxnSpPr>
                  <a:cxnSpLocks/>
                </p:cNvCxnSpPr>
                <p:nvPr/>
              </p:nvCxnSpPr>
              <p:spPr>
                <a:xfrm>
                  <a:off x="3379790" y="2170552"/>
                  <a:ext cx="0" cy="132772"/>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6C1FB298-3631-03B8-C4D1-CBAC83F210AA}"/>
                    </a:ext>
                  </a:extLst>
                </p:cNvPr>
                <p:cNvCxnSpPr>
                  <a:cxnSpLocks/>
                </p:cNvCxnSpPr>
                <p:nvPr/>
              </p:nvCxnSpPr>
              <p:spPr>
                <a:xfrm>
                  <a:off x="3575696" y="2170552"/>
                  <a:ext cx="0" cy="132772"/>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grpSp>
        </p:grpSp>
        <p:grpSp>
          <p:nvGrpSpPr>
            <p:cNvPr id="85" name="Group 84">
              <a:extLst>
                <a:ext uri="{FF2B5EF4-FFF2-40B4-BE49-F238E27FC236}">
                  <a16:creationId xmlns:a16="http://schemas.microsoft.com/office/drawing/2014/main" id="{E434E8C3-85BE-1331-B5BE-DA65E928A4C4}"/>
                </a:ext>
              </a:extLst>
            </p:cNvPr>
            <p:cNvGrpSpPr/>
            <p:nvPr/>
          </p:nvGrpSpPr>
          <p:grpSpPr>
            <a:xfrm>
              <a:off x="2466885" y="2364547"/>
              <a:ext cx="1825809" cy="1375165"/>
              <a:chOff x="2477617" y="2364547"/>
              <a:chExt cx="1825809" cy="1375165"/>
            </a:xfrm>
          </p:grpSpPr>
          <p:grpSp>
            <p:nvGrpSpPr>
              <p:cNvPr id="138" name="Group 137">
                <a:extLst>
                  <a:ext uri="{FF2B5EF4-FFF2-40B4-BE49-F238E27FC236}">
                    <a16:creationId xmlns:a16="http://schemas.microsoft.com/office/drawing/2014/main" id="{37825C3C-50E6-20BA-4A23-2D3C94987058}"/>
                  </a:ext>
                </a:extLst>
              </p:cNvPr>
              <p:cNvGrpSpPr/>
              <p:nvPr/>
            </p:nvGrpSpPr>
            <p:grpSpPr>
              <a:xfrm>
                <a:off x="2477617" y="2364547"/>
                <a:ext cx="164592" cy="1375165"/>
                <a:chOff x="2210182" y="2363788"/>
                <a:chExt cx="137160" cy="1375165"/>
              </a:xfrm>
            </p:grpSpPr>
            <p:cxnSp>
              <p:nvCxnSpPr>
                <p:cNvPr id="123" name="Straight Connector 122">
                  <a:extLst>
                    <a:ext uri="{FF2B5EF4-FFF2-40B4-BE49-F238E27FC236}">
                      <a16:creationId xmlns:a16="http://schemas.microsoft.com/office/drawing/2014/main" id="{D74D4C04-9557-6C5C-969F-6CCBA314AF1D}"/>
                    </a:ext>
                  </a:extLst>
                </p:cNvPr>
                <p:cNvCxnSpPr>
                  <a:cxnSpLocks/>
                </p:cNvCxnSpPr>
                <p:nvPr/>
              </p:nvCxnSpPr>
              <p:spPr>
                <a:xfrm>
                  <a:off x="2210182" y="2363788"/>
                  <a:ext cx="137160" cy="0"/>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E024DF7E-5804-16AE-688A-DE661CC204E8}"/>
                    </a:ext>
                  </a:extLst>
                </p:cNvPr>
                <p:cNvCxnSpPr>
                  <a:cxnSpLocks/>
                </p:cNvCxnSpPr>
                <p:nvPr/>
              </p:nvCxnSpPr>
              <p:spPr>
                <a:xfrm>
                  <a:off x="2210182" y="2462014"/>
                  <a:ext cx="137160" cy="0"/>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0766433E-E7CF-D1AD-E28E-44C6E2D3AF74}"/>
                    </a:ext>
                  </a:extLst>
                </p:cNvPr>
                <p:cNvCxnSpPr>
                  <a:cxnSpLocks/>
                </p:cNvCxnSpPr>
                <p:nvPr/>
              </p:nvCxnSpPr>
              <p:spPr>
                <a:xfrm>
                  <a:off x="2210182" y="2658466"/>
                  <a:ext cx="137160" cy="0"/>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EB985A55-4712-F87B-E632-0AF68E617A6B}"/>
                    </a:ext>
                  </a:extLst>
                </p:cNvPr>
                <p:cNvCxnSpPr>
                  <a:cxnSpLocks/>
                </p:cNvCxnSpPr>
                <p:nvPr/>
              </p:nvCxnSpPr>
              <p:spPr>
                <a:xfrm>
                  <a:off x="2210182" y="2854918"/>
                  <a:ext cx="137160" cy="0"/>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D287CA2E-429C-44B7-ADDA-08217AE5BDB3}"/>
                    </a:ext>
                  </a:extLst>
                </p:cNvPr>
                <p:cNvCxnSpPr>
                  <a:cxnSpLocks/>
                </p:cNvCxnSpPr>
                <p:nvPr/>
              </p:nvCxnSpPr>
              <p:spPr>
                <a:xfrm>
                  <a:off x="2210182" y="3051370"/>
                  <a:ext cx="137160" cy="0"/>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BC803548-DC30-7344-90FD-703E8F50AE50}"/>
                    </a:ext>
                  </a:extLst>
                </p:cNvPr>
                <p:cNvCxnSpPr>
                  <a:cxnSpLocks/>
                </p:cNvCxnSpPr>
                <p:nvPr/>
              </p:nvCxnSpPr>
              <p:spPr>
                <a:xfrm>
                  <a:off x="2210182" y="2560240"/>
                  <a:ext cx="137160" cy="0"/>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3A46ACAA-C122-34F6-911D-AFCFD3D44C4B}"/>
                    </a:ext>
                  </a:extLst>
                </p:cNvPr>
                <p:cNvCxnSpPr>
                  <a:cxnSpLocks/>
                </p:cNvCxnSpPr>
                <p:nvPr/>
              </p:nvCxnSpPr>
              <p:spPr>
                <a:xfrm>
                  <a:off x="2210182" y="2756692"/>
                  <a:ext cx="137160" cy="0"/>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EE1CC01C-A625-968C-CEE6-54EDCC2C7A6B}"/>
                    </a:ext>
                  </a:extLst>
                </p:cNvPr>
                <p:cNvCxnSpPr>
                  <a:cxnSpLocks/>
                </p:cNvCxnSpPr>
                <p:nvPr/>
              </p:nvCxnSpPr>
              <p:spPr>
                <a:xfrm>
                  <a:off x="2210182" y="2953144"/>
                  <a:ext cx="137160" cy="0"/>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73CFC33F-3B90-1B0D-7716-A06C9CC012A9}"/>
                    </a:ext>
                  </a:extLst>
                </p:cNvPr>
                <p:cNvCxnSpPr>
                  <a:cxnSpLocks/>
                </p:cNvCxnSpPr>
                <p:nvPr/>
              </p:nvCxnSpPr>
              <p:spPr>
                <a:xfrm>
                  <a:off x="2210182" y="3247822"/>
                  <a:ext cx="137160" cy="0"/>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355B6470-217A-F12B-9137-9F0BF9165959}"/>
                    </a:ext>
                  </a:extLst>
                </p:cNvPr>
                <p:cNvCxnSpPr>
                  <a:cxnSpLocks/>
                </p:cNvCxnSpPr>
                <p:nvPr/>
              </p:nvCxnSpPr>
              <p:spPr>
                <a:xfrm>
                  <a:off x="2210182" y="3444274"/>
                  <a:ext cx="137160" cy="0"/>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6DFE84A8-9D97-602F-0708-AE0D6570E6A8}"/>
                    </a:ext>
                  </a:extLst>
                </p:cNvPr>
                <p:cNvCxnSpPr>
                  <a:cxnSpLocks/>
                </p:cNvCxnSpPr>
                <p:nvPr/>
              </p:nvCxnSpPr>
              <p:spPr>
                <a:xfrm>
                  <a:off x="2210182" y="3149596"/>
                  <a:ext cx="137160" cy="0"/>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6974D2DA-5FB2-4674-A7A4-2105E8424726}"/>
                    </a:ext>
                  </a:extLst>
                </p:cNvPr>
                <p:cNvCxnSpPr>
                  <a:cxnSpLocks/>
                </p:cNvCxnSpPr>
                <p:nvPr/>
              </p:nvCxnSpPr>
              <p:spPr>
                <a:xfrm>
                  <a:off x="2210182" y="3346048"/>
                  <a:ext cx="137160" cy="0"/>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FCDADBB7-D43F-D90E-1AF7-1299E88E6892}"/>
                    </a:ext>
                  </a:extLst>
                </p:cNvPr>
                <p:cNvCxnSpPr>
                  <a:cxnSpLocks/>
                </p:cNvCxnSpPr>
                <p:nvPr/>
              </p:nvCxnSpPr>
              <p:spPr>
                <a:xfrm>
                  <a:off x="2210182" y="3542500"/>
                  <a:ext cx="137160" cy="0"/>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268D5BC4-956D-4AD7-4F70-0B2C7926E0B8}"/>
                    </a:ext>
                  </a:extLst>
                </p:cNvPr>
                <p:cNvCxnSpPr>
                  <a:cxnSpLocks/>
                </p:cNvCxnSpPr>
                <p:nvPr/>
              </p:nvCxnSpPr>
              <p:spPr>
                <a:xfrm>
                  <a:off x="2210182" y="3640726"/>
                  <a:ext cx="137160" cy="0"/>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74B0EC0E-8686-8DBA-FE01-7E2019E6E3A6}"/>
                    </a:ext>
                  </a:extLst>
                </p:cNvPr>
                <p:cNvCxnSpPr>
                  <a:cxnSpLocks/>
                </p:cNvCxnSpPr>
                <p:nvPr/>
              </p:nvCxnSpPr>
              <p:spPr>
                <a:xfrm>
                  <a:off x="2210182" y="3738953"/>
                  <a:ext cx="137160" cy="0"/>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grpSp>
          <p:grpSp>
            <p:nvGrpSpPr>
              <p:cNvPr id="139" name="Group 138">
                <a:extLst>
                  <a:ext uri="{FF2B5EF4-FFF2-40B4-BE49-F238E27FC236}">
                    <a16:creationId xmlns:a16="http://schemas.microsoft.com/office/drawing/2014/main" id="{5EC9257F-E6E4-4DE6-070D-49D90079A12C}"/>
                  </a:ext>
                </a:extLst>
              </p:cNvPr>
              <p:cNvGrpSpPr/>
              <p:nvPr/>
            </p:nvGrpSpPr>
            <p:grpSpPr>
              <a:xfrm>
                <a:off x="4138834" y="2364547"/>
                <a:ext cx="164592" cy="1375165"/>
                <a:chOff x="2210182" y="2363788"/>
                <a:chExt cx="137160" cy="1375165"/>
              </a:xfrm>
            </p:grpSpPr>
            <p:cxnSp>
              <p:nvCxnSpPr>
                <p:cNvPr id="140" name="Straight Connector 139">
                  <a:extLst>
                    <a:ext uri="{FF2B5EF4-FFF2-40B4-BE49-F238E27FC236}">
                      <a16:creationId xmlns:a16="http://schemas.microsoft.com/office/drawing/2014/main" id="{E728F288-A94A-746C-6EB4-E9C9031AA423}"/>
                    </a:ext>
                  </a:extLst>
                </p:cNvPr>
                <p:cNvCxnSpPr>
                  <a:cxnSpLocks/>
                </p:cNvCxnSpPr>
                <p:nvPr/>
              </p:nvCxnSpPr>
              <p:spPr>
                <a:xfrm>
                  <a:off x="2210182" y="2363788"/>
                  <a:ext cx="137160" cy="0"/>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37812EA9-EBB0-4C1B-123A-9A4F83A66898}"/>
                    </a:ext>
                  </a:extLst>
                </p:cNvPr>
                <p:cNvCxnSpPr>
                  <a:cxnSpLocks/>
                </p:cNvCxnSpPr>
                <p:nvPr/>
              </p:nvCxnSpPr>
              <p:spPr>
                <a:xfrm>
                  <a:off x="2210182" y="2462014"/>
                  <a:ext cx="137160" cy="0"/>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78C3DB3F-E3BA-9364-87D0-FCB56A24AEF9}"/>
                    </a:ext>
                  </a:extLst>
                </p:cNvPr>
                <p:cNvCxnSpPr>
                  <a:cxnSpLocks/>
                </p:cNvCxnSpPr>
                <p:nvPr/>
              </p:nvCxnSpPr>
              <p:spPr>
                <a:xfrm>
                  <a:off x="2210182" y="2658466"/>
                  <a:ext cx="137160" cy="0"/>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541C6394-E9E5-F5CC-52E4-7E0D65D22C31}"/>
                    </a:ext>
                  </a:extLst>
                </p:cNvPr>
                <p:cNvCxnSpPr>
                  <a:cxnSpLocks/>
                </p:cNvCxnSpPr>
                <p:nvPr/>
              </p:nvCxnSpPr>
              <p:spPr>
                <a:xfrm>
                  <a:off x="2210182" y="2854918"/>
                  <a:ext cx="137160" cy="0"/>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BF8FB8AC-2490-9D04-5B34-C4C2B4DB22A9}"/>
                    </a:ext>
                  </a:extLst>
                </p:cNvPr>
                <p:cNvCxnSpPr>
                  <a:cxnSpLocks/>
                </p:cNvCxnSpPr>
                <p:nvPr/>
              </p:nvCxnSpPr>
              <p:spPr>
                <a:xfrm>
                  <a:off x="2210182" y="3051370"/>
                  <a:ext cx="137160" cy="0"/>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8015B521-8915-0579-929F-0430C3077ED8}"/>
                    </a:ext>
                  </a:extLst>
                </p:cNvPr>
                <p:cNvCxnSpPr>
                  <a:cxnSpLocks/>
                </p:cNvCxnSpPr>
                <p:nvPr/>
              </p:nvCxnSpPr>
              <p:spPr>
                <a:xfrm>
                  <a:off x="2210182" y="2560240"/>
                  <a:ext cx="137160" cy="0"/>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id="{ACEA7AFA-04E5-CB87-7651-347E325FD24B}"/>
                    </a:ext>
                  </a:extLst>
                </p:cNvPr>
                <p:cNvCxnSpPr>
                  <a:cxnSpLocks/>
                </p:cNvCxnSpPr>
                <p:nvPr/>
              </p:nvCxnSpPr>
              <p:spPr>
                <a:xfrm>
                  <a:off x="2210182" y="2756692"/>
                  <a:ext cx="137160" cy="0"/>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C5E973B1-786B-4B62-6241-21133F23ADC3}"/>
                    </a:ext>
                  </a:extLst>
                </p:cNvPr>
                <p:cNvCxnSpPr>
                  <a:cxnSpLocks/>
                </p:cNvCxnSpPr>
                <p:nvPr/>
              </p:nvCxnSpPr>
              <p:spPr>
                <a:xfrm>
                  <a:off x="2210182" y="2953144"/>
                  <a:ext cx="137160" cy="0"/>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2DA3D242-D154-842F-E66E-109F800C475A}"/>
                    </a:ext>
                  </a:extLst>
                </p:cNvPr>
                <p:cNvCxnSpPr>
                  <a:cxnSpLocks/>
                </p:cNvCxnSpPr>
                <p:nvPr/>
              </p:nvCxnSpPr>
              <p:spPr>
                <a:xfrm>
                  <a:off x="2210182" y="3247822"/>
                  <a:ext cx="137160" cy="0"/>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B075B9E5-66E8-B4E6-264C-8AFE19AD4A6B}"/>
                    </a:ext>
                  </a:extLst>
                </p:cNvPr>
                <p:cNvCxnSpPr>
                  <a:cxnSpLocks/>
                </p:cNvCxnSpPr>
                <p:nvPr/>
              </p:nvCxnSpPr>
              <p:spPr>
                <a:xfrm>
                  <a:off x="2210182" y="3444274"/>
                  <a:ext cx="137160" cy="0"/>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50" name="Straight Connector 149">
                  <a:extLst>
                    <a:ext uri="{FF2B5EF4-FFF2-40B4-BE49-F238E27FC236}">
                      <a16:creationId xmlns:a16="http://schemas.microsoft.com/office/drawing/2014/main" id="{F658D71B-7F3B-5D69-BB5E-175A55A6A442}"/>
                    </a:ext>
                  </a:extLst>
                </p:cNvPr>
                <p:cNvCxnSpPr>
                  <a:cxnSpLocks/>
                </p:cNvCxnSpPr>
                <p:nvPr/>
              </p:nvCxnSpPr>
              <p:spPr>
                <a:xfrm>
                  <a:off x="2210182" y="3149596"/>
                  <a:ext cx="137160" cy="0"/>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51" name="Straight Connector 150">
                  <a:extLst>
                    <a:ext uri="{FF2B5EF4-FFF2-40B4-BE49-F238E27FC236}">
                      <a16:creationId xmlns:a16="http://schemas.microsoft.com/office/drawing/2014/main" id="{94797C36-2E87-A263-4658-5D38B9A51959}"/>
                    </a:ext>
                  </a:extLst>
                </p:cNvPr>
                <p:cNvCxnSpPr>
                  <a:cxnSpLocks/>
                </p:cNvCxnSpPr>
                <p:nvPr/>
              </p:nvCxnSpPr>
              <p:spPr>
                <a:xfrm>
                  <a:off x="2210182" y="3346048"/>
                  <a:ext cx="137160" cy="0"/>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id="{20B50A0E-3368-2FB3-BF8D-24EF995E1A00}"/>
                    </a:ext>
                  </a:extLst>
                </p:cNvPr>
                <p:cNvCxnSpPr>
                  <a:cxnSpLocks/>
                </p:cNvCxnSpPr>
                <p:nvPr/>
              </p:nvCxnSpPr>
              <p:spPr>
                <a:xfrm>
                  <a:off x="2210182" y="3542500"/>
                  <a:ext cx="137160" cy="0"/>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53" name="Straight Connector 152">
                  <a:extLst>
                    <a:ext uri="{FF2B5EF4-FFF2-40B4-BE49-F238E27FC236}">
                      <a16:creationId xmlns:a16="http://schemas.microsoft.com/office/drawing/2014/main" id="{DADF44D7-7DBA-FAA8-9638-2BBF8832B29E}"/>
                    </a:ext>
                  </a:extLst>
                </p:cNvPr>
                <p:cNvCxnSpPr>
                  <a:cxnSpLocks/>
                </p:cNvCxnSpPr>
                <p:nvPr/>
              </p:nvCxnSpPr>
              <p:spPr>
                <a:xfrm>
                  <a:off x="2210182" y="3640726"/>
                  <a:ext cx="137160" cy="0"/>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54" name="Straight Connector 153">
                  <a:extLst>
                    <a:ext uri="{FF2B5EF4-FFF2-40B4-BE49-F238E27FC236}">
                      <a16:creationId xmlns:a16="http://schemas.microsoft.com/office/drawing/2014/main" id="{5D300DE6-95E8-5316-417C-5935247D67FE}"/>
                    </a:ext>
                  </a:extLst>
                </p:cNvPr>
                <p:cNvCxnSpPr>
                  <a:cxnSpLocks/>
                </p:cNvCxnSpPr>
                <p:nvPr/>
              </p:nvCxnSpPr>
              <p:spPr>
                <a:xfrm>
                  <a:off x="2210182" y="3738953"/>
                  <a:ext cx="137160" cy="0"/>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grpSp>
        </p:grpSp>
      </p:grpSp>
    </p:spTree>
    <p:extLst>
      <p:ext uri="{BB962C8B-B14F-4D97-AF65-F5344CB8AC3E}">
        <p14:creationId xmlns:p14="http://schemas.microsoft.com/office/powerpoint/2010/main" val="23291748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016F2F-8D6A-A075-E451-33F54E604BF2}"/>
            </a:ext>
          </a:extLst>
        </p:cNvPr>
        <p:cNvGrpSpPr/>
        <p:nvPr/>
      </p:nvGrpSpPr>
      <p:grpSpPr>
        <a:xfrm>
          <a:off x="0" y="0"/>
          <a:ext cx="0" cy="0"/>
          <a:chOff x="0" y="0"/>
          <a:chExt cx="0" cy="0"/>
        </a:xfrm>
      </p:grpSpPr>
      <p:sp>
        <p:nvSpPr>
          <p:cNvPr id="6" name="Content Placeholder 5">
            <a:extLst>
              <a:ext uri="{FF2B5EF4-FFF2-40B4-BE49-F238E27FC236}">
                <a16:creationId xmlns:a16="http://schemas.microsoft.com/office/drawing/2014/main" id="{8B23AEE7-33C1-CB7C-0C60-98B9789C5ADE}"/>
              </a:ext>
            </a:extLst>
          </p:cNvPr>
          <p:cNvSpPr>
            <a:spLocks noGrp="1"/>
          </p:cNvSpPr>
          <p:nvPr>
            <p:ph idx="1"/>
          </p:nvPr>
        </p:nvSpPr>
        <p:spPr>
          <a:xfrm>
            <a:off x="516750" y="825500"/>
            <a:ext cx="9948672" cy="4524315"/>
          </a:xfrm>
        </p:spPr>
        <p:txBody>
          <a:bodyPr anchor="t" anchorCtr="0">
            <a:noAutofit/>
          </a:bodyPr>
          <a:lstStyle/>
          <a:p>
            <a:r>
              <a:rPr lang="en-US" sz="1800" dirty="0"/>
              <a:t>int steps = 3;</a:t>
            </a:r>
          </a:p>
          <a:p>
            <a:r>
              <a:rPr lang="en-US" sz="1800" dirty="0"/>
              <a:t>float k = 0.5;</a:t>
            </a:r>
          </a:p>
          <a:p>
            <a:r>
              <a:rPr lang="en-US" sz="1800" dirty="0"/>
              <a:t>float </a:t>
            </a:r>
            <a:r>
              <a:rPr lang="en-US" sz="1800" dirty="0" err="1"/>
              <a:t>ambient_temp</a:t>
            </a:r>
            <a:r>
              <a:rPr lang="en-US" sz="1800" dirty="0"/>
              <a:t> = 20;</a:t>
            </a:r>
          </a:p>
          <a:p>
            <a:r>
              <a:rPr lang="en-US" sz="1800" dirty="0"/>
              <a:t>std::vector&lt;float&gt; cups{42, 24, 50};</a:t>
            </a:r>
          </a:p>
          <a:p>
            <a:r>
              <a:rPr lang="en-US" sz="1800" dirty="0"/>
              <a:t> </a:t>
            </a:r>
          </a:p>
          <a:p>
            <a:r>
              <a:rPr lang="en-US" sz="1800" dirty="0"/>
              <a:t>auto op = [=] </a:t>
            </a:r>
            <a:r>
              <a:rPr lang="en-US" sz="1800" b="1" dirty="0">
                <a:solidFill>
                  <a:srgbClr val="0091BD"/>
                </a:solidFill>
              </a:rPr>
              <a:t>__host__</a:t>
            </a:r>
            <a:r>
              <a:rPr lang="en-US" sz="1800" b="1" dirty="0"/>
              <a:t> </a:t>
            </a:r>
            <a:r>
              <a:rPr lang="en-US" sz="1800" b="1" dirty="0">
                <a:solidFill>
                  <a:srgbClr val="76B900"/>
                </a:solidFill>
              </a:rPr>
              <a:t>__device__</a:t>
            </a:r>
            <a:r>
              <a:rPr lang="en-US" sz="1800" dirty="0"/>
              <a:t> (float t) {</a:t>
            </a:r>
          </a:p>
          <a:p>
            <a:r>
              <a:rPr lang="en-US" sz="1800" dirty="0"/>
              <a:t>  float diff = </a:t>
            </a:r>
            <a:r>
              <a:rPr lang="en-US" sz="1800" dirty="0" err="1"/>
              <a:t>ambient_temp</a:t>
            </a:r>
            <a:r>
              <a:rPr lang="en-US" sz="1800" dirty="0"/>
              <a:t> - t;</a:t>
            </a:r>
          </a:p>
          <a:p>
            <a:r>
              <a:rPr lang="en-US" sz="1800" dirty="0"/>
              <a:t>  return t + k * diff;</a:t>
            </a:r>
          </a:p>
          <a:p>
            <a:r>
              <a:rPr lang="en-US" sz="1800" dirty="0"/>
              <a:t>};</a:t>
            </a:r>
          </a:p>
          <a:p>
            <a:r>
              <a:rPr lang="en-US" sz="1800" dirty="0"/>
              <a:t> </a:t>
            </a:r>
          </a:p>
          <a:p>
            <a:r>
              <a:rPr lang="en-US" sz="1800" dirty="0"/>
              <a:t>for (int step : std::views::iota(0, steps)) </a:t>
            </a:r>
          </a:p>
          <a:p>
            <a:r>
              <a:rPr lang="en-US" sz="1800" dirty="0"/>
              <a:t>{</a:t>
            </a:r>
          </a:p>
          <a:p>
            <a:r>
              <a:rPr lang="en-US" sz="1800" dirty="0"/>
              <a:t>  std::</a:t>
            </a:r>
            <a:r>
              <a:rPr lang="en-US" sz="1800" dirty="0" err="1"/>
              <a:t>println</a:t>
            </a:r>
            <a:r>
              <a:rPr lang="en-US" sz="1800" dirty="0"/>
              <a:t>("{} {}", step, cups);</a:t>
            </a:r>
          </a:p>
          <a:p>
            <a:r>
              <a:rPr lang="en-US" sz="1800" dirty="0"/>
              <a:t>  std::transform(</a:t>
            </a:r>
            <a:r>
              <a:rPr lang="en-US" sz="1800" dirty="0" err="1"/>
              <a:t>cups.begin</a:t>
            </a:r>
            <a:r>
              <a:rPr lang="en-US" sz="1800" dirty="0"/>
              <a:t>(), </a:t>
            </a:r>
            <a:r>
              <a:rPr lang="en-US" sz="1800" dirty="0" err="1"/>
              <a:t>cups.end</a:t>
            </a:r>
            <a:r>
              <a:rPr lang="en-US" sz="1800" dirty="0"/>
              <a:t>(), </a:t>
            </a:r>
          </a:p>
          <a:p>
            <a:r>
              <a:rPr lang="en-US" sz="1800" dirty="0"/>
              <a:t>                 </a:t>
            </a:r>
            <a:r>
              <a:rPr lang="en-US" sz="1800" dirty="0" err="1"/>
              <a:t>cups.begin</a:t>
            </a:r>
            <a:r>
              <a:rPr lang="en-US" sz="1800" dirty="0"/>
              <a:t>(), op);</a:t>
            </a:r>
          </a:p>
          <a:p>
            <a:r>
              <a:rPr lang="en-US" sz="1800" dirty="0"/>
              <a:t>}</a:t>
            </a:r>
          </a:p>
        </p:txBody>
      </p:sp>
      <p:sp>
        <p:nvSpPr>
          <p:cNvPr id="4" name="Footer Placeholder 3">
            <a:extLst>
              <a:ext uri="{FF2B5EF4-FFF2-40B4-BE49-F238E27FC236}">
                <a16:creationId xmlns:a16="http://schemas.microsoft.com/office/drawing/2014/main" id="{76FE2F81-B478-17FA-148D-47E20E9A5D82}"/>
              </a:ext>
            </a:extLst>
          </p:cNvPr>
          <p:cNvSpPr>
            <a:spLocks noGrp="1"/>
          </p:cNvSpPr>
          <p:nvPr>
            <p:ph type="ftr" sz="quarter" idx="12"/>
          </p:nvPr>
        </p:nvSpPr>
        <p:spPr/>
        <p:txBody>
          <a:bodyPr/>
          <a:lstStyle/>
          <a:p>
            <a:r>
              <a:rPr lang="en-US"/>
              <a:t>Copyright (C) 2026 NVIDIA</a:t>
            </a:r>
            <a:endParaRPr lang="en-US" dirty="0"/>
          </a:p>
        </p:txBody>
      </p:sp>
      <p:sp>
        <p:nvSpPr>
          <p:cNvPr id="2" name="Slide Number Placeholder 1">
            <a:extLst>
              <a:ext uri="{FF2B5EF4-FFF2-40B4-BE49-F238E27FC236}">
                <a16:creationId xmlns:a16="http://schemas.microsoft.com/office/drawing/2014/main" id="{398F3158-872E-16AE-987B-CB8F7BECDBBB}"/>
              </a:ext>
            </a:extLst>
          </p:cNvPr>
          <p:cNvSpPr>
            <a:spLocks noGrp="1"/>
          </p:cNvSpPr>
          <p:nvPr>
            <p:ph type="sldNum" sz="quarter" idx="11"/>
          </p:nvPr>
        </p:nvSpPr>
        <p:spPr/>
        <p:txBody>
          <a:bodyPr/>
          <a:lstStyle/>
          <a:p>
            <a:fld id="{27D56BB5-3061-446C-8933-086D56C9C75B}" type="slidenum">
              <a:rPr lang="en-US" smtClean="0"/>
              <a:t>20</a:t>
            </a:fld>
            <a:endParaRPr lang="en-US"/>
          </a:p>
        </p:txBody>
      </p:sp>
      <p:sp>
        <p:nvSpPr>
          <p:cNvPr id="7" name="Rectangle: Rounded Corners 6">
            <a:extLst>
              <a:ext uri="{FF2B5EF4-FFF2-40B4-BE49-F238E27FC236}">
                <a16:creationId xmlns:a16="http://schemas.microsoft.com/office/drawing/2014/main" id="{72FDCB6A-1087-83DC-58E8-7842AF82EEDC}"/>
              </a:ext>
            </a:extLst>
          </p:cNvPr>
          <p:cNvSpPr/>
          <p:nvPr/>
        </p:nvSpPr>
        <p:spPr>
          <a:xfrm>
            <a:off x="6548836" y="749300"/>
            <a:ext cx="3763492" cy="1586484"/>
          </a:xfrm>
          <a:prstGeom prst="roundRect">
            <a:avLst/>
          </a:prstGeom>
          <a:solidFill>
            <a:srgbClr val="0091BD"/>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latin typeface="Consolas" panose="020B0609020204030204" pitchFamily="49" charset="0"/>
              </a:rPr>
              <a:t>void a();</a:t>
            </a:r>
          </a:p>
          <a:p>
            <a:endParaRPr lang="en-US" sz="2000" dirty="0">
              <a:latin typeface="Consolas" panose="020B0609020204030204" pitchFamily="49" charset="0"/>
            </a:endParaRPr>
          </a:p>
          <a:p>
            <a:r>
              <a:rPr lang="en-US" sz="2000" dirty="0">
                <a:latin typeface="Consolas" panose="020B0609020204030204" pitchFamily="49" charset="0"/>
              </a:rPr>
              <a:t>__host__</a:t>
            </a:r>
          </a:p>
          <a:p>
            <a:r>
              <a:rPr lang="en-US" sz="2000" dirty="0">
                <a:latin typeface="Consolas" panose="020B0609020204030204" pitchFamily="49" charset="0"/>
              </a:rPr>
              <a:t>void b();</a:t>
            </a:r>
          </a:p>
        </p:txBody>
      </p:sp>
      <p:cxnSp>
        <p:nvCxnSpPr>
          <p:cNvPr id="12" name="Straight Connector 11">
            <a:extLst>
              <a:ext uri="{FF2B5EF4-FFF2-40B4-BE49-F238E27FC236}">
                <a16:creationId xmlns:a16="http://schemas.microsoft.com/office/drawing/2014/main" id="{1C1F8D22-4522-EA30-2616-805DEC0A5B39}"/>
              </a:ext>
            </a:extLst>
          </p:cNvPr>
          <p:cNvCxnSpPr>
            <a:cxnSpLocks/>
          </p:cNvCxnSpPr>
          <p:nvPr/>
        </p:nvCxnSpPr>
        <p:spPr>
          <a:xfrm>
            <a:off x="8296130" y="749300"/>
            <a:ext cx="0" cy="1586484"/>
          </a:xfrm>
          <a:prstGeom prst="line">
            <a:avLst/>
          </a:prstGeom>
          <a:ln w="50800" cap="flat">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6B2691C0-7E58-1527-F9B1-0303FD69C7DC}"/>
              </a:ext>
            </a:extLst>
          </p:cNvPr>
          <p:cNvSpPr txBox="1"/>
          <p:nvPr/>
        </p:nvSpPr>
        <p:spPr>
          <a:xfrm>
            <a:off x="8402621" y="873128"/>
            <a:ext cx="1899174" cy="1338828"/>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nSpc>
                <a:spcPct val="90000"/>
              </a:lnSpc>
            </a:pPr>
            <a:r>
              <a:rPr lang="en-US" dirty="0">
                <a:solidFill>
                  <a:schemeClr val="tx1"/>
                </a:solidFill>
              </a:rPr>
              <a:t>Only executable</a:t>
            </a:r>
          </a:p>
          <a:p>
            <a:pPr>
              <a:lnSpc>
                <a:spcPct val="90000"/>
              </a:lnSpc>
            </a:pPr>
            <a:r>
              <a:rPr lang="en-US" dirty="0">
                <a:solidFill>
                  <a:schemeClr val="tx1"/>
                </a:solidFill>
              </a:rPr>
              <a:t>by the CPU.</a:t>
            </a:r>
          </a:p>
          <a:p>
            <a:pPr>
              <a:lnSpc>
                <a:spcPct val="90000"/>
              </a:lnSpc>
            </a:pPr>
            <a:r>
              <a:rPr lang="en-US" dirty="0">
                <a:solidFill>
                  <a:schemeClr val="tx1"/>
                </a:solidFill>
              </a:rPr>
              <a:t>Includes all</a:t>
            </a:r>
          </a:p>
          <a:p>
            <a:pPr>
              <a:lnSpc>
                <a:spcPct val="90000"/>
              </a:lnSpc>
            </a:pPr>
            <a:r>
              <a:rPr lang="en-US" dirty="0">
                <a:solidFill>
                  <a:schemeClr val="tx1"/>
                </a:solidFill>
              </a:rPr>
              <a:t>unannotated</a:t>
            </a:r>
          </a:p>
          <a:p>
            <a:pPr>
              <a:lnSpc>
                <a:spcPct val="90000"/>
              </a:lnSpc>
            </a:pPr>
            <a:r>
              <a:rPr lang="en-US" dirty="0">
                <a:solidFill>
                  <a:schemeClr val="tx1"/>
                </a:solidFill>
              </a:rPr>
              <a:t>functions.</a:t>
            </a:r>
          </a:p>
        </p:txBody>
      </p:sp>
    </p:spTree>
    <p:extLst>
      <p:ext uri="{BB962C8B-B14F-4D97-AF65-F5344CB8AC3E}">
        <p14:creationId xmlns:p14="http://schemas.microsoft.com/office/powerpoint/2010/main" val="42456440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6574EF-FBEE-DC8C-2E76-E5D31CFFE6D2}"/>
            </a:ext>
          </a:extLst>
        </p:cNvPr>
        <p:cNvGrpSpPr/>
        <p:nvPr/>
      </p:nvGrpSpPr>
      <p:grpSpPr>
        <a:xfrm>
          <a:off x="0" y="0"/>
          <a:ext cx="0" cy="0"/>
          <a:chOff x="0" y="0"/>
          <a:chExt cx="0" cy="0"/>
        </a:xfrm>
      </p:grpSpPr>
      <p:sp>
        <p:nvSpPr>
          <p:cNvPr id="6" name="Content Placeholder 5">
            <a:extLst>
              <a:ext uri="{FF2B5EF4-FFF2-40B4-BE49-F238E27FC236}">
                <a16:creationId xmlns:a16="http://schemas.microsoft.com/office/drawing/2014/main" id="{F86F55D8-0E24-BDE0-E4C1-71D9390F052C}"/>
              </a:ext>
            </a:extLst>
          </p:cNvPr>
          <p:cNvSpPr>
            <a:spLocks noGrp="1"/>
          </p:cNvSpPr>
          <p:nvPr>
            <p:ph idx="1"/>
          </p:nvPr>
        </p:nvSpPr>
        <p:spPr>
          <a:xfrm>
            <a:off x="516750" y="825500"/>
            <a:ext cx="9948672" cy="4524315"/>
          </a:xfrm>
        </p:spPr>
        <p:txBody>
          <a:bodyPr anchor="t" anchorCtr="0">
            <a:noAutofit/>
          </a:bodyPr>
          <a:lstStyle/>
          <a:p>
            <a:r>
              <a:rPr lang="en-US" sz="1800" dirty="0"/>
              <a:t>int steps = 3;</a:t>
            </a:r>
          </a:p>
          <a:p>
            <a:r>
              <a:rPr lang="en-US" sz="1800" dirty="0"/>
              <a:t>float k = 0.5;</a:t>
            </a:r>
          </a:p>
          <a:p>
            <a:r>
              <a:rPr lang="en-US" sz="1800" dirty="0"/>
              <a:t>float </a:t>
            </a:r>
            <a:r>
              <a:rPr lang="en-US" sz="1800" dirty="0" err="1"/>
              <a:t>ambient_temp</a:t>
            </a:r>
            <a:r>
              <a:rPr lang="en-US" sz="1800" dirty="0"/>
              <a:t> = 20;</a:t>
            </a:r>
          </a:p>
          <a:p>
            <a:r>
              <a:rPr lang="en-US" sz="1800" dirty="0"/>
              <a:t>std::vector&lt;float&gt; cups{42, 24, 50};</a:t>
            </a:r>
          </a:p>
          <a:p>
            <a:r>
              <a:rPr lang="en-US" sz="1800" dirty="0"/>
              <a:t> </a:t>
            </a:r>
          </a:p>
          <a:p>
            <a:r>
              <a:rPr lang="en-US" sz="1800" dirty="0"/>
              <a:t>auto op = [=] </a:t>
            </a:r>
            <a:r>
              <a:rPr lang="en-US" sz="1800" b="1" dirty="0">
                <a:solidFill>
                  <a:srgbClr val="0091BD"/>
                </a:solidFill>
              </a:rPr>
              <a:t>__host__</a:t>
            </a:r>
            <a:r>
              <a:rPr lang="en-US" sz="1800" b="1" dirty="0"/>
              <a:t> </a:t>
            </a:r>
            <a:r>
              <a:rPr lang="en-US" sz="1800" b="1" dirty="0">
                <a:solidFill>
                  <a:srgbClr val="76B900"/>
                </a:solidFill>
              </a:rPr>
              <a:t>__device__</a:t>
            </a:r>
            <a:r>
              <a:rPr lang="en-US" sz="1800" dirty="0"/>
              <a:t> (float t) {</a:t>
            </a:r>
          </a:p>
          <a:p>
            <a:r>
              <a:rPr lang="en-US" sz="1800" dirty="0"/>
              <a:t>  float diff = </a:t>
            </a:r>
            <a:r>
              <a:rPr lang="en-US" sz="1800" dirty="0" err="1"/>
              <a:t>ambient_temp</a:t>
            </a:r>
            <a:r>
              <a:rPr lang="en-US" sz="1800" dirty="0"/>
              <a:t> - t;</a:t>
            </a:r>
          </a:p>
          <a:p>
            <a:r>
              <a:rPr lang="en-US" sz="1800" dirty="0"/>
              <a:t>  return t + k * diff;</a:t>
            </a:r>
          </a:p>
          <a:p>
            <a:r>
              <a:rPr lang="en-US" sz="1800" dirty="0"/>
              <a:t>};</a:t>
            </a:r>
          </a:p>
          <a:p>
            <a:r>
              <a:rPr lang="en-US" sz="1800" dirty="0"/>
              <a:t> </a:t>
            </a:r>
          </a:p>
          <a:p>
            <a:r>
              <a:rPr lang="en-US" sz="1800" dirty="0"/>
              <a:t>for (int step : std::views::iota(0, steps)) </a:t>
            </a:r>
          </a:p>
          <a:p>
            <a:r>
              <a:rPr lang="en-US" sz="1800" dirty="0"/>
              <a:t>{</a:t>
            </a:r>
          </a:p>
          <a:p>
            <a:r>
              <a:rPr lang="en-US" sz="1800" dirty="0"/>
              <a:t>  std::</a:t>
            </a:r>
            <a:r>
              <a:rPr lang="en-US" sz="1800" dirty="0" err="1"/>
              <a:t>println</a:t>
            </a:r>
            <a:r>
              <a:rPr lang="en-US" sz="1800" dirty="0"/>
              <a:t>("{} {}", step, cups);</a:t>
            </a:r>
          </a:p>
          <a:p>
            <a:r>
              <a:rPr lang="en-US" sz="1800" dirty="0"/>
              <a:t>  std::transform(</a:t>
            </a:r>
            <a:r>
              <a:rPr lang="en-US" sz="1800" dirty="0" err="1"/>
              <a:t>cups.begin</a:t>
            </a:r>
            <a:r>
              <a:rPr lang="en-US" sz="1800" dirty="0"/>
              <a:t>(), </a:t>
            </a:r>
            <a:r>
              <a:rPr lang="en-US" sz="1800" dirty="0" err="1"/>
              <a:t>cups.end</a:t>
            </a:r>
            <a:r>
              <a:rPr lang="en-US" sz="1800" dirty="0"/>
              <a:t>(), </a:t>
            </a:r>
          </a:p>
          <a:p>
            <a:r>
              <a:rPr lang="en-US" sz="1800" dirty="0"/>
              <a:t>                 </a:t>
            </a:r>
            <a:r>
              <a:rPr lang="en-US" sz="1800" dirty="0" err="1"/>
              <a:t>cups.begin</a:t>
            </a:r>
            <a:r>
              <a:rPr lang="en-US" sz="1800" dirty="0"/>
              <a:t>(), op);</a:t>
            </a:r>
          </a:p>
          <a:p>
            <a:r>
              <a:rPr lang="en-US" sz="1800" dirty="0"/>
              <a:t>}</a:t>
            </a:r>
          </a:p>
        </p:txBody>
      </p:sp>
      <p:sp>
        <p:nvSpPr>
          <p:cNvPr id="4" name="Footer Placeholder 3">
            <a:extLst>
              <a:ext uri="{FF2B5EF4-FFF2-40B4-BE49-F238E27FC236}">
                <a16:creationId xmlns:a16="http://schemas.microsoft.com/office/drawing/2014/main" id="{17874E6D-C6EC-2046-E4BA-EC2AD83C0BB5}"/>
              </a:ext>
            </a:extLst>
          </p:cNvPr>
          <p:cNvSpPr>
            <a:spLocks noGrp="1"/>
          </p:cNvSpPr>
          <p:nvPr>
            <p:ph type="ftr" sz="quarter" idx="12"/>
          </p:nvPr>
        </p:nvSpPr>
        <p:spPr/>
        <p:txBody>
          <a:bodyPr/>
          <a:lstStyle/>
          <a:p>
            <a:r>
              <a:rPr lang="en-US"/>
              <a:t>Copyright (C) 2026 NVIDIA</a:t>
            </a:r>
            <a:endParaRPr lang="en-US" dirty="0"/>
          </a:p>
        </p:txBody>
      </p:sp>
      <p:sp>
        <p:nvSpPr>
          <p:cNvPr id="2" name="Slide Number Placeholder 1">
            <a:extLst>
              <a:ext uri="{FF2B5EF4-FFF2-40B4-BE49-F238E27FC236}">
                <a16:creationId xmlns:a16="http://schemas.microsoft.com/office/drawing/2014/main" id="{4F8A734E-993C-E120-01BB-AFCADC2A24A2}"/>
              </a:ext>
            </a:extLst>
          </p:cNvPr>
          <p:cNvSpPr>
            <a:spLocks noGrp="1"/>
          </p:cNvSpPr>
          <p:nvPr>
            <p:ph type="sldNum" sz="quarter" idx="11"/>
          </p:nvPr>
        </p:nvSpPr>
        <p:spPr/>
        <p:txBody>
          <a:bodyPr/>
          <a:lstStyle/>
          <a:p>
            <a:fld id="{27D56BB5-3061-446C-8933-086D56C9C75B}" type="slidenum">
              <a:rPr lang="en-US" smtClean="0"/>
              <a:t>21</a:t>
            </a:fld>
            <a:endParaRPr lang="en-US"/>
          </a:p>
        </p:txBody>
      </p:sp>
      <p:sp>
        <p:nvSpPr>
          <p:cNvPr id="7" name="Rectangle: Rounded Corners 6">
            <a:extLst>
              <a:ext uri="{FF2B5EF4-FFF2-40B4-BE49-F238E27FC236}">
                <a16:creationId xmlns:a16="http://schemas.microsoft.com/office/drawing/2014/main" id="{097F7A70-06EB-65F1-E784-1C8BB23C7756}"/>
              </a:ext>
            </a:extLst>
          </p:cNvPr>
          <p:cNvSpPr/>
          <p:nvPr/>
        </p:nvSpPr>
        <p:spPr>
          <a:xfrm>
            <a:off x="6548836" y="749300"/>
            <a:ext cx="3763492" cy="1586484"/>
          </a:xfrm>
          <a:prstGeom prst="roundRect">
            <a:avLst/>
          </a:prstGeom>
          <a:solidFill>
            <a:srgbClr val="0091BD"/>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latin typeface="Consolas" panose="020B0609020204030204" pitchFamily="49" charset="0"/>
              </a:rPr>
              <a:t>void a();</a:t>
            </a:r>
          </a:p>
          <a:p>
            <a:endParaRPr lang="en-US" sz="2000" dirty="0">
              <a:latin typeface="Consolas" panose="020B0609020204030204" pitchFamily="49" charset="0"/>
            </a:endParaRPr>
          </a:p>
          <a:p>
            <a:r>
              <a:rPr lang="en-US" sz="2000" dirty="0">
                <a:latin typeface="Consolas" panose="020B0609020204030204" pitchFamily="49" charset="0"/>
              </a:rPr>
              <a:t>__host__</a:t>
            </a:r>
          </a:p>
          <a:p>
            <a:r>
              <a:rPr lang="en-US" sz="2000" dirty="0">
                <a:latin typeface="Consolas" panose="020B0609020204030204" pitchFamily="49" charset="0"/>
              </a:rPr>
              <a:t>void b();</a:t>
            </a:r>
          </a:p>
        </p:txBody>
      </p:sp>
      <p:sp>
        <p:nvSpPr>
          <p:cNvPr id="8" name="Rectangle: Rounded Corners 7">
            <a:extLst>
              <a:ext uri="{FF2B5EF4-FFF2-40B4-BE49-F238E27FC236}">
                <a16:creationId xmlns:a16="http://schemas.microsoft.com/office/drawing/2014/main" id="{AA1CE340-F9BE-127D-F25C-7F2B744606CC}"/>
              </a:ext>
            </a:extLst>
          </p:cNvPr>
          <p:cNvSpPr/>
          <p:nvPr/>
        </p:nvSpPr>
        <p:spPr>
          <a:xfrm>
            <a:off x="6548836" y="2746375"/>
            <a:ext cx="3763492" cy="982798"/>
          </a:xfrm>
          <a:prstGeom prst="roundRect">
            <a:avLst/>
          </a:prstGeom>
          <a:solidFill>
            <a:srgbClr val="76B9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schemeClr val="tx1"/>
                </a:solidFill>
                <a:latin typeface="Consolas" panose="020B0609020204030204" pitchFamily="49" charset="0"/>
              </a:rPr>
              <a:t>__device__</a:t>
            </a:r>
          </a:p>
          <a:p>
            <a:r>
              <a:rPr lang="en-US" sz="2000" dirty="0">
                <a:solidFill>
                  <a:schemeClr val="tx1"/>
                </a:solidFill>
                <a:latin typeface="Consolas" panose="020B0609020204030204" pitchFamily="49" charset="0"/>
              </a:rPr>
              <a:t>void c();</a:t>
            </a:r>
          </a:p>
        </p:txBody>
      </p:sp>
      <p:cxnSp>
        <p:nvCxnSpPr>
          <p:cNvPr id="12" name="Straight Connector 11">
            <a:extLst>
              <a:ext uri="{FF2B5EF4-FFF2-40B4-BE49-F238E27FC236}">
                <a16:creationId xmlns:a16="http://schemas.microsoft.com/office/drawing/2014/main" id="{4126CCCC-757B-421A-5981-489831D79298}"/>
              </a:ext>
            </a:extLst>
          </p:cNvPr>
          <p:cNvCxnSpPr>
            <a:cxnSpLocks/>
          </p:cNvCxnSpPr>
          <p:nvPr/>
        </p:nvCxnSpPr>
        <p:spPr>
          <a:xfrm>
            <a:off x="8296130" y="749300"/>
            <a:ext cx="0" cy="1586484"/>
          </a:xfrm>
          <a:prstGeom prst="line">
            <a:avLst/>
          </a:prstGeom>
          <a:ln w="50800" cap="flat">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20B5AE-E106-5DCF-4C58-BB64B635EC86}"/>
              </a:ext>
            </a:extLst>
          </p:cNvPr>
          <p:cNvCxnSpPr>
            <a:cxnSpLocks/>
          </p:cNvCxnSpPr>
          <p:nvPr/>
        </p:nvCxnSpPr>
        <p:spPr>
          <a:xfrm>
            <a:off x="8296130" y="2746375"/>
            <a:ext cx="0" cy="982798"/>
          </a:xfrm>
          <a:prstGeom prst="line">
            <a:avLst/>
          </a:prstGeom>
          <a:ln w="50800" cap="flat">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1A8A7157-E6E3-DB5C-6A2A-7C1AEB96461E}"/>
              </a:ext>
            </a:extLst>
          </p:cNvPr>
          <p:cNvSpPr txBox="1"/>
          <p:nvPr/>
        </p:nvSpPr>
        <p:spPr>
          <a:xfrm>
            <a:off x="8402621" y="873128"/>
            <a:ext cx="1899174" cy="1338828"/>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nSpc>
                <a:spcPct val="90000"/>
              </a:lnSpc>
            </a:pPr>
            <a:r>
              <a:rPr lang="en-US" dirty="0">
                <a:solidFill>
                  <a:schemeClr val="tx1"/>
                </a:solidFill>
              </a:rPr>
              <a:t>Only executable</a:t>
            </a:r>
          </a:p>
          <a:p>
            <a:pPr>
              <a:lnSpc>
                <a:spcPct val="90000"/>
              </a:lnSpc>
            </a:pPr>
            <a:r>
              <a:rPr lang="en-US" dirty="0">
                <a:solidFill>
                  <a:schemeClr val="tx1"/>
                </a:solidFill>
              </a:rPr>
              <a:t>by the CPU.</a:t>
            </a:r>
          </a:p>
          <a:p>
            <a:pPr>
              <a:lnSpc>
                <a:spcPct val="90000"/>
              </a:lnSpc>
            </a:pPr>
            <a:r>
              <a:rPr lang="en-US" dirty="0">
                <a:solidFill>
                  <a:schemeClr val="tx1"/>
                </a:solidFill>
              </a:rPr>
              <a:t>Includes all</a:t>
            </a:r>
          </a:p>
          <a:p>
            <a:pPr>
              <a:lnSpc>
                <a:spcPct val="90000"/>
              </a:lnSpc>
            </a:pPr>
            <a:r>
              <a:rPr lang="en-US" dirty="0">
                <a:solidFill>
                  <a:schemeClr val="tx1"/>
                </a:solidFill>
              </a:rPr>
              <a:t>unannotated</a:t>
            </a:r>
          </a:p>
          <a:p>
            <a:pPr>
              <a:lnSpc>
                <a:spcPct val="90000"/>
              </a:lnSpc>
            </a:pPr>
            <a:r>
              <a:rPr lang="en-US" dirty="0">
                <a:solidFill>
                  <a:schemeClr val="tx1"/>
                </a:solidFill>
              </a:rPr>
              <a:t>functions.</a:t>
            </a:r>
          </a:p>
        </p:txBody>
      </p:sp>
      <p:sp>
        <p:nvSpPr>
          <p:cNvPr id="18" name="TextBox 17">
            <a:extLst>
              <a:ext uri="{FF2B5EF4-FFF2-40B4-BE49-F238E27FC236}">
                <a16:creationId xmlns:a16="http://schemas.microsoft.com/office/drawing/2014/main" id="{27E7E81E-0689-198E-171D-7D15B2CD3D5A}"/>
              </a:ext>
            </a:extLst>
          </p:cNvPr>
          <p:cNvSpPr txBox="1"/>
          <p:nvPr/>
        </p:nvSpPr>
        <p:spPr>
          <a:xfrm>
            <a:off x="8392088" y="2964792"/>
            <a:ext cx="1920240" cy="590931"/>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nSpc>
                <a:spcPct val="90000"/>
              </a:lnSpc>
            </a:pPr>
            <a:r>
              <a:rPr lang="en-US" dirty="0">
                <a:solidFill>
                  <a:schemeClr val="tx1"/>
                </a:solidFill>
              </a:rPr>
              <a:t>Only executable by the GPU.</a:t>
            </a:r>
          </a:p>
        </p:txBody>
      </p:sp>
    </p:spTree>
    <p:extLst>
      <p:ext uri="{BB962C8B-B14F-4D97-AF65-F5344CB8AC3E}">
        <p14:creationId xmlns:p14="http://schemas.microsoft.com/office/powerpoint/2010/main" val="30072536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3CE799-80B2-1A8B-A15E-83F13F6F72A4}"/>
            </a:ext>
          </a:extLst>
        </p:cNvPr>
        <p:cNvGrpSpPr/>
        <p:nvPr/>
      </p:nvGrpSpPr>
      <p:grpSpPr>
        <a:xfrm>
          <a:off x="0" y="0"/>
          <a:ext cx="0" cy="0"/>
          <a:chOff x="0" y="0"/>
          <a:chExt cx="0" cy="0"/>
        </a:xfrm>
      </p:grpSpPr>
      <p:sp>
        <p:nvSpPr>
          <p:cNvPr id="6" name="Content Placeholder 5">
            <a:extLst>
              <a:ext uri="{FF2B5EF4-FFF2-40B4-BE49-F238E27FC236}">
                <a16:creationId xmlns:a16="http://schemas.microsoft.com/office/drawing/2014/main" id="{FECD1C02-1165-7CCD-697D-BC94EB4B0DA4}"/>
              </a:ext>
            </a:extLst>
          </p:cNvPr>
          <p:cNvSpPr>
            <a:spLocks noGrp="1"/>
          </p:cNvSpPr>
          <p:nvPr>
            <p:ph idx="1"/>
          </p:nvPr>
        </p:nvSpPr>
        <p:spPr>
          <a:xfrm>
            <a:off x="516750" y="825500"/>
            <a:ext cx="9948672" cy="4524315"/>
          </a:xfrm>
        </p:spPr>
        <p:txBody>
          <a:bodyPr anchor="t" anchorCtr="0">
            <a:noAutofit/>
          </a:bodyPr>
          <a:lstStyle/>
          <a:p>
            <a:r>
              <a:rPr lang="en-US" sz="1800" dirty="0"/>
              <a:t>int steps = 3;</a:t>
            </a:r>
          </a:p>
          <a:p>
            <a:r>
              <a:rPr lang="en-US" sz="1800" dirty="0"/>
              <a:t>float k = 0.5;</a:t>
            </a:r>
          </a:p>
          <a:p>
            <a:r>
              <a:rPr lang="en-US" sz="1800" dirty="0"/>
              <a:t>float </a:t>
            </a:r>
            <a:r>
              <a:rPr lang="en-US" sz="1800" dirty="0" err="1"/>
              <a:t>ambient_temp</a:t>
            </a:r>
            <a:r>
              <a:rPr lang="en-US" sz="1800" dirty="0"/>
              <a:t> = 20;</a:t>
            </a:r>
          </a:p>
          <a:p>
            <a:r>
              <a:rPr lang="en-US" sz="1800" dirty="0"/>
              <a:t>std::vector&lt;float&gt; cups{42, 24, 50};</a:t>
            </a:r>
          </a:p>
          <a:p>
            <a:r>
              <a:rPr lang="en-US" sz="1800" dirty="0"/>
              <a:t> </a:t>
            </a:r>
          </a:p>
          <a:p>
            <a:r>
              <a:rPr lang="en-US" sz="1800" dirty="0"/>
              <a:t>auto op = [=] </a:t>
            </a:r>
            <a:r>
              <a:rPr lang="en-US" sz="1800" b="1" dirty="0">
                <a:solidFill>
                  <a:srgbClr val="0091BD"/>
                </a:solidFill>
              </a:rPr>
              <a:t>__host__</a:t>
            </a:r>
            <a:r>
              <a:rPr lang="en-US" sz="1800" b="1" dirty="0"/>
              <a:t> </a:t>
            </a:r>
            <a:r>
              <a:rPr lang="en-US" sz="1800" b="1" dirty="0">
                <a:solidFill>
                  <a:srgbClr val="76B900"/>
                </a:solidFill>
              </a:rPr>
              <a:t>__device__</a:t>
            </a:r>
            <a:r>
              <a:rPr lang="en-US" sz="1800" dirty="0"/>
              <a:t> (float t) {</a:t>
            </a:r>
          </a:p>
          <a:p>
            <a:r>
              <a:rPr lang="en-US" sz="1800" dirty="0"/>
              <a:t>  float diff = </a:t>
            </a:r>
            <a:r>
              <a:rPr lang="en-US" sz="1800" dirty="0" err="1"/>
              <a:t>ambient_temp</a:t>
            </a:r>
            <a:r>
              <a:rPr lang="en-US" sz="1800" dirty="0"/>
              <a:t> - t;</a:t>
            </a:r>
          </a:p>
          <a:p>
            <a:r>
              <a:rPr lang="en-US" sz="1800" dirty="0"/>
              <a:t>  return t + k * diff;</a:t>
            </a:r>
          </a:p>
          <a:p>
            <a:r>
              <a:rPr lang="en-US" sz="1800" dirty="0"/>
              <a:t>};</a:t>
            </a:r>
          </a:p>
          <a:p>
            <a:r>
              <a:rPr lang="en-US" sz="1800" dirty="0"/>
              <a:t> </a:t>
            </a:r>
          </a:p>
          <a:p>
            <a:r>
              <a:rPr lang="en-US" sz="1800" dirty="0"/>
              <a:t>for (int step : std::views::iota(0, steps)) </a:t>
            </a:r>
          </a:p>
          <a:p>
            <a:r>
              <a:rPr lang="en-US" sz="1800" dirty="0"/>
              <a:t>{</a:t>
            </a:r>
          </a:p>
          <a:p>
            <a:r>
              <a:rPr lang="en-US" sz="1800" dirty="0"/>
              <a:t>  std::</a:t>
            </a:r>
            <a:r>
              <a:rPr lang="en-US" sz="1800" dirty="0" err="1"/>
              <a:t>println</a:t>
            </a:r>
            <a:r>
              <a:rPr lang="en-US" sz="1800" dirty="0"/>
              <a:t>("{} {}", step, cups);</a:t>
            </a:r>
          </a:p>
          <a:p>
            <a:r>
              <a:rPr lang="en-US" sz="1800" dirty="0"/>
              <a:t>  std::transform(</a:t>
            </a:r>
            <a:r>
              <a:rPr lang="en-US" sz="1800" dirty="0" err="1"/>
              <a:t>cups.begin</a:t>
            </a:r>
            <a:r>
              <a:rPr lang="en-US" sz="1800" dirty="0"/>
              <a:t>(), </a:t>
            </a:r>
            <a:r>
              <a:rPr lang="en-US" sz="1800" dirty="0" err="1"/>
              <a:t>cups.end</a:t>
            </a:r>
            <a:r>
              <a:rPr lang="en-US" sz="1800" dirty="0"/>
              <a:t>(), </a:t>
            </a:r>
          </a:p>
          <a:p>
            <a:r>
              <a:rPr lang="en-US" sz="1800" dirty="0"/>
              <a:t>                 </a:t>
            </a:r>
            <a:r>
              <a:rPr lang="en-US" sz="1800" dirty="0" err="1"/>
              <a:t>cups.begin</a:t>
            </a:r>
            <a:r>
              <a:rPr lang="en-US" sz="1800" dirty="0"/>
              <a:t>(), op);</a:t>
            </a:r>
          </a:p>
          <a:p>
            <a:r>
              <a:rPr lang="en-US" sz="1800" dirty="0"/>
              <a:t>}</a:t>
            </a:r>
          </a:p>
        </p:txBody>
      </p:sp>
      <p:sp>
        <p:nvSpPr>
          <p:cNvPr id="4" name="Footer Placeholder 3">
            <a:extLst>
              <a:ext uri="{FF2B5EF4-FFF2-40B4-BE49-F238E27FC236}">
                <a16:creationId xmlns:a16="http://schemas.microsoft.com/office/drawing/2014/main" id="{5E04489E-36CE-BD2C-2C58-D243644587FC}"/>
              </a:ext>
            </a:extLst>
          </p:cNvPr>
          <p:cNvSpPr>
            <a:spLocks noGrp="1"/>
          </p:cNvSpPr>
          <p:nvPr>
            <p:ph type="ftr" sz="quarter" idx="12"/>
          </p:nvPr>
        </p:nvSpPr>
        <p:spPr/>
        <p:txBody>
          <a:bodyPr/>
          <a:lstStyle/>
          <a:p>
            <a:r>
              <a:rPr lang="en-US"/>
              <a:t>Copyright (C) 2026 NVIDIA</a:t>
            </a:r>
            <a:endParaRPr lang="en-US" dirty="0"/>
          </a:p>
        </p:txBody>
      </p:sp>
      <p:sp>
        <p:nvSpPr>
          <p:cNvPr id="2" name="Slide Number Placeholder 1">
            <a:extLst>
              <a:ext uri="{FF2B5EF4-FFF2-40B4-BE49-F238E27FC236}">
                <a16:creationId xmlns:a16="http://schemas.microsoft.com/office/drawing/2014/main" id="{B8917B52-BBC7-2E1A-F940-385F4F685E05}"/>
              </a:ext>
            </a:extLst>
          </p:cNvPr>
          <p:cNvSpPr>
            <a:spLocks noGrp="1"/>
          </p:cNvSpPr>
          <p:nvPr>
            <p:ph type="sldNum" sz="quarter" idx="11"/>
          </p:nvPr>
        </p:nvSpPr>
        <p:spPr/>
        <p:txBody>
          <a:bodyPr/>
          <a:lstStyle/>
          <a:p>
            <a:fld id="{27D56BB5-3061-446C-8933-086D56C9C75B}" type="slidenum">
              <a:rPr lang="en-US" smtClean="0"/>
              <a:t>22</a:t>
            </a:fld>
            <a:endParaRPr lang="en-US"/>
          </a:p>
        </p:txBody>
      </p:sp>
      <p:grpSp>
        <p:nvGrpSpPr>
          <p:cNvPr id="3" name="Group 2">
            <a:extLst>
              <a:ext uri="{FF2B5EF4-FFF2-40B4-BE49-F238E27FC236}">
                <a16:creationId xmlns:a16="http://schemas.microsoft.com/office/drawing/2014/main" id="{7124B173-2A6C-07A2-4B38-E4F552BD8DC2}"/>
              </a:ext>
            </a:extLst>
          </p:cNvPr>
          <p:cNvGrpSpPr/>
          <p:nvPr/>
        </p:nvGrpSpPr>
        <p:grpSpPr>
          <a:xfrm>
            <a:off x="6548836" y="749300"/>
            <a:ext cx="3763492" cy="4674166"/>
            <a:chOff x="3370915" y="749300"/>
            <a:chExt cx="3763492" cy="4674166"/>
          </a:xfrm>
        </p:grpSpPr>
        <p:sp>
          <p:nvSpPr>
            <p:cNvPr id="7" name="Rectangle: Rounded Corners 6">
              <a:extLst>
                <a:ext uri="{FF2B5EF4-FFF2-40B4-BE49-F238E27FC236}">
                  <a16:creationId xmlns:a16="http://schemas.microsoft.com/office/drawing/2014/main" id="{75EB7A28-C947-11F6-AEDC-4BE13BAC2DA9}"/>
                </a:ext>
              </a:extLst>
            </p:cNvPr>
            <p:cNvSpPr/>
            <p:nvPr/>
          </p:nvSpPr>
          <p:spPr>
            <a:xfrm>
              <a:off x="3370915" y="749300"/>
              <a:ext cx="3763492" cy="1586484"/>
            </a:xfrm>
            <a:prstGeom prst="roundRect">
              <a:avLst/>
            </a:prstGeom>
            <a:solidFill>
              <a:srgbClr val="0091BD"/>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latin typeface="Consolas" panose="020B0609020204030204" pitchFamily="49" charset="0"/>
                </a:rPr>
                <a:t>void a();</a:t>
              </a:r>
            </a:p>
            <a:p>
              <a:endParaRPr lang="en-US" sz="2000" dirty="0">
                <a:latin typeface="Consolas" panose="020B0609020204030204" pitchFamily="49" charset="0"/>
              </a:endParaRPr>
            </a:p>
            <a:p>
              <a:r>
                <a:rPr lang="en-US" sz="2000" dirty="0">
                  <a:latin typeface="Consolas" panose="020B0609020204030204" pitchFamily="49" charset="0"/>
                </a:rPr>
                <a:t>__host__</a:t>
              </a:r>
            </a:p>
            <a:p>
              <a:r>
                <a:rPr lang="en-US" sz="2000" dirty="0">
                  <a:latin typeface="Consolas" panose="020B0609020204030204" pitchFamily="49" charset="0"/>
                </a:rPr>
                <a:t>void b();</a:t>
              </a:r>
            </a:p>
          </p:txBody>
        </p:sp>
        <p:sp>
          <p:nvSpPr>
            <p:cNvPr id="8" name="Rectangle: Rounded Corners 7">
              <a:extLst>
                <a:ext uri="{FF2B5EF4-FFF2-40B4-BE49-F238E27FC236}">
                  <a16:creationId xmlns:a16="http://schemas.microsoft.com/office/drawing/2014/main" id="{976ADC45-7457-7D81-87D7-95422E9C76F1}"/>
                </a:ext>
              </a:extLst>
            </p:cNvPr>
            <p:cNvSpPr/>
            <p:nvPr/>
          </p:nvSpPr>
          <p:spPr>
            <a:xfrm>
              <a:off x="3370915" y="2746375"/>
              <a:ext cx="3763492" cy="982798"/>
            </a:xfrm>
            <a:prstGeom prst="roundRect">
              <a:avLst/>
            </a:prstGeom>
            <a:solidFill>
              <a:srgbClr val="76B9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schemeClr val="tx1"/>
                  </a:solidFill>
                  <a:latin typeface="Consolas" panose="020B0609020204030204" pitchFamily="49" charset="0"/>
                </a:rPr>
                <a:t>__device__</a:t>
              </a:r>
            </a:p>
            <a:p>
              <a:r>
                <a:rPr lang="en-US" sz="2000" dirty="0">
                  <a:solidFill>
                    <a:schemeClr val="tx1"/>
                  </a:solidFill>
                  <a:latin typeface="Consolas" panose="020B0609020204030204" pitchFamily="49" charset="0"/>
                </a:rPr>
                <a:t>void c();</a:t>
              </a:r>
            </a:p>
          </p:txBody>
        </p:sp>
        <p:sp>
          <p:nvSpPr>
            <p:cNvPr id="11" name="Rectangle: Rounded Corners 10">
              <a:extLst>
                <a:ext uri="{FF2B5EF4-FFF2-40B4-BE49-F238E27FC236}">
                  <a16:creationId xmlns:a16="http://schemas.microsoft.com/office/drawing/2014/main" id="{F061BC73-548C-10D2-2081-8E73AB0F0211}"/>
                </a:ext>
              </a:extLst>
            </p:cNvPr>
            <p:cNvSpPr/>
            <p:nvPr/>
          </p:nvSpPr>
          <p:spPr>
            <a:xfrm>
              <a:off x="3370915" y="4139764"/>
              <a:ext cx="3763492" cy="1283702"/>
            </a:xfrm>
            <a:prstGeom prst="roundRect">
              <a:avLst/>
            </a:prstGeom>
            <a:gradFill flip="none" rotWithShape="1">
              <a:gsLst>
                <a:gs pos="0">
                  <a:srgbClr val="0091BD"/>
                </a:gs>
                <a:gs pos="65000">
                  <a:srgbClr val="76B900"/>
                </a:gs>
                <a:gs pos="35000">
                  <a:srgbClr val="0091BD"/>
                </a:gs>
                <a:gs pos="100000">
                  <a:srgbClr val="76B900"/>
                </a:gs>
              </a:gsLst>
              <a:lin ang="2700000" scaled="1"/>
              <a:tileRect/>
            </a:gra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schemeClr val="tx1"/>
                  </a:solidFill>
                  <a:latin typeface="Consolas" panose="020B0609020204030204" pitchFamily="49" charset="0"/>
                </a:rPr>
                <a:t>__host__</a:t>
              </a:r>
            </a:p>
            <a:p>
              <a:r>
                <a:rPr lang="en-US" sz="2000" dirty="0">
                  <a:solidFill>
                    <a:schemeClr val="tx1"/>
                  </a:solidFill>
                  <a:latin typeface="Consolas" panose="020B0609020204030204" pitchFamily="49" charset="0"/>
                </a:rPr>
                <a:t>__device__</a:t>
              </a:r>
            </a:p>
            <a:p>
              <a:r>
                <a:rPr lang="en-US" sz="2000" dirty="0">
                  <a:solidFill>
                    <a:schemeClr val="tx1"/>
                  </a:solidFill>
                  <a:latin typeface="Consolas" panose="020B0609020204030204" pitchFamily="49" charset="0"/>
                </a:rPr>
                <a:t>void d();</a:t>
              </a:r>
            </a:p>
          </p:txBody>
        </p:sp>
        <p:cxnSp>
          <p:nvCxnSpPr>
            <p:cNvPr id="12" name="Straight Connector 11">
              <a:extLst>
                <a:ext uri="{FF2B5EF4-FFF2-40B4-BE49-F238E27FC236}">
                  <a16:creationId xmlns:a16="http://schemas.microsoft.com/office/drawing/2014/main" id="{B20D64A5-26E1-5BB3-CAAA-65FFE4F19974}"/>
                </a:ext>
              </a:extLst>
            </p:cNvPr>
            <p:cNvCxnSpPr>
              <a:cxnSpLocks/>
            </p:cNvCxnSpPr>
            <p:nvPr/>
          </p:nvCxnSpPr>
          <p:spPr>
            <a:xfrm>
              <a:off x="5118209" y="749300"/>
              <a:ext cx="0" cy="1586484"/>
            </a:xfrm>
            <a:prstGeom prst="line">
              <a:avLst/>
            </a:prstGeom>
            <a:ln w="50800" cap="flat">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7B2922FD-23F8-5D03-BAD3-72AE9AE50173}"/>
                </a:ext>
              </a:extLst>
            </p:cNvPr>
            <p:cNvCxnSpPr>
              <a:cxnSpLocks/>
            </p:cNvCxnSpPr>
            <p:nvPr/>
          </p:nvCxnSpPr>
          <p:spPr>
            <a:xfrm>
              <a:off x="5118209" y="2746375"/>
              <a:ext cx="0" cy="982798"/>
            </a:xfrm>
            <a:prstGeom prst="line">
              <a:avLst/>
            </a:prstGeom>
            <a:ln w="50800" cap="flat">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0AF0F4D-0C87-3F40-473A-5934A9B2575A}"/>
                </a:ext>
              </a:extLst>
            </p:cNvPr>
            <p:cNvCxnSpPr>
              <a:cxnSpLocks/>
            </p:cNvCxnSpPr>
            <p:nvPr/>
          </p:nvCxnSpPr>
          <p:spPr>
            <a:xfrm>
              <a:off x="5118209" y="4139764"/>
              <a:ext cx="0" cy="1283702"/>
            </a:xfrm>
            <a:prstGeom prst="line">
              <a:avLst/>
            </a:prstGeom>
            <a:ln w="50800" cap="flat">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E027CFE2-4C45-2858-F348-78C00C6EDEEA}"/>
                </a:ext>
              </a:extLst>
            </p:cNvPr>
            <p:cNvSpPr txBox="1"/>
            <p:nvPr/>
          </p:nvSpPr>
          <p:spPr>
            <a:xfrm>
              <a:off x="5224700" y="873128"/>
              <a:ext cx="1899174" cy="1338828"/>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nSpc>
                  <a:spcPct val="90000"/>
                </a:lnSpc>
              </a:pPr>
              <a:r>
                <a:rPr lang="en-US" dirty="0">
                  <a:solidFill>
                    <a:schemeClr val="tx1"/>
                  </a:solidFill>
                </a:rPr>
                <a:t>Only executable</a:t>
              </a:r>
            </a:p>
            <a:p>
              <a:pPr>
                <a:lnSpc>
                  <a:spcPct val="90000"/>
                </a:lnSpc>
              </a:pPr>
              <a:r>
                <a:rPr lang="en-US" dirty="0">
                  <a:solidFill>
                    <a:schemeClr val="tx1"/>
                  </a:solidFill>
                </a:rPr>
                <a:t>by the CPU.</a:t>
              </a:r>
            </a:p>
            <a:p>
              <a:pPr>
                <a:lnSpc>
                  <a:spcPct val="90000"/>
                </a:lnSpc>
              </a:pPr>
              <a:r>
                <a:rPr lang="en-US" dirty="0">
                  <a:solidFill>
                    <a:schemeClr val="tx1"/>
                  </a:solidFill>
                </a:rPr>
                <a:t>Includes all</a:t>
              </a:r>
            </a:p>
            <a:p>
              <a:pPr>
                <a:lnSpc>
                  <a:spcPct val="90000"/>
                </a:lnSpc>
              </a:pPr>
              <a:r>
                <a:rPr lang="en-US" dirty="0">
                  <a:solidFill>
                    <a:schemeClr val="tx1"/>
                  </a:solidFill>
                </a:rPr>
                <a:t>unannotated</a:t>
              </a:r>
            </a:p>
            <a:p>
              <a:pPr>
                <a:lnSpc>
                  <a:spcPct val="90000"/>
                </a:lnSpc>
              </a:pPr>
              <a:r>
                <a:rPr lang="en-US" dirty="0">
                  <a:solidFill>
                    <a:schemeClr val="tx1"/>
                  </a:solidFill>
                </a:rPr>
                <a:t>functions.</a:t>
              </a:r>
            </a:p>
          </p:txBody>
        </p:sp>
        <p:sp>
          <p:nvSpPr>
            <p:cNvPr id="18" name="TextBox 17">
              <a:extLst>
                <a:ext uri="{FF2B5EF4-FFF2-40B4-BE49-F238E27FC236}">
                  <a16:creationId xmlns:a16="http://schemas.microsoft.com/office/drawing/2014/main" id="{C738D1B2-E485-4AA7-111E-A18E80C36131}"/>
                </a:ext>
              </a:extLst>
            </p:cNvPr>
            <p:cNvSpPr txBox="1"/>
            <p:nvPr/>
          </p:nvSpPr>
          <p:spPr>
            <a:xfrm>
              <a:off x="5214167" y="2964792"/>
              <a:ext cx="1920240" cy="590931"/>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nSpc>
                  <a:spcPct val="90000"/>
                </a:lnSpc>
              </a:pPr>
              <a:r>
                <a:rPr lang="en-US" dirty="0">
                  <a:solidFill>
                    <a:schemeClr val="tx1"/>
                  </a:solidFill>
                </a:rPr>
                <a:t>Only executable by the GPU.</a:t>
              </a:r>
            </a:p>
          </p:txBody>
        </p:sp>
        <p:sp>
          <p:nvSpPr>
            <p:cNvPr id="20" name="TextBox 19">
              <a:extLst>
                <a:ext uri="{FF2B5EF4-FFF2-40B4-BE49-F238E27FC236}">
                  <a16:creationId xmlns:a16="http://schemas.microsoft.com/office/drawing/2014/main" id="{8E6F166F-7D1E-7A01-ECEA-12B1E766775A}"/>
                </a:ext>
              </a:extLst>
            </p:cNvPr>
            <p:cNvSpPr txBox="1"/>
            <p:nvPr/>
          </p:nvSpPr>
          <p:spPr>
            <a:xfrm>
              <a:off x="5214167" y="4486149"/>
              <a:ext cx="1920240" cy="590931"/>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nSpc>
                  <a:spcPct val="90000"/>
                </a:lnSpc>
              </a:pPr>
              <a:r>
                <a:rPr lang="en-US" dirty="0">
                  <a:solidFill>
                    <a:schemeClr val="tx1"/>
                  </a:solidFill>
                </a:rPr>
                <a:t>Executable by CPU and GPU.</a:t>
              </a:r>
            </a:p>
          </p:txBody>
        </p:sp>
      </p:grpSp>
    </p:spTree>
    <p:extLst>
      <p:ext uri="{BB962C8B-B14F-4D97-AF65-F5344CB8AC3E}">
        <p14:creationId xmlns:p14="http://schemas.microsoft.com/office/powerpoint/2010/main" val="36907041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7767619-A03B-15C3-CD52-27F81FD6E3BA}"/>
              </a:ext>
            </a:extLst>
          </p:cNvPr>
          <p:cNvSpPr>
            <a:spLocks noGrp="1"/>
          </p:cNvSpPr>
          <p:nvPr>
            <p:ph type="sldNum" sz="quarter" idx="11"/>
          </p:nvPr>
        </p:nvSpPr>
        <p:spPr/>
        <p:txBody>
          <a:bodyPr/>
          <a:lstStyle/>
          <a:p>
            <a:fld id="{27D56BB5-3061-446C-8933-086D56C9C75B}" type="slidenum">
              <a:rPr lang="en-US" smtClean="0"/>
              <a:t>23</a:t>
            </a:fld>
            <a:endParaRPr lang="en-US"/>
          </a:p>
        </p:txBody>
      </p:sp>
      <p:sp>
        <p:nvSpPr>
          <p:cNvPr id="4" name="Footer Placeholder 3">
            <a:extLst>
              <a:ext uri="{FF2B5EF4-FFF2-40B4-BE49-F238E27FC236}">
                <a16:creationId xmlns:a16="http://schemas.microsoft.com/office/drawing/2014/main" id="{D16AA7AD-4EBE-24EB-27A3-1D8CE26F7274}"/>
              </a:ext>
            </a:extLst>
          </p:cNvPr>
          <p:cNvSpPr>
            <a:spLocks noGrp="1"/>
          </p:cNvSpPr>
          <p:nvPr>
            <p:ph type="ftr" sz="quarter" idx="12"/>
          </p:nvPr>
        </p:nvSpPr>
        <p:spPr/>
        <p:txBody>
          <a:bodyPr/>
          <a:lstStyle/>
          <a:p>
            <a:r>
              <a:rPr lang="en-US"/>
              <a:t>Copyright (C) 2026 NVIDIA</a:t>
            </a:r>
            <a:endParaRPr lang="en-US" dirty="0"/>
          </a:p>
        </p:txBody>
      </p:sp>
      <p:sp>
        <p:nvSpPr>
          <p:cNvPr id="5" name="Rectangle: Rounded Corners 4">
            <a:extLst>
              <a:ext uri="{FF2B5EF4-FFF2-40B4-BE49-F238E27FC236}">
                <a16:creationId xmlns:a16="http://schemas.microsoft.com/office/drawing/2014/main" id="{0A792D5F-3971-4C31-6263-D5370C1C9D46}"/>
              </a:ext>
            </a:extLst>
          </p:cNvPr>
          <p:cNvSpPr/>
          <p:nvPr/>
        </p:nvSpPr>
        <p:spPr>
          <a:xfrm>
            <a:off x="1206500" y="1076004"/>
            <a:ext cx="3069774" cy="2886335"/>
          </a:xfrm>
          <a:prstGeom prst="roundRect">
            <a:avLst/>
          </a:prstGeom>
          <a:solidFill>
            <a:srgbClr val="0091BD"/>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274320" rtlCol="0" anchor="t" anchorCtr="0"/>
          <a:lstStyle/>
          <a:p>
            <a:r>
              <a:rPr lang="en-US" sz="3200" dirty="0">
                <a:latin typeface="+mj-lt"/>
              </a:rPr>
              <a:t>CPU</a:t>
            </a:r>
          </a:p>
        </p:txBody>
      </p:sp>
      <p:sp>
        <p:nvSpPr>
          <p:cNvPr id="7" name="Rectangle 6">
            <a:extLst>
              <a:ext uri="{FF2B5EF4-FFF2-40B4-BE49-F238E27FC236}">
                <a16:creationId xmlns:a16="http://schemas.microsoft.com/office/drawing/2014/main" id="{5E9C965E-FA84-8D71-E2AC-2C8D54A512BC}"/>
              </a:ext>
            </a:extLst>
          </p:cNvPr>
          <p:cNvSpPr/>
          <p:nvPr/>
        </p:nvSpPr>
        <p:spPr>
          <a:xfrm>
            <a:off x="1565730" y="2111711"/>
            <a:ext cx="2351315" cy="1477328"/>
          </a:xfrm>
          <a:prstGeom prst="rect">
            <a:avLst/>
          </a:prstGeom>
          <a:solidFill>
            <a:schemeClr val="bg2">
              <a:lumMod val="50000"/>
            </a:schemeClr>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en-US" dirty="0">
                <a:latin typeface="Consolas" panose="020B0609020204030204" pitchFamily="49" charset="0"/>
              </a:rPr>
              <a:t>int main()</a:t>
            </a:r>
          </a:p>
          <a:p>
            <a:r>
              <a:rPr lang="en-US" dirty="0">
                <a:latin typeface="Consolas" panose="020B0609020204030204" pitchFamily="49" charset="0"/>
              </a:rPr>
              <a:t>{</a:t>
            </a:r>
          </a:p>
          <a:p>
            <a:r>
              <a:rPr lang="en-US" dirty="0">
                <a:latin typeface="Consolas" panose="020B0609020204030204" pitchFamily="49" charset="0"/>
              </a:rPr>
              <a:t>  a();</a:t>
            </a:r>
          </a:p>
          <a:p>
            <a:r>
              <a:rPr lang="en-US" dirty="0">
                <a:latin typeface="Consolas" panose="020B0609020204030204" pitchFamily="49" charset="0"/>
              </a:rPr>
              <a:t>  …</a:t>
            </a:r>
          </a:p>
          <a:p>
            <a:r>
              <a:rPr lang="en-US" dirty="0">
                <a:latin typeface="Consolas" panose="020B0609020204030204" pitchFamily="49" charset="0"/>
              </a:rPr>
              <a:t>}</a:t>
            </a:r>
          </a:p>
        </p:txBody>
      </p:sp>
      <p:cxnSp>
        <p:nvCxnSpPr>
          <p:cNvPr id="17" name="Straight Arrow Connector 16">
            <a:extLst>
              <a:ext uri="{FF2B5EF4-FFF2-40B4-BE49-F238E27FC236}">
                <a16:creationId xmlns:a16="http://schemas.microsoft.com/office/drawing/2014/main" id="{2FCD2C79-4A50-B443-B287-A090AF1DB368}"/>
              </a:ext>
            </a:extLst>
          </p:cNvPr>
          <p:cNvCxnSpPr>
            <a:cxnSpLocks/>
          </p:cNvCxnSpPr>
          <p:nvPr/>
        </p:nvCxnSpPr>
        <p:spPr>
          <a:xfrm flipH="1">
            <a:off x="2264229" y="2458221"/>
            <a:ext cx="400958" cy="283029"/>
          </a:xfrm>
          <a:prstGeom prst="straightConnector1">
            <a:avLst/>
          </a:prstGeom>
          <a:ln w="50800" cap="rnd">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F88DDA09-8C5A-F7AF-D933-C93DE6BB13D4}"/>
              </a:ext>
            </a:extLst>
          </p:cNvPr>
          <p:cNvSpPr/>
          <p:nvPr/>
        </p:nvSpPr>
        <p:spPr>
          <a:xfrm>
            <a:off x="2647602" y="723900"/>
            <a:ext cx="2627784" cy="914400"/>
          </a:xfrm>
          <a:prstGeom prst="rect">
            <a:avLst/>
          </a:prstGeom>
          <a:solidFill>
            <a:srgbClr val="9A75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Execution starts on the host.</a:t>
            </a:r>
          </a:p>
        </p:txBody>
      </p:sp>
    </p:spTree>
    <p:extLst>
      <p:ext uri="{BB962C8B-B14F-4D97-AF65-F5344CB8AC3E}">
        <p14:creationId xmlns:p14="http://schemas.microsoft.com/office/powerpoint/2010/main" val="38661754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7BB60C-8769-E5A4-1A2A-B0E777DFF47A}"/>
            </a:ext>
          </a:extLst>
        </p:cNvPr>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C0F23BB1-6970-BFEE-F1F3-33A7F927462A}"/>
              </a:ext>
            </a:extLst>
          </p:cNvPr>
          <p:cNvSpPr/>
          <p:nvPr/>
        </p:nvSpPr>
        <p:spPr>
          <a:xfrm>
            <a:off x="5038273" y="2088378"/>
            <a:ext cx="2239133" cy="2601684"/>
          </a:xfrm>
          <a:prstGeom prst="roundRect">
            <a:avLst>
              <a:gd name="adj" fmla="val 19305"/>
            </a:avLst>
          </a:prstGeom>
          <a:solidFill>
            <a:srgbClr val="76B9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sz="3200" dirty="0">
                <a:latin typeface="+mj-lt"/>
              </a:rPr>
              <a:t>GPU</a:t>
            </a:r>
          </a:p>
        </p:txBody>
      </p:sp>
      <p:sp>
        <p:nvSpPr>
          <p:cNvPr id="3" name="Slide Number Placeholder 2">
            <a:extLst>
              <a:ext uri="{FF2B5EF4-FFF2-40B4-BE49-F238E27FC236}">
                <a16:creationId xmlns:a16="http://schemas.microsoft.com/office/drawing/2014/main" id="{88B56E8B-30EB-E681-9D7C-3E9BB7009CA2}"/>
              </a:ext>
            </a:extLst>
          </p:cNvPr>
          <p:cNvSpPr>
            <a:spLocks noGrp="1"/>
          </p:cNvSpPr>
          <p:nvPr>
            <p:ph type="sldNum" sz="quarter" idx="11"/>
          </p:nvPr>
        </p:nvSpPr>
        <p:spPr/>
        <p:txBody>
          <a:bodyPr/>
          <a:lstStyle/>
          <a:p>
            <a:fld id="{27D56BB5-3061-446C-8933-086D56C9C75B}" type="slidenum">
              <a:rPr lang="en-US" smtClean="0"/>
              <a:t>24</a:t>
            </a:fld>
            <a:endParaRPr lang="en-US"/>
          </a:p>
        </p:txBody>
      </p:sp>
      <p:sp>
        <p:nvSpPr>
          <p:cNvPr id="4" name="Footer Placeholder 3">
            <a:extLst>
              <a:ext uri="{FF2B5EF4-FFF2-40B4-BE49-F238E27FC236}">
                <a16:creationId xmlns:a16="http://schemas.microsoft.com/office/drawing/2014/main" id="{E7613CE8-A198-21FE-193E-70A90B21DD49}"/>
              </a:ext>
            </a:extLst>
          </p:cNvPr>
          <p:cNvSpPr>
            <a:spLocks noGrp="1"/>
          </p:cNvSpPr>
          <p:nvPr>
            <p:ph type="ftr" sz="quarter" idx="12"/>
          </p:nvPr>
        </p:nvSpPr>
        <p:spPr/>
        <p:txBody>
          <a:bodyPr/>
          <a:lstStyle/>
          <a:p>
            <a:r>
              <a:rPr lang="en-US"/>
              <a:t>Copyright (C) 2026 NVIDIA</a:t>
            </a:r>
            <a:endParaRPr lang="en-US" dirty="0"/>
          </a:p>
        </p:txBody>
      </p:sp>
      <p:sp>
        <p:nvSpPr>
          <p:cNvPr id="5" name="Rectangle: Rounded Corners 4">
            <a:extLst>
              <a:ext uri="{FF2B5EF4-FFF2-40B4-BE49-F238E27FC236}">
                <a16:creationId xmlns:a16="http://schemas.microsoft.com/office/drawing/2014/main" id="{841B4F02-0F65-B511-4E8F-DB524805E7FF}"/>
              </a:ext>
            </a:extLst>
          </p:cNvPr>
          <p:cNvSpPr/>
          <p:nvPr/>
        </p:nvSpPr>
        <p:spPr>
          <a:xfrm>
            <a:off x="1206500" y="1076004"/>
            <a:ext cx="3069774" cy="2886335"/>
          </a:xfrm>
          <a:prstGeom prst="roundRect">
            <a:avLst/>
          </a:prstGeom>
          <a:solidFill>
            <a:srgbClr val="0091BD"/>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274320" rtlCol="0" anchor="t" anchorCtr="0"/>
          <a:lstStyle/>
          <a:p>
            <a:r>
              <a:rPr lang="en-US" sz="3200" dirty="0">
                <a:latin typeface="+mj-lt"/>
              </a:rPr>
              <a:t>CPU</a:t>
            </a:r>
          </a:p>
        </p:txBody>
      </p:sp>
      <p:sp>
        <p:nvSpPr>
          <p:cNvPr id="7" name="Rectangle 6">
            <a:extLst>
              <a:ext uri="{FF2B5EF4-FFF2-40B4-BE49-F238E27FC236}">
                <a16:creationId xmlns:a16="http://schemas.microsoft.com/office/drawing/2014/main" id="{1C047330-D542-D484-9B59-9229A447E734}"/>
              </a:ext>
            </a:extLst>
          </p:cNvPr>
          <p:cNvSpPr/>
          <p:nvPr/>
        </p:nvSpPr>
        <p:spPr>
          <a:xfrm>
            <a:off x="1565730" y="2111711"/>
            <a:ext cx="2351315" cy="1477328"/>
          </a:xfrm>
          <a:prstGeom prst="rect">
            <a:avLst/>
          </a:prstGeom>
          <a:solidFill>
            <a:schemeClr val="bg2">
              <a:lumMod val="50000"/>
            </a:schemeClr>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en-US" dirty="0">
                <a:latin typeface="Consolas" panose="020B0609020204030204" pitchFamily="49" charset="0"/>
              </a:rPr>
              <a:t>int main()</a:t>
            </a:r>
          </a:p>
          <a:p>
            <a:r>
              <a:rPr lang="en-US" dirty="0">
                <a:latin typeface="Consolas" panose="020B0609020204030204" pitchFamily="49" charset="0"/>
              </a:rPr>
              <a:t>{</a:t>
            </a:r>
          </a:p>
          <a:p>
            <a:r>
              <a:rPr lang="en-US" dirty="0">
                <a:latin typeface="Consolas" panose="020B0609020204030204" pitchFamily="49" charset="0"/>
              </a:rPr>
              <a:t>  a();</a:t>
            </a:r>
          </a:p>
          <a:p>
            <a:r>
              <a:rPr lang="en-US" dirty="0">
                <a:latin typeface="Consolas" panose="020B0609020204030204" pitchFamily="49" charset="0"/>
              </a:rPr>
              <a:t>  launch(</a:t>
            </a:r>
            <a:r>
              <a:rPr lang="en-US" dirty="0" err="1">
                <a:latin typeface="Consolas" panose="020B0609020204030204" pitchFamily="49" charset="0"/>
              </a:rPr>
              <a:t>gpu</a:t>
            </a:r>
            <a:r>
              <a:rPr lang="en-US" dirty="0">
                <a:latin typeface="Consolas" panose="020B0609020204030204" pitchFamily="49" charset="0"/>
              </a:rPr>
              <a:t>, b);</a:t>
            </a:r>
          </a:p>
          <a:p>
            <a:r>
              <a:rPr lang="en-US" dirty="0">
                <a:latin typeface="Consolas" panose="020B0609020204030204" pitchFamily="49" charset="0"/>
              </a:rPr>
              <a:t>}</a:t>
            </a:r>
          </a:p>
        </p:txBody>
      </p:sp>
      <p:cxnSp>
        <p:nvCxnSpPr>
          <p:cNvPr id="17" name="Straight Arrow Connector 16">
            <a:extLst>
              <a:ext uri="{FF2B5EF4-FFF2-40B4-BE49-F238E27FC236}">
                <a16:creationId xmlns:a16="http://schemas.microsoft.com/office/drawing/2014/main" id="{3AAF487E-BA70-DDAB-9E5C-DCF47EB6DA77}"/>
              </a:ext>
            </a:extLst>
          </p:cNvPr>
          <p:cNvCxnSpPr>
            <a:cxnSpLocks/>
          </p:cNvCxnSpPr>
          <p:nvPr/>
        </p:nvCxnSpPr>
        <p:spPr>
          <a:xfrm flipH="1">
            <a:off x="2264229" y="2458221"/>
            <a:ext cx="400958" cy="283029"/>
          </a:xfrm>
          <a:prstGeom prst="straightConnector1">
            <a:avLst/>
          </a:prstGeom>
          <a:ln w="50800" cap="rnd">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Rectangle: Rounded Corners 18">
            <a:extLst>
              <a:ext uri="{FF2B5EF4-FFF2-40B4-BE49-F238E27FC236}">
                <a16:creationId xmlns:a16="http://schemas.microsoft.com/office/drawing/2014/main" id="{DD14A1CD-2FBB-5B55-BC98-43714693378A}"/>
              </a:ext>
            </a:extLst>
          </p:cNvPr>
          <p:cNvSpPr/>
          <p:nvPr/>
        </p:nvSpPr>
        <p:spPr>
          <a:xfrm>
            <a:off x="1849270" y="2990317"/>
            <a:ext cx="1977561" cy="301752"/>
          </a:xfrm>
          <a:prstGeom prst="roundRect">
            <a:avLst/>
          </a:prstGeom>
          <a:noFill/>
          <a:ln w="38100" cap="rnd">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C268B9E1-72C2-82EC-1CDF-E78FAD00B7E9}"/>
              </a:ext>
            </a:extLst>
          </p:cNvPr>
          <p:cNvSpPr/>
          <p:nvPr/>
        </p:nvSpPr>
        <p:spPr>
          <a:xfrm>
            <a:off x="5385860" y="2921287"/>
            <a:ext cx="1534886" cy="1200329"/>
          </a:xfrm>
          <a:prstGeom prst="rect">
            <a:avLst/>
          </a:prstGeom>
          <a:solidFill>
            <a:schemeClr val="bg2">
              <a:lumMod val="50000"/>
            </a:schemeClr>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en-US" dirty="0">
                <a:latin typeface="Consolas" panose="020B0609020204030204" pitchFamily="49" charset="0"/>
              </a:rPr>
              <a:t>__device__ </a:t>
            </a:r>
          </a:p>
          <a:p>
            <a:r>
              <a:rPr lang="en-US" dirty="0">
                <a:latin typeface="Consolas" panose="020B0609020204030204" pitchFamily="49" charset="0"/>
              </a:rPr>
              <a:t>void b() {</a:t>
            </a:r>
          </a:p>
          <a:p>
            <a:r>
              <a:rPr lang="en-US" dirty="0">
                <a:latin typeface="Consolas" panose="020B0609020204030204" pitchFamily="49" charset="0"/>
              </a:rPr>
              <a:t>  c();</a:t>
            </a:r>
          </a:p>
          <a:p>
            <a:r>
              <a:rPr lang="en-US" dirty="0">
                <a:latin typeface="Consolas" panose="020B0609020204030204" pitchFamily="49" charset="0"/>
              </a:rPr>
              <a:t>}</a:t>
            </a:r>
          </a:p>
        </p:txBody>
      </p:sp>
      <p:cxnSp>
        <p:nvCxnSpPr>
          <p:cNvPr id="15" name="Straight Arrow Connector 14">
            <a:extLst>
              <a:ext uri="{FF2B5EF4-FFF2-40B4-BE49-F238E27FC236}">
                <a16:creationId xmlns:a16="http://schemas.microsoft.com/office/drawing/2014/main" id="{54B544C7-352E-ED0F-41B8-55C526EBCC3B}"/>
              </a:ext>
            </a:extLst>
          </p:cNvPr>
          <p:cNvCxnSpPr>
            <a:cxnSpLocks/>
          </p:cNvCxnSpPr>
          <p:nvPr/>
        </p:nvCxnSpPr>
        <p:spPr>
          <a:xfrm>
            <a:off x="3900124" y="3141193"/>
            <a:ext cx="1559606" cy="257327"/>
          </a:xfrm>
          <a:prstGeom prst="straightConnector1">
            <a:avLst/>
          </a:prstGeom>
          <a:ln w="50800" cap="rnd">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061D333B-DE03-5037-0ABF-DBF97226744E}"/>
              </a:ext>
            </a:extLst>
          </p:cNvPr>
          <p:cNvSpPr/>
          <p:nvPr/>
        </p:nvSpPr>
        <p:spPr>
          <a:xfrm>
            <a:off x="1452161" y="3797754"/>
            <a:ext cx="3722006" cy="914400"/>
          </a:xfrm>
          <a:prstGeom prst="rect">
            <a:avLst/>
          </a:prstGeom>
          <a:solidFill>
            <a:srgbClr val="9A75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Work is explicitly launched on the device.</a:t>
            </a:r>
          </a:p>
        </p:txBody>
      </p:sp>
      <p:sp>
        <p:nvSpPr>
          <p:cNvPr id="8" name="Rectangle 7">
            <a:extLst>
              <a:ext uri="{FF2B5EF4-FFF2-40B4-BE49-F238E27FC236}">
                <a16:creationId xmlns:a16="http://schemas.microsoft.com/office/drawing/2014/main" id="{32722157-F5EB-7274-F00C-B524DAE8BE90}"/>
              </a:ext>
            </a:extLst>
          </p:cNvPr>
          <p:cNvSpPr/>
          <p:nvPr/>
        </p:nvSpPr>
        <p:spPr>
          <a:xfrm>
            <a:off x="2647602" y="723900"/>
            <a:ext cx="2627784" cy="914400"/>
          </a:xfrm>
          <a:prstGeom prst="rect">
            <a:avLst/>
          </a:prstGeom>
          <a:solidFill>
            <a:srgbClr val="9A75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Execution starts on the host.</a:t>
            </a:r>
          </a:p>
        </p:txBody>
      </p:sp>
    </p:spTree>
    <p:extLst>
      <p:ext uri="{BB962C8B-B14F-4D97-AF65-F5344CB8AC3E}">
        <p14:creationId xmlns:p14="http://schemas.microsoft.com/office/powerpoint/2010/main" val="20615578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AF2B7D-DBC4-4C62-00E6-47D73ED006FD}"/>
            </a:ext>
          </a:extLst>
        </p:cNvPr>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C2EE38BE-9E2D-0D7A-5A13-40CBD91A6D6D}"/>
              </a:ext>
            </a:extLst>
          </p:cNvPr>
          <p:cNvSpPr/>
          <p:nvPr/>
        </p:nvSpPr>
        <p:spPr>
          <a:xfrm>
            <a:off x="5038273" y="2088378"/>
            <a:ext cx="2239133" cy="2601684"/>
          </a:xfrm>
          <a:prstGeom prst="roundRect">
            <a:avLst>
              <a:gd name="adj" fmla="val 19305"/>
            </a:avLst>
          </a:prstGeom>
          <a:solidFill>
            <a:srgbClr val="76B9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sz="3200" dirty="0">
                <a:latin typeface="+mj-lt"/>
              </a:rPr>
              <a:t>GPU</a:t>
            </a:r>
          </a:p>
        </p:txBody>
      </p:sp>
      <p:sp>
        <p:nvSpPr>
          <p:cNvPr id="3" name="Slide Number Placeholder 2">
            <a:extLst>
              <a:ext uri="{FF2B5EF4-FFF2-40B4-BE49-F238E27FC236}">
                <a16:creationId xmlns:a16="http://schemas.microsoft.com/office/drawing/2014/main" id="{F74343FD-9535-A59B-9C04-2971D7DFAAFF}"/>
              </a:ext>
            </a:extLst>
          </p:cNvPr>
          <p:cNvSpPr>
            <a:spLocks noGrp="1"/>
          </p:cNvSpPr>
          <p:nvPr>
            <p:ph type="sldNum" sz="quarter" idx="11"/>
          </p:nvPr>
        </p:nvSpPr>
        <p:spPr/>
        <p:txBody>
          <a:bodyPr/>
          <a:lstStyle/>
          <a:p>
            <a:fld id="{27D56BB5-3061-446C-8933-086D56C9C75B}" type="slidenum">
              <a:rPr lang="en-US" smtClean="0"/>
              <a:t>25</a:t>
            </a:fld>
            <a:endParaRPr lang="en-US"/>
          </a:p>
        </p:txBody>
      </p:sp>
      <p:sp>
        <p:nvSpPr>
          <p:cNvPr id="4" name="Footer Placeholder 3">
            <a:extLst>
              <a:ext uri="{FF2B5EF4-FFF2-40B4-BE49-F238E27FC236}">
                <a16:creationId xmlns:a16="http://schemas.microsoft.com/office/drawing/2014/main" id="{6E0BF4AC-54BB-52F0-9717-2A076326582E}"/>
              </a:ext>
            </a:extLst>
          </p:cNvPr>
          <p:cNvSpPr>
            <a:spLocks noGrp="1"/>
          </p:cNvSpPr>
          <p:nvPr>
            <p:ph type="ftr" sz="quarter" idx="12"/>
          </p:nvPr>
        </p:nvSpPr>
        <p:spPr/>
        <p:txBody>
          <a:bodyPr/>
          <a:lstStyle/>
          <a:p>
            <a:r>
              <a:rPr lang="en-US"/>
              <a:t>Copyright (C) 2026 NVIDIA</a:t>
            </a:r>
            <a:endParaRPr lang="en-US" dirty="0"/>
          </a:p>
        </p:txBody>
      </p:sp>
      <p:sp>
        <p:nvSpPr>
          <p:cNvPr id="5" name="Rectangle: Rounded Corners 4">
            <a:extLst>
              <a:ext uri="{FF2B5EF4-FFF2-40B4-BE49-F238E27FC236}">
                <a16:creationId xmlns:a16="http://schemas.microsoft.com/office/drawing/2014/main" id="{9B3383BE-AEEE-9BDB-03BA-02352FAD7929}"/>
              </a:ext>
            </a:extLst>
          </p:cNvPr>
          <p:cNvSpPr/>
          <p:nvPr/>
        </p:nvSpPr>
        <p:spPr>
          <a:xfrm>
            <a:off x="1206500" y="1076004"/>
            <a:ext cx="3069774" cy="2886335"/>
          </a:xfrm>
          <a:prstGeom prst="roundRect">
            <a:avLst/>
          </a:prstGeom>
          <a:solidFill>
            <a:srgbClr val="0091BD"/>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274320" rtlCol="0" anchor="t" anchorCtr="0"/>
          <a:lstStyle/>
          <a:p>
            <a:r>
              <a:rPr lang="en-US" sz="3200" dirty="0">
                <a:latin typeface="+mj-lt"/>
              </a:rPr>
              <a:t>CPU</a:t>
            </a:r>
          </a:p>
        </p:txBody>
      </p:sp>
      <p:sp>
        <p:nvSpPr>
          <p:cNvPr id="7" name="Rectangle 6">
            <a:extLst>
              <a:ext uri="{FF2B5EF4-FFF2-40B4-BE49-F238E27FC236}">
                <a16:creationId xmlns:a16="http://schemas.microsoft.com/office/drawing/2014/main" id="{AD0BA0C9-F7D2-D772-25C6-3508F7D7B2A8}"/>
              </a:ext>
            </a:extLst>
          </p:cNvPr>
          <p:cNvSpPr/>
          <p:nvPr/>
        </p:nvSpPr>
        <p:spPr>
          <a:xfrm>
            <a:off x="1565730" y="2111711"/>
            <a:ext cx="2351315" cy="1477328"/>
          </a:xfrm>
          <a:prstGeom prst="rect">
            <a:avLst/>
          </a:prstGeom>
          <a:solidFill>
            <a:schemeClr val="bg2">
              <a:lumMod val="50000"/>
            </a:schemeClr>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en-US" dirty="0">
                <a:latin typeface="Consolas" panose="020B0609020204030204" pitchFamily="49" charset="0"/>
              </a:rPr>
              <a:t>int main()</a:t>
            </a:r>
          </a:p>
          <a:p>
            <a:r>
              <a:rPr lang="en-US" dirty="0">
                <a:latin typeface="Consolas" panose="020B0609020204030204" pitchFamily="49" charset="0"/>
              </a:rPr>
              <a:t>{</a:t>
            </a:r>
          </a:p>
          <a:p>
            <a:r>
              <a:rPr lang="en-US" dirty="0">
                <a:latin typeface="Consolas" panose="020B0609020204030204" pitchFamily="49" charset="0"/>
              </a:rPr>
              <a:t>  a();</a:t>
            </a:r>
          </a:p>
          <a:p>
            <a:r>
              <a:rPr lang="en-US" dirty="0">
                <a:latin typeface="Consolas" panose="020B0609020204030204" pitchFamily="49" charset="0"/>
              </a:rPr>
              <a:t>  launch(</a:t>
            </a:r>
            <a:r>
              <a:rPr lang="en-US" dirty="0" err="1">
                <a:latin typeface="Consolas" panose="020B0609020204030204" pitchFamily="49" charset="0"/>
              </a:rPr>
              <a:t>gpu</a:t>
            </a:r>
            <a:r>
              <a:rPr lang="en-US" dirty="0">
                <a:latin typeface="Consolas" panose="020B0609020204030204" pitchFamily="49" charset="0"/>
              </a:rPr>
              <a:t>, b);</a:t>
            </a:r>
          </a:p>
          <a:p>
            <a:r>
              <a:rPr lang="en-US" dirty="0">
                <a:latin typeface="Consolas" panose="020B0609020204030204" pitchFamily="49" charset="0"/>
              </a:rPr>
              <a:t>}</a:t>
            </a:r>
          </a:p>
        </p:txBody>
      </p:sp>
      <p:sp>
        <p:nvSpPr>
          <p:cNvPr id="9" name="TextBox 8">
            <a:extLst>
              <a:ext uri="{FF2B5EF4-FFF2-40B4-BE49-F238E27FC236}">
                <a16:creationId xmlns:a16="http://schemas.microsoft.com/office/drawing/2014/main" id="{9E08FCB1-DF12-7D3E-B742-88252C373E22}"/>
              </a:ext>
            </a:extLst>
          </p:cNvPr>
          <p:cNvSpPr txBox="1"/>
          <p:nvPr/>
        </p:nvSpPr>
        <p:spPr>
          <a:xfrm>
            <a:off x="5525824" y="762999"/>
            <a:ext cx="4234544" cy="86793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lnSpc>
                <a:spcPct val="90000"/>
              </a:lnSpc>
            </a:pPr>
            <a:r>
              <a:rPr lang="en-US" sz="2800" dirty="0">
                <a:solidFill>
                  <a:schemeClr val="tx1"/>
                </a:solidFill>
              </a:rPr>
              <a:t>Transitions between</a:t>
            </a:r>
          </a:p>
          <a:p>
            <a:pPr algn="ctr">
              <a:lnSpc>
                <a:spcPct val="90000"/>
              </a:lnSpc>
            </a:pPr>
            <a:r>
              <a:rPr lang="en-US" sz="2800" dirty="0">
                <a:solidFill>
                  <a:schemeClr val="tx1"/>
                </a:solidFill>
              </a:rPr>
              <a:t>host and device are explicit.</a:t>
            </a:r>
          </a:p>
        </p:txBody>
      </p:sp>
      <p:cxnSp>
        <p:nvCxnSpPr>
          <p:cNvPr id="17" name="Straight Arrow Connector 16">
            <a:extLst>
              <a:ext uri="{FF2B5EF4-FFF2-40B4-BE49-F238E27FC236}">
                <a16:creationId xmlns:a16="http://schemas.microsoft.com/office/drawing/2014/main" id="{36FB6612-BCC2-12EA-99BE-DD42F274B26D}"/>
              </a:ext>
            </a:extLst>
          </p:cNvPr>
          <p:cNvCxnSpPr>
            <a:cxnSpLocks/>
          </p:cNvCxnSpPr>
          <p:nvPr/>
        </p:nvCxnSpPr>
        <p:spPr>
          <a:xfrm flipH="1">
            <a:off x="2264229" y="2458221"/>
            <a:ext cx="400958" cy="283029"/>
          </a:xfrm>
          <a:prstGeom prst="straightConnector1">
            <a:avLst/>
          </a:prstGeom>
          <a:ln w="50800" cap="rnd">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Rectangle: Rounded Corners 18">
            <a:extLst>
              <a:ext uri="{FF2B5EF4-FFF2-40B4-BE49-F238E27FC236}">
                <a16:creationId xmlns:a16="http://schemas.microsoft.com/office/drawing/2014/main" id="{10B1E71E-D959-B307-8D07-B689761390AB}"/>
              </a:ext>
            </a:extLst>
          </p:cNvPr>
          <p:cNvSpPr/>
          <p:nvPr/>
        </p:nvSpPr>
        <p:spPr>
          <a:xfrm>
            <a:off x="1849270" y="2990317"/>
            <a:ext cx="1977561" cy="301752"/>
          </a:xfrm>
          <a:prstGeom prst="roundRect">
            <a:avLst/>
          </a:prstGeom>
          <a:noFill/>
          <a:ln w="38100" cap="rnd">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0E623D08-3391-755F-A266-88EF3BBBA92E}"/>
              </a:ext>
            </a:extLst>
          </p:cNvPr>
          <p:cNvSpPr/>
          <p:nvPr/>
        </p:nvSpPr>
        <p:spPr>
          <a:xfrm>
            <a:off x="5385860" y="2921287"/>
            <a:ext cx="1534886" cy="1200329"/>
          </a:xfrm>
          <a:prstGeom prst="rect">
            <a:avLst/>
          </a:prstGeom>
          <a:solidFill>
            <a:schemeClr val="bg2">
              <a:lumMod val="50000"/>
            </a:schemeClr>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en-US" dirty="0">
                <a:latin typeface="Consolas" panose="020B0609020204030204" pitchFamily="49" charset="0"/>
              </a:rPr>
              <a:t>__device__ </a:t>
            </a:r>
          </a:p>
          <a:p>
            <a:r>
              <a:rPr lang="en-US" dirty="0">
                <a:latin typeface="Consolas" panose="020B0609020204030204" pitchFamily="49" charset="0"/>
              </a:rPr>
              <a:t>void b() {</a:t>
            </a:r>
          </a:p>
          <a:p>
            <a:r>
              <a:rPr lang="en-US" dirty="0">
                <a:latin typeface="Consolas" panose="020B0609020204030204" pitchFamily="49" charset="0"/>
              </a:rPr>
              <a:t>  c();</a:t>
            </a:r>
          </a:p>
          <a:p>
            <a:r>
              <a:rPr lang="en-US" dirty="0">
                <a:latin typeface="Consolas" panose="020B0609020204030204" pitchFamily="49" charset="0"/>
              </a:rPr>
              <a:t>}</a:t>
            </a:r>
          </a:p>
        </p:txBody>
      </p:sp>
      <p:cxnSp>
        <p:nvCxnSpPr>
          <p:cNvPr id="11" name="Straight Arrow Connector 10">
            <a:extLst>
              <a:ext uri="{FF2B5EF4-FFF2-40B4-BE49-F238E27FC236}">
                <a16:creationId xmlns:a16="http://schemas.microsoft.com/office/drawing/2014/main" id="{09372B77-8662-8A13-E126-D975A43AC4F8}"/>
              </a:ext>
            </a:extLst>
          </p:cNvPr>
          <p:cNvCxnSpPr>
            <a:cxnSpLocks/>
          </p:cNvCxnSpPr>
          <p:nvPr/>
        </p:nvCxnSpPr>
        <p:spPr>
          <a:xfrm>
            <a:off x="3900124" y="3141193"/>
            <a:ext cx="1559606" cy="257327"/>
          </a:xfrm>
          <a:prstGeom prst="straightConnector1">
            <a:avLst/>
          </a:prstGeom>
          <a:ln w="50800" cap="rnd">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A622DC4D-D235-253C-6E05-D041FFBD393B}"/>
              </a:ext>
            </a:extLst>
          </p:cNvPr>
          <p:cNvSpPr/>
          <p:nvPr/>
        </p:nvSpPr>
        <p:spPr>
          <a:xfrm>
            <a:off x="1452161" y="3797754"/>
            <a:ext cx="3722006" cy="914400"/>
          </a:xfrm>
          <a:prstGeom prst="rect">
            <a:avLst/>
          </a:prstGeom>
          <a:solidFill>
            <a:srgbClr val="9A75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Work is explicitly launched on the device.</a:t>
            </a:r>
          </a:p>
        </p:txBody>
      </p:sp>
      <p:sp>
        <p:nvSpPr>
          <p:cNvPr id="10" name="Rectangle 9">
            <a:extLst>
              <a:ext uri="{FF2B5EF4-FFF2-40B4-BE49-F238E27FC236}">
                <a16:creationId xmlns:a16="http://schemas.microsoft.com/office/drawing/2014/main" id="{21D2D434-FBE4-2E29-B589-AC058FA5B3D8}"/>
              </a:ext>
            </a:extLst>
          </p:cNvPr>
          <p:cNvSpPr/>
          <p:nvPr/>
        </p:nvSpPr>
        <p:spPr>
          <a:xfrm>
            <a:off x="2647602" y="723900"/>
            <a:ext cx="2627784" cy="914400"/>
          </a:xfrm>
          <a:prstGeom prst="rect">
            <a:avLst/>
          </a:prstGeom>
          <a:solidFill>
            <a:srgbClr val="9A75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Execution starts on the host.</a:t>
            </a:r>
          </a:p>
        </p:txBody>
      </p:sp>
    </p:spTree>
    <p:extLst>
      <p:ext uri="{BB962C8B-B14F-4D97-AF65-F5344CB8AC3E}">
        <p14:creationId xmlns:p14="http://schemas.microsoft.com/office/powerpoint/2010/main" val="8991868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52E39A-3C85-78E4-22AA-22DCCCEA3EC1}"/>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BA5302E-791B-E889-2352-6D702A77DE6B}"/>
              </a:ext>
            </a:extLst>
          </p:cNvPr>
          <p:cNvSpPr>
            <a:spLocks noGrp="1"/>
          </p:cNvSpPr>
          <p:nvPr>
            <p:ph type="sldNum" sz="quarter" idx="11"/>
          </p:nvPr>
        </p:nvSpPr>
        <p:spPr/>
        <p:txBody>
          <a:bodyPr/>
          <a:lstStyle/>
          <a:p>
            <a:fld id="{27D56BB5-3061-446C-8933-086D56C9C75B}" type="slidenum">
              <a:rPr lang="en-US" smtClean="0"/>
              <a:t>26</a:t>
            </a:fld>
            <a:endParaRPr lang="en-US"/>
          </a:p>
        </p:txBody>
      </p:sp>
      <p:sp>
        <p:nvSpPr>
          <p:cNvPr id="4" name="Footer Placeholder 3">
            <a:extLst>
              <a:ext uri="{FF2B5EF4-FFF2-40B4-BE49-F238E27FC236}">
                <a16:creationId xmlns:a16="http://schemas.microsoft.com/office/drawing/2014/main" id="{21F0D02D-EF4B-BFB1-FCCD-D4DB26E6CE0F}"/>
              </a:ext>
            </a:extLst>
          </p:cNvPr>
          <p:cNvSpPr>
            <a:spLocks noGrp="1"/>
          </p:cNvSpPr>
          <p:nvPr>
            <p:ph type="ftr" sz="quarter" idx="12"/>
          </p:nvPr>
        </p:nvSpPr>
        <p:spPr/>
        <p:txBody>
          <a:bodyPr/>
          <a:lstStyle/>
          <a:p>
            <a:r>
              <a:rPr lang="en-US"/>
              <a:t>Copyright (C) 2026 NVIDIA</a:t>
            </a:r>
            <a:endParaRPr lang="en-US" dirty="0"/>
          </a:p>
        </p:txBody>
      </p:sp>
      <p:sp>
        <p:nvSpPr>
          <p:cNvPr id="5" name="Rectangle: Rounded Corners 4">
            <a:extLst>
              <a:ext uri="{FF2B5EF4-FFF2-40B4-BE49-F238E27FC236}">
                <a16:creationId xmlns:a16="http://schemas.microsoft.com/office/drawing/2014/main" id="{957C17C6-235B-B2B4-37B2-4C410D4F2E58}"/>
              </a:ext>
            </a:extLst>
          </p:cNvPr>
          <p:cNvSpPr/>
          <p:nvPr/>
        </p:nvSpPr>
        <p:spPr>
          <a:xfrm>
            <a:off x="1206500" y="1076004"/>
            <a:ext cx="3069774" cy="2886335"/>
          </a:xfrm>
          <a:prstGeom prst="roundRect">
            <a:avLst/>
          </a:prstGeom>
          <a:solidFill>
            <a:srgbClr val="0091BD"/>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274320" rtlCol="0" anchor="t" anchorCtr="0"/>
          <a:lstStyle/>
          <a:p>
            <a:r>
              <a:rPr lang="en-US" sz="3200" dirty="0">
                <a:latin typeface="+mj-lt"/>
              </a:rPr>
              <a:t>CPU</a:t>
            </a:r>
          </a:p>
        </p:txBody>
      </p:sp>
      <p:sp>
        <p:nvSpPr>
          <p:cNvPr id="7" name="Rectangle 6">
            <a:extLst>
              <a:ext uri="{FF2B5EF4-FFF2-40B4-BE49-F238E27FC236}">
                <a16:creationId xmlns:a16="http://schemas.microsoft.com/office/drawing/2014/main" id="{FFD8AB39-3F18-5BA5-7275-BD017098934C}"/>
              </a:ext>
            </a:extLst>
          </p:cNvPr>
          <p:cNvSpPr/>
          <p:nvPr/>
        </p:nvSpPr>
        <p:spPr>
          <a:xfrm>
            <a:off x="1565730" y="2111711"/>
            <a:ext cx="2351315" cy="1477328"/>
          </a:xfrm>
          <a:prstGeom prst="rect">
            <a:avLst/>
          </a:prstGeom>
          <a:solidFill>
            <a:schemeClr val="bg2">
              <a:lumMod val="50000"/>
            </a:schemeClr>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en-US" dirty="0">
                <a:latin typeface="Consolas" panose="020B0609020204030204" pitchFamily="49" charset="0"/>
              </a:rPr>
              <a:t>int main()</a:t>
            </a:r>
          </a:p>
          <a:p>
            <a:r>
              <a:rPr lang="en-US" dirty="0">
                <a:latin typeface="Consolas" panose="020B0609020204030204" pitchFamily="49" charset="0"/>
              </a:rPr>
              <a:t>{</a:t>
            </a:r>
          </a:p>
          <a:p>
            <a:r>
              <a:rPr lang="en-US" dirty="0">
                <a:latin typeface="Consolas" panose="020B0609020204030204" pitchFamily="49" charset="0"/>
              </a:rPr>
              <a:t>  a();</a:t>
            </a:r>
          </a:p>
          <a:p>
            <a:r>
              <a:rPr lang="en-US" dirty="0">
                <a:latin typeface="Consolas" panose="020B0609020204030204" pitchFamily="49" charset="0"/>
              </a:rPr>
              <a:t>  launch(</a:t>
            </a:r>
            <a:r>
              <a:rPr lang="en-US" dirty="0" err="1">
                <a:latin typeface="Consolas" panose="020B0609020204030204" pitchFamily="49" charset="0"/>
              </a:rPr>
              <a:t>gpu</a:t>
            </a:r>
            <a:r>
              <a:rPr lang="en-US" dirty="0">
                <a:latin typeface="Consolas" panose="020B0609020204030204" pitchFamily="49" charset="0"/>
              </a:rPr>
              <a:t>, b);</a:t>
            </a:r>
          </a:p>
          <a:p>
            <a:r>
              <a:rPr lang="en-US" dirty="0">
                <a:latin typeface="Consolas" panose="020B0609020204030204" pitchFamily="49" charset="0"/>
              </a:rPr>
              <a:t>}</a:t>
            </a:r>
          </a:p>
        </p:txBody>
      </p:sp>
      <p:sp>
        <p:nvSpPr>
          <p:cNvPr id="8" name="Rectangle: Rounded Corners 7">
            <a:extLst>
              <a:ext uri="{FF2B5EF4-FFF2-40B4-BE49-F238E27FC236}">
                <a16:creationId xmlns:a16="http://schemas.microsoft.com/office/drawing/2014/main" id="{5D92C8D8-A673-DA60-F0B7-A0B0CCF12AB8}"/>
              </a:ext>
            </a:extLst>
          </p:cNvPr>
          <p:cNvSpPr/>
          <p:nvPr/>
        </p:nvSpPr>
        <p:spPr>
          <a:xfrm>
            <a:off x="5038274" y="2088378"/>
            <a:ext cx="4234544" cy="2601684"/>
          </a:xfrm>
          <a:prstGeom prst="roundRect">
            <a:avLst/>
          </a:prstGeom>
          <a:solidFill>
            <a:srgbClr val="76B9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sz="3200" dirty="0">
                <a:latin typeface="+mj-lt"/>
              </a:rPr>
              <a:t>GPU</a:t>
            </a:r>
          </a:p>
        </p:txBody>
      </p:sp>
      <p:sp>
        <p:nvSpPr>
          <p:cNvPr id="9" name="TextBox 8">
            <a:extLst>
              <a:ext uri="{FF2B5EF4-FFF2-40B4-BE49-F238E27FC236}">
                <a16:creationId xmlns:a16="http://schemas.microsoft.com/office/drawing/2014/main" id="{FA0E7040-1012-2D73-072F-043586D75533}"/>
              </a:ext>
            </a:extLst>
          </p:cNvPr>
          <p:cNvSpPr txBox="1"/>
          <p:nvPr/>
        </p:nvSpPr>
        <p:spPr>
          <a:xfrm>
            <a:off x="5525824" y="762999"/>
            <a:ext cx="4234544" cy="86793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lnSpc>
                <a:spcPct val="90000"/>
              </a:lnSpc>
            </a:pPr>
            <a:r>
              <a:rPr lang="en-US" sz="2800" dirty="0">
                <a:solidFill>
                  <a:schemeClr val="tx1"/>
                </a:solidFill>
              </a:rPr>
              <a:t>Transitions between</a:t>
            </a:r>
          </a:p>
          <a:p>
            <a:pPr algn="ctr">
              <a:lnSpc>
                <a:spcPct val="90000"/>
              </a:lnSpc>
            </a:pPr>
            <a:r>
              <a:rPr lang="en-US" sz="2800" dirty="0">
                <a:solidFill>
                  <a:schemeClr val="tx1"/>
                </a:solidFill>
              </a:rPr>
              <a:t>host and device are explicit.</a:t>
            </a:r>
          </a:p>
        </p:txBody>
      </p:sp>
      <p:sp>
        <p:nvSpPr>
          <p:cNvPr id="10" name="Rectangle 9">
            <a:extLst>
              <a:ext uri="{FF2B5EF4-FFF2-40B4-BE49-F238E27FC236}">
                <a16:creationId xmlns:a16="http://schemas.microsoft.com/office/drawing/2014/main" id="{A9B6323A-BA82-CC5D-1448-D679A4B1F735}"/>
              </a:ext>
            </a:extLst>
          </p:cNvPr>
          <p:cNvSpPr/>
          <p:nvPr/>
        </p:nvSpPr>
        <p:spPr>
          <a:xfrm>
            <a:off x="5385860" y="2921287"/>
            <a:ext cx="1534886" cy="1200329"/>
          </a:xfrm>
          <a:prstGeom prst="rect">
            <a:avLst/>
          </a:prstGeom>
          <a:solidFill>
            <a:schemeClr val="bg2">
              <a:lumMod val="50000"/>
            </a:schemeClr>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en-US" dirty="0">
                <a:latin typeface="Consolas" panose="020B0609020204030204" pitchFamily="49" charset="0"/>
              </a:rPr>
              <a:t>__device__ </a:t>
            </a:r>
          </a:p>
          <a:p>
            <a:r>
              <a:rPr lang="en-US" dirty="0">
                <a:latin typeface="Consolas" panose="020B0609020204030204" pitchFamily="49" charset="0"/>
              </a:rPr>
              <a:t>void b() {</a:t>
            </a:r>
          </a:p>
          <a:p>
            <a:r>
              <a:rPr lang="en-US" dirty="0">
                <a:latin typeface="Consolas" panose="020B0609020204030204" pitchFamily="49" charset="0"/>
              </a:rPr>
              <a:t>  c();</a:t>
            </a:r>
          </a:p>
          <a:p>
            <a:r>
              <a:rPr lang="en-US" dirty="0">
                <a:latin typeface="Consolas" panose="020B0609020204030204" pitchFamily="49" charset="0"/>
              </a:rPr>
              <a:t>}</a:t>
            </a:r>
          </a:p>
        </p:txBody>
      </p:sp>
      <p:sp>
        <p:nvSpPr>
          <p:cNvPr id="11" name="Rectangle 10">
            <a:extLst>
              <a:ext uri="{FF2B5EF4-FFF2-40B4-BE49-F238E27FC236}">
                <a16:creationId xmlns:a16="http://schemas.microsoft.com/office/drawing/2014/main" id="{866D6E43-734C-C2E6-082E-CE7F5907060F}"/>
              </a:ext>
            </a:extLst>
          </p:cNvPr>
          <p:cNvSpPr/>
          <p:nvPr/>
        </p:nvSpPr>
        <p:spPr>
          <a:xfrm>
            <a:off x="7390346" y="3196807"/>
            <a:ext cx="1534886" cy="1200329"/>
          </a:xfrm>
          <a:prstGeom prst="rect">
            <a:avLst/>
          </a:prstGeom>
          <a:solidFill>
            <a:schemeClr val="bg2">
              <a:lumMod val="50000"/>
            </a:schemeClr>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en-US" dirty="0">
                <a:latin typeface="Consolas" panose="020B0609020204030204" pitchFamily="49" charset="0"/>
              </a:rPr>
              <a:t>__device__ </a:t>
            </a:r>
          </a:p>
          <a:p>
            <a:r>
              <a:rPr lang="en-US" dirty="0">
                <a:latin typeface="Consolas" panose="020B0609020204030204" pitchFamily="49" charset="0"/>
              </a:rPr>
              <a:t>void c() {</a:t>
            </a:r>
          </a:p>
          <a:p>
            <a:r>
              <a:rPr lang="en-US" dirty="0">
                <a:latin typeface="Consolas" panose="020B0609020204030204" pitchFamily="49" charset="0"/>
              </a:rPr>
              <a:t>  …</a:t>
            </a:r>
          </a:p>
          <a:p>
            <a:r>
              <a:rPr lang="en-US" dirty="0">
                <a:latin typeface="Consolas" panose="020B0609020204030204" pitchFamily="49" charset="0"/>
              </a:rPr>
              <a:t>}</a:t>
            </a:r>
          </a:p>
        </p:txBody>
      </p:sp>
      <p:sp>
        <p:nvSpPr>
          <p:cNvPr id="12" name="Rectangle 11">
            <a:extLst>
              <a:ext uri="{FF2B5EF4-FFF2-40B4-BE49-F238E27FC236}">
                <a16:creationId xmlns:a16="http://schemas.microsoft.com/office/drawing/2014/main" id="{3D12EE38-0FB2-9497-39E4-E3865E6D491C}"/>
              </a:ext>
            </a:extLst>
          </p:cNvPr>
          <p:cNvSpPr/>
          <p:nvPr/>
        </p:nvSpPr>
        <p:spPr>
          <a:xfrm>
            <a:off x="2647602" y="723900"/>
            <a:ext cx="2627784" cy="914400"/>
          </a:xfrm>
          <a:prstGeom prst="rect">
            <a:avLst/>
          </a:prstGeom>
          <a:solidFill>
            <a:srgbClr val="9A75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Execution starts on the host.</a:t>
            </a:r>
          </a:p>
        </p:txBody>
      </p:sp>
      <p:sp>
        <p:nvSpPr>
          <p:cNvPr id="14" name="Rectangle 13">
            <a:extLst>
              <a:ext uri="{FF2B5EF4-FFF2-40B4-BE49-F238E27FC236}">
                <a16:creationId xmlns:a16="http://schemas.microsoft.com/office/drawing/2014/main" id="{E99F052F-5497-9BEF-FD06-799C88A95647}"/>
              </a:ext>
            </a:extLst>
          </p:cNvPr>
          <p:cNvSpPr/>
          <p:nvPr/>
        </p:nvSpPr>
        <p:spPr>
          <a:xfrm>
            <a:off x="5563477" y="4529590"/>
            <a:ext cx="4049446" cy="914400"/>
          </a:xfrm>
          <a:prstGeom prst="rect">
            <a:avLst/>
          </a:prstGeom>
          <a:solidFill>
            <a:srgbClr val="9A75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Functions invoked on the device stay on the device.</a:t>
            </a:r>
          </a:p>
        </p:txBody>
      </p:sp>
      <p:cxnSp>
        <p:nvCxnSpPr>
          <p:cNvPr id="17" name="Straight Arrow Connector 16">
            <a:extLst>
              <a:ext uri="{FF2B5EF4-FFF2-40B4-BE49-F238E27FC236}">
                <a16:creationId xmlns:a16="http://schemas.microsoft.com/office/drawing/2014/main" id="{CE063BE9-E370-D52B-C174-BA0875E16B36}"/>
              </a:ext>
            </a:extLst>
          </p:cNvPr>
          <p:cNvCxnSpPr>
            <a:cxnSpLocks/>
          </p:cNvCxnSpPr>
          <p:nvPr/>
        </p:nvCxnSpPr>
        <p:spPr>
          <a:xfrm flipH="1">
            <a:off x="2264229" y="2458221"/>
            <a:ext cx="400958" cy="283029"/>
          </a:xfrm>
          <a:prstGeom prst="straightConnector1">
            <a:avLst/>
          </a:prstGeom>
          <a:ln w="50800" cap="rnd">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Rectangle: Rounded Corners 18">
            <a:extLst>
              <a:ext uri="{FF2B5EF4-FFF2-40B4-BE49-F238E27FC236}">
                <a16:creationId xmlns:a16="http://schemas.microsoft.com/office/drawing/2014/main" id="{6BA443BE-D62C-7BCF-788F-5DBEDBAB4D22}"/>
              </a:ext>
            </a:extLst>
          </p:cNvPr>
          <p:cNvSpPr/>
          <p:nvPr/>
        </p:nvSpPr>
        <p:spPr>
          <a:xfrm>
            <a:off x="1849270" y="2990317"/>
            <a:ext cx="1977561" cy="301752"/>
          </a:xfrm>
          <a:prstGeom prst="roundRect">
            <a:avLst/>
          </a:prstGeom>
          <a:noFill/>
          <a:ln w="38100" cap="rnd">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Arrow Connector 23">
            <a:extLst>
              <a:ext uri="{FF2B5EF4-FFF2-40B4-BE49-F238E27FC236}">
                <a16:creationId xmlns:a16="http://schemas.microsoft.com/office/drawing/2014/main" id="{A0617BC6-EA94-9F16-086E-D19ED8CF755E}"/>
              </a:ext>
            </a:extLst>
          </p:cNvPr>
          <p:cNvCxnSpPr>
            <a:cxnSpLocks/>
          </p:cNvCxnSpPr>
          <p:nvPr/>
        </p:nvCxnSpPr>
        <p:spPr>
          <a:xfrm>
            <a:off x="6239442" y="3682308"/>
            <a:ext cx="1216152" cy="0"/>
          </a:xfrm>
          <a:prstGeom prst="straightConnector1">
            <a:avLst/>
          </a:prstGeom>
          <a:ln w="50800" cap="rnd">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39D2ADCD-18E7-D737-7E8C-444E987AE6D5}"/>
              </a:ext>
            </a:extLst>
          </p:cNvPr>
          <p:cNvSpPr/>
          <p:nvPr/>
        </p:nvSpPr>
        <p:spPr>
          <a:xfrm>
            <a:off x="1452161" y="3797754"/>
            <a:ext cx="3722006" cy="914400"/>
          </a:xfrm>
          <a:prstGeom prst="rect">
            <a:avLst/>
          </a:prstGeom>
          <a:solidFill>
            <a:srgbClr val="9A75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Work is explicitly launched on the device.</a:t>
            </a:r>
          </a:p>
        </p:txBody>
      </p:sp>
      <p:cxnSp>
        <p:nvCxnSpPr>
          <p:cNvPr id="18" name="Straight Arrow Connector 17">
            <a:extLst>
              <a:ext uri="{FF2B5EF4-FFF2-40B4-BE49-F238E27FC236}">
                <a16:creationId xmlns:a16="http://schemas.microsoft.com/office/drawing/2014/main" id="{B45A68B5-BEE8-F1FB-ECB6-5B87D804E735}"/>
              </a:ext>
            </a:extLst>
          </p:cNvPr>
          <p:cNvCxnSpPr>
            <a:cxnSpLocks/>
          </p:cNvCxnSpPr>
          <p:nvPr/>
        </p:nvCxnSpPr>
        <p:spPr>
          <a:xfrm>
            <a:off x="3900124" y="3141193"/>
            <a:ext cx="1559606" cy="257327"/>
          </a:xfrm>
          <a:prstGeom prst="straightConnector1">
            <a:avLst/>
          </a:prstGeom>
          <a:ln w="50800" cap="rnd">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8639260"/>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F0904A-A9FB-2D00-E7BD-9160D0DEA5F3}"/>
            </a:ext>
          </a:extLst>
        </p:cNvPr>
        <p:cNvGrpSpPr/>
        <p:nvPr/>
      </p:nvGrpSpPr>
      <p:grpSpPr>
        <a:xfrm>
          <a:off x="0" y="0"/>
          <a:ext cx="0" cy="0"/>
          <a:chOff x="0" y="0"/>
          <a:chExt cx="0" cy="0"/>
        </a:xfrm>
      </p:grpSpPr>
      <p:sp>
        <p:nvSpPr>
          <p:cNvPr id="6" name="Content Placeholder 5">
            <a:extLst>
              <a:ext uri="{FF2B5EF4-FFF2-40B4-BE49-F238E27FC236}">
                <a16:creationId xmlns:a16="http://schemas.microsoft.com/office/drawing/2014/main" id="{7C771989-865B-A5F0-3938-0C7F5EC7B756}"/>
              </a:ext>
            </a:extLst>
          </p:cNvPr>
          <p:cNvSpPr>
            <a:spLocks noGrp="1"/>
          </p:cNvSpPr>
          <p:nvPr>
            <p:ph idx="1"/>
          </p:nvPr>
        </p:nvSpPr>
        <p:spPr>
          <a:xfrm>
            <a:off x="516750" y="825500"/>
            <a:ext cx="9948672" cy="4524315"/>
          </a:xfrm>
        </p:spPr>
        <p:txBody>
          <a:bodyPr anchor="t" anchorCtr="0">
            <a:spAutoFit/>
          </a:bodyPr>
          <a:lstStyle/>
          <a:p>
            <a:r>
              <a:rPr lang="en-US" sz="1800" dirty="0"/>
              <a:t>int steps = 3;</a:t>
            </a:r>
          </a:p>
          <a:p>
            <a:r>
              <a:rPr lang="en-US" sz="1800" dirty="0"/>
              <a:t>float k = 0.5;</a:t>
            </a:r>
          </a:p>
          <a:p>
            <a:r>
              <a:rPr lang="en-US" sz="1800" dirty="0"/>
              <a:t>float </a:t>
            </a:r>
            <a:r>
              <a:rPr lang="en-US" sz="1800" dirty="0" err="1"/>
              <a:t>ambient_temp</a:t>
            </a:r>
            <a:r>
              <a:rPr lang="en-US" sz="1800" dirty="0"/>
              <a:t> = 20;</a:t>
            </a:r>
          </a:p>
          <a:p>
            <a:r>
              <a:rPr lang="en-US" sz="1800" dirty="0"/>
              <a:t>std::vector&lt;float&gt; cups{42, 24, 50};</a:t>
            </a:r>
          </a:p>
          <a:p>
            <a:r>
              <a:rPr lang="en-US" sz="1800" dirty="0"/>
              <a:t> </a:t>
            </a:r>
          </a:p>
          <a:p>
            <a:r>
              <a:rPr lang="en-US" sz="1800" dirty="0"/>
              <a:t>auto op = [=] </a:t>
            </a:r>
            <a:r>
              <a:rPr lang="en-US" sz="1800" dirty="0">
                <a:solidFill>
                  <a:srgbClr val="0091BD"/>
                </a:solidFill>
              </a:rPr>
              <a:t>__host__</a:t>
            </a:r>
            <a:r>
              <a:rPr lang="en-US" sz="1800" dirty="0"/>
              <a:t> </a:t>
            </a:r>
            <a:r>
              <a:rPr lang="en-US" sz="1800" dirty="0">
                <a:solidFill>
                  <a:srgbClr val="76B900"/>
                </a:solidFill>
              </a:rPr>
              <a:t>__device__</a:t>
            </a:r>
            <a:r>
              <a:rPr lang="en-US" sz="1800" dirty="0"/>
              <a:t> (float t) {</a:t>
            </a:r>
          </a:p>
          <a:p>
            <a:r>
              <a:rPr lang="en-US" sz="1800" dirty="0"/>
              <a:t>  float diff = </a:t>
            </a:r>
            <a:r>
              <a:rPr lang="en-US" sz="1800" dirty="0" err="1"/>
              <a:t>ambient_temp</a:t>
            </a:r>
            <a:r>
              <a:rPr lang="en-US" sz="1800" dirty="0"/>
              <a:t> - t;</a:t>
            </a:r>
          </a:p>
          <a:p>
            <a:r>
              <a:rPr lang="en-US" sz="1800" dirty="0"/>
              <a:t>  return t + k * diff;</a:t>
            </a:r>
          </a:p>
          <a:p>
            <a:r>
              <a:rPr lang="en-US" sz="1800" dirty="0"/>
              <a:t>};</a:t>
            </a:r>
          </a:p>
          <a:p>
            <a:r>
              <a:rPr lang="en-US" sz="1800" dirty="0"/>
              <a:t> </a:t>
            </a:r>
          </a:p>
          <a:p>
            <a:r>
              <a:rPr lang="en-US" sz="1800" dirty="0"/>
              <a:t>for (int step : std::views::iota(0, steps)) </a:t>
            </a:r>
          </a:p>
          <a:p>
            <a:r>
              <a:rPr lang="en-US" sz="1800" dirty="0"/>
              <a:t>{</a:t>
            </a:r>
          </a:p>
          <a:p>
            <a:r>
              <a:rPr lang="en-US" sz="1800" dirty="0"/>
              <a:t>  std::</a:t>
            </a:r>
            <a:r>
              <a:rPr lang="en-US" sz="1800" dirty="0" err="1"/>
              <a:t>println</a:t>
            </a:r>
            <a:r>
              <a:rPr lang="en-US" sz="1800" dirty="0"/>
              <a:t>("{} {}", step, cups);</a:t>
            </a:r>
          </a:p>
          <a:p>
            <a:r>
              <a:rPr lang="en-US" sz="1800" b="1" dirty="0">
                <a:solidFill>
                  <a:srgbClr val="FFC000"/>
                </a:solidFill>
              </a:rPr>
              <a:t>  std::transform(</a:t>
            </a:r>
            <a:r>
              <a:rPr lang="en-US" sz="1800" b="1" dirty="0" err="1">
                <a:solidFill>
                  <a:srgbClr val="FFC000"/>
                </a:solidFill>
              </a:rPr>
              <a:t>cups.begin</a:t>
            </a:r>
            <a:r>
              <a:rPr lang="en-US" sz="1800" b="1" dirty="0">
                <a:solidFill>
                  <a:srgbClr val="FFC000"/>
                </a:solidFill>
              </a:rPr>
              <a:t>(), </a:t>
            </a:r>
            <a:r>
              <a:rPr lang="en-US" sz="1800" b="1" dirty="0" err="1">
                <a:solidFill>
                  <a:srgbClr val="FFC000"/>
                </a:solidFill>
              </a:rPr>
              <a:t>cups.end</a:t>
            </a:r>
            <a:r>
              <a:rPr lang="en-US" sz="1800" b="1" dirty="0">
                <a:solidFill>
                  <a:srgbClr val="FFC000"/>
                </a:solidFill>
              </a:rPr>
              <a:t>(), </a:t>
            </a:r>
          </a:p>
          <a:p>
            <a:r>
              <a:rPr lang="en-US" sz="1800" b="1" dirty="0">
                <a:solidFill>
                  <a:srgbClr val="FFC000"/>
                </a:solidFill>
              </a:rPr>
              <a:t>                 </a:t>
            </a:r>
            <a:r>
              <a:rPr lang="en-US" sz="1800" b="1" dirty="0" err="1">
                <a:solidFill>
                  <a:srgbClr val="FFC000"/>
                </a:solidFill>
              </a:rPr>
              <a:t>cups.begin</a:t>
            </a:r>
            <a:r>
              <a:rPr lang="en-US" sz="1800" b="1" dirty="0">
                <a:solidFill>
                  <a:srgbClr val="FFC000"/>
                </a:solidFill>
              </a:rPr>
              <a:t>(), op);</a:t>
            </a:r>
          </a:p>
          <a:p>
            <a:r>
              <a:rPr lang="en-US" sz="1800" dirty="0"/>
              <a:t>}</a:t>
            </a:r>
          </a:p>
        </p:txBody>
      </p:sp>
      <p:sp>
        <p:nvSpPr>
          <p:cNvPr id="4" name="Footer Placeholder 3">
            <a:extLst>
              <a:ext uri="{FF2B5EF4-FFF2-40B4-BE49-F238E27FC236}">
                <a16:creationId xmlns:a16="http://schemas.microsoft.com/office/drawing/2014/main" id="{F075E7E5-D27C-7CB7-5A47-613513546784}"/>
              </a:ext>
            </a:extLst>
          </p:cNvPr>
          <p:cNvSpPr>
            <a:spLocks noGrp="1"/>
          </p:cNvSpPr>
          <p:nvPr>
            <p:ph type="ftr" sz="quarter" idx="12"/>
          </p:nvPr>
        </p:nvSpPr>
        <p:spPr/>
        <p:txBody>
          <a:bodyPr/>
          <a:lstStyle/>
          <a:p>
            <a:r>
              <a:rPr lang="en-US"/>
              <a:t>Copyright (C) 2026 NVIDIA</a:t>
            </a:r>
            <a:endParaRPr lang="en-US" dirty="0"/>
          </a:p>
        </p:txBody>
      </p:sp>
      <p:sp>
        <p:nvSpPr>
          <p:cNvPr id="2" name="Slide Number Placeholder 1">
            <a:extLst>
              <a:ext uri="{FF2B5EF4-FFF2-40B4-BE49-F238E27FC236}">
                <a16:creationId xmlns:a16="http://schemas.microsoft.com/office/drawing/2014/main" id="{283114DD-D782-C637-915B-E0FFAB7D0FCC}"/>
              </a:ext>
            </a:extLst>
          </p:cNvPr>
          <p:cNvSpPr>
            <a:spLocks noGrp="1"/>
          </p:cNvSpPr>
          <p:nvPr>
            <p:ph type="sldNum" sz="quarter" idx="11"/>
          </p:nvPr>
        </p:nvSpPr>
        <p:spPr/>
        <p:txBody>
          <a:bodyPr/>
          <a:lstStyle/>
          <a:p>
            <a:fld id="{27D56BB5-3061-446C-8933-086D56C9C75B}" type="slidenum">
              <a:rPr lang="en-US" smtClean="0"/>
              <a:t>27</a:t>
            </a:fld>
            <a:endParaRPr lang="en-US"/>
          </a:p>
        </p:txBody>
      </p:sp>
    </p:spTree>
    <p:extLst>
      <p:ext uri="{BB962C8B-B14F-4D97-AF65-F5344CB8AC3E}">
        <p14:creationId xmlns:p14="http://schemas.microsoft.com/office/powerpoint/2010/main" val="4762299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1EB492-44C1-AD43-3221-5E698512310A}"/>
            </a:ext>
          </a:extLst>
        </p:cNvPr>
        <p:cNvGrpSpPr/>
        <p:nvPr/>
      </p:nvGrpSpPr>
      <p:grpSpPr>
        <a:xfrm>
          <a:off x="0" y="0"/>
          <a:ext cx="0" cy="0"/>
          <a:chOff x="0" y="0"/>
          <a:chExt cx="0" cy="0"/>
        </a:xfrm>
      </p:grpSpPr>
      <p:sp>
        <p:nvSpPr>
          <p:cNvPr id="6" name="Content Placeholder 5">
            <a:extLst>
              <a:ext uri="{FF2B5EF4-FFF2-40B4-BE49-F238E27FC236}">
                <a16:creationId xmlns:a16="http://schemas.microsoft.com/office/drawing/2014/main" id="{5329825F-C8AB-0C30-0EB7-03F9CF8E952B}"/>
              </a:ext>
            </a:extLst>
          </p:cNvPr>
          <p:cNvSpPr>
            <a:spLocks noGrp="1"/>
          </p:cNvSpPr>
          <p:nvPr>
            <p:ph idx="1"/>
          </p:nvPr>
        </p:nvSpPr>
        <p:spPr>
          <a:xfrm>
            <a:off x="516750" y="825500"/>
            <a:ext cx="9948672" cy="4524315"/>
          </a:xfrm>
        </p:spPr>
        <p:txBody>
          <a:bodyPr anchor="t" anchorCtr="0">
            <a:spAutoFit/>
          </a:bodyPr>
          <a:lstStyle/>
          <a:p>
            <a:r>
              <a:rPr lang="en-US" sz="1800" dirty="0"/>
              <a:t>int steps = 3;</a:t>
            </a:r>
          </a:p>
          <a:p>
            <a:r>
              <a:rPr lang="en-US" sz="1800" dirty="0"/>
              <a:t>float k = 0.5;</a:t>
            </a:r>
          </a:p>
          <a:p>
            <a:r>
              <a:rPr lang="en-US" sz="1800" dirty="0"/>
              <a:t>float </a:t>
            </a:r>
            <a:r>
              <a:rPr lang="en-US" sz="1800" dirty="0" err="1"/>
              <a:t>ambient_temp</a:t>
            </a:r>
            <a:r>
              <a:rPr lang="en-US" sz="1800" dirty="0"/>
              <a:t> = 20;</a:t>
            </a:r>
          </a:p>
          <a:p>
            <a:r>
              <a:rPr lang="en-US" sz="1800" dirty="0"/>
              <a:t>std::vector&lt;float&gt; cups{42, 24, 50};</a:t>
            </a:r>
          </a:p>
          <a:p>
            <a:r>
              <a:rPr lang="en-US" sz="1800" dirty="0"/>
              <a:t> </a:t>
            </a:r>
          </a:p>
          <a:p>
            <a:r>
              <a:rPr lang="en-US" sz="1800" dirty="0"/>
              <a:t>auto op = [=] </a:t>
            </a:r>
            <a:r>
              <a:rPr lang="en-US" sz="1800" dirty="0">
                <a:solidFill>
                  <a:srgbClr val="0091BD"/>
                </a:solidFill>
              </a:rPr>
              <a:t>__host__</a:t>
            </a:r>
            <a:r>
              <a:rPr lang="en-US" sz="1800" dirty="0"/>
              <a:t> </a:t>
            </a:r>
            <a:r>
              <a:rPr lang="en-US" sz="1800" dirty="0">
                <a:solidFill>
                  <a:srgbClr val="76B900"/>
                </a:solidFill>
              </a:rPr>
              <a:t>__device__</a:t>
            </a:r>
            <a:r>
              <a:rPr lang="en-US" sz="1800" dirty="0"/>
              <a:t> (float t) {</a:t>
            </a:r>
          </a:p>
          <a:p>
            <a:r>
              <a:rPr lang="en-US" sz="1800" dirty="0"/>
              <a:t>  float diff = </a:t>
            </a:r>
            <a:r>
              <a:rPr lang="en-US" sz="1800" dirty="0" err="1"/>
              <a:t>ambient_temp</a:t>
            </a:r>
            <a:r>
              <a:rPr lang="en-US" sz="1800" dirty="0"/>
              <a:t> - t;</a:t>
            </a:r>
          </a:p>
          <a:p>
            <a:r>
              <a:rPr lang="en-US" sz="1800" dirty="0"/>
              <a:t>  return t + k * diff;</a:t>
            </a:r>
          </a:p>
          <a:p>
            <a:r>
              <a:rPr lang="en-US" sz="1800" dirty="0"/>
              <a:t>};</a:t>
            </a:r>
          </a:p>
          <a:p>
            <a:r>
              <a:rPr lang="en-US" sz="1800" dirty="0"/>
              <a:t> </a:t>
            </a:r>
          </a:p>
          <a:p>
            <a:r>
              <a:rPr lang="en-US" sz="1800" dirty="0"/>
              <a:t>for (int step : std::views::iota(0, steps)) </a:t>
            </a:r>
          </a:p>
          <a:p>
            <a:r>
              <a:rPr lang="en-US" sz="1800" dirty="0"/>
              <a:t>{</a:t>
            </a:r>
          </a:p>
          <a:p>
            <a:r>
              <a:rPr lang="en-US" sz="1800" dirty="0"/>
              <a:t>  std::</a:t>
            </a:r>
            <a:r>
              <a:rPr lang="en-US" sz="1800" dirty="0" err="1"/>
              <a:t>println</a:t>
            </a:r>
            <a:r>
              <a:rPr lang="en-US" sz="1800" dirty="0"/>
              <a:t>("{} {}", step, cups);</a:t>
            </a:r>
          </a:p>
          <a:p>
            <a:r>
              <a:rPr lang="en-US" sz="1800" b="1" dirty="0"/>
              <a:t>  </a:t>
            </a:r>
            <a:r>
              <a:rPr lang="en-US" sz="1800" b="1" dirty="0">
                <a:solidFill>
                  <a:srgbClr val="76B900"/>
                </a:solidFill>
              </a:rPr>
              <a:t>thrust</a:t>
            </a:r>
            <a:r>
              <a:rPr lang="en-US" sz="1800" b="1" dirty="0">
                <a:solidFill>
                  <a:srgbClr val="FFC000"/>
                </a:solidFill>
              </a:rPr>
              <a:t>::transform(</a:t>
            </a:r>
            <a:r>
              <a:rPr lang="en-US" sz="1800" b="1" dirty="0">
                <a:solidFill>
                  <a:srgbClr val="76B900"/>
                </a:solidFill>
              </a:rPr>
              <a:t>thrust::</a:t>
            </a:r>
            <a:r>
              <a:rPr lang="en-US" sz="1800" b="1" dirty="0" err="1">
                <a:solidFill>
                  <a:srgbClr val="76B900"/>
                </a:solidFill>
              </a:rPr>
              <a:t>cuda</a:t>
            </a:r>
            <a:r>
              <a:rPr lang="en-US" sz="1800" b="1" dirty="0">
                <a:solidFill>
                  <a:srgbClr val="76B900"/>
                </a:solidFill>
              </a:rPr>
              <a:t>::par</a:t>
            </a:r>
            <a:r>
              <a:rPr lang="en-US" sz="1800" b="1" dirty="0">
                <a:solidFill>
                  <a:srgbClr val="FFC000"/>
                </a:solidFill>
              </a:rPr>
              <a:t>, </a:t>
            </a:r>
            <a:r>
              <a:rPr lang="en-US" sz="1800" b="1" dirty="0" err="1">
                <a:solidFill>
                  <a:srgbClr val="FFC000"/>
                </a:solidFill>
              </a:rPr>
              <a:t>cups.begin</a:t>
            </a:r>
            <a:r>
              <a:rPr lang="en-US" sz="1800" b="1" dirty="0">
                <a:solidFill>
                  <a:srgbClr val="FFC000"/>
                </a:solidFill>
              </a:rPr>
              <a:t>(), </a:t>
            </a:r>
            <a:r>
              <a:rPr lang="en-US" sz="1800" b="1" dirty="0" err="1">
                <a:solidFill>
                  <a:srgbClr val="FFC000"/>
                </a:solidFill>
              </a:rPr>
              <a:t>cups.end</a:t>
            </a:r>
            <a:r>
              <a:rPr lang="en-US" sz="1800" b="1" dirty="0">
                <a:solidFill>
                  <a:srgbClr val="FFC000"/>
                </a:solidFill>
              </a:rPr>
              <a:t>(), </a:t>
            </a:r>
          </a:p>
          <a:p>
            <a:r>
              <a:rPr lang="en-US" sz="1800" b="1" dirty="0"/>
              <a:t>                    </a:t>
            </a:r>
            <a:r>
              <a:rPr lang="en-US" sz="1800" b="1" dirty="0" err="1">
                <a:solidFill>
                  <a:srgbClr val="FFC000"/>
                </a:solidFill>
              </a:rPr>
              <a:t>cups.begin</a:t>
            </a:r>
            <a:r>
              <a:rPr lang="en-US" sz="1800" b="1" dirty="0">
                <a:solidFill>
                  <a:srgbClr val="FFC000"/>
                </a:solidFill>
              </a:rPr>
              <a:t>(), op);</a:t>
            </a:r>
          </a:p>
          <a:p>
            <a:r>
              <a:rPr lang="en-US" sz="1800" dirty="0"/>
              <a:t>}</a:t>
            </a:r>
          </a:p>
        </p:txBody>
      </p:sp>
      <p:sp>
        <p:nvSpPr>
          <p:cNvPr id="4" name="Footer Placeholder 3">
            <a:extLst>
              <a:ext uri="{FF2B5EF4-FFF2-40B4-BE49-F238E27FC236}">
                <a16:creationId xmlns:a16="http://schemas.microsoft.com/office/drawing/2014/main" id="{5E4902CC-D863-16EE-5800-B8F83C4E1AA1}"/>
              </a:ext>
            </a:extLst>
          </p:cNvPr>
          <p:cNvSpPr>
            <a:spLocks noGrp="1"/>
          </p:cNvSpPr>
          <p:nvPr>
            <p:ph type="ftr" sz="quarter" idx="12"/>
          </p:nvPr>
        </p:nvSpPr>
        <p:spPr/>
        <p:txBody>
          <a:bodyPr/>
          <a:lstStyle/>
          <a:p>
            <a:r>
              <a:rPr lang="en-US"/>
              <a:t>Copyright (C) 2026 NVIDIA</a:t>
            </a:r>
            <a:endParaRPr lang="en-US" dirty="0"/>
          </a:p>
        </p:txBody>
      </p:sp>
      <p:sp>
        <p:nvSpPr>
          <p:cNvPr id="2" name="Slide Number Placeholder 1">
            <a:extLst>
              <a:ext uri="{FF2B5EF4-FFF2-40B4-BE49-F238E27FC236}">
                <a16:creationId xmlns:a16="http://schemas.microsoft.com/office/drawing/2014/main" id="{5ACE06CE-9290-512C-F0E1-D775F52DBD45}"/>
              </a:ext>
            </a:extLst>
          </p:cNvPr>
          <p:cNvSpPr>
            <a:spLocks noGrp="1"/>
          </p:cNvSpPr>
          <p:nvPr>
            <p:ph type="sldNum" sz="quarter" idx="11"/>
          </p:nvPr>
        </p:nvSpPr>
        <p:spPr/>
        <p:txBody>
          <a:bodyPr/>
          <a:lstStyle/>
          <a:p>
            <a:fld id="{27D56BB5-3061-446C-8933-086D56C9C75B}" type="slidenum">
              <a:rPr lang="en-US" smtClean="0"/>
              <a:t>28</a:t>
            </a:fld>
            <a:endParaRPr lang="en-US"/>
          </a:p>
        </p:txBody>
      </p:sp>
    </p:spTree>
    <p:extLst>
      <p:ext uri="{BB962C8B-B14F-4D97-AF65-F5344CB8AC3E}">
        <p14:creationId xmlns:p14="http://schemas.microsoft.com/office/powerpoint/2010/main" val="1147992622"/>
      </p:ext>
    </p:extLst>
  </p:cSld>
  <p:clrMapOvr>
    <a:masterClrMapping/>
  </p:clrMapOvr>
  <mc:AlternateContent xmlns:mc="http://schemas.openxmlformats.org/markup-compatibility/2006" xmlns:p159="http://schemas.microsoft.com/office/powerpoint/2015/09/main">
    <mc:Choice Requires="p159">
      <p:transition>
        <p159:morph option="byWord"/>
      </p:transition>
    </mc:Choice>
    <mc:Fallback xmlns="">
      <p:transition>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87A555-39EB-E6C9-1057-2618A6045F48}"/>
            </a:ext>
          </a:extLst>
        </p:cNvPr>
        <p:cNvGrpSpPr/>
        <p:nvPr/>
      </p:nvGrpSpPr>
      <p:grpSpPr>
        <a:xfrm>
          <a:off x="0" y="0"/>
          <a:ext cx="0" cy="0"/>
          <a:chOff x="0" y="0"/>
          <a:chExt cx="0" cy="0"/>
        </a:xfrm>
      </p:grpSpPr>
      <p:sp>
        <p:nvSpPr>
          <p:cNvPr id="6" name="Content Placeholder 5">
            <a:extLst>
              <a:ext uri="{FF2B5EF4-FFF2-40B4-BE49-F238E27FC236}">
                <a16:creationId xmlns:a16="http://schemas.microsoft.com/office/drawing/2014/main" id="{D93D5B75-8343-DFF2-DA1F-B0842D1372CF}"/>
              </a:ext>
            </a:extLst>
          </p:cNvPr>
          <p:cNvSpPr>
            <a:spLocks noGrp="1"/>
          </p:cNvSpPr>
          <p:nvPr>
            <p:ph idx="1"/>
          </p:nvPr>
        </p:nvSpPr>
        <p:spPr>
          <a:xfrm>
            <a:off x="516750" y="825500"/>
            <a:ext cx="9948672" cy="4524315"/>
          </a:xfrm>
        </p:spPr>
        <p:txBody>
          <a:bodyPr anchor="t" anchorCtr="0">
            <a:spAutoFit/>
          </a:bodyPr>
          <a:lstStyle/>
          <a:p>
            <a:r>
              <a:rPr lang="en-US" sz="1800" dirty="0"/>
              <a:t>int steps = 3;</a:t>
            </a:r>
          </a:p>
          <a:p>
            <a:r>
              <a:rPr lang="en-US" sz="1800" dirty="0"/>
              <a:t>float k = 0.5;</a:t>
            </a:r>
          </a:p>
          <a:p>
            <a:r>
              <a:rPr lang="en-US" sz="1800" dirty="0"/>
              <a:t>float </a:t>
            </a:r>
            <a:r>
              <a:rPr lang="en-US" sz="1800" dirty="0" err="1"/>
              <a:t>ambient_temp</a:t>
            </a:r>
            <a:r>
              <a:rPr lang="en-US" sz="1800" dirty="0"/>
              <a:t> = 20;</a:t>
            </a:r>
          </a:p>
          <a:p>
            <a:r>
              <a:rPr lang="en-US" sz="1800" b="1" dirty="0">
                <a:solidFill>
                  <a:srgbClr val="76B900"/>
                </a:solidFill>
              </a:rPr>
              <a:t>thrust::</a:t>
            </a:r>
            <a:r>
              <a:rPr lang="en-US" sz="1800" b="1" dirty="0" err="1">
                <a:solidFill>
                  <a:srgbClr val="76B900"/>
                </a:solidFill>
              </a:rPr>
              <a:t>universal_</a:t>
            </a:r>
            <a:r>
              <a:rPr lang="en-US" sz="1800" dirty="0" err="1"/>
              <a:t>vector</a:t>
            </a:r>
            <a:r>
              <a:rPr lang="en-US" sz="1800" dirty="0"/>
              <a:t>&lt;float&gt; cups{42, 24, 50};</a:t>
            </a:r>
          </a:p>
          <a:p>
            <a:r>
              <a:rPr lang="en-US" sz="1800" dirty="0"/>
              <a:t> </a:t>
            </a:r>
          </a:p>
          <a:p>
            <a:r>
              <a:rPr lang="en-US" sz="1800" dirty="0"/>
              <a:t>auto op = [=] </a:t>
            </a:r>
            <a:r>
              <a:rPr lang="en-US" sz="1800" dirty="0">
                <a:solidFill>
                  <a:srgbClr val="0091BD"/>
                </a:solidFill>
              </a:rPr>
              <a:t>__host__</a:t>
            </a:r>
            <a:r>
              <a:rPr lang="en-US" sz="1800" dirty="0"/>
              <a:t> </a:t>
            </a:r>
            <a:r>
              <a:rPr lang="en-US" sz="1800" dirty="0">
                <a:solidFill>
                  <a:srgbClr val="76B900"/>
                </a:solidFill>
              </a:rPr>
              <a:t>__device__</a:t>
            </a:r>
            <a:r>
              <a:rPr lang="en-US" sz="1800" dirty="0"/>
              <a:t> (float t) {</a:t>
            </a:r>
          </a:p>
          <a:p>
            <a:r>
              <a:rPr lang="en-US" sz="1800" dirty="0"/>
              <a:t>  float diff = </a:t>
            </a:r>
            <a:r>
              <a:rPr lang="en-US" sz="1800" dirty="0" err="1"/>
              <a:t>ambient_temp</a:t>
            </a:r>
            <a:r>
              <a:rPr lang="en-US" sz="1800" dirty="0"/>
              <a:t> - t;</a:t>
            </a:r>
          </a:p>
          <a:p>
            <a:r>
              <a:rPr lang="en-US" sz="1800" dirty="0"/>
              <a:t>  return t + k * diff;</a:t>
            </a:r>
          </a:p>
          <a:p>
            <a:r>
              <a:rPr lang="en-US" sz="1800" dirty="0"/>
              <a:t>};</a:t>
            </a:r>
          </a:p>
          <a:p>
            <a:r>
              <a:rPr lang="en-US" sz="1800" dirty="0"/>
              <a:t> </a:t>
            </a:r>
          </a:p>
          <a:p>
            <a:r>
              <a:rPr lang="en-US" sz="1800" dirty="0"/>
              <a:t>for (int step : std::views::iota(0, steps)) </a:t>
            </a:r>
          </a:p>
          <a:p>
            <a:r>
              <a:rPr lang="en-US" sz="1800" dirty="0"/>
              <a:t>{</a:t>
            </a:r>
          </a:p>
          <a:p>
            <a:r>
              <a:rPr lang="en-US" sz="1800" dirty="0"/>
              <a:t>  std::</a:t>
            </a:r>
            <a:r>
              <a:rPr lang="en-US" sz="1800" dirty="0" err="1"/>
              <a:t>println</a:t>
            </a:r>
            <a:r>
              <a:rPr lang="en-US" sz="1800" dirty="0"/>
              <a:t>("{} {}", step, cups);</a:t>
            </a:r>
          </a:p>
          <a:p>
            <a:r>
              <a:rPr lang="en-US" sz="1800" b="1" dirty="0"/>
              <a:t>  </a:t>
            </a:r>
            <a:r>
              <a:rPr lang="en-US" sz="1800" b="1" dirty="0">
                <a:solidFill>
                  <a:srgbClr val="76B900"/>
                </a:solidFill>
              </a:rPr>
              <a:t>thrust::</a:t>
            </a:r>
            <a:r>
              <a:rPr lang="en-US" sz="1800" dirty="0"/>
              <a:t>transform(</a:t>
            </a:r>
            <a:r>
              <a:rPr lang="en-US" sz="1800" b="1" dirty="0">
                <a:solidFill>
                  <a:srgbClr val="76B900"/>
                </a:solidFill>
              </a:rPr>
              <a:t>thrust::</a:t>
            </a:r>
            <a:r>
              <a:rPr lang="en-US" sz="1800" b="1" dirty="0" err="1">
                <a:solidFill>
                  <a:srgbClr val="76B900"/>
                </a:solidFill>
              </a:rPr>
              <a:t>cuda</a:t>
            </a:r>
            <a:r>
              <a:rPr lang="en-US" sz="1800" b="1" dirty="0">
                <a:solidFill>
                  <a:srgbClr val="76B900"/>
                </a:solidFill>
              </a:rPr>
              <a:t>::par</a:t>
            </a:r>
            <a:r>
              <a:rPr lang="en-US" sz="1800" dirty="0"/>
              <a:t>, </a:t>
            </a:r>
            <a:r>
              <a:rPr lang="en-US" sz="1800" dirty="0" err="1"/>
              <a:t>cups.begin</a:t>
            </a:r>
            <a:r>
              <a:rPr lang="en-US" sz="1800" dirty="0"/>
              <a:t>(), </a:t>
            </a:r>
            <a:r>
              <a:rPr lang="en-US" sz="1800" dirty="0" err="1"/>
              <a:t>cups.end</a:t>
            </a:r>
            <a:r>
              <a:rPr lang="en-US" sz="1800" dirty="0"/>
              <a:t>(), </a:t>
            </a:r>
          </a:p>
          <a:p>
            <a:r>
              <a:rPr lang="en-US" sz="1800" dirty="0"/>
              <a:t>                    </a:t>
            </a:r>
            <a:r>
              <a:rPr lang="en-US" sz="1800" dirty="0" err="1"/>
              <a:t>cups.begin</a:t>
            </a:r>
            <a:r>
              <a:rPr lang="en-US" sz="1800" dirty="0"/>
              <a:t>(), op);</a:t>
            </a:r>
          </a:p>
          <a:p>
            <a:r>
              <a:rPr lang="en-US" sz="1800" dirty="0"/>
              <a:t>}</a:t>
            </a:r>
          </a:p>
        </p:txBody>
      </p:sp>
      <p:sp>
        <p:nvSpPr>
          <p:cNvPr id="4" name="Footer Placeholder 3">
            <a:extLst>
              <a:ext uri="{FF2B5EF4-FFF2-40B4-BE49-F238E27FC236}">
                <a16:creationId xmlns:a16="http://schemas.microsoft.com/office/drawing/2014/main" id="{C45CABC9-5A3F-4840-11C8-4C9BA2AF53DF}"/>
              </a:ext>
            </a:extLst>
          </p:cNvPr>
          <p:cNvSpPr>
            <a:spLocks noGrp="1"/>
          </p:cNvSpPr>
          <p:nvPr>
            <p:ph type="ftr" sz="quarter" idx="12"/>
          </p:nvPr>
        </p:nvSpPr>
        <p:spPr/>
        <p:txBody>
          <a:bodyPr/>
          <a:lstStyle/>
          <a:p>
            <a:r>
              <a:rPr lang="en-US"/>
              <a:t>Copyright (C) 2026 NVIDIA</a:t>
            </a:r>
            <a:endParaRPr lang="en-US" dirty="0"/>
          </a:p>
        </p:txBody>
      </p:sp>
      <p:sp>
        <p:nvSpPr>
          <p:cNvPr id="2" name="Slide Number Placeholder 1">
            <a:extLst>
              <a:ext uri="{FF2B5EF4-FFF2-40B4-BE49-F238E27FC236}">
                <a16:creationId xmlns:a16="http://schemas.microsoft.com/office/drawing/2014/main" id="{3E18040B-3F4D-C7D0-A707-E57E762D434E}"/>
              </a:ext>
            </a:extLst>
          </p:cNvPr>
          <p:cNvSpPr>
            <a:spLocks noGrp="1"/>
          </p:cNvSpPr>
          <p:nvPr>
            <p:ph type="sldNum" sz="quarter" idx="11"/>
          </p:nvPr>
        </p:nvSpPr>
        <p:spPr/>
        <p:txBody>
          <a:bodyPr/>
          <a:lstStyle/>
          <a:p>
            <a:fld id="{27D56BB5-3061-446C-8933-086D56C9C75B}" type="slidenum">
              <a:rPr lang="en-US" smtClean="0"/>
              <a:t>29</a:t>
            </a:fld>
            <a:endParaRPr lang="en-US"/>
          </a:p>
        </p:txBody>
      </p:sp>
    </p:spTree>
    <p:extLst>
      <p:ext uri="{BB962C8B-B14F-4D97-AF65-F5344CB8AC3E}">
        <p14:creationId xmlns:p14="http://schemas.microsoft.com/office/powerpoint/2010/main" val="191791569"/>
      </p:ext>
    </p:extLst>
  </p:cSld>
  <p:clrMapOvr>
    <a:masterClrMapping/>
  </p:clrMapOvr>
  <mc:AlternateContent xmlns:mc="http://schemas.openxmlformats.org/markup-compatibility/2006" xmlns:p159="http://schemas.microsoft.com/office/powerpoint/2015/09/main">
    <mc:Choice Requires="p159">
      <p:transition>
        <p159:morph option="byWord"/>
      </p:transition>
    </mc:Choice>
    <mc:Fallback xmlns="">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4CF2C2-1499-47B0-C37E-5882BCE0C918}"/>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D745C6A-36E7-980C-C360-079162E2738A}"/>
              </a:ext>
            </a:extLst>
          </p:cNvPr>
          <p:cNvSpPr>
            <a:spLocks noGrp="1"/>
          </p:cNvSpPr>
          <p:nvPr>
            <p:ph type="sldNum" sz="quarter" idx="11"/>
          </p:nvPr>
        </p:nvSpPr>
        <p:spPr/>
        <p:txBody>
          <a:bodyPr/>
          <a:lstStyle/>
          <a:p>
            <a:fld id="{27D56BB5-3061-446C-8933-086D56C9C75B}" type="slidenum">
              <a:rPr lang="en-US" smtClean="0"/>
              <a:t>3</a:t>
            </a:fld>
            <a:endParaRPr lang="en-US"/>
          </a:p>
        </p:txBody>
      </p:sp>
      <p:sp>
        <p:nvSpPr>
          <p:cNvPr id="2" name="Footer Placeholder 1">
            <a:extLst>
              <a:ext uri="{FF2B5EF4-FFF2-40B4-BE49-F238E27FC236}">
                <a16:creationId xmlns:a16="http://schemas.microsoft.com/office/drawing/2014/main" id="{F2B9B0B8-8F6D-F125-98F5-762CA3712CC9}"/>
              </a:ext>
            </a:extLst>
          </p:cNvPr>
          <p:cNvSpPr>
            <a:spLocks noGrp="1"/>
          </p:cNvSpPr>
          <p:nvPr>
            <p:ph type="ftr" sz="quarter" idx="12"/>
          </p:nvPr>
        </p:nvSpPr>
        <p:spPr/>
        <p:txBody>
          <a:bodyPr/>
          <a:lstStyle/>
          <a:p>
            <a:r>
              <a:rPr lang="en-US"/>
              <a:t>Copyright (C) 2026 NVIDIA</a:t>
            </a:r>
            <a:endParaRPr lang="en-US" dirty="0"/>
          </a:p>
        </p:txBody>
      </p:sp>
      <p:grpSp>
        <p:nvGrpSpPr>
          <p:cNvPr id="238" name="Group 237">
            <a:extLst>
              <a:ext uri="{FF2B5EF4-FFF2-40B4-BE49-F238E27FC236}">
                <a16:creationId xmlns:a16="http://schemas.microsoft.com/office/drawing/2014/main" id="{0E70C35B-EA7A-AD14-3C36-7F063FA4025B}"/>
              </a:ext>
            </a:extLst>
          </p:cNvPr>
          <p:cNvGrpSpPr/>
          <p:nvPr/>
        </p:nvGrpSpPr>
        <p:grpSpPr>
          <a:xfrm>
            <a:off x="6253438" y="911225"/>
            <a:ext cx="1825809" cy="1830293"/>
            <a:chOff x="6685148" y="2136984"/>
            <a:chExt cx="1825809" cy="1830293"/>
          </a:xfrm>
        </p:grpSpPr>
        <p:grpSp>
          <p:nvGrpSpPr>
            <p:cNvPr id="14" name="Group 13">
              <a:extLst>
                <a:ext uri="{FF2B5EF4-FFF2-40B4-BE49-F238E27FC236}">
                  <a16:creationId xmlns:a16="http://schemas.microsoft.com/office/drawing/2014/main" id="{B4735CFA-3733-1956-728E-09E474002B36}"/>
                </a:ext>
              </a:extLst>
            </p:cNvPr>
            <p:cNvGrpSpPr/>
            <p:nvPr/>
          </p:nvGrpSpPr>
          <p:grpSpPr>
            <a:xfrm>
              <a:off x="6866532" y="2320610"/>
              <a:ext cx="1463040" cy="1463040"/>
              <a:chOff x="6975116" y="1704976"/>
              <a:chExt cx="1463040" cy="1463040"/>
            </a:xfrm>
          </p:grpSpPr>
          <p:sp>
            <p:nvSpPr>
              <p:cNvPr id="16" name="Rectangle 15">
                <a:extLst>
                  <a:ext uri="{FF2B5EF4-FFF2-40B4-BE49-F238E27FC236}">
                    <a16:creationId xmlns:a16="http://schemas.microsoft.com/office/drawing/2014/main" id="{9DBB8DCF-C03E-F169-6F84-238CC198EA15}"/>
                  </a:ext>
                </a:extLst>
              </p:cNvPr>
              <p:cNvSpPr/>
              <p:nvPr/>
            </p:nvSpPr>
            <p:spPr>
              <a:xfrm>
                <a:off x="6975116" y="170497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CA62997D-2766-8977-84F5-C0719D808E07}"/>
                  </a:ext>
                </a:extLst>
              </p:cNvPr>
              <p:cNvSpPr/>
              <p:nvPr/>
            </p:nvSpPr>
            <p:spPr>
              <a:xfrm>
                <a:off x="7157996" y="170497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DBC62D20-B94E-6F3A-E953-7D466D3D2C05}"/>
                  </a:ext>
                </a:extLst>
              </p:cNvPr>
              <p:cNvSpPr/>
              <p:nvPr/>
            </p:nvSpPr>
            <p:spPr>
              <a:xfrm>
                <a:off x="7340876" y="170497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2A41C75D-CE50-092C-CA90-371757B2D62C}"/>
                  </a:ext>
                </a:extLst>
              </p:cNvPr>
              <p:cNvSpPr/>
              <p:nvPr/>
            </p:nvSpPr>
            <p:spPr>
              <a:xfrm>
                <a:off x="7523756" y="170497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2A72DFE1-7E3E-7F9C-E4BC-757845E184D3}"/>
                  </a:ext>
                </a:extLst>
              </p:cNvPr>
              <p:cNvSpPr/>
              <p:nvPr/>
            </p:nvSpPr>
            <p:spPr>
              <a:xfrm>
                <a:off x="7706636" y="170497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0418685F-0B48-DACE-1DF5-6A8E3AB99171}"/>
                  </a:ext>
                </a:extLst>
              </p:cNvPr>
              <p:cNvSpPr/>
              <p:nvPr/>
            </p:nvSpPr>
            <p:spPr>
              <a:xfrm>
                <a:off x="7889516" y="170497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DFF32A9B-C491-B2FC-2AEF-AE85F914019A}"/>
                  </a:ext>
                </a:extLst>
              </p:cNvPr>
              <p:cNvSpPr/>
              <p:nvPr/>
            </p:nvSpPr>
            <p:spPr>
              <a:xfrm>
                <a:off x="8072396" y="170497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C409B0D3-ECE9-B020-1156-090467649DEA}"/>
                  </a:ext>
                </a:extLst>
              </p:cNvPr>
              <p:cNvSpPr/>
              <p:nvPr/>
            </p:nvSpPr>
            <p:spPr>
              <a:xfrm>
                <a:off x="8255276" y="170497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26171CD4-3711-8259-D433-0EB100E46B3E}"/>
                  </a:ext>
                </a:extLst>
              </p:cNvPr>
              <p:cNvSpPr/>
              <p:nvPr/>
            </p:nvSpPr>
            <p:spPr>
              <a:xfrm>
                <a:off x="6975116" y="188785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415CCE9D-D85E-8858-C3CB-A399597CECB9}"/>
                  </a:ext>
                </a:extLst>
              </p:cNvPr>
              <p:cNvSpPr/>
              <p:nvPr/>
            </p:nvSpPr>
            <p:spPr>
              <a:xfrm>
                <a:off x="7157996" y="188785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6BEACEEE-925F-6B06-E186-CDC095D29201}"/>
                  </a:ext>
                </a:extLst>
              </p:cNvPr>
              <p:cNvSpPr/>
              <p:nvPr/>
            </p:nvSpPr>
            <p:spPr>
              <a:xfrm>
                <a:off x="7340876" y="188785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82B5D8AF-B8F9-72B4-9B9A-F7119890B1A3}"/>
                  </a:ext>
                </a:extLst>
              </p:cNvPr>
              <p:cNvSpPr/>
              <p:nvPr/>
            </p:nvSpPr>
            <p:spPr>
              <a:xfrm>
                <a:off x="7523756" y="188785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168B69E5-CF9A-2CCB-8BCD-02EC3C8EDB42}"/>
                  </a:ext>
                </a:extLst>
              </p:cNvPr>
              <p:cNvSpPr/>
              <p:nvPr/>
            </p:nvSpPr>
            <p:spPr>
              <a:xfrm>
                <a:off x="7706636" y="188785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358C04A3-F31B-8F41-09ED-E3C6E4451D80}"/>
                  </a:ext>
                </a:extLst>
              </p:cNvPr>
              <p:cNvSpPr/>
              <p:nvPr/>
            </p:nvSpPr>
            <p:spPr>
              <a:xfrm>
                <a:off x="7889516" y="188785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5BA17CA9-3EBB-BCE6-F44B-4D25C4C25C84}"/>
                  </a:ext>
                </a:extLst>
              </p:cNvPr>
              <p:cNvSpPr/>
              <p:nvPr/>
            </p:nvSpPr>
            <p:spPr>
              <a:xfrm>
                <a:off x="8072396" y="188785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B04FCF67-9106-81D2-6063-0EE8EB05618B}"/>
                  </a:ext>
                </a:extLst>
              </p:cNvPr>
              <p:cNvSpPr/>
              <p:nvPr/>
            </p:nvSpPr>
            <p:spPr>
              <a:xfrm>
                <a:off x="8255276" y="188785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DA889B42-35AE-5A30-5F5E-00B78B462850}"/>
                  </a:ext>
                </a:extLst>
              </p:cNvPr>
              <p:cNvSpPr/>
              <p:nvPr/>
            </p:nvSpPr>
            <p:spPr>
              <a:xfrm>
                <a:off x="6975116" y="207073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4DDEEDE0-2E73-100D-C334-1A48C5BAACDA}"/>
                  </a:ext>
                </a:extLst>
              </p:cNvPr>
              <p:cNvSpPr/>
              <p:nvPr/>
            </p:nvSpPr>
            <p:spPr>
              <a:xfrm>
                <a:off x="7157996" y="207073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a:extLst>
                  <a:ext uri="{FF2B5EF4-FFF2-40B4-BE49-F238E27FC236}">
                    <a16:creationId xmlns:a16="http://schemas.microsoft.com/office/drawing/2014/main" id="{CCB99395-ACDB-BCB7-439A-F34829BEAF59}"/>
                  </a:ext>
                </a:extLst>
              </p:cNvPr>
              <p:cNvSpPr/>
              <p:nvPr/>
            </p:nvSpPr>
            <p:spPr>
              <a:xfrm>
                <a:off x="7340876" y="207073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34">
                <a:extLst>
                  <a:ext uri="{FF2B5EF4-FFF2-40B4-BE49-F238E27FC236}">
                    <a16:creationId xmlns:a16="http://schemas.microsoft.com/office/drawing/2014/main" id="{C29CFA1B-D22F-F22C-94FC-93498DB32C69}"/>
                  </a:ext>
                </a:extLst>
              </p:cNvPr>
              <p:cNvSpPr/>
              <p:nvPr/>
            </p:nvSpPr>
            <p:spPr>
              <a:xfrm>
                <a:off x="7523756" y="207073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35">
                <a:extLst>
                  <a:ext uri="{FF2B5EF4-FFF2-40B4-BE49-F238E27FC236}">
                    <a16:creationId xmlns:a16="http://schemas.microsoft.com/office/drawing/2014/main" id="{FB1EF256-5B01-4117-802C-37E0096D28CD}"/>
                  </a:ext>
                </a:extLst>
              </p:cNvPr>
              <p:cNvSpPr/>
              <p:nvPr/>
            </p:nvSpPr>
            <p:spPr>
              <a:xfrm>
                <a:off x="7706636" y="207073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a:extLst>
                  <a:ext uri="{FF2B5EF4-FFF2-40B4-BE49-F238E27FC236}">
                    <a16:creationId xmlns:a16="http://schemas.microsoft.com/office/drawing/2014/main" id="{924BAC61-6718-B44E-D736-22EC1C9388AC}"/>
                  </a:ext>
                </a:extLst>
              </p:cNvPr>
              <p:cNvSpPr/>
              <p:nvPr/>
            </p:nvSpPr>
            <p:spPr>
              <a:xfrm>
                <a:off x="7889516" y="207073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Rectangle 37">
                <a:extLst>
                  <a:ext uri="{FF2B5EF4-FFF2-40B4-BE49-F238E27FC236}">
                    <a16:creationId xmlns:a16="http://schemas.microsoft.com/office/drawing/2014/main" id="{C064F4DB-F5DF-7FC3-6E21-EFC778A26FEE}"/>
                  </a:ext>
                </a:extLst>
              </p:cNvPr>
              <p:cNvSpPr/>
              <p:nvPr/>
            </p:nvSpPr>
            <p:spPr>
              <a:xfrm>
                <a:off x="8072396" y="207073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Rectangle 38">
                <a:extLst>
                  <a:ext uri="{FF2B5EF4-FFF2-40B4-BE49-F238E27FC236}">
                    <a16:creationId xmlns:a16="http://schemas.microsoft.com/office/drawing/2014/main" id="{742F827C-29F4-8B9F-2DAC-5ED0D4217FE4}"/>
                  </a:ext>
                </a:extLst>
              </p:cNvPr>
              <p:cNvSpPr/>
              <p:nvPr/>
            </p:nvSpPr>
            <p:spPr>
              <a:xfrm>
                <a:off x="8255276" y="207073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Rectangle 39">
                <a:extLst>
                  <a:ext uri="{FF2B5EF4-FFF2-40B4-BE49-F238E27FC236}">
                    <a16:creationId xmlns:a16="http://schemas.microsoft.com/office/drawing/2014/main" id="{4C97DD32-DB6F-87B7-721D-BE4EDDBDF38A}"/>
                  </a:ext>
                </a:extLst>
              </p:cNvPr>
              <p:cNvSpPr/>
              <p:nvPr/>
            </p:nvSpPr>
            <p:spPr>
              <a:xfrm>
                <a:off x="6975116" y="225361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Rectangle 40">
                <a:extLst>
                  <a:ext uri="{FF2B5EF4-FFF2-40B4-BE49-F238E27FC236}">
                    <a16:creationId xmlns:a16="http://schemas.microsoft.com/office/drawing/2014/main" id="{6893C09E-F76D-4F4C-E4B0-61BD985F546E}"/>
                  </a:ext>
                </a:extLst>
              </p:cNvPr>
              <p:cNvSpPr/>
              <p:nvPr/>
            </p:nvSpPr>
            <p:spPr>
              <a:xfrm>
                <a:off x="7157996" y="225361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Rectangle 41">
                <a:extLst>
                  <a:ext uri="{FF2B5EF4-FFF2-40B4-BE49-F238E27FC236}">
                    <a16:creationId xmlns:a16="http://schemas.microsoft.com/office/drawing/2014/main" id="{57CBC5D0-6ABC-76B8-39E0-D48AE9324CF2}"/>
                  </a:ext>
                </a:extLst>
              </p:cNvPr>
              <p:cNvSpPr/>
              <p:nvPr/>
            </p:nvSpPr>
            <p:spPr>
              <a:xfrm>
                <a:off x="7340876" y="225361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Rectangle 42">
                <a:extLst>
                  <a:ext uri="{FF2B5EF4-FFF2-40B4-BE49-F238E27FC236}">
                    <a16:creationId xmlns:a16="http://schemas.microsoft.com/office/drawing/2014/main" id="{74B9EF74-66BD-04C1-43AC-75F79DBC8A42}"/>
                  </a:ext>
                </a:extLst>
              </p:cNvPr>
              <p:cNvSpPr/>
              <p:nvPr/>
            </p:nvSpPr>
            <p:spPr>
              <a:xfrm>
                <a:off x="7523756" y="225361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Rectangle 43">
                <a:extLst>
                  <a:ext uri="{FF2B5EF4-FFF2-40B4-BE49-F238E27FC236}">
                    <a16:creationId xmlns:a16="http://schemas.microsoft.com/office/drawing/2014/main" id="{581FDF79-9853-5E00-0F9F-9C3062E2C68B}"/>
                  </a:ext>
                </a:extLst>
              </p:cNvPr>
              <p:cNvSpPr/>
              <p:nvPr/>
            </p:nvSpPr>
            <p:spPr>
              <a:xfrm>
                <a:off x="7706636" y="225361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Rectangle 44">
                <a:extLst>
                  <a:ext uri="{FF2B5EF4-FFF2-40B4-BE49-F238E27FC236}">
                    <a16:creationId xmlns:a16="http://schemas.microsoft.com/office/drawing/2014/main" id="{82DE3E85-987B-EA68-402C-1CEF9A9D2F48}"/>
                  </a:ext>
                </a:extLst>
              </p:cNvPr>
              <p:cNvSpPr/>
              <p:nvPr/>
            </p:nvSpPr>
            <p:spPr>
              <a:xfrm>
                <a:off x="7889516" y="225361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Rectangle 45">
                <a:extLst>
                  <a:ext uri="{FF2B5EF4-FFF2-40B4-BE49-F238E27FC236}">
                    <a16:creationId xmlns:a16="http://schemas.microsoft.com/office/drawing/2014/main" id="{B2145AD7-A229-14CF-2626-BA2354DD8BF9}"/>
                  </a:ext>
                </a:extLst>
              </p:cNvPr>
              <p:cNvSpPr/>
              <p:nvPr/>
            </p:nvSpPr>
            <p:spPr>
              <a:xfrm>
                <a:off x="8072396" y="225361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Rectangle 46">
                <a:extLst>
                  <a:ext uri="{FF2B5EF4-FFF2-40B4-BE49-F238E27FC236}">
                    <a16:creationId xmlns:a16="http://schemas.microsoft.com/office/drawing/2014/main" id="{7F1B0F9E-240F-7504-3941-A3DFF7E9D189}"/>
                  </a:ext>
                </a:extLst>
              </p:cNvPr>
              <p:cNvSpPr/>
              <p:nvPr/>
            </p:nvSpPr>
            <p:spPr>
              <a:xfrm>
                <a:off x="8255276" y="225361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Rectangle 47">
                <a:extLst>
                  <a:ext uri="{FF2B5EF4-FFF2-40B4-BE49-F238E27FC236}">
                    <a16:creationId xmlns:a16="http://schemas.microsoft.com/office/drawing/2014/main" id="{A86BFBB2-8643-C6EE-8BF8-80BC70319E2A}"/>
                  </a:ext>
                </a:extLst>
              </p:cNvPr>
              <p:cNvSpPr/>
              <p:nvPr/>
            </p:nvSpPr>
            <p:spPr>
              <a:xfrm>
                <a:off x="6975116" y="243649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Rectangle 48">
                <a:extLst>
                  <a:ext uri="{FF2B5EF4-FFF2-40B4-BE49-F238E27FC236}">
                    <a16:creationId xmlns:a16="http://schemas.microsoft.com/office/drawing/2014/main" id="{44C47E73-D9C1-B229-BBD0-5C6C9372A5D1}"/>
                  </a:ext>
                </a:extLst>
              </p:cNvPr>
              <p:cNvSpPr/>
              <p:nvPr/>
            </p:nvSpPr>
            <p:spPr>
              <a:xfrm>
                <a:off x="7157996" y="243649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Rectangle 49">
                <a:extLst>
                  <a:ext uri="{FF2B5EF4-FFF2-40B4-BE49-F238E27FC236}">
                    <a16:creationId xmlns:a16="http://schemas.microsoft.com/office/drawing/2014/main" id="{243D3A2E-F50D-FF65-BB17-D323C79116E9}"/>
                  </a:ext>
                </a:extLst>
              </p:cNvPr>
              <p:cNvSpPr/>
              <p:nvPr/>
            </p:nvSpPr>
            <p:spPr>
              <a:xfrm>
                <a:off x="7340876" y="243649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Rectangle 50">
                <a:extLst>
                  <a:ext uri="{FF2B5EF4-FFF2-40B4-BE49-F238E27FC236}">
                    <a16:creationId xmlns:a16="http://schemas.microsoft.com/office/drawing/2014/main" id="{05DE1BDB-2EF8-EE3D-7F96-FED175C67E3C}"/>
                  </a:ext>
                </a:extLst>
              </p:cNvPr>
              <p:cNvSpPr/>
              <p:nvPr/>
            </p:nvSpPr>
            <p:spPr>
              <a:xfrm>
                <a:off x="7523756" y="243649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Rectangle 51">
                <a:extLst>
                  <a:ext uri="{FF2B5EF4-FFF2-40B4-BE49-F238E27FC236}">
                    <a16:creationId xmlns:a16="http://schemas.microsoft.com/office/drawing/2014/main" id="{7C9EDF76-F05F-80F6-42DC-031AC647A015}"/>
                  </a:ext>
                </a:extLst>
              </p:cNvPr>
              <p:cNvSpPr/>
              <p:nvPr/>
            </p:nvSpPr>
            <p:spPr>
              <a:xfrm>
                <a:off x="7706636" y="243649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Rectangle 52">
                <a:extLst>
                  <a:ext uri="{FF2B5EF4-FFF2-40B4-BE49-F238E27FC236}">
                    <a16:creationId xmlns:a16="http://schemas.microsoft.com/office/drawing/2014/main" id="{0B298A89-FBC8-C35F-F24D-9A5C0FCCB32C}"/>
                  </a:ext>
                </a:extLst>
              </p:cNvPr>
              <p:cNvSpPr/>
              <p:nvPr/>
            </p:nvSpPr>
            <p:spPr>
              <a:xfrm>
                <a:off x="7889516" y="243649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Rectangle 53">
                <a:extLst>
                  <a:ext uri="{FF2B5EF4-FFF2-40B4-BE49-F238E27FC236}">
                    <a16:creationId xmlns:a16="http://schemas.microsoft.com/office/drawing/2014/main" id="{6AF52149-96CA-49AF-5920-836A0FCA442E}"/>
                  </a:ext>
                </a:extLst>
              </p:cNvPr>
              <p:cNvSpPr/>
              <p:nvPr/>
            </p:nvSpPr>
            <p:spPr>
              <a:xfrm>
                <a:off x="8072396" y="243649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Rectangle 54">
                <a:extLst>
                  <a:ext uri="{FF2B5EF4-FFF2-40B4-BE49-F238E27FC236}">
                    <a16:creationId xmlns:a16="http://schemas.microsoft.com/office/drawing/2014/main" id="{EDB9BB58-3B2B-B2D6-FC80-3D10CD5D895F}"/>
                  </a:ext>
                </a:extLst>
              </p:cNvPr>
              <p:cNvSpPr/>
              <p:nvPr/>
            </p:nvSpPr>
            <p:spPr>
              <a:xfrm>
                <a:off x="8255276" y="243649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Rectangle 55">
                <a:extLst>
                  <a:ext uri="{FF2B5EF4-FFF2-40B4-BE49-F238E27FC236}">
                    <a16:creationId xmlns:a16="http://schemas.microsoft.com/office/drawing/2014/main" id="{3C60F65B-4DAB-373E-78AA-EECEACD33DEC}"/>
                  </a:ext>
                </a:extLst>
              </p:cNvPr>
              <p:cNvSpPr/>
              <p:nvPr/>
            </p:nvSpPr>
            <p:spPr>
              <a:xfrm>
                <a:off x="6975116" y="261937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Rectangle 56">
                <a:extLst>
                  <a:ext uri="{FF2B5EF4-FFF2-40B4-BE49-F238E27FC236}">
                    <a16:creationId xmlns:a16="http://schemas.microsoft.com/office/drawing/2014/main" id="{7709F2E0-C00D-B6A3-29AA-05E3583547C6}"/>
                  </a:ext>
                </a:extLst>
              </p:cNvPr>
              <p:cNvSpPr/>
              <p:nvPr/>
            </p:nvSpPr>
            <p:spPr>
              <a:xfrm>
                <a:off x="7157996" y="261937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Rectangle 57">
                <a:extLst>
                  <a:ext uri="{FF2B5EF4-FFF2-40B4-BE49-F238E27FC236}">
                    <a16:creationId xmlns:a16="http://schemas.microsoft.com/office/drawing/2014/main" id="{93668002-5396-8338-3F51-B47E28E3D735}"/>
                  </a:ext>
                </a:extLst>
              </p:cNvPr>
              <p:cNvSpPr/>
              <p:nvPr/>
            </p:nvSpPr>
            <p:spPr>
              <a:xfrm>
                <a:off x="7340876" y="261937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Rectangle 58">
                <a:extLst>
                  <a:ext uri="{FF2B5EF4-FFF2-40B4-BE49-F238E27FC236}">
                    <a16:creationId xmlns:a16="http://schemas.microsoft.com/office/drawing/2014/main" id="{AE319688-EC22-0A98-A14A-63FE4F2C5B7B}"/>
                  </a:ext>
                </a:extLst>
              </p:cNvPr>
              <p:cNvSpPr/>
              <p:nvPr/>
            </p:nvSpPr>
            <p:spPr>
              <a:xfrm>
                <a:off x="7523756" y="261937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Rectangle 59">
                <a:extLst>
                  <a:ext uri="{FF2B5EF4-FFF2-40B4-BE49-F238E27FC236}">
                    <a16:creationId xmlns:a16="http://schemas.microsoft.com/office/drawing/2014/main" id="{4A3DEF49-59EB-8A41-FFA6-970ECD63F319}"/>
                  </a:ext>
                </a:extLst>
              </p:cNvPr>
              <p:cNvSpPr/>
              <p:nvPr/>
            </p:nvSpPr>
            <p:spPr>
              <a:xfrm>
                <a:off x="7706636" y="261937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Rectangle 60">
                <a:extLst>
                  <a:ext uri="{FF2B5EF4-FFF2-40B4-BE49-F238E27FC236}">
                    <a16:creationId xmlns:a16="http://schemas.microsoft.com/office/drawing/2014/main" id="{64FEEEDD-F499-0BBE-AD2D-88DE73F0850F}"/>
                  </a:ext>
                </a:extLst>
              </p:cNvPr>
              <p:cNvSpPr/>
              <p:nvPr/>
            </p:nvSpPr>
            <p:spPr>
              <a:xfrm>
                <a:off x="7889516" y="261937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Rectangle 61">
                <a:extLst>
                  <a:ext uri="{FF2B5EF4-FFF2-40B4-BE49-F238E27FC236}">
                    <a16:creationId xmlns:a16="http://schemas.microsoft.com/office/drawing/2014/main" id="{3292B6B6-B15F-D9E0-7459-37E4AC186916}"/>
                  </a:ext>
                </a:extLst>
              </p:cNvPr>
              <p:cNvSpPr/>
              <p:nvPr/>
            </p:nvSpPr>
            <p:spPr>
              <a:xfrm>
                <a:off x="8072396" y="261937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Rectangle 62">
                <a:extLst>
                  <a:ext uri="{FF2B5EF4-FFF2-40B4-BE49-F238E27FC236}">
                    <a16:creationId xmlns:a16="http://schemas.microsoft.com/office/drawing/2014/main" id="{B46AC124-BD3D-9371-A61A-7AF14AAD04EF}"/>
                  </a:ext>
                </a:extLst>
              </p:cNvPr>
              <p:cNvSpPr/>
              <p:nvPr/>
            </p:nvSpPr>
            <p:spPr>
              <a:xfrm>
                <a:off x="8255276" y="261937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Rectangle 63">
                <a:extLst>
                  <a:ext uri="{FF2B5EF4-FFF2-40B4-BE49-F238E27FC236}">
                    <a16:creationId xmlns:a16="http://schemas.microsoft.com/office/drawing/2014/main" id="{4B8E6347-5280-F824-1F2A-BB564EAFAECD}"/>
                  </a:ext>
                </a:extLst>
              </p:cNvPr>
              <p:cNvSpPr/>
              <p:nvPr/>
            </p:nvSpPr>
            <p:spPr>
              <a:xfrm>
                <a:off x="6975116" y="280225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Rectangle 64">
                <a:extLst>
                  <a:ext uri="{FF2B5EF4-FFF2-40B4-BE49-F238E27FC236}">
                    <a16:creationId xmlns:a16="http://schemas.microsoft.com/office/drawing/2014/main" id="{4C5ECE5E-EDCF-940F-3135-039DA1C2422B}"/>
                  </a:ext>
                </a:extLst>
              </p:cNvPr>
              <p:cNvSpPr/>
              <p:nvPr/>
            </p:nvSpPr>
            <p:spPr>
              <a:xfrm>
                <a:off x="7157996" y="280225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Rectangle 65">
                <a:extLst>
                  <a:ext uri="{FF2B5EF4-FFF2-40B4-BE49-F238E27FC236}">
                    <a16:creationId xmlns:a16="http://schemas.microsoft.com/office/drawing/2014/main" id="{DB59CCF3-8B0E-9FAF-4D11-09011FD849DC}"/>
                  </a:ext>
                </a:extLst>
              </p:cNvPr>
              <p:cNvSpPr/>
              <p:nvPr/>
            </p:nvSpPr>
            <p:spPr>
              <a:xfrm>
                <a:off x="7340876" y="280225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Rectangle 66">
                <a:extLst>
                  <a:ext uri="{FF2B5EF4-FFF2-40B4-BE49-F238E27FC236}">
                    <a16:creationId xmlns:a16="http://schemas.microsoft.com/office/drawing/2014/main" id="{AEA77EAB-3D19-9BC0-7310-9705B3CAF5A0}"/>
                  </a:ext>
                </a:extLst>
              </p:cNvPr>
              <p:cNvSpPr/>
              <p:nvPr/>
            </p:nvSpPr>
            <p:spPr>
              <a:xfrm>
                <a:off x="7523756" y="280225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 name="Rectangle 67">
                <a:extLst>
                  <a:ext uri="{FF2B5EF4-FFF2-40B4-BE49-F238E27FC236}">
                    <a16:creationId xmlns:a16="http://schemas.microsoft.com/office/drawing/2014/main" id="{0AFF807D-FA28-FBCB-11E6-61A9FFACCC56}"/>
                  </a:ext>
                </a:extLst>
              </p:cNvPr>
              <p:cNvSpPr/>
              <p:nvPr/>
            </p:nvSpPr>
            <p:spPr>
              <a:xfrm>
                <a:off x="7706636" y="280225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Rectangle 68">
                <a:extLst>
                  <a:ext uri="{FF2B5EF4-FFF2-40B4-BE49-F238E27FC236}">
                    <a16:creationId xmlns:a16="http://schemas.microsoft.com/office/drawing/2014/main" id="{870DD494-42BB-ABA3-0919-29FD7F631D78}"/>
                  </a:ext>
                </a:extLst>
              </p:cNvPr>
              <p:cNvSpPr/>
              <p:nvPr/>
            </p:nvSpPr>
            <p:spPr>
              <a:xfrm>
                <a:off x="7889516" y="280225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Rectangle 69">
                <a:extLst>
                  <a:ext uri="{FF2B5EF4-FFF2-40B4-BE49-F238E27FC236}">
                    <a16:creationId xmlns:a16="http://schemas.microsoft.com/office/drawing/2014/main" id="{B4005425-F063-FC38-A4F9-35CB2EE1F747}"/>
                  </a:ext>
                </a:extLst>
              </p:cNvPr>
              <p:cNvSpPr/>
              <p:nvPr/>
            </p:nvSpPr>
            <p:spPr>
              <a:xfrm>
                <a:off x="8072396" y="280225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 name="Rectangle 70">
                <a:extLst>
                  <a:ext uri="{FF2B5EF4-FFF2-40B4-BE49-F238E27FC236}">
                    <a16:creationId xmlns:a16="http://schemas.microsoft.com/office/drawing/2014/main" id="{2B44BD40-3DDF-7ABF-74AE-6875C5D25FF8}"/>
                  </a:ext>
                </a:extLst>
              </p:cNvPr>
              <p:cNvSpPr/>
              <p:nvPr/>
            </p:nvSpPr>
            <p:spPr>
              <a:xfrm>
                <a:off x="8255276" y="280225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2" name="Rectangle 71">
                <a:extLst>
                  <a:ext uri="{FF2B5EF4-FFF2-40B4-BE49-F238E27FC236}">
                    <a16:creationId xmlns:a16="http://schemas.microsoft.com/office/drawing/2014/main" id="{D4871E9A-803C-0DF8-DF72-EB246E612617}"/>
                  </a:ext>
                </a:extLst>
              </p:cNvPr>
              <p:cNvSpPr/>
              <p:nvPr/>
            </p:nvSpPr>
            <p:spPr>
              <a:xfrm>
                <a:off x="6975116" y="298513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Rectangle 72">
                <a:extLst>
                  <a:ext uri="{FF2B5EF4-FFF2-40B4-BE49-F238E27FC236}">
                    <a16:creationId xmlns:a16="http://schemas.microsoft.com/office/drawing/2014/main" id="{B173729A-21B3-A89F-4408-7E53AE3E04C2}"/>
                  </a:ext>
                </a:extLst>
              </p:cNvPr>
              <p:cNvSpPr/>
              <p:nvPr/>
            </p:nvSpPr>
            <p:spPr>
              <a:xfrm>
                <a:off x="7157996" y="298513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Rectangle 73">
                <a:extLst>
                  <a:ext uri="{FF2B5EF4-FFF2-40B4-BE49-F238E27FC236}">
                    <a16:creationId xmlns:a16="http://schemas.microsoft.com/office/drawing/2014/main" id="{30FB6B32-82B0-172F-A45B-3C8E7C08AC81}"/>
                  </a:ext>
                </a:extLst>
              </p:cNvPr>
              <p:cNvSpPr/>
              <p:nvPr/>
            </p:nvSpPr>
            <p:spPr>
              <a:xfrm>
                <a:off x="7340876" y="298513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Rectangle 74">
                <a:extLst>
                  <a:ext uri="{FF2B5EF4-FFF2-40B4-BE49-F238E27FC236}">
                    <a16:creationId xmlns:a16="http://schemas.microsoft.com/office/drawing/2014/main" id="{6847EECD-C0F0-D6ED-6B1D-8B10B96C1145}"/>
                  </a:ext>
                </a:extLst>
              </p:cNvPr>
              <p:cNvSpPr/>
              <p:nvPr/>
            </p:nvSpPr>
            <p:spPr>
              <a:xfrm>
                <a:off x="7523756" y="298513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Rectangle 75">
                <a:extLst>
                  <a:ext uri="{FF2B5EF4-FFF2-40B4-BE49-F238E27FC236}">
                    <a16:creationId xmlns:a16="http://schemas.microsoft.com/office/drawing/2014/main" id="{EBFF81F5-5BAA-42F6-A9BE-C1506EAFEC6A}"/>
                  </a:ext>
                </a:extLst>
              </p:cNvPr>
              <p:cNvSpPr/>
              <p:nvPr/>
            </p:nvSpPr>
            <p:spPr>
              <a:xfrm>
                <a:off x="7706636" y="298513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 name="Rectangle 76">
                <a:extLst>
                  <a:ext uri="{FF2B5EF4-FFF2-40B4-BE49-F238E27FC236}">
                    <a16:creationId xmlns:a16="http://schemas.microsoft.com/office/drawing/2014/main" id="{0D90B69D-14F1-B6D6-DA40-15DD7C8B50B8}"/>
                  </a:ext>
                </a:extLst>
              </p:cNvPr>
              <p:cNvSpPr/>
              <p:nvPr/>
            </p:nvSpPr>
            <p:spPr>
              <a:xfrm>
                <a:off x="7889516" y="298513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 name="Rectangle 77">
                <a:extLst>
                  <a:ext uri="{FF2B5EF4-FFF2-40B4-BE49-F238E27FC236}">
                    <a16:creationId xmlns:a16="http://schemas.microsoft.com/office/drawing/2014/main" id="{077B821C-0807-ADB8-8B14-BFC669899839}"/>
                  </a:ext>
                </a:extLst>
              </p:cNvPr>
              <p:cNvSpPr/>
              <p:nvPr/>
            </p:nvSpPr>
            <p:spPr>
              <a:xfrm>
                <a:off x="8072396" y="298513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 name="Rectangle 78">
                <a:extLst>
                  <a:ext uri="{FF2B5EF4-FFF2-40B4-BE49-F238E27FC236}">
                    <a16:creationId xmlns:a16="http://schemas.microsoft.com/office/drawing/2014/main" id="{F336D6D3-FCCF-0EE3-7652-4E32B582A236}"/>
                  </a:ext>
                </a:extLst>
              </p:cNvPr>
              <p:cNvSpPr/>
              <p:nvPr/>
            </p:nvSpPr>
            <p:spPr>
              <a:xfrm>
                <a:off x="8255276" y="298513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5" name="TextBox 14">
              <a:extLst>
                <a:ext uri="{FF2B5EF4-FFF2-40B4-BE49-F238E27FC236}">
                  <a16:creationId xmlns:a16="http://schemas.microsoft.com/office/drawing/2014/main" id="{C684BABC-A75D-D336-BACA-076002F05B6F}"/>
                </a:ext>
              </a:extLst>
            </p:cNvPr>
            <p:cNvSpPr txBox="1"/>
            <p:nvPr/>
          </p:nvSpPr>
          <p:spPr>
            <a:xfrm>
              <a:off x="7232292" y="2858231"/>
              <a:ext cx="731520" cy="387798"/>
            </a:xfrm>
            <a:prstGeom prst="rect">
              <a:avLst/>
            </a:prstGeom>
            <a:solidFill>
              <a:schemeClr val="bg1">
                <a:alpha val="3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lIns="18288" tIns="54864" rIns="18288" bIns="0" rtlCol="0" anchor="ctr">
              <a:noAutofit/>
            </a:bodyPr>
            <a:lstStyle/>
            <a:p>
              <a:pPr algn="ctr">
                <a:lnSpc>
                  <a:spcPct val="90000"/>
                </a:lnSpc>
              </a:pPr>
              <a:r>
                <a:rPr lang="en-US" sz="2800" b="1" dirty="0">
                  <a:solidFill>
                    <a:schemeClr val="tx1"/>
                  </a:solidFill>
                  <a:latin typeface="+mj-lt"/>
                </a:rPr>
                <a:t>GPU</a:t>
              </a:r>
            </a:p>
          </p:txBody>
        </p:sp>
        <p:grpSp>
          <p:nvGrpSpPr>
            <p:cNvPr id="86" name="Group 85">
              <a:extLst>
                <a:ext uri="{FF2B5EF4-FFF2-40B4-BE49-F238E27FC236}">
                  <a16:creationId xmlns:a16="http://schemas.microsoft.com/office/drawing/2014/main" id="{35C17573-3FD7-B935-C2E8-9C7DB9131CF9}"/>
                </a:ext>
              </a:extLst>
            </p:cNvPr>
            <p:cNvGrpSpPr/>
            <p:nvPr/>
          </p:nvGrpSpPr>
          <p:grpSpPr>
            <a:xfrm>
              <a:off x="6685148" y="2364548"/>
              <a:ext cx="1825809" cy="1375165"/>
              <a:chOff x="2477617" y="2364547"/>
              <a:chExt cx="1825809" cy="1375165"/>
            </a:xfrm>
          </p:grpSpPr>
          <p:grpSp>
            <p:nvGrpSpPr>
              <p:cNvPr id="87" name="Group 86">
                <a:extLst>
                  <a:ext uri="{FF2B5EF4-FFF2-40B4-BE49-F238E27FC236}">
                    <a16:creationId xmlns:a16="http://schemas.microsoft.com/office/drawing/2014/main" id="{7D9F84F5-0F9A-88F0-77EF-38C9C5C74D77}"/>
                  </a:ext>
                </a:extLst>
              </p:cNvPr>
              <p:cNvGrpSpPr/>
              <p:nvPr/>
            </p:nvGrpSpPr>
            <p:grpSpPr>
              <a:xfrm>
                <a:off x="2477617" y="2364547"/>
                <a:ext cx="164592" cy="1375165"/>
                <a:chOff x="2210182" y="2363788"/>
                <a:chExt cx="137160" cy="1375165"/>
              </a:xfrm>
            </p:grpSpPr>
            <p:cxnSp>
              <p:nvCxnSpPr>
                <p:cNvPr id="167" name="Straight Connector 166">
                  <a:extLst>
                    <a:ext uri="{FF2B5EF4-FFF2-40B4-BE49-F238E27FC236}">
                      <a16:creationId xmlns:a16="http://schemas.microsoft.com/office/drawing/2014/main" id="{651A8890-D9FA-734C-7565-F9E5F3DF5FBB}"/>
                    </a:ext>
                  </a:extLst>
                </p:cNvPr>
                <p:cNvCxnSpPr>
                  <a:cxnSpLocks/>
                </p:cNvCxnSpPr>
                <p:nvPr/>
              </p:nvCxnSpPr>
              <p:spPr>
                <a:xfrm>
                  <a:off x="2210182" y="2363788"/>
                  <a:ext cx="137160" cy="0"/>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68" name="Straight Connector 167">
                  <a:extLst>
                    <a:ext uri="{FF2B5EF4-FFF2-40B4-BE49-F238E27FC236}">
                      <a16:creationId xmlns:a16="http://schemas.microsoft.com/office/drawing/2014/main" id="{F8DE9C70-F694-CCD1-5C3D-6B60BEE859AD}"/>
                    </a:ext>
                  </a:extLst>
                </p:cNvPr>
                <p:cNvCxnSpPr>
                  <a:cxnSpLocks/>
                </p:cNvCxnSpPr>
                <p:nvPr/>
              </p:nvCxnSpPr>
              <p:spPr>
                <a:xfrm>
                  <a:off x="2210182" y="2462014"/>
                  <a:ext cx="137160" cy="0"/>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69" name="Straight Connector 168">
                  <a:extLst>
                    <a:ext uri="{FF2B5EF4-FFF2-40B4-BE49-F238E27FC236}">
                      <a16:creationId xmlns:a16="http://schemas.microsoft.com/office/drawing/2014/main" id="{0216355B-F010-21CB-C71C-C3186FC491CB}"/>
                    </a:ext>
                  </a:extLst>
                </p:cNvPr>
                <p:cNvCxnSpPr>
                  <a:cxnSpLocks/>
                </p:cNvCxnSpPr>
                <p:nvPr/>
              </p:nvCxnSpPr>
              <p:spPr>
                <a:xfrm>
                  <a:off x="2210182" y="2658466"/>
                  <a:ext cx="137160" cy="0"/>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70" name="Straight Connector 169">
                  <a:extLst>
                    <a:ext uri="{FF2B5EF4-FFF2-40B4-BE49-F238E27FC236}">
                      <a16:creationId xmlns:a16="http://schemas.microsoft.com/office/drawing/2014/main" id="{86CB62BB-A932-60E5-CC14-D7A1CABFE829}"/>
                    </a:ext>
                  </a:extLst>
                </p:cNvPr>
                <p:cNvCxnSpPr>
                  <a:cxnSpLocks/>
                </p:cNvCxnSpPr>
                <p:nvPr/>
              </p:nvCxnSpPr>
              <p:spPr>
                <a:xfrm>
                  <a:off x="2210182" y="2854918"/>
                  <a:ext cx="137160" cy="0"/>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71" name="Straight Connector 170">
                  <a:extLst>
                    <a:ext uri="{FF2B5EF4-FFF2-40B4-BE49-F238E27FC236}">
                      <a16:creationId xmlns:a16="http://schemas.microsoft.com/office/drawing/2014/main" id="{11D1AF47-801C-BDD2-CD6D-462A5E962367}"/>
                    </a:ext>
                  </a:extLst>
                </p:cNvPr>
                <p:cNvCxnSpPr>
                  <a:cxnSpLocks/>
                </p:cNvCxnSpPr>
                <p:nvPr/>
              </p:nvCxnSpPr>
              <p:spPr>
                <a:xfrm>
                  <a:off x="2210182" y="3051370"/>
                  <a:ext cx="137160" cy="0"/>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72" name="Straight Connector 171">
                  <a:extLst>
                    <a:ext uri="{FF2B5EF4-FFF2-40B4-BE49-F238E27FC236}">
                      <a16:creationId xmlns:a16="http://schemas.microsoft.com/office/drawing/2014/main" id="{5FC17ECE-B6C8-B99B-6421-E9C2DCFD1298}"/>
                    </a:ext>
                  </a:extLst>
                </p:cNvPr>
                <p:cNvCxnSpPr>
                  <a:cxnSpLocks/>
                </p:cNvCxnSpPr>
                <p:nvPr/>
              </p:nvCxnSpPr>
              <p:spPr>
                <a:xfrm>
                  <a:off x="2210182" y="2560240"/>
                  <a:ext cx="137160" cy="0"/>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73" name="Straight Connector 172">
                  <a:extLst>
                    <a:ext uri="{FF2B5EF4-FFF2-40B4-BE49-F238E27FC236}">
                      <a16:creationId xmlns:a16="http://schemas.microsoft.com/office/drawing/2014/main" id="{96EB3ED7-9732-1387-EC3E-F86C19C56A03}"/>
                    </a:ext>
                  </a:extLst>
                </p:cNvPr>
                <p:cNvCxnSpPr>
                  <a:cxnSpLocks/>
                </p:cNvCxnSpPr>
                <p:nvPr/>
              </p:nvCxnSpPr>
              <p:spPr>
                <a:xfrm>
                  <a:off x="2210182" y="2756692"/>
                  <a:ext cx="137160" cy="0"/>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74" name="Straight Connector 173">
                  <a:extLst>
                    <a:ext uri="{FF2B5EF4-FFF2-40B4-BE49-F238E27FC236}">
                      <a16:creationId xmlns:a16="http://schemas.microsoft.com/office/drawing/2014/main" id="{38D0B039-8989-2C1F-3715-DFDF56143361}"/>
                    </a:ext>
                  </a:extLst>
                </p:cNvPr>
                <p:cNvCxnSpPr>
                  <a:cxnSpLocks/>
                </p:cNvCxnSpPr>
                <p:nvPr/>
              </p:nvCxnSpPr>
              <p:spPr>
                <a:xfrm>
                  <a:off x="2210182" y="2953144"/>
                  <a:ext cx="137160" cy="0"/>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75" name="Straight Connector 174">
                  <a:extLst>
                    <a:ext uri="{FF2B5EF4-FFF2-40B4-BE49-F238E27FC236}">
                      <a16:creationId xmlns:a16="http://schemas.microsoft.com/office/drawing/2014/main" id="{8A8FA127-E7C7-2CCA-A600-833F37D9302D}"/>
                    </a:ext>
                  </a:extLst>
                </p:cNvPr>
                <p:cNvCxnSpPr>
                  <a:cxnSpLocks/>
                </p:cNvCxnSpPr>
                <p:nvPr/>
              </p:nvCxnSpPr>
              <p:spPr>
                <a:xfrm>
                  <a:off x="2210182" y="3247822"/>
                  <a:ext cx="137160" cy="0"/>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76" name="Straight Connector 175">
                  <a:extLst>
                    <a:ext uri="{FF2B5EF4-FFF2-40B4-BE49-F238E27FC236}">
                      <a16:creationId xmlns:a16="http://schemas.microsoft.com/office/drawing/2014/main" id="{E0D2983A-C007-C199-1560-148892A0994B}"/>
                    </a:ext>
                  </a:extLst>
                </p:cNvPr>
                <p:cNvCxnSpPr>
                  <a:cxnSpLocks/>
                </p:cNvCxnSpPr>
                <p:nvPr/>
              </p:nvCxnSpPr>
              <p:spPr>
                <a:xfrm>
                  <a:off x="2210182" y="3444274"/>
                  <a:ext cx="137160" cy="0"/>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77" name="Straight Connector 176">
                  <a:extLst>
                    <a:ext uri="{FF2B5EF4-FFF2-40B4-BE49-F238E27FC236}">
                      <a16:creationId xmlns:a16="http://schemas.microsoft.com/office/drawing/2014/main" id="{03C058D2-BCEA-E5C0-45F3-E83E9BC22488}"/>
                    </a:ext>
                  </a:extLst>
                </p:cNvPr>
                <p:cNvCxnSpPr>
                  <a:cxnSpLocks/>
                </p:cNvCxnSpPr>
                <p:nvPr/>
              </p:nvCxnSpPr>
              <p:spPr>
                <a:xfrm>
                  <a:off x="2210182" y="3149596"/>
                  <a:ext cx="137160" cy="0"/>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78" name="Straight Connector 177">
                  <a:extLst>
                    <a:ext uri="{FF2B5EF4-FFF2-40B4-BE49-F238E27FC236}">
                      <a16:creationId xmlns:a16="http://schemas.microsoft.com/office/drawing/2014/main" id="{A828F6E3-9FBB-4CD8-9BF4-780034488A15}"/>
                    </a:ext>
                  </a:extLst>
                </p:cNvPr>
                <p:cNvCxnSpPr>
                  <a:cxnSpLocks/>
                </p:cNvCxnSpPr>
                <p:nvPr/>
              </p:nvCxnSpPr>
              <p:spPr>
                <a:xfrm>
                  <a:off x="2210182" y="3346048"/>
                  <a:ext cx="137160" cy="0"/>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79" name="Straight Connector 178">
                  <a:extLst>
                    <a:ext uri="{FF2B5EF4-FFF2-40B4-BE49-F238E27FC236}">
                      <a16:creationId xmlns:a16="http://schemas.microsoft.com/office/drawing/2014/main" id="{61AA0BC4-B538-CDB7-59CD-E9E326EA6A4B}"/>
                    </a:ext>
                  </a:extLst>
                </p:cNvPr>
                <p:cNvCxnSpPr>
                  <a:cxnSpLocks/>
                </p:cNvCxnSpPr>
                <p:nvPr/>
              </p:nvCxnSpPr>
              <p:spPr>
                <a:xfrm>
                  <a:off x="2210182" y="3542500"/>
                  <a:ext cx="137160" cy="0"/>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80" name="Straight Connector 179">
                  <a:extLst>
                    <a:ext uri="{FF2B5EF4-FFF2-40B4-BE49-F238E27FC236}">
                      <a16:creationId xmlns:a16="http://schemas.microsoft.com/office/drawing/2014/main" id="{C34C59A6-9223-6AE7-14E0-A57BF0A56263}"/>
                    </a:ext>
                  </a:extLst>
                </p:cNvPr>
                <p:cNvCxnSpPr>
                  <a:cxnSpLocks/>
                </p:cNvCxnSpPr>
                <p:nvPr/>
              </p:nvCxnSpPr>
              <p:spPr>
                <a:xfrm>
                  <a:off x="2210182" y="3640726"/>
                  <a:ext cx="137160" cy="0"/>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81" name="Straight Connector 180">
                  <a:extLst>
                    <a:ext uri="{FF2B5EF4-FFF2-40B4-BE49-F238E27FC236}">
                      <a16:creationId xmlns:a16="http://schemas.microsoft.com/office/drawing/2014/main" id="{FA32D81C-2419-8029-DC7A-38F3319E8CDF}"/>
                    </a:ext>
                  </a:extLst>
                </p:cNvPr>
                <p:cNvCxnSpPr>
                  <a:cxnSpLocks/>
                </p:cNvCxnSpPr>
                <p:nvPr/>
              </p:nvCxnSpPr>
              <p:spPr>
                <a:xfrm>
                  <a:off x="2210182" y="3738953"/>
                  <a:ext cx="137160" cy="0"/>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grpSp>
          <p:grpSp>
            <p:nvGrpSpPr>
              <p:cNvPr id="88" name="Group 87">
                <a:extLst>
                  <a:ext uri="{FF2B5EF4-FFF2-40B4-BE49-F238E27FC236}">
                    <a16:creationId xmlns:a16="http://schemas.microsoft.com/office/drawing/2014/main" id="{4FA39ED0-D42D-D986-D8AC-CF6DEE27001F}"/>
                  </a:ext>
                </a:extLst>
              </p:cNvPr>
              <p:cNvGrpSpPr/>
              <p:nvPr/>
            </p:nvGrpSpPr>
            <p:grpSpPr>
              <a:xfrm>
                <a:off x="4138834" y="2364547"/>
                <a:ext cx="164592" cy="1375165"/>
                <a:chOff x="2210182" y="2363788"/>
                <a:chExt cx="137160" cy="1375165"/>
              </a:xfrm>
            </p:grpSpPr>
            <p:cxnSp>
              <p:nvCxnSpPr>
                <p:cNvPr id="89" name="Straight Connector 88">
                  <a:extLst>
                    <a:ext uri="{FF2B5EF4-FFF2-40B4-BE49-F238E27FC236}">
                      <a16:creationId xmlns:a16="http://schemas.microsoft.com/office/drawing/2014/main" id="{ADA7F14A-2FB5-A079-9547-2E0B1A4B0EDE}"/>
                    </a:ext>
                  </a:extLst>
                </p:cNvPr>
                <p:cNvCxnSpPr>
                  <a:cxnSpLocks/>
                </p:cNvCxnSpPr>
                <p:nvPr/>
              </p:nvCxnSpPr>
              <p:spPr>
                <a:xfrm>
                  <a:off x="2210182" y="2363788"/>
                  <a:ext cx="137160" cy="0"/>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AE298428-9BEF-1BF0-6F56-BAFEA164A610}"/>
                    </a:ext>
                  </a:extLst>
                </p:cNvPr>
                <p:cNvCxnSpPr>
                  <a:cxnSpLocks/>
                </p:cNvCxnSpPr>
                <p:nvPr/>
              </p:nvCxnSpPr>
              <p:spPr>
                <a:xfrm>
                  <a:off x="2210182" y="2462014"/>
                  <a:ext cx="137160" cy="0"/>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8FB45F6B-3813-A086-5F74-DDC852F26C9C}"/>
                    </a:ext>
                  </a:extLst>
                </p:cNvPr>
                <p:cNvCxnSpPr>
                  <a:cxnSpLocks/>
                </p:cNvCxnSpPr>
                <p:nvPr/>
              </p:nvCxnSpPr>
              <p:spPr>
                <a:xfrm>
                  <a:off x="2210182" y="2658466"/>
                  <a:ext cx="137160" cy="0"/>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5E99B62A-2784-1FE3-9C20-81615D012BEC}"/>
                    </a:ext>
                  </a:extLst>
                </p:cNvPr>
                <p:cNvCxnSpPr>
                  <a:cxnSpLocks/>
                </p:cNvCxnSpPr>
                <p:nvPr/>
              </p:nvCxnSpPr>
              <p:spPr>
                <a:xfrm>
                  <a:off x="2210182" y="2854918"/>
                  <a:ext cx="137160" cy="0"/>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56" name="Straight Connector 155">
                  <a:extLst>
                    <a:ext uri="{FF2B5EF4-FFF2-40B4-BE49-F238E27FC236}">
                      <a16:creationId xmlns:a16="http://schemas.microsoft.com/office/drawing/2014/main" id="{0DB68B14-8CEC-FC6C-C1C8-C4D69FD9376B}"/>
                    </a:ext>
                  </a:extLst>
                </p:cNvPr>
                <p:cNvCxnSpPr>
                  <a:cxnSpLocks/>
                </p:cNvCxnSpPr>
                <p:nvPr/>
              </p:nvCxnSpPr>
              <p:spPr>
                <a:xfrm>
                  <a:off x="2210182" y="3051370"/>
                  <a:ext cx="137160" cy="0"/>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57" name="Straight Connector 156">
                  <a:extLst>
                    <a:ext uri="{FF2B5EF4-FFF2-40B4-BE49-F238E27FC236}">
                      <a16:creationId xmlns:a16="http://schemas.microsoft.com/office/drawing/2014/main" id="{B77B573E-681C-6CFD-0159-51B75E659B00}"/>
                    </a:ext>
                  </a:extLst>
                </p:cNvPr>
                <p:cNvCxnSpPr>
                  <a:cxnSpLocks/>
                </p:cNvCxnSpPr>
                <p:nvPr/>
              </p:nvCxnSpPr>
              <p:spPr>
                <a:xfrm>
                  <a:off x="2210182" y="2560240"/>
                  <a:ext cx="137160" cy="0"/>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58" name="Straight Connector 157">
                  <a:extLst>
                    <a:ext uri="{FF2B5EF4-FFF2-40B4-BE49-F238E27FC236}">
                      <a16:creationId xmlns:a16="http://schemas.microsoft.com/office/drawing/2014/main" id="{FB2A68AA-B7FA-EFB5-B2C5-9B97651F3AF0}"/>
                    </a:ext>
                  </a:extLst>
                </p:cNvPr>
                <p:cNvCxnSpPr>
                  <a:cxnSpLocks/>
                </p:cNvCxnSpPr>
                <p:nvPr/>
              </p:nvCxnSpPr>
              <p:spPr>
                <a:xfrm>
                  <a:off x="2210182" y="2756692"/>
                  <a:ext cx="137160" cy="0"/>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59" name="Straight Connector 158">
                  <a:extLst>
                    <a:ext uri="{FF2B5EF4-FFF2-40B4-BE49-F238E27FC236}">
                      <a16:creationId xmlns:a16="http://schemas.microsoft.com/office/drawing/2014/main" id="{2CC6434A-06BD-6A0C-D90C-7776D4A600FE}"/>
                    </a:ext>
                  </a:extLst>
                </p:cNvPr>
                <p:cNvCxnSpPr>
                  <a:cxnSpLocks/>
                </p:cNvCxnSpPr>
                <p:nvPr/>
              </p:nvCxnSpPr>
              <p:spPr>
                <a:xfrm>
                  <a:off x="2210182" y="2953144"/>
                  <a:ext cx="137160" cy="0"/>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60" name="Straight Connector 159">
                  <a:extLst>
                    <a:ext uri="{FF2B5EF4-FFF2-40B4-BE49-F238E27FC236}">
                      <a16:creationId xmlns:a16="http://schemas.microsoft.com/office/drawing/2014/main" id="{0EB5A04E-C7C3-2DA9-56FD-4D0854290017}"/>
                    </a:ext>
                  </a:extLst>
                </p:cNvPr>
                <p:cNvCxnSpPr>
                  <a:cxnSpLocks/>
                </p:cNvCxnSpPr>
                <p:nvPr/>
              </p:nvCxnSpPr>
              <p:spPr>
                <a:xfrm>
                  <a:off x="2210182" y="3247822"/>
                  <a:ext cx="137160" cy="0"/>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61" name="Straight Connector 160">
                  <a:extLst>
                    <a:ext uri="{FF2B5EF4-FFF2-40B4-BE49-F238E27FC236}">
                      <a16:creationId xmlns:a16="http://schemas.microsoft.com/office/drawing/2014/main" id="{01B459D2-7E49-95F2-4BAD-691585EEF2EF}"/>
                    </a:ext>
                  </a:extLst>
                </p:cNvPr>
                <p:cNvCxnSpPr>
                  <a:cxnSpLocks/>
                </p:cNvCxnSpPr>
                <p:nvPr/>
              </p:nvCxnSpPr>
              <p:spPr>
                <a:xfrm>
                  <a:off x="2210182" y="3444274"/>
                  <a:ext cx="137160" cy="0"/>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62" name="Straight Connector 161">
                  <a:extLst>
                    <a:ext uri="{FF2B5EF4-FFF2-40B4-BE49-F238E27FC236}">
                      <a16:creationId xmlns:a16="http://schemas.microsoft.com/office/drawing/2014/main" id="{6DE79AF2-DF6F-8E10-8ADB-87938078DF82}"/>
                    </a:ext>
                  </a:extLst>
                </p:cNvPr>
                <p:cNvCxnSpPr>
                  <a:cxnSpLocks/>
                </p:cNvCxnSpPr>
                <p:nvPr/>
              </p:nvCxnSpPr>
              <p:spPr>
                <a:xfrm>
                  <a:off x="2210182" y="3149596"/>
                  <a:ext cx="137160" cy="0"/>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63" name="Straight Connector 162">
                  <a:extLst>
                    <a:ext uri="{FF2B5EF4-FFF2-40B4-BE49-F238E27FC236}">
                      <a16:creationId xmlns:a16="http://schemas.microsoft.com/office/drawing/2014/main" id="{EB9CCD05-0FBF-957C-7034-599E01C05CCD}"/>
                    </a:ext>
                  </a:extLst>
                </p:cNvPr>
                <p:cNvCxnSpPr>
                  <a:cxnSpLocks/>
                </p:cNvCxnSpPr>
                <p:nvPr/>
              </p:nvCxnSpPr>
              <p:spPr>
                <a:xfrm>
                  <a:off x="2210182" y="3346048"/>
                  <a:ext cx="137160" cy="0"/>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64" name="Straight Connector 163">
                  <a:extLst>
                    <a:ext uri="{FF2B5EF4-FFF2-40B4-BE49-F238E27FC236}">
                      <a16:creationId xmlns:a16="http://schemas.microsoft.com/office/drawing/2014/main" id="{F6FFB3A1-B7BD-7347-E52F-D7824155B299}"/>
                    </a:ext>
                  </a:extLst>
                </p:cNvPr>
                <p:cNvCxnSpPr>
                  <a:cxnSpLocks/>
                </p:cNvCxnSpPr>
                <p:nvPr/>
              </p:nvCxnSpPr>
              <p:spPr>
                <a:xfrm>
                  <a:off x="2210182" y="3542500"/>
                  <a:ext cx="137160" cy="0"/>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65" name="Straight Connector 164">
                  <a:extLst>
                    <a:ext uri="{FF2B5EF4-FFF2-40B4-BE49-F238E27FC236}">
                      <a16:creationId xmlns:a16="http://schemas.microsoft.com/office/drawing/2014/main" id="{6FEE4477-D728-8021-5E3C-90282FA8A901}"/>
                    </a:ext>
                  </a:extLst>
                </p:cNvPr>
                <p:cNvCxnSpPr>
                  <a:cxnSpLocks/>
                </p:cNvCxnSpPr>
                <p:nvPr/>
              </p:nvCxnSpPr>
              <p:spPr>
                <a:xfrm>
                  <a:off x="2210182" y="3640726"/>
                  <a:ext cx="137160" cy="0"/>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66" name="Straight Connector 165">
                  <a:extLst>
                    <a:ext uri="{FF2B5EF4-FFF2-40B4-BE49-F238E27FC236}">
                      <a16:creationId xmlns:a16="http://schemas.microsoft.com/office/drawing/2014/main" id="{3BD0808B-8266-DF59-4E10-394ED19AFDDB}"/>
                    </a:ext>
                  </a:extLst>
                </p:cNvPr>
                <p:cNvCxnSpPr>
                  <a:cxnSpLocks/>
                </p:cNvCxnSpPr>
                <p:nvPr/>
              </p:nvCxnSpPr>
              <p:spPr>
                <a:xfrm>
                  <a:off x="2210182" y="3738953"/>
                  <a:ext cx="137160" cy="0"/>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grpSp>
        </p:grpSp>
        <p:grpSp>
          <p:nvGrpSpPr>
            <p:cNvPr id="182" name="Group 181">
              <a:extLst>
                <a:ext uri="{FF2B5EF4-FFF2-40B4-BE49-F238E27FC236}">
                  <a16:creationId xmlns:a16="http://schemas.microsoft.com/office/drawing/2014/main" id="{D1CA4919-5EC2-5F62-05E2-B17B78E5EA39}"/>
                </a:ext>
              </a:extLst>
            </p:cNvPr>
            <p:cNvGrpSpPr/>
            <p:nvPr/>
          </p:nvGrpSpPr>
          <p:grpSpPr>
            <a:xfrm>
              <a:off x="6912381" y="2136984"/>
              <a:ext cx="1371341" cy="1830293"/>
              <a:chOff x="2694119" y="2136984"/>
              <a:chExt cx="1371341" cy="1830293"/>
            </a:xfrm>
          </p:grpSpPr>
          <p:grpSp>
            <p:nvGrpSpPr>
              <p:cNvPr id="183" name="Group 182">
                <a:extLst>
                  <a:ext uri="{FF2B5EF4-FFF2-40B4-BE49-F238E27FC236}">
                    <a16:creationId xmlns:a16="http://schemas.microsoft.com/office/drawing/2014/main" id="{DA093EC0-33FF-35D8-C249-F79B23D38E7A}"/>
                  </a:ext>
                </a:extLst>
              </p:cNvPr>
              <p:cNvGrpSpPr/>
              <p:nvPr/>
            </p:nvGrpSpPr>
            <p:grpSpPr>
              <a:xfrm>
                <a:off x="2694119" y="2136984"/>
                <a:ext cx="1371341" cy="164592"/>
                <a:chOff x="2694119" y="2170552"/>
                <a:chExt cx="1371341" cy="132772"/>
              </a:xfrm>
            </p:grpSpPr>
            <p:cxnSp>
              <p:nvCxnSpPr>
                <p:cNvPr id="200" name="Straight Connector 199">
                  <a:extLst>
                    <a:ext uri="{FF2B5EF4-FFF2-40B4-BE49-F238E27FC236}">
                      <a16:creationId xmlns:a16="http://schemas.microsoft.com/office/drawing/2014/main" id="{D8E0BE62-123F-E8F0-80F7-5F74EAA6C5DC}"/>
                    </a:ext>
                  </a:extLst>
                </p:cNvPr>
                <p:cNvCxnSpPr>
                  <a:cxnSpLocks/>
                </p:cNvCxnSpPr>
                <p:nvPr/>
              </p:nvCxnSpPr>
              <p:spPr>
                <a:xfrm>
                  <a:off x="2694119" y="2170552"/>
                  <a:ext cx="0" cy="132772"/>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01" name="Straight Connector 200">
                  <a:extLst>
                    <a:ext uri="{FF2B5EF4-FFF2-40B4-BE49-F238E27FC236}">
                      <a16:creationId xmlns:a16="http://schemas.microsoft.com/office/drawing/2014/main" id="{F1094BCB-0169-44C3-0027-0C20C42EC233}"/>
                    </a:ext>
                  </a:extLst>
                </p:cNvPr>
                <p:cNvCxnSpPr>
                  <a:cxnSpLocks/>
                </p:cNvCxnSpPr>
                <p:nvPr/>
              </p:nvCxnSpPr>
              <p:spPr>
                <a:xfrm>
                  <a:off x="2792072" y="2170552"/>
                  <a:ext cx="0" cy="132772"/>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02" name="Straight Connector 201">
                  <a:extLst>
                    <a:ext uri="{FF2B5EF4-FFF2-40B4-BE49-F238E27FC236}">
                      <a16:creationId xmlns:a16="http://schemas.microsoft.com/office/drawing/2014/main" id="{7B87761C-F587-56B9-70DC-38C73933D13E}"/>
                    </a:ext>
                  </a:extLst>
                </p:cNvPr>
                <p:cNvCxnSpPr>
                  <a:cxnSpLocks/>
                </p:cNvCxnSpPr>
                <p:nvPr/>
              </p:nvCxnSpPr>
              <p:spPr>
                <a:xfrm>
                  <a:off x="2890025" y="2170552"/>
                  <a:ext cx="0" cy="132772"/>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03" name="Straight Connector 202">
                  <a:extLst>
                    <a:ext uri="{FF2B5EF4-FFF2-40B4-BE49-F238E27FC236}">
                      <a16:creationId xmlns:a16="http://schemas.microsoft.com/office/drawing/2014/main" id="{A1B2B8A9-6F9C-976B-3408-2C5072D93604}"/>
                    </a:ext>
                  </a:extLst>
                </p:cNvPr>
                <p:cNvCxnSpPr>
                  <a:cxnSpLocks/>
                </p:cNvCxnSpPr>
                <p:nvPr/>
              </p:nvCxnSpPr>
              <p:spPr>
                <a:xfrm>
                  <a:off x="2987978" y="2170552"/>
                  <a:ext cx="0" cy="132772"/>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04" name="Straight Connector 203">
                  <a:extLst>
                    <a:ext uri="{FF2B5EF4-FFF2-40B4-BE49-F238E27FC236}">
                      <a16:creationId xmlns:a16="http://schemas.microsoft.com/office/drawing/2014/main" id="{C2E2ADB5-E261-51DE-EC05-9CD4BE135AD1}"/>
                    </a:ext>
                  </a:extLst>
                </p:cNvPr>
                <p:cNvCxnSpPr>
                  <a:cxnSpLocks/>
                </p:cNvCxnSpPr>
                <p:nvPr/>
              </p:nvCxnSpPr>
              <p:spPr>
                <a:xfrm>
                  <a:off x="3085931" y="2170552"/>
                  <a:ext cx="0" cy="132772"/>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05" name="Straight Connector 204">
                  <a:extLst>
                    <a:ext uri="{FF2B5EF4-FFF2-40B4-BE49-F238E27FC236}">
                      <a16:creationId xmlns:a16="http://schemas.microsoft.com/office/drawing/2014/main" id="{171CD8E7-2ABF-251F-1989-C85E9C846359}"/>
                    </a:ext>
                  </a:extLst>
                </p:cNvPr>
                <p:cNvCxnSpPr>
                  <a:cxnSpLocks/>
                </p:cNvCxnSpPr>
                <p:nvPr/>
              </p:nvCxnSpPr>
              <p:spPr>
                <a:xfrm>
                  <a:off x="3183884" y="2170552"/>
                  <a:ext cx="0" cy="132772"/>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06" name="Straight Connector 205">
                  <a:extLst>
                    <a:ext uri="{FF2B5EF4-FFF2-40B4-BE49-F238E27FC236}">
                      <a16:creationId xmlns:a16="http://schemas.microsoft.com/office/drawing/2014/main" id="{B7189967-7434-1A6B-BF9D-39F9F0FA6D09}"/>
                    </a:ext>
                  </a:extLst>
                </p:cNvPr>
                <p:cNvCxnSpPr>
                  <a:cxnSpLocks/>
                </p:cNvCxnSpPr>
                <p:nvPr/>
              </p:nvCxnSpPr>
              <p:spPr>
                <a:xfrm>
                  <a:off x="3281837" y="2170552"/>
                  <a:ext cx="0" cy="132772"/>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07" name="Straight Connector 206">
                  <a:extLst>
                    <a:ext uri="{FF2B5EF4-FFF2-40B4-BE49-F238E27FC236}">
                      <a16:creationId xmlns:a16="http://schemas.microsoft.com/office/drawing/2014/main" id="{E5D00A65-68FA-38A9-703B-B08222E714AA}"/>
                    </a:ext>
                  </a:extLst>
                </p:cNvPr>
                <p:cNvCxnSpPr>
                  <a:cxnSpLocks/>
                </p:cNvCxnSpPr>
                <p:nvPr/>
              </p:nvCxnSpPr>
              <p:spPr>
                <a:xfrm>
                  <a:off x="3477743" y="2170552"/>
                  <a:ext cx="0" cy="132772"/>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08" name="Straight Connector 207">
                  <a:extLst>
                    <a:ext uri="{FF2B5EF4-FFF2-40B4-BE49-F238E27FC236}">
                      <a16:creationId xmlns:a16="http://schemas.microsoft.com/office/drawing/2014/main" id="{341B8FB2-E44B-6601-388E-5D4A56EF2035}"/>
                    </a:ext>
                  </a:extLst>
                </p:cNvPr>
                <p:cNvCxnSpPr>
                  <a:cxnSpLocks/>
                </p:cNvCxnSpPr>
                <p:nvPr/>
              </p:nvCxnSpPr>
              <p:spPr>
                <a:xfrm>
                  <a:off x="3771602" y="2170552"/>
                  <a:ext cx="0" cy="132772"/>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09" name="Straight Connector 208">
                  <a:extLst>
                    <a:ext uri="{FF2B5EF4-FFF2-40B4-BE49-F238E27FC236}">
                      <a16:creationId xmlns:a16="http://schemas.microsoft.com/office/drawing/2014/main" id="{A0935F9F-F779-1692-063B-8111004B54B0}"/>
                    </a:ext>
                  </a:extLst>
                </p:cNvPr>
                <p:cNvCxnSpPr>
                  <a:cxnSpLocks/>
                </p:cNvCxnSpPr>
                <p:nvPr/>
              </p:nvCxnSpPr>
              <p:spPr>
                <a:xfrm>
                  <a:off x="3869555" y="2170552"/>
                  <a:ext cx="0" cy="132772"/>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10" name="Straight Connector 209">
                  <a:extLst>
                    <a:ext uri="{FF2B5EF4-FFF2-40B4-BE49-F238E27FC236}">
                      <a16:creationId xmlns:a16="http://schemas.microsoft.com/office/drawing/2014/main" id="{1044BBC2-94D1-5C3D-4B19-721807C2B237}"/>
                    </a:ext>
                  </a:extLst>
                </p:cNvPr>
                <p:cNvCxnSpPr>
                  <a:cxnSpLocks/>
                </p:cNvCxnSpPr>
                <p:nvPr/>
              </p:nvCxnSpPr>
              <p:spPr>
                <a:xfrm>
                  <a:off x="3967508" y="2170552"/>
                  <a:ext cx="0" cy="132772"/>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11" name="Straight Connector 210">
                  <a:extLst>
                    <a:ext uri="{FF2B5EF4-FFF2-40B4-BE49-F238E27FC236}">
                      <a16:creationId xmlns:a16="http://schemas.microsoft.com/office/drawing/2014/main" id="{3FAAF372-0B40-2FDD-E230-C03C5B5CEC5C}"/>
                    </a:ext>
                  </a:extLst>
                </p:cNvPr>
                <p:cNvCxnSpPr>
                  <a:cxnSpLocks/>
                </p:cNvCxnSpPr>
                <p:nvPr/>
              </p:nvCxnSpPr>
              <p:spPr>
                <a:xfrm>
                  <a:off x="4065460" y="2170552"/>
                  <a:ext cx="0" cy="132772"/>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12" name="Straight Connector 211">
                  <a:extLst>
                    <a:ext uri="{FF2B5EF4-FFF2-40B4-BE49-F238E27FC236}">
                      <a16:creationId xmlns:a16="http://schemas.microsoft.com/office/drawing/2014/main" id="{2CA44C34-F18F-3139-1C7E-CCB627AFD66F}"/>
                    </a:ext>
                  </a:extLst>
                </p:cNvPr>
                <p:cNvCxnSpPr>
                  <a:cxnSpLocks/>
                </p:cNvCxnSpPr>
                <p:nvPr/>
              </p:nvCxnSpPr>
              <p:spPr>
                <a:xfrm>
                  <a:off x="3673649" y="2170552"/>
                  <a:ext cx="0" cy="132772"/>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13" name="Straight Connector 212">
                  <a:extLst>
                    <a:ext uri="{FF2B5EF4-FFF2-40B4-BE49-F238E27FC236}">
                      <a16:creationId xmlns:a16="http://schemas.microsoft.com/office/drawing/2014/main" id="{59C7A374-FCF4-5EE7-DC2E-695986838059}"/>
                    </a:ext>
                  </a:extLst>
                </p:cNvPr>
                <p:cNvCxnSpPr>
                  <a:cxnSpLocks/>
                </p:cNvCxnSpPr>
                <p:nvPr/>
              </p:nvCxnSpPr>
              <p:spPr>
                <a:xfrm>
                  <a:off x="3379790" y="2170552"/>
                  <a:ext cx="0" cy="132772"/>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14" name="Straight Connector 213">
                  <a:extLst>
                    <a:ext uri="{FF2B5EF4-FFF2-40B4-BE49-F238E27FC236}">
                      <a16:creationId xmlns:a16="http://schemas.microsoft.com/office/drawing/2014/main" id="{152DEC04-2855-1FA7-BB75-02884EAB7619}"/>
                    </a:ext>
                  </a:extLst>
                </p:cNvPr>
                <p:cNvCxnSpPr>
                  <a:cxnSpLocks/>
                </p:cNvCxnSpPr>
                <p:nvPr/>
              </p:nvCxnSpPr>
              <p:spPr>
                <a:xfrm>
                  <a:off x="3575696" y="2170552"/>
                  <a:ext cx="0" cy="132772"/>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grpSp>
          <p:grpSp>
            <p:nvGrpSpPr>
              <p:cNvPr id="184" name="Group 183">
                <a:extLst>
                  <a:ext uri="{FF2B5EF4-FFF2-40B4-BE49-F238E27FC236}">
                    <a16:creationId xmlns:a16="http://schemas.microsoft.com/office/drawing/2014/main" id="{58CAE098-9925-6274-EB1D-5D43306B7045}"/>
                  </a:ext>
                </a:extLst>
              </p:cNvPr>
              <p:cNvGrpSpPr/>
              <p:nvPr/>
            </p:nvGrpSpPr>
            <p:grpSpPr>
              <a:xfrm>
                <a:off x="2694119" y="3802685"/>
                <a:ext cx="1371341" cy="164592"/>
                <a:chOff x="2694119" y="2170552"/>
                <a:chExt cx="1371341" cy="132772"/>
              </a:xfrm>
            </p:grpSpPr>
            <p:cxnSp>
              <p:nvCxnSpPr>
                <p:cNvPr id="185" name="Straight Connector 184">
                  <a:extLst>
                    <a:ext uri="{FF2B5EF4-FFF2-40B4-BE49-F238E27FC236}">
                      <a16:creationId xmlns:a16="http://schemas.microsoft.com/office/drawing/2014/main" id="{CB0ABE28-7D9D-0CD6-CBB6-656B2E68DCAB}"/>
                    </a:ext>
                  </a:extLst>
                </p:cNvPr>
                <p:cNvCxnSpPr>
                  <a:cxnSpLocks/>
                </p:cNvCxnSpPr>
                <p:nvPr/>
              </p:nvCxnSpPr>
              <p:spPr>
                <a:xfrm>
                  <a:off x="2694119" y="2170552"/>
                  <a:ext cx="0" cy="132772"/>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86" name="Straight Connector 185">
                  <a:extLst>
                    <a:ext uri="{FF2B5EF4-FFF2-40B4-BE49-F238E27FC236}">
                      <a16:creationId xmlns:a16="http://schemas.microsoft.com/office/drawing/2014/main" id="{79A4C959-8CD9-BA8F-8B86-6891227E79B7}"/>
                    </a:ext>
                  </a:extLst>
                </p:cNvPr>
                <p:cNvCxnSpPr>
                  <a:cxnSpLocks/>
                </p:cNvCxnSpPr>
                <p:nvPr/>
              </p:nvCxnSpPr>
              <p:spPr>
                <a:xfrm>
                  <a:off x="2792072" y="2170552"/>
                  <a:ext cx="0" cy="132772"/>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87" name="Straight Connector 186">
                  <a:extLst>
                    <a:ext uri="{FF2B5EF4-FFF2-40B4-BE49-F238E27FC236}">
                      <a16:creationId xmlns:a16="http://schemas.microsoft.com/office/drawing/2014/main" id="{F2CF59DB-9B48-5149-9664-32D593DD5142}"/>
                    </a:ext>
                  </a:extLst>
                </p:cNvPr>
                <p:cNvCxnSpPr>
                  <a:cxnSpLocks/>
                </p:cNvCxnSpPr>
                <p:nvPr/>
              </p:nvCxnSpPr>
              <p:spPr>
                <a:xfrm>
                  <a:off x="2890025" y="2170552"/>
                  <a:ext cx="0" cy="132772"/>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88" name="Straight Connector 187">
                  <a:extLst>
                    <a:ext uri="{FF2B5EF4-FFF2-40B4-BE49-F238E27FC236}">
                      <a16:creationId xmlns:a16="http://schemas.microsoft.com/office/drawing/2014/main" id="{ED6CC0F8-1E28-7EDF-58E7-66E58DC81275}"/>
                    </a:ext>
                  </a:extLst>
                </p:cNvPr>
                <p:cNvCxnSpPr>
                  <a:cxnSpLocks/>
                </p:cNvCxnSpPr>
                <p:nvPr/>
              </p:nvCxnSpPr>
              <p:spPr>
                <a:xfrm>
                  <a:off x="2987978" y="2170552"/>
                  <a:ext cx="0" cy="132772"/>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89" name="Straight Connector 188">
                  <a:extLst>
                    <a:ext uri="{FF2B5EF4-FFF2-40B4-BE49-F238E27FC236}">
                      <a16:creationId xmlns:a16="http://schemas.microsoft.com/office/drawing/2014/main" id="{A40BCD35-9EC5-BAFB-B38F-E272F21D9550}"/>
                    </a:ext>
                  </a:extLst>
                </p:cNvPr>
                <p:cNvCxnSpPr>
                  <a:cxnSpLocks/>
                </p:cNvCxnSpPr>
                <p:nvPr/>
              </p:nvCxnSpPr>
              <p:spPr>
                <a:xfrm>
                  <a:off x="3085931" y="2170552"/>
                  <a:ext cx="0" cy="132772"/>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90" name="Straight Connector 189">
                  <a:extLst>
                    <a:ext uri="{FF2B5EF4-FFF2-40B4-BE49-F238E27FC236}">
                      <a16:creationId xmlns:a16="http://schemas.microsoft.com/office/drawing/2014/main" id="{DC8642EF-F34D-B606-444A-827F4D18E30E}"/>
                    </a:ext>
                  </a:extLst>
                </p:cNvPr>
                <p:cNvCxnSpPr>
                  <a:cxnSpLocks/>
                </p:cNvCxnSpPr>
                <p:nvPr/>
              </p:nvCxnSpPr>
              <p:spPr>
                <a:xfrm>
                  <a:off x="3183884" y="2170552"/>
                  <a:ext cx="0" cy="132772"/>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91" name="Straight Connector 190">
                  <a:extLst>
                    <a:ext uri="{FF2B5EF4-FFF2-40B4-BE49-F238E27FC236}">
                      <a16:creationId xmlns:a16="http://schemas.microsoft.com/office/drawing/2014/main" id="{23E1AC25-1A9B-D453-AFA0-B8FC3EE3EFCD}"/>
                    </a:ext>
                  </a:extLst>
                </p:cNvPr>
                <p:cNvCxnSpPr>
                  <a:cxnSpLocks/>
                </p:cNvCxnSpPr>
                <p:nvPr/>
              </p:nvCxnSpPr>
              <p:spPr>
                <a:xfrm>
                  <a:off x="3281837" y="2170552"/>
                  <a:ext cx="0" cy="132772"/>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92" name="Straight Connector 191">
                  <a:extLst>
                    <a:ext uri="{FF2B5EF4-FFF2-40B4-BE49-F238E27FC236}">
                      <a16:creationId xmlns:a16="http://schemas.microsoft.com/office/drawing/2014/main" id="{F11B5369-A74D-7D7D-DBB0-8416D4F24A11}"/>
                    </a:ext>
                  </a:extLst>
                </p:cNvPr>
                <p:cNvCxnSpPr>
                  <a:cxnSpLocks/>
                </p:cNvCxnSpPr>
                <p:nvPr/>
              </p:nvCxnSpPr>
              <p:spPr>
                <a:xfrm>
                  <a:off x="3477743" y="2170552"/>
                  <a:ext cx="0" cy="132772"/>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93" name="Straight Connector 192">
                  <a:extLst>
                    <a:ext uri="{FF2B5EF4-FFF2-40B4-BE49-F238E27FC236}">
                      <a16:creationId xmlns:a16="http://schemas.microsoft.com/office/drawing/2014/main" id="{159A14C4-9FFD-CBA8-3491-25C37F8D5FFA}"/>
                    </a:ext>
                  </a:extLst>
                </p:cNvPr>
                <p:cNvCxnSpPr>
                  <a:cxnSpLocks/>
                </p:cNvCxnSpPr>
                <p:nvPr/>
              </p:nvCxnSpPr>
              <p:spPr>
                <a:xfrm>
                  <a:off x="3771602" y="2170552"/>
                  <a:ext cx="0" cy="132772"/>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94" name="Straight Connector 193">
                  <a:extLst>
                    <a:ext uri="{FF2B5EF4-FFF2-40B4-BE49-F238E27FC236}">
                      <a16:creationId xmlns:a16="http://schemas.microsoft.com/office/drawing/2014/main" id="{50FBFC8B-A1DA-E6C0-5164-3227D0173414}"/>
                    </a:ext>
                  </a:extLst>
                </p:cNvPr>
                <p:cNvCxnSpPr>
                  <a:cxnSpLocks/>
                </p:cNvCxnSpPr>
                <p:nvPr/>
              </p:nvCxnSpPr>
              <p:spPr>
                <a:xfrm>
                  <a:off x="3869555" y="2170552"/>
                  <a:ext cx="0" cy="132772"/>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95" name="Straight Connector 194">
                  <a:extLst>
                    <a:ext uri="{FF2B5EF4-FFF2-40B4-BE49-F238E27FC236}">
                      <a16:creationId xmlns:a16="http://schemas.microsoft.com/office/drawing/2014/main" id="{5ABBFA55-D9B8-F62B-F8DC-F860B3147A6C}"/>
                    </a:ext>
                  </a:extLst>
                </p:cNvPr>
                <p:cNvCxnSpPr>
                  <a:cxnSpLocks/>
                </p:cNvCxnSpPr>
                <p:nvPr/>
              </p:nvCxnSpPr>
              <p:spPr>
                <a:xfrm>
                  <a:off x="3967508" y="2170552"/>
                  <a:ext cx="0" cy="132772"/>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96" name="Straight Connector 195">
                  <a:extLst>
                    <a:ext uri="{FF2B5EF4-FFF2-40B4-BE49-F238E27FC236}">
                      <a16:creationId xmlns:a16="http://schemas.microsoft.com/office/drawing/2014/main" id="{BB1A1BBD-4FF2-7A70-DA67-A86493CAA256}"/>
                    </a:ext>
                  </a:extLst>
                </p:cNvPr>
                <p:cNvCxnSpPr>
                  <a:cxnSpLocks/>
                </p:cNvCxnSpPr>
                <p:nvPr/>
              </p:nvCxnSpPr>
              <p:spPr>
                <a:xfrm>
                  <a:off x="4065460" y="2170552"/>
                  <a:ext cx="0" cy="132772"/>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97" name="Straight Connector 196">
                  <a:extLst>
                    <a:ext uri="{FF2B5EF4-FFF2-40B4-BE49-F238E27FC236}">
                      <a16:creationId xmlns:a16="http://schemas.microsoft.com/office/drawing/2014/main" id="{23817B4F-C40A-19DF-732F-59ADC9BBE9B7}"/>
                    </a:ext>
                  </a:extLst>
                </p:cNvPr>
                <p:cNvCxnSpPr>
                  <a:cxnSpLocks/>
                </p:cNvCxnSpPr>
                <p:nvPr/>
              </p:nvCxnSpPr>
              <p:spPr>
                <a:xfrm>
                  <a:off x="3673649" y="2170552"/>
                  <a:ext cx="0" cy="132772"/>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98" name="Straight Connector 197">
                  <a:extLst>
                    <a:ext uri="{FF2B5EF4-FFF2-40B4-BE49-F238E27FC236}">
                      <a16:creationId xmlns:a16="http://schemas.microsoft.com/office/drawing/2014/main" id="{4DA359D3-5D6F-7428-BA73-36C08B07CAC2}"/>
                    </a:ext>
                  </a:extLst>
                </p:cNvPr>
                <p:cNvCxnSpPr>
                  <a:cxnSpLocks/>
                </p:cNvCxnSpPr>
                <p:nvPr/>
              </p:nvCxnSpPr>
              <p:spPr>
                <a:xfrm>
                  <a:off x="3379790" y="2170552"/>
                  <a:ext cx="0" cy="132772"/>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99" name="Straight Connector 198">
                  <a:extLst>
                    <a:ext uri="{FF2B5EF4-FFF2-40B4-BE49-F238E27FC236}">
                      <a16:creationId xmlns:a16="http://schemas.microsoft.com/office/drawing/2014/main" id="{3D83046F-BE58-1B86-B510-02E1616A9358}"/>
                    </a:ext>
                  </a:extLst>
                </p:cNvPr>
                <p:cNvCxnSpPr>
                  <a:cxnSpLocks/>
                </p:cNvCxnSpPr>
                <p:nvPr/>
              </p:nvCxnSpPr>
              <p:spPr>
                <a:xfrm>
                  <a:off x="3575696" y="2170552"/>
                  <a:ext cx="0" cy="132772"/>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grpSp>
        </p:grpSp>
      </p:grpSp>
      <p:grpSp>
        <p:nvGrpSpPr>
          <p:cNvPr id="237" name="Group 236">
            <a:extLst>
              <a:ext uri="{FF2B5EF4-FFF2-40B4-BE49-F238E27FC236}">
                <a16:creationId xmlns:a16="http://schemas.microsoft.com/office/drawing/2014/main" id="{2E9F3760-5DFC-C39B-77EC-36B2CF73A780}"/>
              </a:ext>
            </a:extLst>
          </p:cNvPr>
          <p:cNvGrpSpPr/>
          <p:nvPr/>
        </p:nvGrpSpPr>
        <p:grpSpPr>
          <a:xfrm>
            <a:off x="2901950" y="911225"/>
            <a:ext cx="1825809" cy="1830293"/>
            <a:chOff x="2466885" y="2136984"/>
            <a:chExt cx="1825809" cy="1830293"/>
          </a:xfrm>
        </p:grpSpPr>
        <p:grpSp>
          <p:nvGrpSpPr>
            <p:cNvPr id="7" name="Group 6">
              <a:extLst>
                <a:ext uri="{FF2B5EF4-FFF2-40B4-BE49-F238E27FC236}">
                  <a16:creationId xmlns:a16="http://schemas.microsoft.com/office/drawing/2014/main" id="{C17794CB-2142-C8DD-F382-44D372316F84}"/>
                </a:ext>
              </a:extLst>
            </p:cNvPr>
            <p:cNvGrpSpPr/>
            <p:nvPr/>
          </p:nvGrpSpPr>
          <p:grpSpPr>
            <a:xfrm>
              <a:off x="2648270" y="2320610"/>
              <a:ext cx="1463040" cy="1463040"/>
              <a:chOff x="1959498" y="1986918"/>
              <a:chExt cx="1220206" cy="1215388"/>
            </a:xfrm>
          </p:grpSpPr>
          <p:sp>
            <p:nvSpPr>
              <p:cNvPr id="9" name="Rectangle 8">
                <a:extLst>
                  <a:ext uri="{FF2B5EF4-FFF2-40B4-BE49-F238E27FC236}">
                    <a16:creationId xmlns:a16="http://schemas.microsoft.com/office/drawing/2014/main" id="{E2245668-47B8-19E1-0594-92C7DE37BEF6}"/>
                  </a:ext>
                </a:extLst>
              </p:cNvPr>
              <p:cNvSpPr/>
              <p:nvPr/>
            </p:nvSpPr>
            <p:spPr>
              <a:xfrm>
                <a:off x="2567453" y="1986918"/>
                <a:ext cx="612251" cy="607694"/>
              </a:xfrm>
              <a:prstGeom prst="rect">
                <a:avLst/>
              </a:prstGeom>
              <a:solidFill>
                <a:srgbClr val="0091BD"/>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B78D71D9-AE77-FD94-1670-EAB915039E42}"/>
                  </a:ext>
                </a:extLst>
              </p:cNvPr>
              <p:cNvSpPr/>
              <p:nvPr/>
            </p:nvSpPr>
            <p:spPr>
              <a:xfrm>
                <a:off x="1959498" y="1986918"/>
                <a:ext cx="612251" cy="607694"/>
              </a:xfrm>
              <a:prstGeom prst="rect">
                <a:avLst/>
              </a:prstGeom>
              <a:solidFill>
                <a:srgbClr val="0091BD"/>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A4B6D03-DDEF-1D76-BDDA-21B1FB92B404}"/>
                  </a:ext>
                </a:extLst>
              </p:cNvPr>
              <p:cNvSpPr/>
              <p:nvPr/>
            </p:nvSpPr>
            <p:spPr>
              <a:xfrm>
                <a:off x="2567453" y="2594612"/>
                <a:ext cx="612251" cy="607694"/>
              </a:xfrm>
              <a:prstGeom prst="rect">
                <a:avLst/>
              </a:prstGeom>
              <a:solidFill>
                <a:srgbClr val="0091BD"/>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F3480B0-24A2-AC8C-4345-23775F782EBF}"/>
                  </a:ext>
                </a:extLst>
              </p:cNvPr>
              <p:cNvSpPr/>
              <p:nvPr/>
            </p:nvSpPr>
            <p:spPr>
              <a:xfrm>
                <a:off x="1959498" y="2594612"/>
                <a:ext cx="612251" cy="607694"/>
              </a:xfrm>
              <a:prstGeom prst="rect">
                <a:avLst/>
              </a:prstGeom>
              <a:solidFill>
                <a:srgbClr val="0091BD"/>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a:extLst>
                <a:ext uri="{FF2B5EF4-FFF2-40B4-BE49-F238E27FC236}">
                  <a16:creationId xmlns:a16="http://schemas.microsoft.com/office/drawing/2014/main" id="{372BD914-912F-0FE2-B1F6-097C36D8B221}"/>
                </a:ext>
              </a:extLst>
            </p:cNvPr>
            <p:cNvSpPr txBox="1"/>
            <p:nvPr/>
          </p:nvSpPr>
          <p:spPr>
            <a:xfrm>
              <a:off x="3014030" y="2860106"/>
              <a:ext cx="731520" cy="384048"/>
            </a:xfrm>
            <a:prstGeom prst="rect">
              <a:avLst/>
            </a:prstGeom>
            <a:solidFill>
              <a:schemeClr val="bg1">
                <a:alpha val="3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lIns="18288" tIns="54864" rIns="18288" bIns="0" rtlCol="0" anchor="ctr">
              <a:noAutofit/>
            </a:bodyPr>
            <a:lstStyle/>
            <a:p>
              <a:pPr algn="ctr">
                <a:lnSpc>
                  <a:spcPct val="90000"/>
                </a:lnSpc>
              </a:pPr>
              <a:r>
                <a:rPr lang="en-US" sz="2800" b="1" dirty="0">
                  <a:solidFill>
                    <a:schemeClr val="tx1"/>
                  </a:solidFill>
                  <a:latin typeface="+mj-lt"/>
                </a:rPr>
                <a:t>CPU</a:t>
              </a:r>
            </a:p>
          </p:txBody>
        </p:sp>
        <p:grpSp>
          <p:nvGrpSpPr>
            <p:cNvPr id="82" name="Group 81">
              <a:extLst>
                <a:ext uri="{FF2B5EF4-FFF2-40B4-BE49-F238E27FC236}">
                  <a16:creationId xmlns:a16="http://schemas.microsoft.com/office/drawing/2014/main" id="{591B21D9-340E-1474-8FBD-000198B751EB}"/>
                </a:ext>
              </a:extLst>
            </p:cNvPr>
            <p:cNvGrpSpPr/>
            <p:nvPr/>
          </p:nvGrpSpPr>
          <p:grpSpPr>
            <a:xfrm>
              <a:off x="2694119" y="2136984"/>
              <a:ext cx="1371341" cy="1830293"/>
              <a:chOff x="2694119" y="2136984"/>
              <a:chExt cx="1371341" cy="1830293"/>
            </a:xfrm>
          </p:grpSpPr>
          <p:grpSp>
            <p:nvGrpSpPr>
              <p:cNvPr id="106" name="Group 105">
                <a:extLst>
                  <a:ext uri="{FF2B5EF4-FFF2-40B4-BE49-F238E27FC236}">
                    <a16:creationId xmlns:a16="http://schemas.microsoft.com/office/drawing/2014/main" id="{8F11D29D-4309-9B01-9D37-BBC5FF540258}"/>
                  </a:ext>
                </a:extLst>
              </p:cNvPr>
              <p:cNvGrpSpPr/>
              <p:nvPr/>
            </p:nvGrpSpPr>
            <p:grpSpPr>
              <a:xfrm>
                <a:off x="2694119" y="2136984"/>
                <a:ext cx="1371341" cy="164592"/>
                <a:chOff x="2694119" y="2170552"/>
                <a:chExt cx="1371341" cy="132772"/>
              </a:xfrm>
            </p:grpSpPr>
            <p:cxnSp>
              <p:nvCxnSpPr>
                <p:cNvPr id="83" name="Straight Connector 82">
                  <a:extLst>
                    <a:ext uri="{FF2B5EF4-FFF2-40B4-BE49-F238E27FC236}">
                      <a16:creationId xmlns:a16="http://schemas.microsoft.com/office/drawing/2014/main" id="{44AC2C04-8BBF-170F-1893-179BC8411186}"/>
                    </a:ext>
                  </a:extLst>
                </p:cNvPr>
                <p:cNvCxnSpPr>
                  <a:cxnSpLocks/>
                </p:cNvCxnSpPr>
                <p:nvPr/>
              </p:nvCxnSpPr>
              <p:spPr>
                <a:xfrm>
                  <a:off x="2694119" y="2170552"/>
                  <a:ext cx="0" cy="132772"/>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0AB8073C-02C0-0CB9-5002-FA9025200396}"/>
                    </a:ext>
                  </a:extLst>
                </p:cNvPr>
                <p:cNvCxnSpPr>
                  <a:cxnSpLocks/>
                </p:cNvCxnSpPr>
                <p:nvPr/>
              </p:nvCxnSpPr>
              <p:spPr>
                <a:xfrm>
                  <a:off x="2792072" y="2170552"/>
                  <a:ext cx="0" cy="132772"/>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A7786555-906F-2288-2BF6-48349D7C65A3}"/>
                    </a:ext>
                  </a:extLst>
                </p:cNvPr>
                <p:cNvCxnSpPr>
                  <a:cxnSpLocks/>
                </p:cNvCxnSpPr>
                <p:nvPr/>
              </p:nvCxnSpPr>
              <p:spPr>
                <a:xfrm>
                  <a:off x="2890025" y="2170552"/>
                  <a:ext cx="0" cy="132772"/>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2594D952-67EC-B136-9D4A-EC9D89A89AE4}"/>
                    </a:ext>
                  </a:extLst>
                </p:cNvPr>
                <p:cNvCxnSpPr>
                  <a:cxnSpLocks/>
                </p:cNvCxnSpPr>
                <p:nvPr/>
              </p:nvCxnSpPr>
              <p:spPr>
                <a:xfrm>
                  <a:off x="2987978" y="2170552"/>
                  <a:ext cx="0" cy="132772"/>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EEB98392-D663-0C67-6A5B-62EEF408D0BE}"/>
                    </a:ext>
                  </a:extLst>
                </p:cNvPr>
                <p:cNvCxnSpPr>
                  <a:cxnSpLocks/>
                </p:cNvCxnSpPr>
                <p:nvPr/>
              </p:nvCxnSpPr>
              <p:spPr>
                <a:xfrm>
                  <a:off x="3085931" y="2170552"/>
                  <a:ext cx="0" cy="132772"/>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E7206B7F-FC93-2EC0-1D3F-86BFBA2FD7A1}"/>
                    </a:ext>
                  </a:extLst>
                </p:cNvPr>
                <p:cNvCxnSpPr>
                  <a:cxnSpLocks/>
                </p:cNvCxnSpPr>
                <p:nvPr/>
              </p:nvCxnSpPr>
              <p:spPr>
                <a:xfrm>
                  <a:off x="3183884" y="2170552"/>
                  <a:ext cx="0" cy="132772"/>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B62C1FA1-1AE6-B86A-0CC4-05188C014692}"/>
                    </a:ext>
                  </a:extLst>
                </p:cNvPr>
                <p:cNvCxnSpPr>
                  <a:cxnSpLocks/>
                </p:cNvCxnSpPr>
                <p:nvPr/>
              </p:nvCxnSpPr>
              <p:spPr>
                <a:xfrm>
                  <a:off x="3281837" y="2170552"/>
                  <a:ext cx="0" cy="132772"/>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96E99649-823E-B5CB-C730-9332DEDAECA2}"/>
                    </a:ext>
                  </a:extLst>
                </p:cNvPr>
                <p:cNvCxnSpPr>
                  <a:cxnSpLocks/>
                </p:cNvCxnSpPr>
                <p:nvPr/>
              </p:nvCxnSpPr>
              <p:spPr>
                <a:xfrm>
                  <a:off x="3477743" y="2170552"/>
                  <a:ext cx="0" cy="132772"/>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D6CBB852-ADD3-825F-9B5C-5FFD515E472C}"/>
                    </a:ext>
                  </a:extLst>
                </p:cNvPr>
                <p:cNvCxnSpPr>
                  <a:cxnSpLocks/>
                </p:cNvCxnSpPr>
                <p:nvPr/>
              </p:nvCxnSpPr>
              <p:spPr>
                <a:xfrm>
                  <a:off x="3771602" y="2170552"/>
                  <a:ext cx="0" cy="132772"/>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76E644E9-20BB-61A1-458C-082317FE5B28}"/>
                    </a:ext>
                  </a:extLst>
                </p:cNvPr>
                <p:cNvCxnSpPr>
                  <a:cxnSpLocks/>
                </p:cNvCxnSpPr>
                <p:nvPr/>
              </p:nvCxnSpPr>
              <p:spPr>
                <a:xfrm>
                  <a:off x="3869555" y="2170552"/>
                  <a:ext cx="0" cy="132772"/>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6A3ED17F-6289-4F27-5B79-7FE9F9D421F4}"/>
                    </a:ext>
                  </a:extLst>
                </p:cNvPr>
                <p:cNvCxnSpPr>
                  <a:cxnSpLocks/>
                </p:cNvCxnSpPr>
                <p:nvPr/>
              </p:nvCxnSpPr>
              <p:spPr>
                <a:xfrm>
                  <a:off x="3967508" y="2170552"/>
                  <a:ext cx="0" cy="132772"/>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173B86DE-2A4B-2E41-71A5-202C56B30DDF}"/>
                    </a:ext>
                  </a:extLst>
                </p:cNvPr>
                <p:cNvCxnSpPr>
                  <a:cxnSpLocks/>
                </p:cNvCxnSpPr>
                <p:nvPr/>
              </p:nvCxnSpPr>
              <p:spPr>
                <a:xfrm>
                  <a:off x="4065460" y="2170552"/>
                  <a:ext cx="0" cy="132772"/>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C7540FFD-6777-FB3E-1CD7-62E38144B667}"/>
                    </a:ext>
                  </a:extLst>
                </p:cNvPr>
                <p:cNvCxnSpPr>
                  <a:cxnSpLocks/>
                </p:cNvCxnSpPr>
                <p:nvPr/>
              </p:nvCxnSpPr>
              <p:spPr>
                <a:xfrm>
                  <a:off x="3673649" y="2170552"/>
                  <a:ext cx="0" cy="132772"/>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338A4757-2E01-3EA3-946D-B96DCB79D75A}"/>
                    </a:ext>
                  </a:extLst>
                </p:cNvPr>
                <p:cNvCxnSpPr>
                  <a:cxnSpLocks/>
                </p:cNvCxnSpPr>
                <p:nvPr/>
              </p:nvCxnSpPr>
              <p:spPr>
                <a:xfrm>
                  <a:off x="3379790" y="2170552"/>
                  <a:ext cx="0" cy="132772"/>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C7288B42-72BC-59C6-042A-B06C1A010F8A}"/>
                    </a:ext>
                  </a:extLst>
                </p:cNvPr>
                <p:cNvCxnSpPr>
                  <a:cxnSpLocks/>
                </p:cNvCxnSpPr>
                <p:nvPr/>
              </p:nvCxnSpPr>
              <p:spPr>
                <a:xfrm>
                  <a:off x="3575696" y="2170552"/>
                  <a:ext cx="0" cy="132772"/>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grpSp>
          <p:grpSp>
            <p:nvGrpSpPr>
              <p:cNvPr id="107" name="Group 106">
                <a:extLst>
                  <a:ext uri="{FF2B5EF4-FFF2-40B4-BE49-F238E27FC236}">
                    <a16:creationId xmlns:a16="http://schemas.microsoft.com/office/drawing/2014/main" id="{687F3E12-018A-58F6-78C5-5131892F995C}"/>
                  </a:ext>
                </a:extLst>
              </p:cNvPr>
              <p:cNvGrpSpPr/>
              <p:nvPr/>
            </p:nvGrpSpPr>
            <p:grpSpPr>
              <a:xfrm>
                <a:off x="2694119" y="3802685"/>
                <a:ext cx="1371341" cy="164592"/>
                <a:chOff x="2694119" y="2170552"/>
                <a:chExt cx="1371341" cy="132772"/>
              </a:xfrm>
            </p:grpSpPr>
            <p:cxnSp>
              <p:nvCxnSpPr>
                <p:cNvPr id="108" name="Straight Connector 107">
                  <a:extLst>
                    <a:ext uri="{FF2B5EF4-FFF2-40B4-BE49-F238E27FC236}">
                      <a16:creationId xmlns:a16="http://schemas.microsoft.com/office/drawing/2014/main" id="{FA6DB755-BC82-C824-36F0-7CBFC53E18E2}"/>
                    </a:ext>
                  </a:extLst>
                </p:cNvPr>
                <p:cNvCxnSpPr>
                  <a:cxnSpLocks/>
                </p:cNvCxnSpPr>
                <p:nvPr/>
              </p:nvCxnSpPr>
              <p:spPr>
                <a:xfrm>
                  <a:off x="2694119" y="2170552"/>
                  <a:ext cx="0" cy="132772"/>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29957ECF-90B8-4C97-42E6-78460A086698}"/>
                    </a:ext>
                  </a:extLst>
                </p:cNvPr>
                <p:cNvCxnSpPr>
                  <a:cxnSpLocks/>
                </p:cNvCxnSpPr>
                <p:nvPr/>
              </p:nvCxnSpPr>
              <p:spPr>
                <a:xfrm>
                  <a:off x="2792072" y="2170552"/>
                  <a:ext cx="0" cy="132772"/>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57A08C18-3AE6-2F43-506B-10F910447BD8}"/>
                    </a:ext>
                  </a:extLst>
                </p:cNvPr>
                <p:cNvCxnSpPr>
                  <a:cxnSpLocks/>
                </p:cNvCxnSpPr>
                <p:nvPr/>
              </p:nvCxnSpPr>
              <p:spPr>
                <a:xfrm>
                  <a:off x="2890025" y="2170552"/>
                  <a:ext cx="0" cy="132772"/>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C36B2739-067A-307B-ACC7-BF516A16D752}"/>
                    </a:ext>
                  </a:extLst>
                </p:cNvPr>
                <p:cNvCxnSpPr>
                  <a:cxnSpLocks/>
                </p:cNvCxnSpPr>
                <p:nvPr/>
              </p:nvCxnSpPr>
              <p:spPr>
                <a:xfrm>
                  <a:off x="2987978" y="2170552"/>
                  <a:ext cx="0" cy="132772"/>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7118E3D8-C740-0574-0C8D-25E192BEBCE8}"/>
                    </a:ext>
                  </a:extLst>
                </p:cNvPr>
                <p:cNvCxnSpPr>
                  <a:cxnSpLocks/>
                </p:cNvCxnSpPr>
                <p:nvPr/>
              </p:nvCxnSpPr>
              <p:spPr>
                <a:xfrm>
                  <a:off x="3085931" y="2170552"/>
                  <a:ext cx="0" cy="132772"/>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F4BD251E-19AB-4986-FEFD-CE454C744EFD}"/>
                    </a:ext>
                  </a:extLst>
                </p:cNvPr>
                <p:cNvCxnSpPr>
                  <a:cxnSpLocks/>
                </p:cNvCxnSpPr>
                <p:nvPr/>
              </p:nvCxnSpPr>
              <p:spPr>
                <a:xfrm>
                  <a:off x="3183884" y="2170552"/>
                  <a:ext cx="0" cy="132772"/>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6F7FC482-1610-553F-0349-CE9D06AD5E63}"/>
                    </a:ext>
                  </a:extLst>
                </p:cNvPr>
                <p:cNvCxnSpPr>
                  <a:cxnSpLocks/>
                </p:cNvCxnSpPr>
                <p:nvPr/>
              </p:nvCxnSpPr>
              <p:spPr>
                <a:xfrm>
                  <a:off x="3281837" y="2170552"/>
                  <a:ext cx="0" cy="132772"/>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3C17617A-91B6-AB6A-21D9-BBA367AC7C8E}"/>
                    </a:ext>
                  </a:extLst>
                </p:cNvPr>
                <p:cNvCxnSpPr>
                  <a:cxnSpLocks/>
                </p:cNvCxnSpPr>
                <p:nvPr/>
              </p:nvCxnSpPr>
              <p:spPr>
                <a:xfrm>
                  <a:off x="3477743" y="2170552"/>
                  <a:ext cx="0" cy="132772"/>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91A51672-9E18-E2B9-6BA6-79BED567D8C1}"/>
                    </a:ext>
                  </a:extLst>
                </p:cNvPr>
                <p:cNvCxnSpPr>
                  <a:cxnSpLocks/>
                </p:cNvCxnSpPr>
                <p:nvPr/>
              </p:nvCxnSpPr>
              <p:spPr>
                <a:xfrm>
                  <a:off x="3771602" y="2170552"/>
                  <a:ext cx="0" cy="132772"/>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2D1204B3-DBE9-3059-E8AE-64A73E7A5FC1}"/>
                    </a:ext>
                  </a:extLst>
                </p:cNvPr>
                <p:cNvCxnSpPr>
                  <a:cxnSpLocks/>
                </p:cNvCxnSpPr>
                <p:nvPr/>
              </p:nvCxnSpPr>
              <p:spPr>
                <a:xfrm>
                  <a:off x="3869555" y="2170552"/>
                  <a:ext cx="0" cy="132772"/>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4C12267B-5ED2-244D-6865-C22E77FE3962}"/>
                    </a:ext>
                  </a:extLst>
                </p:cNvPr>
                <p:cNvCxnSpPr>
                  <a:cxnSpLocks/>
                </p:cNvCxnSpPr>
                <p:nvPr/>
              </p:nvCxnSpPr>
              <p:spPr>
                <a:xfrm>
                  <a:off x="3967508" y="2170552"/>
                  <a:ext cx="0" cy="132772"/>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C7EE255A-86C5-C711-F254-603213B416DE}"/>
                    </a:ext>
                  </a:extLst>
                </p:cNvPr>
                <p:cNvCxnSpPr>
                  <a:cxnSpLocks/>
                </p:cNvCxnSpPr>
                <p:nvPr/>
              </p:nvCxnSpPr>
              <p:spPr>
                <a:xfrm>
                  <a:off x="4065460" y="2170552"/>
                  <a:ext cx="0" cy="132772"/>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3E25539C-70D0-898F-CB6F-0D89F1403142}"/>
                    </a:ext>
                  </a:extLst>
                </p:cNvPr>
                <p:cNvCxnSpPr>
                  <a:cxnSpLocks/>
                </p:cNvCxnSpPr>
                <p:nvPr/>
              </p:nvCxnSpPr>
              <p:spPr>
                <a:xfrm>
                  <a:off x="3673649" y="2170552"/>
                  <a:ext cx="0" cy="132772"/>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4CE9D40A-ABF5-EEE8-400E-D2BA58CA9901}"/>
                    </a:ext>
                  </a:extLst>
                </p:cNvPr>
                <p:cNvCxnSpPr>
                  <a:cxnSpLocks/>
                </p:cNvCxnSpPr>
                <p:nvPr/>
              </p:nvCxnSpPr>
              <p:spPr>
                <a:xfrm>
                  <a:off x="3379790" y="2170552"/>
                  <a:ext cx="0" cy="132772"/>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B0423BCA-FAD3-3856-EEB6-A069E5DF3618}"/>
                    </a:ext>
                  </a:extLst>
                </p:cNvPr>
                <p:cNvCxnSpPr>
                  <a:cxnSpLocks/>
                </p:cNvCxnSpPr>
                <p:nvPr/>
              </p:nvCxnSpPr>
              <p:spPr>
                <a:xfrm>
                  <a:off x="3575696" y="2170552"/>
                  <a:ext cx="0" cy="132772"/>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grpSp>
        </p:grpSp>
        <p:grpSp>
          <p:nvGrpSpPr>
            <p:cNvPr id="85" name="Group 84">
              <a:extLst>
                <a:ext uri="{FF2B5EF4-FFF2-40B4-BE49-F238E27FC236}">
                  <a16:creationId xmlns:a16="http://schemas.microsoft.com/office/drawing/2014/main" id="{13EC4EEC-2581-93F2-BFCE-3D5F480F19CE}"/>
                </a:ext>
              </a:extLst>
            </p:cNvPr>
            <p:cNvGrpSpPr/>
            <p:nvPr/>
          </p:nvGrpSpPr>
          <p:grpSpPr>
            <a:xfrm>
              <a:off x="2466885" y="2364547"/>
              <a:ext cx="1825809" cy="1375165"/>
              <a:chOff x="2477617" y="2364547"/>
              <a:chExt cx="1825809" cy="1375165"/>
            </a:xfrm>
          </p:grpSpPr>
          <p:grpSp>
            <p:nvGrpSpPr>
              <p:cNvPr id="138" name="Group 137">
                <a:extLst>
                  <a:ext uri="{FF2B5EF4-FFF2-40B4-BE49-F238E27FC236}">
                    <a16:creationId xmlns:a16="http://schemas.microsoft.com/office/drawing/2014/main" id="{CF46AE21-421E-CA78-1727-AB5E4EA2E088}"/>
                  </a:ext>
                </a:extLst>
              </p:cNvPr>
              <p:cNvGrpSpPr/>
              <p:nvPr/>
            </p:nvGrpSpPr>
            <p:grpSpPr>
              <a:xfrm>
                <a:off x="2477617" y="2364547"/>
                <a:ext cx="164592" cy="1375165"/>
                <a:chOff x="2210182" y="2363788"/>
                <a:chExt cx="137160" cy="1375165"/>
              </a:xfrm>
            </p:grpSpPr>
            <p:cxnSp>
              <p:nvCxnSpPr>
                <p:cNvPr id="123" name="Straight Connector 122">
                  <a:extLst>
                    <a:ext uri="{FF2B5EF4-FFF2-40B4-BE49-F238E27FC236}">
                      <a16:creationId xmlns:a16="http://schemas.microsoft.com/office/drawing/2014/main" id="{8CA468A9-BD20-5CA5-375E-8B5A16F08789}"/>
                    </a:ext>
                  </a:extLst>
                </p:cNvPr>
                <p:cNvCxnSpPr>
                  <a:cxnSpLocks/>
                </p:cNvCxnSpPr>
                <p:nvPr/>
              </p:nvCxnSpPr>
              <p:spPr>
                <a:xfrm>
                  <a:off x="2210182" y="2363788"/>
                  <a:ext cx="137160" cy="0"/>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D2F4989B-1B25-2F04-99A5-425607BB93AC}"/>
                    </a:ext>
                  </a:extLst>
                </p:cNvPr>
                <p:cNvCxnSpPr>
                  <a:cxnSpLocks/>
                </p:cNvCxnSpPr>
                <p:nvPr/>
              </p:nvCxnSpPr>
              <p:spPr>
                <a:xfrm>
                  <a:off x="2210182" y="2462014"/>
                  <a:ext cx="137160" cy="0"/>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222EB666-68F0-68EB-C1D5-E8D3E35FDE08}"/>
                    </a:ext>
                  </a:extLst>
                </p:cNvPr>
                <p:cNvCxnSpPr>
                  <a:cxnSpLocks/>
                </p:cNvCxnSpPr>
                <p:nvPr/>
              </p:nvCxnSpPr>
              <p:spPr>
                <a:xfrm>
                  <a:off x="2210182" y="2658466"/>
                  <a:ext cx="137160" cy="0"/>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927F84DF-930B-D117-3954-F06812ED17E0}"/>
                    </a:ext>
                  </a:extLst>
                </p:cNvPr>
                <p:cNvCxnSpPr>
                  <a:cxnSpLocks/>
                </p:cNvCxnSpPr>
                <p:nvPr/>
              </p:nvCxnSpPr>
              <p:spPr>
                <a:xfrm>
                  <a:off x="2210182" y="2854918"/>
                  <a:ext cx="137160" cy="0"/>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322C4069-CB84-545F-C9C8-1EC7A2E52CBD}"/>
                    </a:ext>
                  </a:extLst>
                </p:cNvPr>
                <p:cNvCxnSpPr>
                  <a:cxnSpLocks/>
                </p:cNvCxnSpPr>
                <p:nvPr/>
              </p:nvCxnSpPr>
              <p:spPr>
                <a:xfrm>
                  <a:off x="2210182" y="3051370"/>
                  <a:ext cx="137160" cy="0"/>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A6FCEC1A-92E0-E4F1-D078-68E28FCF1290}"/>
                    </a:ext>
                  </a:extLst>
                </p:cNvPr>
                <p:cNvCxnSpPr>
                  <a:cxnSpLocks/>
                </p:cNvCxnSpPr>
                <p:nvPr/>
              </p:nvCxnSpPr>
              <p:spPr>
                <a:xfrm>
                  <a:off x="2210182" y="2560240"/>
                  <a:ext cx="137160" cy="0"/>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43A54147-2BA4-6DC1-8FF9-5E6434CEF434}"/>
                    </a:ext>
                  </a:extLst>
                </p:cNvPr>
                <p:cNvCxnSpPr>
                  <a:cxnSpLocks/>
                </p:cNvCxnSpPr>
                <p:nvPr/>
              </p:nvCxnSpPr>
              <p:spPr>
                <a:xfrm>
                  <a:off x="2210182" y="2756692"/>
                  <a:ext cx="137160" cy="0"/>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36A28B61-11D9-E7BB-C986-3A1D2C358FEA}"/>
                    </a:ext>
                  </a:extLst>
                </p:cNvPr>
                <p:cNvCxnSpPr>
                  <a:cxnSpLocks/>
                </p:cNvCxnSpPr>
                <p:nvPr/>
              </p:nvCxnSpPr>
              <p:spPr>
                <a:xfrm>
                  <a:off x="2210182" y="2953144"/>
                  <a:ext cx="137160" cy="0"/>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81684D4D-6C1A-2E63-CD39-8DA82B9297C9}"/>
                    </a:ext>
                  </a:extLst>
                </p:cNvPr>
                <p:cNvCxnSpPr>
                  <a:cxnSpLocks/>
                </p:cNvCxnSpPr>
                <p:nvPr/>
              </p:nvCxnSpPr>
              <p:spPr>
                <a:xfrm>
                  <a:off x="2210182" y="3247822"/>
                  <a:ext cx="137160" cy="0"/>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F195A317-9DE7-11B2-CFE5-5D6B1A485386}"/>
                    </a:ext>
                  </a:extLst>
                </p:cNvPr>
                <p:cNvCxnSpPr>
                  <a:cxnSpLocks/>
                </p:cNvCxnSpPr>
                <p:nvPr/>
              </p:nvCxnSpPr>
              <p:spPr>
                <a:xfrm>
                  <a:off x="2210182" y="3444274"/>
                  <a:ext cx="137160" cy="0"/>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0A7DB38F-96BF-F00A-950D-7BDA67966BB6}"/>
                    </a:ext>
                  </a:extLst>
                </p:cNvPr>
                <p:cNvCxnSpPr>
                  <a:cxnSpLocks/>
                </p:cNvCxnSpPr>
                <p:nvPr/>
              </p:nvCxnSpPr>
              <p:spPr>
                <a:xfrm>
                  <a:off x="2210182" y="3149596"/>
                  <a:ext cx="137160" cy="0"/>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5C379BDF-7E08-387B-0E70-B5AF2B5870DF}"/>
                    </a:ext>
                  </a:extLst>
                </p:cNvPr>
                <p:cNvCxnSpPr>
                  <a:cxnSpLocks/>
                </p:cNvCxnSpPr>
                <p:nvPr/>
              </p:nvCxnSpPr>
              <p:spPr>
                <a:xfrm>
                  <a:off x="2210182" y="3346048"/>
                  <a:ext cx="137160" cy="0"/>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AB5DFB7B-9087-BE2F-06D0-EC917EA4283A}"/>
                    </a:ext>
                  </a:extLst>
                </p:cNvPr>
                <p:cNvCxnSpPr>
                  <a:cxnSpLocks/>
                </p:cNvCxnSpPr>
                <p:nvPr/>
              </p:nvCxnSpPr>
              <p:spPr>
                <a:xfrm>
                  <a:off x="2210182" y="3542500"/>
                  <a:ext cx="137160" cy="0"/>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32B012C2-7880-A5E3-E1CD-5701C978E602}"/>
                    </a:ext>
                  </a:extLst>
                </p:cNvPr>
                <p:cNvCxnSpPr>
                  <a:cxnSpLocks/>
                </p:cNvCxnSpPr>
                <p:nvPr/>
              </p:nvCxnSpPr>
              <p:spPr>
                <a:xfrm>
                  <a:off x="2210182" y="3640726"/>
                  <a:ext cx="137160" cy="0"/>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2F51E7C5-16D0-37FF-3EDD-24E5AD6F290D}"/>
                    </a:ext>
                  </a:extLst>
                </p:cNvPr>
                <p:cNvCxnSpPr>
                  <a:cxnSpLocks/>
                </p:cNvCxnSpPr>
                <p:nvPr/>
              </p:nvCxnSpPr>
              <p:spPr>
                <a:xfrm>
                  <a:off x="2210182" y="3738953"/>
                  <a:ext cx="137160" cy="0"/>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grpSp>
          <p:grpSp>
            <p:nvGrpSpPr>
              <p:cNvPr id="139" name="Group 138">
                <a:extLst>
                  <a:ext uri="{FF2B5EF4-FFF2-40B4-BE49-F238E27FC236}">
                    <a16:creationId xmlns:a16="http://schemas.microsoft.com/office/drawing/2014/main" id="{F90CEB90-F636-523A-F09C-88D2018E41DE}"/>
                  </a:ext>
                </a:extLst>
              </p:cNvPr>
              <p:cNvGrpSpPr/>
              <p:nvPr/>
            </p:nvGrpSpPr>
            <p:grpSpPr>
              <a:xfrm>
                <a:off x="4138834" y="2364547"/>
                <a:ext cx="164592" cy="1375165"/>
                <a:chOff x="2210182" y="2363788"/>
                <a:chExt cx="137160" cy="1375165"/>
              </a:xfrm>
            </p:grpSpPr>
            <p:cxnSp>
              <p:nvCxnSpPr>
                <p:cNvPr id="140" name="Straight Connector 139">
                  <a:extLst>
                    <a:ext uri="{FF2B5EF4-FFF2-40B4-BE49-F238E27FC236}">
                      <a16:creationId xmlns:a16="http://schemas.microsoft.com/office/drawing/2014/main" id="{1F3662A2-DE50-AAA1-7483-0AF89A551271}"/>
                    </a:ext>
                  </a:extLst>
                </p:cNvPr>
                <p:cNvCxnSpPr>
                  <a:cxnSpLocks/>
                </p:cNvCxnSpPr>
                <p:nvPr/>
              </p:nvCxnSpPr>
              <p:spPr>
                <a:xfrm>
                  <a:off x="2210182" y="2363788"/>
                  <a:ext cx="137160" cy="0"/>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D0495C56-E946-8104-7BA5-EA10B0674970}"/>
                    </a:ext>
                  </a:extLst>
                </p:cNvPr>
                <p:cNvCxnSpPr>
                  <a:cxnSpLocks/>
                </p:cNvCxnSpPr>
                <p:nvPr/>
              </p:nvCxnSpPr>
              <p:spPr>
                <a:xfrm>
                  <a:off x="2210182" y="2462014"/>
                  <a:ext cx="137160" cy="0"/>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C37AF7F7-60F4-B854-922F-EFAE648EB53D}"/>
                    </a:ext>
                  </a:extLst>
                </p:cNvPr>
                <p:cNvCxnSpPr>
                  <a:cxnSpLocks/>
                </p:cNvCxnSpPr>
                <p:nvPr/>
              </p:nvCxnSpPr>
              <p:spPr>
                <a:xfrm>
                  <a:off x="2210182" y="2658466"/>
                  <a:ext cx="137160" cy="0"/>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258F79B2-E83C-0CBB-CAC2-D23D76AFADD4}"/>
                    </a:ext>
                  </a:extLst>
                </p:cNvPr>
                <p:cNvCxnSpPr>
                  <a:cxnSpLocks/>
                </p:cNvCxnSpPr>
                <p:nvPr/>
              </p:nvCxnSpPr>
              <p:spPr>
                <a:xfrm>
                  <a:off x="2210182" y="2854918"/>
                  <a:ext cx="137160" cy="0"/>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F9B8F040-DEC7-E027-808F-0C6E64CD10F9}"/>
                    </a:ext>
                  </a:extLst>
                </p:cNvPr>
                <p:cNvCxnSpPr>
                  <a:cxnSpLocks/>
                </p:cNvCxnSpPr>
                <p:nvPr/>
              </p:nvCxnSpPr>
              <p:spPr>
                <a:xfrm>
                  <a:off x="2210182" y="3051370"/>
                  <a:ext cx="137160" cy="0"/>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EE496E84-322D-F36E-C9CC-21256762F917}"/>
                    </a:ext>
                  </a:extLst>
                </p:cNvPr>
                <p:cNvCxnSpPr>
                  <a:cxnSpLocks/>
                </p:cNvCxnSpPr>
                <p:nvPr/>
              </p:nvCxnSpPr>
              <p:spPr>
                <a:xfrm>
                  <a:off x="2210182" y="2560240"/>
                  <a:ext cx="137160" cy="0"/>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id="{4CD6F7E9-9541-EC32-B9E3-29D7BBB5AF92}"/>
                    </a:ext>
                  </a:extLst>
                </p:cNvPr>
                <p:cNvCxnSpPr>
                  <a:cxnSpLocks/>
                </p:cNvCxnSpPr>
                <p:nvPr/>
              </p:nvCxnSpPr>
              <p:spPr>
                <a:xfrm>
                  <a:off x="2210182" y="2756692"/>
                  <a:ext cx="137160" cy="0"/>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EB90915C-13E0-6F74-CF3B-A03A7C6D8357}"/>
                    </a:ext>
                  </a:extLst>
                </p:cNvPr>
                <p:cNvCxnSpPr>
                  <a:cxnSpLocks/>
                </p:cNvCxnSpPr>
                <p:nvPr/>
              </p:nvCxnSpPr>
              <p:spPr>
                <a:xfrm>
                  <a:off x="2210182" y="2953144"/>
                  <a:ext cx="137160" cy="0"/>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58023A8C-1D45-0DD0-9F88-8B2BF939521A}"/>
                    </a:ext>
                  </a:extLst>
                </p:cNvPr>
                <p:cNvCxnSpPr>
                  <a:cxnSpLocks/>
                </p:cNvCxnSpPr>
                <p:nvPr/>
              </p:nvCxnSpPr>
              <p:spPr>
                <a:xfrm>
                  <a:off x="2210182" y="3247822"/>
                  <a:ext cx="137160" cy="0"/>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92B02B5A-5DD4-14A0-7784-6407BC0A163A}"/>
                    </a:ext>
                  </a:extLst>
                </p:cNvPr>
                <p:cNvCxnSpPr>
                  <a:cxnSpLocks/>
                </p:cNvCxnSpPr>
                <p:nvPr/>
              </p:nvCxnSpPr>
              <p:spPr>
                <a:xfrm>
                  <a:off x="2210182" y="3444274"/>
                  <a:ext cx="137160" cy="0"/>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50" name="Straight Connector 149">
                  <a:extLst>
                    <a:ext uri="{FF2B5EF4-FFF2-40B4-BE49-F238E27FC236}">
                      <a16:creationId xmlns:a16="http://schemas.microsoft.com/office/drawing/2014/main" id="{030251C8-865D-1A5F-972B-3B016A32CC2A}"/>
                    </a:ext>
                  </a:extLst>
                </p:cNvPr>
                <p:cNvCxnSpPr>
                  <a:cxnSpLocks/>
                </p:cNvCxnSpPr>
                <p:nvPr/>
              </p:nvCxnSpPr>
              <p:spPr>
                <a:xfrm>
                  <a:off x="2210182" y="3149596"/>
                  <a:ext cx="137160" cy="0"/>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51" name="Straight Connector 150">
                  <a:extLst>
                    <a:ext uri="{FF2B5EF4-FFF2-40B4-BE49-F238E27FC236}">
                      <a16:creationId xmlns:a16="http://schemas.microsoft.com/office/drawing/2014/main" id="{FEEEDB06-F8F0-8BC2-6225-237DCEC3C31E}"/>
                    </a:ext>
                  </a:extLst>
                </p:cNvPr>
                <p:cNvCxnSpPr>
                  <a:cxnSpLocks/>
                </p:cNvCxnSpPr>
                <p:nvPr/>
              </p:nvCxnSpPr>
              <p:spPr>
                <a:xfrm>
                  <a:off x="2210182" y="3346048"/>
                  <a:ext cx="137160" cy="0"/>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id="{8395CD78-7B4B-C206-4E4A-7E261DB6755C}"/>
                    </a:ext>
                  </a:extLst>
                </p:cNvPr>
                <p:cNvCxnSpPr>
                  <a:cxnSpLocks/>
                </p:cNvCxnSpPr>
                <p:nvPr/>
              </p:nvCxnSpPr>
              <p:spPr>
                <a:xfrm>
                  <a:off x="2210182" y="3542500"/>
                  <a:ext cx="137160" cy="0"/>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53" name="Straight Connector 152">
                  <a:extLst>
                    <a:ext uri="{FF2B5EF4-FFF2-40B4-BE49-F238E27FC236}">
                      <a16:creationId xmlns:a16="http://schemas.microsoft.com/office/drawing/2014/main" id="{7D63F998-8CEF-2038-58A2-936A1F4B207B}"/>
                    </a:ext>
                  </a:extLst>
                </p:cNvPr>
                <p:cNvCxnSpPr>
                  <a:cxnSpLocks/>
                </p:cNvCxnSpPr>
                <p:nvPr/>
              </p:nvCxnSpPr>
              <p:spPr>
                <a:xfrm>
                  <a:off x="2210182" y="3640726"/>
                  <a:ext cx="137160" cy="0"/>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54" name="Straight Connector 153">
                  <a:extLst>
                    <a:ext uri="{FF2B5EF4-FFF2-40B4-BE49-F238E27FC236}">
                      <a16:creationId xmlns:a16="http://schemas.microsoft.com/office/drawing/2014/main" id="{A6391444-7851-9EF6-E063-3C513E2D5C02}"/>
                    </a:ext>
                  </a:extLst>
                </p:cNvPr>
                <p:cNvCxnSpPr>
                  <a:cxnSpLocks/>
                </p:cNvCxnSpPr>
                <p:nvPr/>
              </p:nvCxnSpPr>
              <p:spPr>
                <a:xfrm>
                  <a:off x="2210182" y="3738953"/>
                  <a:ext cx="137160" cy="0"/>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grpSp>
        </p:grpSp>
      </p:grpSp>
      <p:sp>
        <p:nvSpPr>
          <p:cNvPr id="81" name="Flowchart: Process 80">
            <a:extLst>
              <a:ext uri="{FF2B5EF4-FFF2-40B4-BE49-F238E27FC236}">
                <a16:creationId xmlns:a16="http://schemas.microsoft.com/office/drawing/2014/main" id="{6D26E502-AE35-3691-CDC8-B8138F94AA79}"/>
              </a:ext>
            </a:extLst>
          </p:cNvPr>
          <p:cNvSpPr/>
          <p:nvPr/>
        </p:nvSpPr>
        <p:spPr>
          <a:xfrm>
            <a:off x="3083334" y="3156658"/>
            <a:ext cx="1188720" cy="877845"/>
          </a:xfrm>
          <a:prstGeom prst="flowChartProcess">
            <a:avLst/>
          </a:prstGeom>
          <a:solidFill>
            <a:schemeClr val="accent3"/>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5" name="Flowchart: Process 214">
            <a:extLst>
              <a:ext uri="{FF2B5EF4-FFF2-40B4-BE49-F238E27FC236}">
                <a16:creationId xmlns:a16="http://schemas.microsoft.com/office/drawing/2014/main" id="{20908D59-104E-111F-1A7E-029B17B36FDA}"/>
              </a:ext>
            </a:extLst>
          </p:cNvPr>
          <p:cNvSpPr/>
          <p:nvPr/>
        </p:nvSpPr>
        <p:spPr>
          <a:xfrm>
            <a:off x="3220494" y="3309058"/>
            <a:ext cx="1188720" cy="877845"/>
          </a:xfrm>
          <a:prstGeom prst="flowChartProcess">
            <a:avLst/>
          </a:prstGeom>
          <a:solidFill>
            <a:schemeClr val="accent3"/>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6" name="Flowchart: Process 215">
            <a:extLst>
              <a:ext uri="{FF2B5EF4-FFF2-40B4-BE49-F238E27FC236}">
                <a16:creationId xmlns:a16="http://schemas.microsoft.com/office/drawing/2014/main" id="{AA0DCB41-F74E-C325-3F59-D89D561164FB}"/>
              </a:ext>
            </a:extLst>
          </p:cNvPr>
          <p:cNvSpPr/>
          <p:nvPr/>
        </p:nvSpPr>
        <p:spPr>
          <a:xfrm>
            <a:off x="3357654" y="3461458"/>
            <a:ext cx="1188720" cy="877845"/>
          </a:xfrm>
          <a:prstGeom prst="flowChartProcess">
            <a:avLst/>
          </a:prstGeom>
          <a:solidFill>
            <a:schemeClr val="accent3"/>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9" name="TextBox 228">
            <a:extLst>
              <a:ext uri="{FF2B5EF4-FFF2-40B4-BE49-F238E27FC236}">
                <a16:creationId xmlns:a16="http://schemas.microsoft.com/office/drawing/2014/main" id="{D3B7CA34-235F-43BD-055A-19EAAE2D87BD}"/>
              </a:ext>
            </a:extLst>
          </p:cNvPr>
          <p:cNvSpPr txBox="1"/>
          <p:nvPr/>
        </p:nvSpPr>
        <p:spPr>
          <a:xfrm>
            <a:off x="3514445" y="3708356"/>
            <a:ext cx="875137" cy="384048"/>
          </a:xfrm>
          <a:prstGeom prst="rect">
            <a:avLst/>
          </a:prstGeom>
          <a:solidFill>
            <a:schemeClr val="bg1">
              <a:alpha val="3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lIns="18288" tIns="54864" rIns="18288" bIns="0" rtlCol="0" anchor="ctr">
            <a:noAutofit/>
          </a:bodyPr>
          <a:lstStyle/>
          <a:p>
            <a:pPr algn="ctr">
              <a:lnSpc>
                <a:spcPct val="90000"/>
              </a:lnSpc>
            </a:pPr>
            <a:r>
              <a:rPr lang="en-US" sz="2800" b="1" dirty="0">
                <a:solidFill>
                  <a:schemeClr val="tx1"/>
                </a:solidFill>
                <a:latin typeface="+mj-lt"/>
              </a:rPr>
              <a:t>Mem</a:t>
            </a:r>
          </a:p>
        </p:txBody>
      </p:sp>
      <p:sp>
        <p:nvSpPr>
          <p:cNvPr id="245" name="TextBox 244">
            <a:extLst>
              <a:ext uri="{FF2B5EF4-FFF2-40B4-BE49-F238E27FC236}">
                <a16:creationId xmlns:a16="http://schemas.microsoft.com/office/drawing/2014/main" id="{26C9C1A6-5177-D05C-0519-830C48A7CBD4}"/>
              </a:ext>
            </a:extLst>
          </p:cNvPr>
          <p:cNvSpPr txBox="1"/>
          <p:nvPr/>
        </p:nvSpPr>
        <p:spPr>
          <a:xfrm>
            <a:off x="914400" y="2793268"/>
            <a:ext cx="971420" cy="332399"/>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a:lnSpc>
                <a:spcPct val="90000"/>
              </a:lnSpc>
            </a:pPr>
            <a:r>
              <a:rPr lang="en-US" sz="2400" dirty="0">
                <a:solidFill>
                  <a:srgbClr val="76B900"/>
                </a:solidFill>
              </a:rPr>
              <a:t>100* ns</a:t>
            </a:r>
          </a:p>
        </p:txBody>
      </p:sp>
      <p:cxnSp>
        <p:nvCxnSpPr>
          <p:cNvPr id="240" name="Straight Connector 239">
            <a:extLst>
              <a:ext uri="{FF2B5EF4-FFF2-40B4-BE49-F238E27FC236}">
                <a16:creationId xmlns:a16="http://schemas.microsoft.com/office/drawing/2014/main" id="{DD69196C-6B6E-C190-7B1A-67192A720FAE}"/>
              </a:ext>
            </a:extLst>
          </p:cNvPr>
          <p:cNvCxnSpPr>
            <a:cxnSpLocks/>
          </p:cNvCxnSpPr>
          <p:nvPr/>
        </p:nvCxnSpPr>
        <p:spPr>
          <a:xfrm>
            <a:off x="914400" y="2768151"/>
            <a:ext cx="1938528" cy="0"/>
          </a:xfrm>
          <a:prstGeom prst="line">
            <a:avLst/>
          </a:prstGeom>
          <a:ln w="50800" cap="rnd">
            <a:solidFill>
              <a:schemeClr val="tx1"/>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243" name="Straight Connector 242">
            <a:extLst>
              <a:ext uri="{FF2B5EF4-FFF2-40B4-BE49-F238E27FC236}">
                <a16:creationId xmlns:a16="http://schemas.microsoft.com/office/drawing/2014/main" id="{CC67995C-D695-06B4-561F-3A6CB5E00296}"/>
              </a:ext>
            </a:extLst>
          </p:cNvPr>
          <p:cNvCxnSpPr>
            <a:cxnSpLocks/>
          </p:cNvCxnSpPr>
          <p:nvPr/>
        </p:nvCxnSpPr>
        <p:spPr>
          <a:xfrm>
            <a:off x="914400" y="3150784"/>
            <a:ext cx="1938528" cy="0"/>
          </a:xfrm>
          <a:prstGeom prst="line">
            <a:avLst/>
          </a:prstGeom>
          <a:ln w="50800" cap="rnd">
            <a:solidFill>
              <a:schemeClr val="tx1"/>
            </a:solidFill>
            <a:prstDash val="sysDot"/>
            <a:tailEnd type="none"/>
          </a:ln>
        </p:spPr>
        <p:style>
          <a:lnRef idx="1">
            <a:schemeClr val="accent1"/>
          </a:lnRef>
          <a:fillRef idx="0">
            <a:schemeClr val="accent1"/>
          </a:fillRef>
          <a:effectRef idx="0">
            <a:schemeClr val="accent1"/>
          </a:effectRef>
          <a:fontRef idx="minor">
            <a:schemeClr val="tx1"/>
          </a:fontRef>
        </p:style>
      </p:cxnSp>
      <p:grpSp>
        <p:nvGrpSpPr>
          <p:cNvPr id="359" name="Group 358">
            <a:extLst>
              <a:ext uri="{FF2B5EF4-FFF2-40B4-BE49-F238E27FC236}">
                <a16:creationId xmlns:a16="http://schemas.microsoft.com/office/drawing/2014/main" id="{4CB01B9F-774C-3630-AE80-AD318E0ABDB2}"/>
              </a:ext>
            </a:extLst>
          </p:cNvPr>
          <p:cNvGrpSpPr/>
          <p:nvPr/>
        </p:nvGrpSpPr>
        <p:grpSpPr>
          <a:xfrm>
            <a:off x="3738654" y="2818258"/>
            <a:ext cx="152400" cy="281817"/>
            <a:chOff x="3452904" y="3159248"/>
            <a:chExt cx="152400" cy="281817"/>
          </a:xfrm>
        </p:grpSpPr>
        <p:cxnSp>
          <p:nvCxnSpPr>
            <p:cNvPr id="357" name="Straight Connector 356">
              <a:extLst>
                <a:ext uri="{FF2B5EF4-FFF2-40B4-BE49-F238E27FC236}">
                  <a16:creationId xmlns:a16="http://schemas.microsoft.com/office/drawing/2014/main" id="{D43DD132-75B0-89E1-1CF8-9BCCF4BF590D}"/>
                </a:ext>
              </a:extLst>
            </p:cNvPr>
            <p:cNvCxnSpPr>
              <a:cxnSpLocks/>
            </p:cNvCxnSpPr>
            <p:nvPr/>
          </p:nvCxnSpPr>
          <p:spPr>
            <a:xfrm>
              <a:off x="3452904" y="3159248"/>
              <a:ext cx="0" cy="281817"/>
            </a:xfrm>
            <a:prstGeom prst="line">
              <a:avLst/>
            </a:prstGeom>
            <a:ln w="50800" cap="rnd">
              <a:solidFill>
                <a:srgbClr val="FF33CC"/>
              </a:solidFill>
              <a:tailEnd type="none"/>
            </a:ln>
          </p:spPr>
          <p:style>
            <a:lnRef idx="1">
              <a:schemeClr val="accent1"/>
            </a:lnRef>
            <a:fillRef idx="0">
              <a:schemeClr val="accent1"/>
            </a:fillRef>
            <a:effectRef idx="0">
              <a:schemeClr val="accent1"/>
            </a:effectRef>
            <a:fontRef idx="minor">
              <a:schemeClr val="tx1"/>
            </a:fontRef>
          </p:style>
        </p:cxnSp>
        <p:cxnSp>
          <p:nvCxnSpPr>
            <p:cNvPr id="358" name="Straight Connector 357">
              <a:extLst>
                <a:ext uri="{FF2B5EF4-FFF2-40B4-BE49-F238E27FC236}">
                  <a16:creationId xmlns:a16="http://schemas.microsoft.com/office/drawing/2014/main" id="{42F3E03B-B7B6-2E8B-94E6-9AD4CF78567B}"/>
                </a:ext>
              </a:extLst>
            </p:cNvPr>
            <p:cNvCxnSpPr>
              <a:cxnSpLocks/>
            </p:cNvCxnSpPr>
            <p:nvPr/>
          </p:nvCxnSpPr>
          <p:spPr>
            <a:xfrm>
              <a:off x="3605304" y="3159248"/>
              <a:ext cx="0" cy="281817"/>
            </a:xfrm>
            <a:prstGeom prst="line">
              <a:avLst/>
            </a:prstGeom>
            <a:ln w="50800" cap="rnd">
              <a:solidFill>
                <a:srgbClr val="FF33CC"/>
              </a:solidFill>
              <a:tailEnd type="none"/>
            </a:ln>
          </p:spPr>
          <p:style>
            <a:lnRef idx="1">
              <a:schemeClr val="accent1"/>
            </a:lnRef>
            <a:fillRef idx="0">
              <a:schemeClr val="accent1"/>
            </a:fillRef>
            <a:effectRef idx="0">
              <a:schemeClr val="accent1"/>
            </a:effectRef>
            <a:fontRef idx="minor">
              <a:schemeClr val="tx1"/>
            </a:fontRef>
          </p:style>
        </p:cxnSp>
      </p:grpSp>
      <p:grpSp>
        <p:nvGrpSpPr>
          <p:cNvPr id="381" name="Group 380">
            <a:extLst>
              <a:ext uri="{FF2B5EF4-FFF2-40B4-BE49-F238E27FC236}">
                <a16:creationId xmlns:a16="http://schemas.microsoft.com/office/drawing/2014/main" id="{5BEBBE05-5AB0-FE1D-3EFC-5A54DF68E55E}"/>
              </a:ext>
            </a:extLst>
          </p:cNvPr>
          <p:cNvGrpSpPr/>
          <p:nvPr/>
        </p:nvGrpSpPr>
        <p:grpSpPr>
          <a:xfrm>
            <a:off x="3402571" y="4377253"/>
            <a:ext cx="1098887" cy="1125193"/>
            <a:chOff x="3402571" y="4377253"/>
            <a:chExt cx="1098887" cy="1125193"/>
          </a:xfrm>
        </p:grpSpPr>
        <p:cxnSp>
          <p:nvCxnSpPr>
            <p:cNvPr id="364" name="Straight Connector 363">
              <a:extLst>
                <a:ext uri="{FF2B5EF4-FFF2-40B4-BE49-F238E27FC236}">
                  <a16:creationId xmlns:a16="http://schemas.microsoft.com/office/drawing/2014/main" id="{284D5F87-9154-C534-C09F-83A10B2F4B31}"/>
                </a:ext>
              </a:extLst>
            </p:cNvPr>
            <p:cNvCxnSpPr>
              <a:cxnSpLocks/>
            </p:cNvCxnSpPr>
            <p:nvPr/>
          </p:nvCxnSpPr>
          <p:spPr>
            <a:xfrm flipV="1">
              <a:off x="3402571" y="4377253"/>
              <a:ext cx="0" cy="1125193"/>
            </a:xfrm>
            <a:prstGeom prst="line">
              <a:avLst/>
            </a:prstGeom>
            <a:ln w="50800" cap="rnd">
              <a:solidFill>
                <a:schemeClr val="tx1"/>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369" name="Straight Connector 368">
              <a:extLst>
                <a:ext uri="{FF2B5EF4-FFF2-40B4-BE49-F238E27FC236}">
                  <a16:creationId xmlns:a16="http://schemas.microsoft.com/office/drawing/2014/main" id="{E67E6079-1FEB-ED12-F993-BF51D2A567C4}"/>
                </a:ext>
              </a:extLst>
            </p:cNvPr>
            <p:cNvCxnSpPr>
              <a:cxnSpLocks/>
            </p:cNvCxnSpPr>
            <p:nvPr/>
          </p:nvCxnSpPr>
          <p:spPr>
            <a:xfrm flipV="1">
              <a:off x="4501458" y="4377253"/>
              <a:ext cx="0" cy="1125193"/>
            </a:xfrm>
            <a:prstGeom prst="line">
              <a:avLst/>
            </a:prstGeom>
            <a:ln w="50800" cap="rnd">
              <a:solidFill>
                <a:schemeClr val="tx1"/>
              </a:solidFill>
              <a:prstDash val="sysDot"/>
              <a:tailEnd type="none"/>
            </a:ln>
          </p:spPr>
          <p:style>
            <a:lnRef idx="1">
              <a:schemeClr val="accent1"/>
            </a:lnRef>
            <a:fillRef idx="0">
              <a:schemeClr val="accent1"/>
            </a:fillRef>
            <a:effectRef idx="0">
              <a:schemeClr val="accent1"/>
            </a:effectRef>
            <a:fontRef idx="minor">
              <a:schemeClr val="tx1"/>
            </a:fontRef>
          </p:style>
        </p:cxnSp>
      </p:grpSp>
      <p:sp>
        <p:nvSpPr>
          <p:cNvPr id="371" name="TextBox 370">
            <a:extLst>
              <a:ext uri="{FF2B5EF4-FFF2-40B4-BE49-F238E27FC236}">
                <a16:creationId xmlns:a16="http://schemas.microsoft.com/office/drawing/2014/main" id="{606E4439-9464-1B8C-090A-F9495CD9D5E1}"/>
              </a:ext>
            </a:extLst>
          </p:cNvPr>
          <p:cNvSpPr txBox="1"/>
          <p:nvPr/>
        </p:nvSpPr>
        <p:spPr>
          <a:xfrm>
            <a:off x="3641833" y="4837649"/>
            <a:ext cx="620362" cy="664797"/>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a:lnSpc>
                <a:spcPct val="90000"/>
              </a:lnSpc>
            </a:pPr>
            <a:r>
              <a:rPr lang="en-US" sz="2400" dirty="0">
                <a:solidFill>
                  <a:srgbClr val="FF0000"/>
                </a:solidFill>
              </a:rPr>
              <a:t>100*</a:t>
            </a:r>
          </a:p>
          <a:p>
            <a:pPr algn="ctr">
              <a:lnSpc>
                <a:spcPct val="90000"/>
              </a:lnSpc>
            </a:pPr>
            <a:r>
              <a:rPr lang="en-US" sz="2400" dirty="0">
                <a:solidFill>
                  <a:srgbClr val="FF0000"/>
                </a:solidFill>
              </a:rPr>
              <a:t>GB/s</a:t>
            </a:r>
          </a:p>
        </p:txBody>
      </p:sp>
      <p:sp>
        <p:nvSpPr>
          <p:cNvPr id="5" name="TextBox 4">
            <a:extLst>
              <a:ext uri="{FF2B5EF4-FFF2-40B4-BE49-F238E27FC236}">
                <a16:creationId xmlns:a16="http://schemas.microsoft.com/office/drawing/2014/main" id="{02BE0F5C-7B89-39DA-BBEA-C29E75E3FA53}"/>
              </a:ext>
            </a:extLst>
          </p:cNvPr>
          <p:cNvSpPr txBox="1"/>
          <p:nvPr/>
        </p:nvSpPr>
        <p:spPr>
          <a:xfrm>
            <a:off x="249436" y="5577152"/>
            <a:ext cx="2112029" cy="3970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lnSpc>
                <a:spcPct val="90000"/>
              </a:lnSpc>
            </a:pPr>
            <a:r>
              <a:rPr lang="en-US" sz="1100" dirty="0">
                <a:solidFill>
                  <a:schemeClr val="bg2">
                    <a:lumMod val="40000"/>
                    <a:lumOff val="60000"/>
                  </a:schemeClr>
                </a:solidFill>
              </a:rPr>
              <a:t>Numbers are made up and for expository purposes only.</a:t>
            </a:r>
          </a:p>
        </p:txBody>
      </p:sp>
    </p:spTree>
    <p:extLst>
      <p:ext uri="{BB962C8B-B14F-4D97-AF65-F5344CB8AC3E}">
        <p14:creationId xmlns:p14="http://schemas.microsoft.com/office/powerpoint/2010/main" val="8857213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5FA982E-F8EF-898C-C176-27F53B6A80A4}"/>
              </a:ext>
            </a:extLst>
          </p:cNvPr>
          <p:cNvSpPr>
            <a:spLocks noGrp="1"/>
          </p:cNvSpPr>
          <p:nvPr>
            <p:ph type="sldNum" sz="quarter" idx="11"/>
          </p:nvPr>
        </p:nvSpPr>
        <p:spPr/>
        <p:txBody>
          <a:bodyPr/>
          <a:lstStyle/>
          <a:p>
            <a:fld id="{27D56BB5-3061-446C-8933-086D56C9C75B}" type="slidenum">
              <a:rPr lang="en-US" smtClean="0"/>
              <a:t>30</a:t>
            </a:fld>
            <a:endParaRPr lang="en-US"/>
          </a:p>
        </p:txBody>
      </p:sp>
      <p:sp>
        <p:nvSpPr>
          <p:cNvPr id="3" name="Footer Placeholder 2">
            <a:extLst>
              <a:ext uri="{FF2B5EF4-FFF2-40B4-BE49-F238E27FC236}">
                <a16:creationId xmlns:a16="http://schemas.microsoft.com/office/drawing/2014/main" id="{2F898860-8425-3DAC-162D-62456244F5C1}"/>
              </a:ext>
            </a:extLst>
          </p:cNvPr>
          <p:cNvSpPr>
            <a:spLocks noGrp="1"/>
          </p:cNvSpPr>
          <p:nvPr>
            <p:ph type="ftr" sz="quarter" idx="12"/>
          </p:nvPr>
        </p:nvSpPr>
        <p:spPr/>
        <p:txBody>
          <a:bodyPr/>
          <a:lstStyle/>
          <a:p>
            <a:r>
              <a:rPr lang="en-US"/>
              <a:t>Copyright (C) 2026 NVIDIA</a:t>
            </a:r>
            <a:endParaRPr lang="en-US" dirty="0"/>
          </a:p>
        </p:txBody>
      </p:sp>
      <p:grpSp>
        <p:nvGrpSpPr>
          <p:cNvPr id="11" name="Group 10">
            <a:extLst>
              <a:ext uri="{FF2B5EF4-FFF2-40B4-BE49-F238E27FC236}">
                <a16:creationId xmlns:a16="http://schemas.microsoft.com/office/drawing/2014/main" id="{9A1E5144-B815-F305-E5E5-7E69DCCA4B55}"/>
              </a:ext>
            </a:extLst>
          </p:cNvPr>
          <p:cNvGrpSpPr/>
          <p:nvPr/>
        </p:nvGrpSpPr>
        <p:grpSpPr>
          <a:xfrm>
            <a:off x="1041400" y="219710"/>
            <a:ext cx="8884918" cy="1389782"/>
            <a:chOff x="2" y="250823"/>
            <a:chExt cx="8884918" cy="1389782"/>
          </a:xfrm>
        </p:grpSpPr>
        <p:sp>
          <p:nvSpPr>
            <p:cNvPr id="9" name="TextBox 8">
              <a:extLst>
                <a:ext uri="{FF2B5EF4-FFF2-40B4-BE49-F238E27FC236}">
                  <a16:creationId xmlns:a16="http://schemas.microsoft.com/office/drawing/2014/main" id="{82BEC095-A3F8-0A79-5D8D-A198E19BDDE5}"/>
                </a:ext>
              </a:extLst>
            </p:cNvPr>
            <p:cNvSpPr txBox="1"/>
            <p:nvPr/>
          </p:nvSpPr>
          <p:spPr>
            <a:xfrm>
              <a:off x="2881629" y="499438"/>
              <a:ext cx="6003291" cy="892552"/>
            </a:xfrm>
            <a:prstGeom prst="rect">
              <a:avLst/>
            </a:prstGeom>
            <a:noFill/>
            <a:ln w="635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ctr">
                <a:lnSpc>
                  <a:spcPct val="100000"/>
                </a:lnSpc>
                <a:spcBef>
                  <a:spcPts val="0"/>
                </a:spcBef>
                <a:spcAft>
                  <a:spcPts val="0"/>
                </a:spcAft>
              </a:pPr>
              <a:r>
                <a:rPr lang="en-US" sz="2800" dirty="0">
                  <a:latin typeface="+mj-lt"/>
                </a:rPr>
                <a:t>The C++ Parallel Algorithms Library</a:t>
              </a:r>
            </a:p>
            <a:p>
              <a:pPr algn="ctr">
                <a:lnSpc>
                  <a:spcPct val="100000"/>
                </a:lnSpc>
                <a:spcBef>
                  <a:spcPts val="0"/>
                </a:spcBef>
                <a:spcAft>
                  <a:spcPts val="0"/>
                </a:spcAft>
              </a:pPr>
              <a:r>
                <a:rPr lang="en-US" sz="2400" dirty="0">
                  <a:hlinkClick r:id="rId3"/>
                </a:rPr>
                <a:t>https://nvidia.github.io/cccl/thrust</a:t>
              </a:r>
              <a:endParaRPr lang="en-US" sz="2400" dirty="0"/>
            </a:p>
          </p:txBody>
        </p:sp>
        <p:pic>
          <p:nvPicPr>
            <p:cNvPr id="10" name="Picture 9">
              <a:extLst>
                <a:ext uri="{FF2B5EF4-FFF2-40B4-BE49-F238E27FC236}">
                  <a16:creationId xmlns:a16="http://schemas.microsoft.com/office/drawing/2014/main" id="{04DB6B1C-FC6A-E17F-04BD-CC6A15AD8AA3}"/>
                </a:ext>
                <a:ext uri="{C183D7F6-B498-43B3-948B-1728B52AA6E4}">
                  <adec:decorative xmlns:adec="http://schemas.microsoft.com/office/drawing/2017/decorative" val="0"/>
                </a:ext>
              </a:extLst>
            </p:cNvPr>
            <p:cNvPicPr>
              <a:picLocks noChangeAspect="1"/>
            </p:cNvPicPr>
            <p:nvPr/>
          </p:nvPicPr>
          <p:blipFill>
            <a:blip r:embed="rId4"/>
            <a:srcRect/>
            <a:stretch/>
          </p:blipFill>
          <p:spPr>
            <a:xfrm>
              <a:off x="2" y="250823"/>
              <a:ext cx="2779564" cy="1389782"/>
            </a:xfrm>
            <a:prstGeom prst="rect">
              <a:avLst/>
            </a:prstGeom>
          </p:spPr>
        </p:pic>
      </p:grpSp>
    </p:spTree>
    <p:extLst>
      <p:ext uri="{BB962C8B-B14F-4D97-AF65-F5344CB8AC3E}">
        <p14:creationId xmlns:p14="http://schemas.microsoft.com/office/powerpoint/2010/main" val="41386185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CE4DC5-F07C-16CE-6C88-63843D90DFEE}"/>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926C21B-96AE-CBCA-C067-8ACE5CFD2FDD}"/>
              </a:ext>
            </a:extLst>
          </p:cNvPr>
          <p:cNvSpPr>
            <a:spLocks noGrp="1"/>
          </p:cNvSpPr>
          <p:nvPr>
            <p:ph type="sldNum" sz="quarter" idx="11"/>
          </p:nvPr>
        </p:nvSpPr>
        <p:spPr/>
        <p:txBody>
          <a:bodyPr/>
          <a:lstStyle/>
          <a:p>
            <a:fld id="{27D56BB5-3061-446C-8933-086D56C9C75B}" type="slidenum">
              <a:rPr lang="en-US" smtClean="0"/>
              <a:t>31</a:t>
            </a:fld>
            <a:endParaRPr lang="en-US"/>
          </a:p>
        </p:txBody>
      </p:sp>
      <p:sp>
        <p:nvSpPr>
          <p:cNvPr id="3" name="Footer Placeholder 2">
            <a:extLst>
              <a:ext uri="{FF2B5EF4-FFF2-40B4-BE49-F238E27FC236}">
                <a16:creationId xmlns:a16="http://schemas.microsoft.com/office/drawing/2014/main" id="{B2911B69-00AE-AC53-B153-EBBA1EE36EC4}"/>
              </a:ext>
            </a:extLst>
          </p:cNvPr>
          <p:cNvSpPr>
            <a:spLocks noGrp="1"/>
          </p:cNvSpPr>
          <p:nvPr>
            <p:ph type="ftr" sz="quarter" idx="12"/>
          </p:nvPr>
        </p:nvSpPr>
        <p:spPr/>
        <p:txBody>
          <a:bodyPr/>
          <a:lstStyle/>
          <a:p>
            <a:r>
              <a:rPr lang="en-US"/>
              <a:t>Copyright (C) 2026 NVIDIA</a:t>
            </a:r>
            <a:endParaRPr lang="en-US" dirty="0"/>
          </a:p>
        </p:txBody>
      </p:sp>
      <p:grpSp>
        <p:nvGrpSpPr>
          <p:cNvPr id="11" name="Group 10">
            <a:extLst>
              <a:ext uri="{FF2B5EF4-FFF2-40B4-BE49-F238E27FC236}">
                <a16:creationId xmlns:a16="http://schemas.microsoft.com/office/drawing/2014/main" id="{0068228B-840F-321D-A4F4-750A5AF1C698}"/>
              </a:ext>
            </a:extLst>
          </p:cNvPr>
          <p:cNvGrpSpPr/>
          <p:nvPr/>
        </p:nvGrpSpPr>
        <p:grpSpPr>
          <a:xfrm>
            <a:off x="1041400" y="219710"/>
            <a:ext cx="8884918" cy="1389782"/>
            <a:chOff x="2" y="250823"/>
            <a:chExt cx="8884918" cy="1389782"/>
          </a:xfrm>
        </p:grpSpPr>
        <p:sp>
          <p:nvSpPr>
            <p:cNvPr id="9" name="TextBox 8">
              <a:extLst>
                <a:ext uri="{FF2B5EF4-FFF2-40B4-BE49-F238E27FC236}">
                  <a16:creationId xmlns:a16="http://schemas.microsoft.com/office/drawing/2014/main" id="{B5B53F68-25ED-87AD-A81F-7F4355DE28B2}"/>
                </a:ext>
              </a:extLst>
            </p:cNvPr>
            <p:cNvSpPr txBox="1"/>
            <p:nvPr/>
          </p:nvSpPr>
          <p:spPr>
            <a:xfrm>
              <a:off x="2881629" y="499438"/>
              <a:ext cx="6003291" cy="892552"/>
            </a:xfrm>
            <a:prstGeom prst="rect">
              <a:avLst/>
            </a:prstGeom>
            <a:noFill/>
            <a:ln w="635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ctr">
                <a:lnSpc>
                  <a:spcPct val="100000"/>
                </a:lnSpc>
                <a:spcBef>
                  <a:spcPts val="0"/>
                </a:spcBef>
                <a:spcAft>
                  <a:spcPts val="0"/>
                </a:spcAft>
              </a:pPr>
              <a:r>
                <a:rPr lang="en-US" sz="2800" dirty="0">
                  <a:latin typeface="+mj-lt"/>
                </a:rPr>
                <a:t>The C++ Parallel Algorithms Library</a:t>
              </a:r>
            </a:p>
            <a:p>
              <a:pPr algn="ctr">
                <a:lnSpc>
                  <a:spcPct val="100000"/>
                </a:lnSpc>
                <a:spcBef>
                  <a:spcPts val="0"/>
                </a:spcBef>
                <a:spcAft>
                  <a:spcPts val="0"/>
                </a:spcAft>
              </a:pPr>
              <a:r>
                <a:rPr lang="en-US" sz="2400" dirty="0">
                  <a:hlinkClick r:id="rId3"/>
                </a:rPr>
                <a:t>https://nvidia.github.io/cccl/thrust</a:t>
              </a:r>
              <a:endParaRPr lang="en-US" sz="2400" dirty="0"/>
            </a:p>
          </p:txBody>
        </p:sp>
        <p:pic>
          <p:nvPicPr>
            <p:cNvPr id="10" name="Picture 9">
              <a:extLst>
                <a:ext uri="{FF2B5EF4-FFF2-40B4-BE49-F238E27FC236}">
                  <a16:creationId xmlns:a16="http://schemas.microsoft.com/office/drawing/2014/main" id="{ECE6C053-5044-AA34-780D-E8CFDB151FFD}"/>
                </a:ext>
                <a:ext uri="{C183D7F6-B498-43B3-948B-1728B52AA6E4}">
                  <adec:decorative xmlns:adec="http://schemas.microsoft.com/office/drawing/2017/decorative" val="0"/>
                </a:ext>
              </a:extLst>
            </p:cNvPr>
            <p:cNvPicPr>
              <a:picLocks noChangeAspect="1"/>
            </p:cNvPicPr>
            <p:nvPr/>
          </p:nvPicPr>
          <p:blipFill>
            <a:blip r:embed="rId4"/>
            <a:srcRect/>
            <a:stretch/>
          </p:blipFill>
          <p:spPr>
            <a:xfrm>
              <a:off x="2" y="250823"/>
              <a:ext cx="2779564" cy="1389782"/>
            </a:xfrm>
            <a:prstGeom prst="rect">
              <a:avLst/>
            </a:prstGeom>
          </p:spPr>
        </p:pic>
      </p:grpSp>
      <p:grpSp>
        <p:nvGrpSpPr>
          <p:cNvPr id="12" name="Group 11">
            <a:extLst>
              <a:ext uri="{FF2B5EF4-FFF2-40B4-BE49-F238E27FC236}">
                <a16:creationId xmlns:a16="http://schemas.microsoft.com/office/drawing/2014/main" id="{6BE483D2-FAD9-8EB5-5817-EC9ABD12B000}"/>
              </a:ext>
            </a:extLst>
          </p:cNvPr>
          <p:cNvGrpSpPr/>
          <p:nvPr/>
        </p:nvGrpSpPr>
        <p:grpSpPr>
          <a:xfrm>
            <a:off x="400050" y="2076884"/>
            <a:ext cx="4869303" cy="1591056"/>
            <a:chOff x="400050" y="2136844"/>
            <a:chExt cx="4869303" cy="1591056"/>
          </a:xfrm>
        </p:grpSpPr>
        <p:sp>
          <p:nvSpPr>
            <p:cNvPr id="13" name="TextBox 12">
              <a:extLst>
                <a:ext uri="{FF2B5EF4-FFF2-40B4-BE49-F238E27FC236}">
                  <a16:creationId xmlns:a16="http://schemas.microsoft.com/office/drawing/2014/main" id="{072DE3BA-68C7-BC75-A7C6-D757E88DDA39}"/>
                </a:ext>
              </a:extLst>
            </p:cNvPr>
            <p:cNvSpPr txBox="1"/>
            <p:nvPr/>
          </p:nvSpPr>
          <p:spPr>
            <a:xfrm>
              <a:off x="1502025" y="2136844"/>
              <a:ext cx="3767328" cy="1591056"/>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t" anchorCtr="0">
              <a:noAutofit/>
            </a:bodyPr>
            <a:lstStyle/>
            <a:p>
              <a:pPr>
                <a:lnSpc>
                  <a:spcPct val="90000"/>
                </a:lnSpc>
                <a:buClr>
                  <a:srgbClr val="76B900"/>
                </a:buClr>
              </a:pPr>
              <a:r>
                <a:rPr lang="en-US" dirty="0">
                  <a:solidFill>
                    <a:schemeClr val="tx1"/>
                  </a:solidFill>
                  <a:latin typeface="+mj-lt"/>
                </a:rPr>
                <a:t>Standard Algorithms</a:t>
              </a:r>
            </a:p>
            <a:p>
              <a:pPr marL="285750" indent="-285750">
                <a:lnSpc>
                  <a:spcPct val="90000"/>
                </a:lnSpc>
                <a:buClr>
                  <a:srgbClr val="76B900"/>
                </a:buClr>
                <a:buFont typeface="Wingdings" panose="05000000000000000000" pitchFamily="2" charset="2"/>
                <a:buChar char="Ø"/>
              </a:pPr>
              <a:r>
                <a:rPr lang="en-US" dirty="0">
                  <a:solidFill>
                    <a:schemeClr val="tx1"/>
                  </a:solidFill>
                  <a:latin typeface="Consolas" panose="020B0609020204030204" pitchFamily="49" charset="0"/>
                </a:rPr>
                <a:t>thrust::</a:t>
              </a:r>
              <a:r>
                <a:rPr lang="en-US" dirty="0" err="1">
                  <a:solidFill>
                    <a:schemeClr val="tx1"/>
                  </a:solidFill>
                  <a:latin typeface="Consolas" panose="020B0609020204030204" pitchFamily="49" charset="0"/>
                </a:rPr>
                <a:t>transform_reduce</a:t>
              </a:r>
              <a:endParaRPr lang="en-US" dirty="0">
                <a:solidFill>
                  <a:schemeClr val="tx1"/>
                </a:solidFill>
                <a:latin typeface="Consolas" panose="020B0609020204030204" pitchFamily="49" charset="0"/>
              </a:endParaRPr>
            </a:p>
            <a:p>
              <a:pPr marL="285750" indent="-285750">
                <a:lnSpc>
                  <a:spcPct val="90000"/>
                </a:lnSpc>
                <a:buClr>
                  <a:srgbClr val="76B900"/>
                </a:buClr>
                <a:buFont typeface="Wingdings" panose="05000000000000000000" pitchFamily="2" charset="2"/>
                <a:buChar char="Ø"/>
              </a:pPr>
              <a:r>
                <a:rPr lang="en-US" dirty="0">
                  <a:solidFill>
                    <a:schemeClr val="tx1"/>
                  </a:solidFill>
                  <a:latin typeface="Consolas" panose="020B0609020204030204" pitchFamily="49" charset="0"/>
                </a:rPr>
                <a:t>thrust::</a:t>
              </a:r>
              <a:r>
                <a:rPr lang="en-US" dirty="0" err="1">
                  <a:solidFill>
                    <a:schemeClr val="tx1"/>
                  </a:solidFill>
                  <a:latin typeface="Consolas" panose="020B0609020204030204" pitchFamily="49" charset="0"/>
                </a:rPr>
                <a:t>inclusive_scan</a:t>
              </a:r>
              <a:endParaRPr lang="en-US" dirty="0">
                <a:solidFill>
                  <a:schemeClr val="tx1"/>
                </a:solidFill>
                <a:latin typeface="Consolas" panose="020B0609020204030204" pitchFamily="49" charset="0"/>
              </a:endParaRPr>
            </a:p>
            <a:p>
              <a:pPr marL="285750" indent="-285750">
                <a:lnSpc>
                  <a:spcPct val="90000"/>
                </a:lnSpc>
                <a:buClr>
                  <a:srgbClr val="76B900"/>
                </a:buClr>
                <a:buFont typeface="Wingdings" panose="05000000000000000000" pitchFamily="2" charset="2"/>
                <a:buChar char="Ø"/>
              </a:pPr>
              <a:r>
                <a:rPr lang="en-US" dirty="0">
                  <a:solidFill>
                    <a:schemeClr val="tx1"/>
                  </a:solidFill>
                  <a:latin typeface="Consolas" panose="020B0609020204030204" pitchFamily="49" charset="0"/>
                </a:rPr>
                <a:t>thrust::sort</a:t>
              </a:r>
            </a:p>
            <a:p>
              <a:pPr marL="285750" indent="-285750">
                <a:lnSpc>
                  <a:spcPct val="90000"/>
                </a:lnSpc>
                <a:buClr>
                  <a:srgbClr val="76B900"/>
                </a:buClr>
                <a:buFont typeface="Wingdings" panose="05000000000000000000" pitchFamily="2" charset="2"/>
                <a:buChar char="Ø"/>
              </a:pPr>
              <a:r>
                <a:rPr lang="en-US" dirty="0">
                  <a:solidFill>
                    <a:schemeClr val="tx1"/>
                  </a:solidFill>
                  <a:latin typeface="Consolas" panose="020B0609020204030204" pitchFamily="49" charset="0"/>
                </a:rPr>
                <a:t>thrust::copy</a:t>
              </a:r>
            </a:p>
            <a:p>
              <a:pPr marL="285750" indent="-285750">
                <a:lnSpc>
                  <a:spcPct val="90000"/>
                </a:lnSpc>
                <a:buClr>
                  <a:srgbClr val="76B900"/>
                </a:buClr>
                <a:buFont typeface="Wingdings" panose="05000000000000000000" pitchFamily="2" charset="2"/>
                <a:buChar char="Ø"/>
              </a:pPr>
              <a:r>
                <a:rPr lang="en-US" dirty="0">
                  <a:solidFill>
                    <a:schemeClr val="tx1"/>
                  </a:solidFill>
                  <a:latin typeface="Consolas" panose="020B0609020204030204" pitchFamily="49" charset="0"/>
                </a:rPr>
                <a:t>...</a:t>
              </a:r>
            </a:p>
          </p:txBody>
        </p:sp>
        <p:pic>
          <p:nvPicPr>
            <p:cNvPr id="32" name="Graphic 31">
              <a:extLst>
                <a:ext uri="{FF2B5EF4-FFF2-40B4-BE49-F238E27FC236}">
                  <a16:creationId xmlns:a16="http://schemas.microsoft.com/office/drawing/2014/main" id="{20EBB5EB-6960-B7A1-D867-66B425D1E50F}"/>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400050" y="2475172"/>
              <a:ext cx="914400" cy="914400"/>
            </a:xfrm>
            <a:prstGeom prst="rect">
              <a:avLst/>
            </a:prstGeom>
          </p:spPr>
        </p:pic>
      </p:grpSp>
    </p:spTree>
    <p:extLst>
      <p:ext uri="{BB962C8B-B14F-4D97-AF65-F5344CB8AC3E}">
        <p14:creationId xmlns:p14="http://schemas.microsoft.com/office/powerpoint/2010/main" val="7388312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B12FB8-D569-87CA-FCA1-32C00C7120A5}"/>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8F7F5C8-6197-7EAD-46BC-A3E5A4C260EE}"/>
              </a:ext>
            </a:extLst>
          </p:cNvPr>
          <p:cNvSpPr>
            <a:spLocks noGrp="1"/>
          </p:cNvSpPr>
          <p:nvPr>
            <p:ph type="sldNum" sz="quarter" idx="11"/>
          </p:nvPr>
        </p:nvSpPr>
        <p:spPr/>
        <p:txBody>
          <a:bodyPr/>
          <a:lstStyle/>
          <a:p>
            <a:fld id="{27D56BB5-3061-446C-8933-086D56C9C75B}" type="slidenum">
              <a:rPr lang="en-US" smtClean="0"/>
              <a:t>32</a:t>
            </a:fld>
            <a:endParaRPr lang="en-US"/>
          </a:p>
        </p:txBody>
      </p:sp>
      <p:sp>
        <p:nvSpPr>
          <p:cNvPr id="3" name="Footer Placeholder 2">
            <a:extLst>
              <a:ext uri="{FF2B5EF4-FFF2-40B4-BE49-F238E27FC236}">
                <a16:creationId xmlns:a16="http://schemas.microsoft.com/office/drawing/2014/main" id="{76124354-2D76-577A-E6A2-9D64606631F8}"/>
              </a:ext>
            </a:extLst>
          </p:cNvPr>
          <p:cNvSpPr>
            <a:spLocks noGrp="1"/>
          </p:cNvSpPr>
          <p:nvPr>
            <p:ph type="ftr" sz="quarter" idx="12"/>
          </p:nvPr>
        </p:nvSpPr>
        <p:spPr/>
        <p:txBody>
          <a:bodyPr/>
          <a:lstStyle/>
          <a:p>
            <a:r>
              <a:rPr lang="en-US"/>
              <a:t>Copyright (C) 2026 NVIDIA</a:t>
            </a:r>
            <a:endParaRPr lang="en-US" dirty="0"/>
          </a:p>
        </p:txBody>
      </p:sp>
      <p:grpSp>
        <p:nvGrpSpPr>
          <p:cNvPr id="11" name="Group 10">
            <a:extLst>
              <a:ext uri="{FF2B5EF4-FFF2-40B4-BE49-F238E27FC236}">
                <a16:creationId xmlns:a16="http://schemas.microsoft.com/office/drawing/2014/main" id="{FA0E6867-252D-9FC2-1688-1632C9815E49}"/>
              </a:ext>
            </a:extLst>
          </p:cNvPr>
          <p:cNvGrpSpPr/>
          <p:nvPr/>
        </p:nvGrpSpPr>
        <p:grpSpPr>
          <a:xfrm>
            <a:off x="1041400" y="219710"/>
            <a:ext cx="8884918" cy="1389782"/>
            <a:chOff x="2" y="250823"/>
            <a:chExt cx="8884918" cy="1389782"/>
          </a:xfrm>
        </p:grpSpPr>
        <p:sp>
          <p:nvSpPr>
            <p:cNvPr id="9" name="TextBox 8">
              <a:extLst>
                <a:ext uri="{FF2B5EF4-FFF2-40B4-BE49-F238E27FC236}">
                  <a16:creationId xmlns:a16="http://schemas.microsoft.com/office/drawing/2014/main" id="{2DA1D12B-4302-7C97-A7B7-02B17677C0E4}"/>
                </a:ext>
              </a:extLst>
            </p:cNvPr>
            <p:cNvSpPr txBox="1"/>
            <p:nvPr/>
          </p:nvSpPr>
          <p:spPr>
            <a:xfrm>
              <a:off x="2881629" y="499438"/>
              <a:ext cx="6003291" cy="892552"/>
            </a:xfrm>
            <a:prstGeom prst="rect">
              <a:avLst/>
            </a:prstGeom>
            <a:noFill/>
            <a:ln w="635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ctr">
                <a:lnSpc>
                  <a:spcPct val="100000"/>
                </a:lnSpc>
                <a:spcBef>
                  <a:spcPts val="0"/>
                </a:spcBef>
                <a:spcAft>
                  <a:spcPts val="0"/>
                </a:spcAft>
              </a:pPr>
              <a:r>
                <a:rPr lang="en-US" sz="2800" dirty="0">
                  <a:latin typeface="+mj-lt"/>
                </a:rPr>
                <a:t>The C++ Parallel Algorithms Library</a:t>
              </a:r>
            </a:p>
            <a:p>
              <a:pPr algn="ctr">
                <a:lnSpc>
                  <a:spcPct val="100000"/>
                </a:lnSpc>
                <a:spcBef>
                  <a:spcPts val="0"/>
                </a:spcBef>
                <a:spcAft>
                  <a:spcPts val="0"/>
                </a:spcAft>
              </a:pPr>
              <a:r>
                <a:rPr lang="en-US" sz="2400" dirty="0">
                  <a:hlinkClick r:id="rId3"/>
                </a:rPr>
                <a:t>https://nvidia.github.io/cccl/thrust</a:t>
              </a:r>
              <a:endParaRPr lang="en-US" sz="2400" dirty="0"/>
            </a:p>
          </p:txBody>
        </p:sp>
        <p:pic>
          <p:nvPicPr>
            <p:cNvPr id="10" name="Picture 9">
              <a:extLst>
                <a:ext uri="{FF2B5EF4-FFF2-40B4-BE49-F238E27FC236}">
                  <a16:creationId xmlns:a16="http://schemas.microsoft.com/office/drawing/2014/main" id="{CFBE7FE9-C707-F816-0535-6A56F5B7AF58}"/>
                </a:ext>
                <a:ext uri="{C183D7F6-B498-43B3-948B-1728B52AA6E4}">
                  <adec:decorative xmlns:adec="http://schemas.microsoft.com/office/drawing/2017/decorative" val="0"/>
                </a:ext>
              </a:extLst>
            </p:cNvPr>
            <p:cNvPicPr>
              <a:picLocks noChangeAspect="1"/>
            </p:cNvPicPr>
            <p:nvPr/>
          </p:nvPicPr>
          <p:blipFill>
            <a:blip r:embed="rId4"/>
            <a:srcRect/>
            <a:stretch/>
          </p:blipFill>
          <p:spPr>
            <a:xfrm>
              <a:off x="2" y="250823"/>
              <a:ext cx="2779564" cy="1389782"/>
            </a:xfrm>
            <a:prstGeom prst="rect">
              <a:avLst/>
            </a:prstGeom>
          </p:spPr>
        </p:pic>
      </p:grpSp>
      <p:grpSp>
        <p:nvGrpSpPr>
          <p:cNvPr id="14" name="Group 13">
            <a:extLst>
              <a:ext uri="{FF2B5EF4-FFF2-40B4-BE49-F238E27FC236}">
                <a16:creationId xmlns:a16="http://schemas.microsoft.com/office/drawing/2014/main" id="{050F6985-13BD-4C02-8DBA-444B3CB68FE9}"/>
              </a:ext>
            </a:extLst>
          </p:cNvPr>
          <p:cNvGrpSpPr/>
          <p:nvPr/>
        </p:nvGrpSpPr>
        <p:grpSpPr>
          <a:xfrm>
            <a:off x="400050" y="3911759"/>
            <a:ext cx="4869303" cy="1591056"/>
            <a:chOff x="400050" y="3881779"/>
            <a:chExt cx="4869303" cy="1591056"/>
          </a:xfrm>
        </p:grpSpPr>
        <p:sp>
          <p:nvSpPr>
            <p:cNvPr id="16" name="TextBox 15">
              <a:extLst>
                <a:ext uri="{FF2B5EF4-FFF2-40B4-BE49-F238E27FC236}">
                  <a16:creationId xmlns:a16="http://schemas.microsoft.com/office/drawing/2014/main" id="{20F4CA6F-6635-8151-C93A-6DC4B082938A}"/>
                </a:ext>
              </a:extLst>
            </p:cNvPr>
            <p:cNvSpPr txBox="1"/>
            <p:nvPr/>
          </p:nvSpPr>
          <p:spPr>
            <a:xfrm>
              <a:off x="1502025" y="3881779"/>
              <a:ext cx="3767328" cy="1591056"/>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t" anchorCtr="0">
              <a:noAutofit/>
            </a:bodyPr>
            <a:lstStyle/>
            <a:p>
              <a:pPr>
                <a:lnSpc>
                  <a:spcPct val="90000"/>
                </a:lnSpc>
                <a:buClr>
                  <a:srgbClr val="76B900"/>
                </a:buClr>
              </a:pPr>
              <a:r>
                <a:rPr lang="en-US" dirty="0">
                  <a:solidFill>
                    <a:schemeClr val="tx1"/>
                  </a:solidFill>
                  <a:latin typeface="+mj-lt"/>
                </a:rPr>
                <a:t>Extended Algorithms</a:t>
              </a:r>
            </a:p>
            <a:p>
              <a:pPr marL="285750" indent="-285750">
                <a:lnSpc>
                  <a:spcPct val="90000"/>
                </a:lnSpc>
                <a:buClr>
                  <a:srgbClr val="76B900"/>
                </a:buClr>
                <a:buFont typeface="Wingdings" panose="05000000000000000000" pitchFamily="2" charset="2"/>
                <a:buChar char="Ø"/>
              </a:pPr>
              <a:r>
                <a:rPr lang="en-US" dirty="0">
                  <a:solidFill>
                    <a:schemeClr val="tx1"/>
                  </a:solidFill>
                  <a:latin typeface="Consolas" panose="020B0609020204030204" pitchFamily="49" charset="0"/>
                </a:rPr>
                <a:t>thrust::</a:t>
              </a:r>
              <a:r>
                <a:rPr lang="en-US" dirty="0" err="1">
                  <a:solidFill>
                    <a:schemeClr val="tx1"/>
                  </a:solidFill>
                  <a:latin typeface="Consolas" panose="020B0609020204030204" pitchFamily="49" charset="0"/>
                </a:rPr>
                <a:t>reduce_by_key</a:t>
              </a:r>
              <a:endParaRPr lang="en-US" dirty="0">
                <a:solidFill>
                  <a:schemeClr val="tx1"/>
                </a:solidFill>
                <a:latin typeface="Consolas" panose="020B0609020204030204" pitchFamily="49" charset="0"/>
              </a:endParaRPr>
            </a:p>
            <a:p>
              <a:pPr marL="285750" indent="-285750">
                <a:lnSpc>
                  <a:spcPct val="90000"/>
                </a:lnSpc>
                <a:buClr>
                  <a:srgbClr val="76B900"/>
                </a:buClr>
                <a:buFont typeface="Wingdings" panose="05000000000000000000" pitchFamily="2" charset="2"/>
                <a:buChar char="Ø"/>
              </a:pPr>
              <a:r>
                <a:rPr lang="en-US" dirty="0">
                  <a:solidFill>
                    <a:schemeClr val="tx1"/>
                  </a:solidFill>
                  <a:latin typeface="Consolas" panose="020B0609020204030204" pitchFamily="49" charset="0"/>
                </a:rPr>
                <a:t>thrust::</a:t>
              </a:r>
              <a:r>
                <a:rPr lang="en-US" dirty="0" err="1">
                  <a:solidFill>
                    <a:schemeClr val="tx1"/>
                  </a:solidFill>
                  <a:latin typeface="Consolas" panose="020B0609020204030204" pitchFamily="49" charset="0"/>
                </a:rPr>
                <a:t>sort_by_key</a:t>
              </a:r>
              <a:endParaRPr lang="en-US" dirty="0">
                <a:solidFill>
                  <a:schemeClr val="tx1"/>
                </a:solidFill>
                <a:latin typeface="Consolas" panose="020B0609020204030204" pitchFamily="49" charset="0"/>
              </a:endParaRPr>
            </a:p>
            <a:p>
              <a:pPr marL="285750" indent="-285750">
                <a:lnSpc>
                  <a:spcPct val="90000"/>
                </a:lnSpc>
                <a:buClr>
                  <a:srgbClr val="76B900"/>
                </a:buClr>
                <a:buFont typeface="Wingdings" panose="05000000000000000000" pitchFamily="2" charset="2"/>
                <a:buChar char="Ø"/>
              </a:pPr>
              <a:r>
                <a:rPr lang="en-US" dirty="0">
                  <a:solidFill>
                    <a:schemeClr val="tx1"/>
                  </a:solidFill>
                  <a:latin typeface="Consolas" panose="020B0609020204030204" pitchFamily="49" charset="0"/>
                </a:rPr>
                <a:t>thrust::tabulate</a:t>
              </a:r>
            </a:p>
            <a:p>
              <a:pPr marL="285750" indent="-285750">
                <a:lnSpc>
                  <a:spcPct val="90000"/>
                </a:lnSpc>
                <a:buClr>
                  <a:srgbClr val="76B900"/>
                </a:buClr>
                <a:buFont typeface="Wingdings" panose="05000000000000000000" pitchFamily="2" charset="2"/>
                <a:buChar char="Ø"/>
              </a:pPr>
              <a:r>
                <a:rPr lang="en-US" dirty="0">
                  <a:solidFill>
                    <a:schemeClr val="tx1"/>
                  </a:solidFill>
                  <a:latin typeface="Consolas" panose="020B0609020204030204" pitchFamily="49" charset="0"/>
                </a:rPr>
                <a:t>thrust::gather</a:t>
              </a:r>
            </a:p>
            <a:p>
              <a:pPr marL="285750" indent="-285750">
                <a:lnSpc>
                  <a:spcPct val="90000"/>
                </a:lnSpc>
                <a:buClr>
                  <a:srgbClr val="76B900"/>
                </a:buClr>
                <a:buFont typeface="Wingdings" panose="05000000000000000000" pitchFamily="2" charset="2"/>
                <a:buChar char="Ø"/>
              </a:pPr>
              <a:r>
                <a:rPr lang="en-US" dirty="0">
                  <a:solidFill>
                    <a:schemeClr val="tx1"/>
                  </a:solidFill>
                  <a:latin typeface="Consolas" panose="020B0609020204030204" pitchFamily="49" charset="0"/>
                </a:rPr>
                <a:t>...</a:t>
              </a:r>
            </a:p>
          </p:txBody>
        </p:sp>
        <p:pic>
          <p:nvPicPr>
            <p:cNvPr id="34" name="Graphic 33">
              <a:extLst>
                <a:ext uri="{FF2B5EF4-FFF2-40B4-BE49-F238E27FC236}">
                  <a16:creationId xmlns:a16="http://schemas.microsoft.com/office/drawing/2014/main" id="{6497383B-8F75-32EA-1D0A-FC4FE4446283}"/>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400050" y="4220107"/>
              <a:ext cx="914400" cy="914400"/>
            </a:xfrm>
            <a:prstGeom prst="rect">
              <a:avLst/>
            </a:prstGeom>
          </p:spPr>
        </p:pic>
      </p:grpSp>
      <p:grpSp>
        <p:nvGrpSpPr>
          <p:cNvPr id="12" name="Group 11">
            <a:extLst>
              <a:ext uri="{FF2B5EF4-FFF2-40B4-BE49-F238E27FC236}">
                <a16:creationId xmlns:a16="http://schemas.microsoft.com/office/drawing/2014/main" id="{4E9A17EE-2E5D-12CA-2AB7-E745D8E2478A}"/>
              </a:ext>
            </a:extLst>
          </p:cNvPr>
          <p:cNvGrpSpPr/>
          <p:nvPr/>
        </p:nvGrpSpPr>
        <p:grpSpPr>
          <a:xfrm>
            <a:off x="400050" y="2076884"/>
            <a:ext cx="4869303" cy="1591056"/>
            <a:chOff x="400050" y="2136844"/>
            <a:chExt cx="4869303" cy="1591056"/>
          </a:xfrm>
        </p:grpSpPr>
        <p:sp>
          <p:nvSpPr>
            <p:cNvPr id="13" name="TextBox 12">
              <a:extLst>
                <a:ext uri="{FF2B5EF4-FFF2-40B4-BE49-F238E27FC236}">
                  <a16:creationId xmlns:a16="http://schemas.microsoft.com/office/drawing/2014/main" id="{B144E193-9B3C-FC6D-31C4-D350514C9E0A}"/>
                </a:ext>
              </a:extLst>
            </p:cNvPr>
            <p:cNvSpPr txBox="1"/>
            <p:nvPr/>
          </p:nvSpPr>
          <p:spPr>
            <a:xfrm>
              <a:off x="1502025" y="2136844"/>
              <a:ext cx="3767328" cy="1591056"/>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t" anchorCtr="0">
              <a:noAutofit/>
            </a:bodyPr>
            <a:lstStyle/>
            <a:p>
              <a:pPr>
                <a:lnSpc>
                  <a:spcPct val="90000"/>
                </a:lnSpc>
                <a:buClr>
                  <a:srgbClr val="76B900"/>
                </a:buClr>
              </a:pPr>
              <a:r>
                <a:rPr lang="en-US" dirty="0">
                  <a:solidFill>
                    <a:schemeClr val="tx1"/>
                  </a:solidFill>
                  <a:latin typeface="+mj-lt"/>
                </a:rPr>
                <a:t>Standard Algorithms</a:t>
              </a:r>
            </a:p>
            <a:p>
              <a:pPr marL="285750" indent="-285750">
                <a:lnSpc>
                  <a:spcPct val="90000"/>
                </a:lnSpc>
                <a:buClr>
                  <a:srgbClr val="76B900"/>
                </a:buClr>
                <a:buFont typeface="Wingdings" panose="05000000000000000000" pitchFamily="2" charset="2"/>
                <a:buChar char="Ø"/>
              </a:pPr>
              <a:r>
                <a:rPr lang="en-US" dirty="0">
                  <a:solidFill>
                    <a:schemeClr val="tx1"/>
                  </a:solidFill>
                  <a:latin typeface="Consolas" panose="020B0609020204030204" pitchFamily="49" charset="0"/>
                </a:rPr>
                <a:t>thrust::</a:t>
              </a:r>
              <a:r>
                <a:rPr lang="en-US" dirty="0" err="1">
                  <a:solidFill>
                    <a:schemeClr val="tx1"/>
                  </a:solidFill>
                  <a:latin typeface="Consolas" panose="020B0609020204030204" pitchFamily="49" charset="0"/>
                </a:rPr>
                <a:t>transform_reduce</a:t>
              </a:r>
              <a:endParaRPr lang="en-US" dirty="0">
                <a:solidFill>
                  <a:schemeClr val="tx1"/>
                </a:solidFill>
                <a:latin typeface="Consolas" panose="020B0609020204030204" pitchFamily="49" charset="0"/>
              </a:endParaRPr>
            </a:p>
            <a:p>
              <a:pPr marL="285750" indent="-285750">
                <a:lnSpc>
                  <a:spcPct val="90000"/>
                </a:lnSpc>
                <a:buClr>
                  <a:srgbClr val="76B900"/>
                </a:buClr>
                <a:buFont typeface="Wingdings" panose="05000000000000000000" pitchFamily="2" charset="2"/>
                <a:buChar char="Ø"/>
              </a:pPr>
              <a:r>
                <a:rPr lang="en-US" dirty="0">
                  <a:solidFill>
                    <a:schemeClr val="tx1"/>
                  </a:solidFill>
                  <a:latin typeface="Consolas" panose="020B0609020204030204" pitchFamily="49" charset="0"/>
                </a:rPr>
                <a:t>thrust::</a:t>
              </a:r>
              <a:r>
                <a:rPr lang="en-US" dirty="0" err="1">
                  <a:solidFill>
                    <a:schemeClr val="tx1"/>
                  </a:solidFill>
                  <a:latin typeface="Consolas" panose="020B0609020204030204" pitchFamily="49" charset="0"/>
                </a:rPr>
                <a:t>inclusive_scan</a:t>
              </a:r>
              <a:endParaRPr lang="en-US" dirty="0">
                <a:solidFill>
                  <a:schemeClr val="tx1"/>
                </a:solidFill>
                <a:latin typeface="Consolas" panose="020B0609020204030204" pitchFamily="49" charset="0"/>
              </a:endParaRPr>
            </a:p>
            <a:p>
              <a:pPr marL="285750" indent="-285750">
                <a:lnSpc>
                  <a:spcPct val="90000"/>
                </a:lnSpc>
                <a:buClr>
                  <a:srgbClr val="76B900"/>
                </a:buClr>
                <a:buFont typeface="Wingdings" panose="05000000000000000000" pitchFamily="2" charset="2"/>
                <a:buChar char="Ø"/>
              </a:pPr>
              <a:r>
                <a:rPr lang="en-US" dirty="0">
                  <a:solidFill>
                    <a:schemeClr val="tx1"/>
                  </a:solidFill>
                  <a:latin typeface="Consolas" panose="020B0609020204030204" pitchFamily="49" charset="0"/>
                </a:rPr>
                <a:t>thrust::sort</a:t>
              </a:r>
            </a:p>
            <a:p>
              <a:pPr marL="285750" indent="-285750">
                <a:lnSpc>
                  <a:spcPct val="90000"/>
                </a:lnSpc>
                <a:buClr>
                  <a:srgbClr val="76B900"/>
                </a:buClr>
                <a:buFont typeface="Wingdings" panose="05000000000000000000" pitchFamily="2" charset="2"/>
                <a:buChar char="Ø"/>
              </a:pPr>
              <a:r>
                <a:rPr lang="en-US" dirty="0">
                  <a:solidFill>
                    <a:schemeClr val="tx1"/>
                  </a:solidFill>
                  <a:latin typeface="Consolas" panose="020B0609020204030204" pitchFamily="49" charset="0"/>
                </a:rPr>
                <a:t>thrust::copy</a:t>
              </a:r>
            </a:p>
            <a:p>
              <a:pPr marL="285750" indent="-285750">
                <a:lnSpc>
                  <a:spcPct val="90000"/>
                </a:lnSpc>
                <a:buClr>
                  <a:srgbClr val="76B900"/>
                </a:buClr>
                <a:buFont typeface="Wingdings" panose="05000000000000000000" pitchFamily="2" charset="2"/>
                <a:buChar char="Ø"/>
              </a:pPr>
              <a:r>
                <a:rPr lang="en-US" dirty="0">
                  <a:solidFill>
                    <a:schemeClr val="tx1"/>
                  </a:solidFill>
                  <a:latin typeface="Consolas" panose="020B0609020204030204" pitchFamily="49" charset="0"/>
                </a:rPr>
                <a:t>...</a:t>
              </a:r>
            </a:p>
          </p:txBody>
        </p:sp>
        <p:pic>
          <p:nvPicPr>
            <p:cNvPr id="32" name="Graphic 31">
              <a:extLst>
                <a:ext uri="{FF2B5EF4-FFF2-40B4-BE49-F238E27FC236}">
                  <a16:creationId xmlns:a16="http://schemas.microsoft.com/office/drawing/2014/main" id="{A8B075A3-600E-09EF-5BCA-DEFA10F97492}"/>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400050" y="2475172"/>
              <a:ext cx="914400" cy="914400"/>
            </a:xfrm>
            <a:prstGeom prst="rect">
              <a:avLst/>
            </a:prstGeom>
          </p:spPr>
        </p:pic>
      </p:grpSp>
    </p:spTree>
    <p:extLst>
      <p:ext uri="{BB962C8B-B14F-4D97-AF65-F5344CB8AC3E}">
        <p14:creationId xmlns:p14="http://schemas.microsoft.com/office/powerpoint/2010/main" val="193541484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7BC5D4-E0E0-E7B3-38A6-C18A0DB4CEA4}"/>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2F4ED79-5664-4E21-8845-CC12F4D89265}"/>
              </a:ext>
            </a:extLst>
          </p:cNvPr>
          <p:cNvSpPr>
            <a:spLocks noGrp="1"/>
          </p:cNvSpPr>
          <p:nvPr>
            <p:ph type="sldNum" sz="quarter" idx="11"/>
          </p:nvPr>
        </p:nvSpPr>
        <p:spPr/>
        <p:txBody>
          <a:bodyPr/>
          <a:lstStyle/>
          <a:p>
            <a:fld id="{27D56BB5-3061-446C-8933-086D56C9C75B}" type="slidenum">
              <a:rPr lang="en-US" smtClean="0"/>
              <a:t>33</a:t>
            </a:fld>
            <a:endParaRPr lang="en-US"/>
          </a:p>
        </p:txBody>
      </p:sp>
      <p:sp>
        <p:nvSpPr>
          <p:cNvPr id="3" name="Footer Placeholder 2">
            <a:extLst>
              <a:ext uri="{FF2B5EF4-FFF2-40B4-BE49-F238E27FC236}">
                <a16:creationId xmlns:a16="http://schemas.microsoft.com/office/drawing/2014/main" id="{8BB2923F-629D-0263-B3BC-E55511ED7BDB}"/>
              </a:ext>
            </a:extLst>
          </p:cNvPr>
          <p:cNvSpPr>
            <a:spLocks noGrp="1"/>
          </p:cNvSpPr>
          <p:nvPr>
            <p:ph type="ftr" sz="quarter" idx="12"/>
          </p:nvPr>
        </p:nvSpPr>
        <p:spPr/>
        <p:txBody>
          <a:bodyPr/>
          <a:lstStyle/>
          <a:p>
            <a:r>
              <a:rPr lang="en-US" dirty="0"/>
              <a:t>Copyright (C) 2026 NVIDIA</a:t>
            </a:r>
          </a:p>
        </p:txBody>
      </p:sp>
      <p:grpSp>
        <p:nvGrpSpPr>
          <p:cNvPr id="11" name="Group 10">
            <a:extLst>
              <a:ext uri="{FF2B5EF4-FFF2-40B4-BE49-F238E27FC236}">
                <a16:creationId xmlns:a16="http://schemas.microsoft.com/office/drawing/2014/main" id="{69378E05-5D1A-B906-927C-A58BCB128B3F}"/>
              </a:ext>
            </a:extLst>
          </p:cNvPr>
          <p:cNvGrpSpPr/>
          <p:nvPr/>
        </p:nvGrpSpPr>
        <p:grpSpPr>
          <a:xfrm>
            <a:off x="1041400" y="219710"/>
            <a:ext cx="8884918" cy="1389782"/>
            <a:chOff x="2" y="250823"/>
            <a:chExt cx="8884918" cy="1389782"/>
          </a:xfrm>
        </p:grpSpPr>
        <p:sp>
          <p:nvSpPr>
            <p:cNvPr id="9" name="TextBox 8">
              <a:extLst>
                <a:ext uri="{FF2B5EF4-FFF2-40B4-BE49-F238E27FC236}">
                  <a16:creationId xmlns:a16="http://schemas.microsoft.com/office/drawing/2014/main" id="{F8928329-25BD-2A28-42A5-BDA4A46CFDE1}"/>
                </a:ext>
              </a:extLst>
            </p:cNvPr>
            <p:cNvSpPr txBox="1"/>
            <p:nvPr/>
          </p:nvSpPr>
          <p:spPr>
            <a:xfrm>
              <a:off x="2881629" y="499438"/>
              <a:ext cx="6003291" cy="892552"/>
            </a:xfrm>
            <a:prstGeom prst="rect">
              <a:avLst/>
            </a:prstGeom>
            <a:noFill/>
            <a:ln w="635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ctr">
                <a:lnSpc>
                  <a:spcPct val="100000"/>
                </a:lnSpc>
                <a:spcBef>
                  <a:spcPts val="0"/>
                </a:spcBef>
                <a:spcAft>
                  <a:spcPts val="0"/>
                </a:spcAft>
              </a:pPr>
              <a:r>
                <a:rPr lang="en-US" sz="2800" dirty="0">
                  <a:latin typeface="+mj-lt"/>
                </a:rPr>
                <a:t>The C++ Parallel Algorithms Library</a:t>
              </a:r>
            </a:p>
            <a:p>
              <a:pPr algn="ctr">
                <a:lnSpc>
                  <a:spcPct val="100000"/>
                </a:lnSpc>
                <a:spcBef>
                  <a:spcPts val="0"/>
                </a:spcBef>
                <a:spcAft>
                  <a:spcPts val="0"/>
                </a:spcAft>
              </a:pPr>
              <a:r>
                <a:rPr lang="en-US" sz="2400" dirty="0">
                  <a:hlinkClick r:id="rId3"/>
                </a:rPr>
                <a:t>https://nvidia.github.io/cccl/thrust</a:t>
              </a:r>
              <a:endParaRPr lang="en-US" sz="2400" dirty="0"/>
            </a:p>
          </p:txBody>
        </p:sp>
        <p:pic>
          <p:nvPicPr>
            <p:cNvPr id="10" name="Picture 9">
              <a:extLst>
                <a:ext uri="{FF2B5EF4-FFF2-40B4-BE49-F238E27FC236}">
                  <a16:creationId xmlns:a16="http://schemas.microsoft.com/office/drawing/2014/main" id="{9A6D823B-1135-CEC5-315F-0DFABCB5A826}"/>
                </a:ext>
                <a:ext uri="{C183D7F6-B498-43B3-948B-1728B52AA6E4}">
                  <adec:decorative xmlns:adec="http://schemas.microsoft.com/office/drawing/2017/decorative" val="0"/>
                </a:ext>
              </a:extLst>
            </p:cNvPr>
            <p:cNvPicPr>
              <a:picLocks noChangeAspect="1"/>
            </p:cNvPicPr>
            <p:nvPr/>
          </p:nvPicPr>
          <p:blipFill>
            <a:blip r:embed="rId4"/>
            <a:srcRect/>
            <a:stretch/>
          </p:blipFill>
          <p:spPr>
            <a:xfrm>
              <a:off x="2" y="250823"/>
              <a:ext cx="2779564" cy="1389782"/>
            </a:xfrm>
            <a:prstGeom prst="rect">
              <a:avLst/>
            </a:prstGeom>
          </p:spPr>
        </p:pic>
      </p:grpSp>
      <p:grpSp>
        <p:nvGrpSpPr>
          <p:cNvPr id="14" name="Group 13">
            <a:extLst>
              <a:ext uri="{FF2B5EF4-FFF2-40B4-BE49-F238E27FC236}">
                <a16:creationId xmlns:a16="http://schemas.microsoft.com/office/drawing/2014/main" id="{754E79F6-D131-7119-E2F6-92A10FFD01EB}"/>
              </a:ext>
            </a:extLst>
          </p:cNvPr>
          <p:cNvGrpSpPr/>
          <p:nvPr/>
        </p:nvGrpSpPr>
        <p:grpSpPr>
          <a:xfrm>
            <a:off x="400050" y="3911759"/>
            <a:ext cx="4869303" cy="1591056"/>
            <a:chOff x="400050" y="3881779"/>
            <a:chExt cx="4869303" cy="1591056"/>
          </a:xfrm>
        </p:grpSpPr>
        <p:sp>
          <p:nvSpPr>
            <p:cNvPr id="16" name="TextBox 15">
              <a:extLst>
                <a:ext uri="{FF2B5EF4-FFF2-40B4-BE49-F238E27FC236}">
                  <a16:creationId xmlns:a16="http://schemas.microsoft.com/office/drawing/2014/main" id="{76AF5842-04B8-D80A-63FE-146C5EAF8BAC}"/>
                </a:ext>
              </a:extLst>
            </p:cNvPr>
            <p:cNvSpPr txBox="1"/>
            <p:nvPr/>
          </p:nvSpPr>
          <p:spPr>
            <a:xfrm>
              <a:off x="1502025" y="3881779"/>
              <a:ext cx="3767328" cy="1591056"/>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t" anchorCtr="0">
              <a:noAutofit/>
            </a:bodyPr>
            <a:lstStyle/>
            <a:p>
              <a:pPr>
                <a:lnSpc>
                  <a:spcPct val="90000"/>
                </a:lnSpc>
                <a:buClr>
                  <a:srgbClr val="76B900"/>
                </a:buClr>
              </a:pPr>
              <a:r>
                <a:rPr lang="en-US" dirty="0">
                  <a:solidFill>
                    <a:schemeClr val="tx1"/>
                  </a:solidFill>
                  <a:latin typeface="+mj-lt"/>
                </a:rPr>
                <a:t>Extended Algorithms</a:t>
              </a:r>
            </a:p>
            <a:p>
              <a:pPr marL="285750" indent="-285750">
                <a:lnSpc>
                  <a:spcPct val="90000"/>
                </a:lnSpc>
                <a:buClr>
                  <a:srgbClr val="76B900"/>
                </a:buClr>
                <a:buFont typeface="Wingdings" panose="05000000000000000000" pitchFamily="2" charset="2"/>
                <a:buChar char="Ø"/>
              </a:pPr>
              <a:r>
                <a:rPr lang="en-US" dirty="0">
                  <a:solidFill>
                    <a:schemeClr val="tx1"/>
                  </a:solidFill>
                  <a:latin typeface="Consolas" panose="020B0609020204030204" pitchFamily="49" charset="0"/>
                </a:rPr>
                <a:t>thrust::</a:t>
              </a:r>
              <a:r>
                <a:rPr lang="en-US" dirty="0" err="1">
                  <a:solidFill>
                    <a:schemeClr val="tx1"/>
                  </a:solidFill>
                  <a:latin typeface="Consolas" panose="020B0609020204030204" pitchFamily="49" charset="0"/>
                </a:rPr>
                <a:t>reduce_by_key</a:t>
              </a:r>
              <a:endParaRPr lang="en-US" dirty="0">
                <a:solidFill>
                  <a:schemeClr val="tx1"/>
                </a:solidFill>
                <a:latin typeface="Consolas" panose="020B0609020204030204" pitchFamily="49" charset="0"/>
              </a:endParaRPr>
            </a:p>
            <a:p>
              <a:pPr marL="285750" indent="-285750">
                <a:lnSpc>
                  <a:spcPct val="90000"/>
                </a:lnSpc>
                <a:buClr>
                  <a:srgbClr val="76B900"/>
                </a:buClr>
                <a:buFont typeface="Wingdings" panose="05000000000000000000" pitchFamily="2" charset="2"/>
                <a:buChar char="Ø"/>
              </a:pPr>
              <a:r>
                <a:rPr lang="en-US" dirty="0">
                  <a:solidFill>
                    <a:schemeClr val="tx1"/>
                  </a:solidFill>
                  <a:latin typeface="Consolas" panose="020B0609020204030204" pitchFamily="49" charset="0"/>
                </a:rPr>
                <a:t>thrust::</a:t>
              </a:r>
              <a:r>
                <a:rPr lang="en-US" dirty="0" err="1">
                  <a:solidFill>
                    <a:schemeClr val="tx1"/>
                  </a:solidFill>
                  <a:latin typeface="Consolas" panose="020B0609020204030204" pitchFamily="49" charset="0"/>
                </a:rPr>
                <a:t>sort_by_key</a:t>
              </a:r>
              <a:endParaRPr lang="en-US" dirty="0">
                <a:solidFill>
                  <a:schemeClr val="tx1"/>
                </a:solidFill>
                <a:latin typeface="Consolas" panose="020B0609020204030204" pitchFamily="49" charset="0"/>
              </a:endParaRPr>
            </a:p>
            <a:p>
              <a:pPr marL="285750" indent="-285750">
                <a:lnSpc>
                  <a:spcPct val="90000"/>
                </a:lnSpc>
                <a:buClr>
                  <a:srgbClr val="76B900"/>
                </a:buClr>
                <a:buFont typeface="Wingdings" panose="05000000000000000000" pitchFamily="2" charset="2"/>
                <a:buChar char="Ø"/>
              </a:pPr>
              <a:r>
                <a:rPr lang="en-US" dirty="0">
                  <a:solidFill>
                    <a:schemeClr val="tx1"/>
                  </a:solidFill>
                  <a:latin typeface="Consolas" panose="020B0609020204030204" pitchFamily="49" charset="0"/>
                </a:rPr>
                <a:t>thrust::tabulate</a:t>
              </a:r>
            </a:p>
            <a:p>
              <a:pPr marL="285750" indent="-285750">
                <a:lnSpc>
                  <a:spcPct val="90000"/>
                </a:lnSpc>
                <a:buClr>
                  <a:srgbClr val="76B900"/>
                </a:buClr>
                <a:buFont typeface="Wingdings" panose="05000000000000000000" pitchFamily="2" charset="2"/>
                <a:buChar char="Ø"/>
              </a:pPr>
              <a:r>
                <a:rPr lang="en-US" dirty="0">
                  <a:solidFill>
                    <a:schemeClr val="tx1"/>
                  </a:solidFill>
                  <a:latin typeface="Consolas" panose="020B0609020204030204" pitchFamily="49" charset="0"/>
                </a:rPr>
                <a:t>thrust::gather</a:t>
              </a:r>
            </a:p>
            <a:p>
              <a:pPr marL="285750" indent="-285750">
                <a:lnSpc>
                  <a:spcPct val="90000"/>
                </a:lnSpc>
                <a:buClr>
                  <a:srgbClr val="76B900"/>
                </a:buClr>
                <a:buFont typeface="Wingdings" panose="05000000000000000000" pitchFamily="2" charset="2"/>
                <a:buChar char="Ø"/>
              </a:pPr>
              <a:r>
                <a:rPr lang="en-US" dirty="0">
                  <a:solidFill>
                    <a:schemeClr val="tx1"/>
                  </a:solidFill>
                  <a:latin typeface="Consolas" panose="020B0609020204030204" pitchFamily="49" charset="0"/>
                </a:rPr>
                <a:t>...</a:t>
              </a:r>
            </a:p>
          </p:txBody>
        </p:sp>
        <p:pic>
          <p:nvPicPr>
            <p:cNvPr id="34" name="Graphic 33">
              <a:extLst>
                <a:ext uri="{FF2B5EF4-FFF2-40B4-BE49-F238E27FC236}">
                  <a16:creationId xmlns:a16="http://schemas.microsoft.com/office/drawing/2014/main" id="{EF82EDB5-FD77-5C6F-EE86-5FE287D43466}"/>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400050" y="4220107"/>
              <a:ext cx="914400" cy="914400"/>
            </a:xfrm>
            <a:prstGeom prst="rect">
              <a:avLst/>
            </a:prstGeom>
          </p:spPr>
        </p:pic>
      </p:grpSp>
      <p:grpSp>
        <p:nvGrpSpPr>
          <p:cNvPr id="20" name="Group 19">
            <a:extLst>
              <a:ext uri="{FF2B5EF4-FFF2-40B4-BE49-F238E27FC236}">
                <a16:creationId xmlns:a16="http://schemas.microsoft.com/office/drawing/2014/main" id="{ECE561FC-A9E1-7EEF-0992-03A79700D865}"/>
              </a:ext>
            </a:extLst>
          </p:cNvPr>
          <p:cNvGrpSpPr/>
          <p:nvPr/>
        </p:nvGrpSpPr>
        <p:grpSpPr>
          <a:xfrm>
            <a:off x="400050" y="2076884"/>
            <a:ext cx="10167674" cy="1591056"/>
            <a:chOff x="400050" y="2136844"/>
            <a:chExt cx="10167674" cy="1591056"/>
          </a:xfrm>
        </p:grpSpPr>
        <p:grpSp>
          <p:nvGrpSpPr>
            <p:cNvPr id="12" name="Group 11">
              <a:extLst>
                <a:ext uri="{FF2B5EF4-FFF2-40B4-BE49-F238E27FC236}">
                  <a16:creationId xmlns:a16="http://schemas.microsoft.com/office/drawing/2014/main" id="{5B4D586D-0E7C-6F68-A39E-49476BE489E8}"/>
                </a:ext>
              </a:extLst>
            </p:cNvPr>
            <p:cNvGrpSpPr/>
            <p:nvPr/>
          </p:nvGrpSpPr>
          <p:grpSpPr>
            <a:xfrm>
              <a:off x="400050" y="2136844"/>
              <a:ext cx="4869303" cy="1591056"/>
              <a:chOff x="400050" y="2136844"/>
              <a:chExt cx="4869303" cy="1591056"/>
            </a:xfrm>
          </p:grpSpPr>
          <p:sp>
            <p:nvSpPr>
              <p:cNvPr id="13" name="TextBox 12">
                <a:extLst>
                  <a:ext uri="{FF2B5EF4-FFF2-40B4-BE49-F238E27FC236}">
                    <a16:creationId xmlns:a16="http://schemas.microsoft.com/office/drawing/2014/main" id="{1798CB3A-25E7-4312-6335-6ADF0B9153FB}"/>
                  </a:ext>
                </a:extLst>
              </p:cNvPr>
              <p:cNvSpPr txBox="1"/>
              <p:nvPr/>
            </p:nvSpPr>
            <p:spPr>
              <a:xfrm>
                <a:off x="1502025" y="2136844"/>
                <a:ext cx="3767328" cy="1591056"/>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t" anchorCtr="0">
                <a:noAutofit/>
              </a:bodyPr>
              <a:lstStyle/>
              <a:p>
                <a:pPr>
                  <a:lnSpc>
                    <a:spcPct val="90000"/>
                  </a:lnSpc>
                  <a:buClr>
                    <a:srgbClr val="76B900"/>
                  </a:buClr>
                </a:pPr>
                <a:r>
                  <a:rPr lang="en-US" dirty="0">
                    <a:solidFill>
                      <a:schemeClr val="tx1"/>
                    </a:solidFill>
                    <a:latin typeface="+mj-lt"/>
                  </a:rPr>
                  <a:t>Standard Algorithms</a:t>
                </a:r>
              </a:p>
              <a:p>
                <a:pPr marL="285750" indent="-285750">
                  <a:lnSpc>
                    <a:spcPct val="90000"/>
                  </a:lnSpc>
                  <a:buClr>
                    <a:srgbClr val="76B900"/>
                  </a:buClr>
                  <a:buFont typeface="Wingdings" panose="05000000000000000000" pitchFamily="2" charset="2"/>
                  <a:buChar char="Ø"/>
                </a:pPr>
                <a:r>
                  <a:rPr lang="en-US" dirty="0">
                    <a:solidFill>
                      <a:schemeClr val="tx1"/>
                    </a:solidFill>
                    <a:latin typeface="Consolas" panose="020B0609020204030204" pitchFamily="49" charset="0"/>
                  </a:rPr>
                  <a:t>thrust::</a:t>
                </a:r>
                <a:r>
                  <a:rPr lang="en-US" dirty="0" err="1">
                    <a:solidFill>
                      <a:schemeClr val="tx1"/>
                    </a:solidFill>
                    <a:latin typeface="Consolas" panose="020B0609020204030204" pitchFamily="49" charset="0"/>
                  </a:rPr>
                  <a:t>transform_reduce</a:t>
                </a:r>
                <a:endParaRPr lang="en-US" dirty="0">
                  <a:solidFill>
                    <a:schemeClr val="tx1"/>
                  </a:solidFill>
                  <a:latin typeface="Consolas" panose="020B0609020204030204" pitchFamily="49" charset="0"/>
                </a:endParaRPr>
              </a:p>
              <a:p>
                <a:pPr marL="285750" indent="-285750">
                  <a:lnSpc>
                    <a:spcPct val="90000"/>
                  </a:lnSpc>
                  <a:buClr>
                    <a:srgbClr val="76B900"/>
                  </a:buClr>
                  <a:buFont typeface="Wingdings" panose="05000000000000000000" pitchFamily="2" charset="2"/>
                  <a:buChar char="Ø"/>
                </a:pPr>
                <a:r>
                  <a:rPr lang="en-US" dirty="0">
                    <a:solidFill>
                      <a:schemeClr val="tx1"/>
                    </a:solidFill>
                    <a:latin typeface="Consolas" panose="020B0609020204030204" pitchFamily="49" charset="0"/>
                  </a:rPr>
                  <a:t>thrust::</a:t>
                </a:r>
                <a:r>
                  <a:rPr lang="en-US" dirty="0" err="1">
                    <a:solidFill>
                      <a:schemeClr val="tx1"/>
                    </a:solidFill>
                    <a:latin typeface="Consolas" panose="020B0609020204030204" pitchFamily="49" charset="0"/>
                  </a:rPr>
                  <a:t>inclusive_scan</a:t>
                </a:r>
                <a:endParaRPr lang="en-US" dirty="0">
                  <a:solidFill>
                    <a:schemeClr val="tx1"/>
                  </a:solidFill>
                  <a:latin typeface="Consolas" panose="020B0609020204030204" pitchFamily="49" charset="0"/>
                </a:endParaRPr>
              </a:p>
              <a:p>
                <a:pPr marL="285750" indent="-285750">
                  <a:lnSpc>
                    <a:spcPct val="90000"/>
                  </a:lnSpc>
                  <a:buClr>
                    <a:srgbClr val="76B900"/>
                  </a:buClr>
                  <a:buFont typeface="Wingdings" panose="05000000000000000000" pitchFamily="2" charset="2"/>
                  <a:buChar char="Ø"/>
                </a:pPr>
                <a:r>
                  <a:rPr lang="en-US" dirty="0">
                    <a:solidFill>
                      <a:schemeClr val="tx1"/>
                    </a:solidFill>
                    <a:latin typeface="Consolas" panose="020B0609020204030204" pitchFamily="49" charset="0"/>
                  </a:rPr>
                  <a:t>thrust::sort</a:t>
                </a:r>
              </a:p>
              <a:p>
                <a:pPr marL="285750" indent="-285750">
                  <a:lnSpc>
                    <a:spcPct val="90000"/>
                  </a:lnSpc>
                  <a:buClr>
                    <a:srgbClr val="76B900"/>
                  </a:buClr>
                  <a:buFont typeface="Wingdings" panose="05000000000000000000" pitchFamily="2" charset="2"/>
                  <a:buChar char="Ø"/>
                </a:pPr>
                <a:r>
                  <a:rPr lang="en-US" dirty="0">
                    <a:solidFill>
                      <a:schemeClr val="tx1"/>
                    </a:solidFill>
                    <a:latin typeface="Consolas" panose="020B0609020204030204" pitchFamily="49" charset="0"/>
                  </a:rPr>
                  <a:t>thrust::copy</a:t>
                </a:r>
              </a:p>
              <a:p>
                <a:pPr marL="285750" indent="-285750">
                  <a:lnSpc>
                    <a:spcPct val="90000"/>
                  </a:lnSpc>
                  <a:buClr>
                    <a:srgbClr val="76B900"/>
                  </a:buClr>
                  <a:buFont typeface="Wingdings" panose="05000000000000000000" pitchFamily="2" charset="2"/>
                  <a:buChar char="Ø"/>
                </a:pPr>
                <a:r>
                  <a:rPr lang="en-US" dirty="0">
                    <a:solidFill>
                      <a:schemeClr val="tx1"/>
                    </a:solidFill>
                    <a:latin typeface="Consolas" panose="020B0609020204030204" pitchFamily="49" charset="0"/>
                  </a:rPr>
                  <a:t>...</a:t>
                </a:r>
              </a:p>
            </p:txBody>
          </p:sp>
          <p:pic>
            <p:nvPicPr>
              <p:cNvPr id="32" name="Graphic 31">
                <a:extLst>
                  <a:ext uri="{FF2B5EF4-FFF2-40B4-BE49-F238E27FC236}">
                    <a16:creationId xmlns:a16="http://schemas.microsoft.com/office/drawing/2014/main" id="{E97346AE-F027-ED73-1F9A-C69A0E68E3C3}"/>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400050" y="2475172"/>
                <a:ext cx="914400" cy="914400"/>
              </a:xfrm>
              <a:prstGeom prst="rect">
                <a:avLst/>
              </a:prstGeom>
            </p:spPr>
          </p:pic>
        </p:grpSp>
        <p:grpSp>
          <p:nvGrpSpPr>
            <p:cNvPr id="8" name="Group 7">
              <a:extLst>
                <a:ext uri="{FF2B5EF4-FFF2-40B4-BE49-F238E27FC236}">
                  <a16:creationId xmlns:a16="http://schemas.microsoft.com/office/drawing/2014/main" id="{6C144458-A2B4-72D2-1E47-EC6E3D37EFE1}"/>
                </a:ext>
              </a:extLst>
            </p:cNvPr>
            <p:cNvGrpSpPr/>
            <p:nvPr/>
          </p:nvGrpSpPr>
          <p:grpSpPr>
            <a:xfrm>
              <a:off x="5698421" y="2136844"/>
              <a:ext cx="4869303" cy="1591056"/>
              <a:chOff x="5698421" y="2136844"/>
              <a:chExt cx="4869303" cy="1591056"/>
            </a:xfrm>
          </p:grpSpPr>
          <p:sp>
            <p:nvSpPr>
              <p:cNvPr id="17" name="TextBox 16">
                <a:extLst>
                  <a:ext uri="{FF2B5EF4-FFF2-40B4-BE49-F238E27FC236}">
                    <a16:creationId xmlns:a16="http://schemas.microsoft.com/office/drawing/2014/main" id="{FFEC0BF7-25BE-5F54-3743-11BFD0F40869}"/>
                  </a:ext>
                </a:extLst>
              </p:cNvPr>
              <p:cNvSpPr txBox="1"/>
              <p:nvPr/>
            </p:nvSpPr>
            <p:spPr>
              <a:xfrm>
                <a:off x="6800396" y="2136844"/>
                <a:ext cx="3767328" cy="1591056"/>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t" anchorCtr="0">
                <a:noAutofit/>
              </a:bodyPr>
              <a:lstStyle/>
              <a:p>
                <a:pPr>
                  <a:lnSpc>
                    <a:spcPct val="90000"/>
                  </a:lnSpc>
                  <a:buClr>
                    <a:srgbClr val="76B900"/>
                  </a:buClr>
                </a:pPr>
                <a:r>
                  <a:rPr lang="en-US" dirty="0">
                    <a:solidFill>
                      <a:schemeClr val="tx1"/>
                    </a:solidFill>
                    <a:latin typeface="+mj-lt"/>
                  </a:rPr>
                  <a:t>Containers</a:t>
                </a:r>
              </a:p>
              <a:p>
                <a:pPr marL="285750" indent="-285750">
                  <a:lnSpc>
                    <a:spcPct val="90000"/>
                  </a:lnSpc>
                  <a:buClr>
                    <a:srgbClr val="76B900"/>
                  </a:buClr>
                  <a:buFont typeface="Wingdings" panose="05000000000000000000" pitchFamily="2" charset="2"/>
                  <a:buChar char="Ø"/>
                </a:pPr>
                <a:r>
                  <a:rPr lang="en-US" dirty="0">
                    <a:solidFill>
                      <a:schemeClr val="tx1"/>
                    </a:solidFill>
                    <a:latin typeface="Consolas" panose="020B0609020204030204" pitchFamily="49" charset="0"/>
                  </a:rPr>
                  <a:t>thrust::</a:t>
                </a:r>
                <a:r>
                  <a:rPr lang="en-US" dirty="0" err="1">
                    <a:solidFill>
                      <a:schemeClr val="tx1"/>
                    </a:solidFill>
                    <a:latin typeface="Consolas" panose="020B0609020204030204" pitchFamily="49" charset="0"/>
                  </a:rPr>
                  <a:t>device_vector</a:t>
                </a:r>
                <a:endParaRPr lang="en-US" dirty="0">
                  <a:solidFill>
                    <a:schemeClr val="tx1"/>
                  </a:solidFill>
                  <a:latin typeface="Consolas" panose="020B0609020204030204" pitchFamily="49" charset="0"/>
                </a:endParaRPr>
              </a:p>
              <a:p>
                <a:pPr marL="285750" indent="-285750">
                  <a:lnSpc>
                    <a:spcPct val="90000"/>
                  </a:lnSpc>
                  <a:buClr>
                    <a:srgbClr val="76B900"/>
                  </a:buClr>
                  <a:buFont typeface="Wingdings" panose="05000000000000000000" pitchFamily="2" charset="2"/>
                  <a:buChar char="Ø"/>
                </a:pPr>
                <a:r>
                  <a:rPr lang="en-US" dirty="0">
                    <a:solidFill>
                      <a:schemeClr val="tx1"/>
                    </a:solidFill>
                    <a:latin typeface="Consolas" panose="020B0609020204030204" pitchFamily="49" charset="0"/>
                  </a:rPr>
                  <a:t>thrust::</a:t>
                </a:r>
                <a:r>
                  <a:rPr lang="en-US" dirty="0" err="1">
                    <a:solidFill>
                      <a:schemeClr val="tx1"/>
                    </a:solidFill>
                    <a:latin typeface="Consolas" panose="020B0609020204030204" pitchFamily="49" charset="0"/>
                  </a:rPr>
                  <a:t>host_vector</a:t>
                </a:r>
                <a:endParaRPr lang="en-US" dirty="0">
                  <a:solidFill>
                    <a:schemeClr val="tx1"/>
                  </a:solidFill>
                  <a:latin typeface="Consolas" panose="020B0609020204030204" pitchFamily="49" charset="0"/>
                </a:endParaRPr>
              </a:p>
              <a:p>
                <a:pPr marL="285750" indent="-285750">
                  <a:lnSpc>
                    <a:spcPct val="90000"/>
                  </a:lnSpc>
                  <a:buClr>
                    <a:srgbClr val="76B900"/>
                  </a:buClr>
                  <a:buFont typeface="Wingdings" panose="05000000000000000000" pitchFamily="2" charset="2"/>
                  <a:buChar char="Ø"/>
                </a:pPr>
                <a:r>
                  <a:rPr lang="en-US" dirty="0">
                    <a:solidFill>
                      <a:schemeClr val="tx1"/>
                    </a:solidFill>
                    <a:latin typeface="Consolas" panose="020B0609020204030204" pitchFamily="49" charset="0"/>
                  </a:rPr>
                  <a:t>thrust::</a:t>
                </a:r>
                <a:r>
                  <a:rPr lang="en-US" dirty="0" err="1">
                    <a:solidFill>
                      <a:schemeClr val="tx1"/>
                    </a:solidFill>
                    <a:latin typeface="Consolas" panose="020B0609020204030204" pitchFamily="49" charset="0"/>
                  </a:rPr>
                  <a:t>universal_vector</a:t>
                </a:r>
                <a:endParaRPr lang="en-US" dirty="0">
                  <a:solidFill>
                    <a:schemeClr val="tx1"/>
                  </a:solidFill>
                  <a:latin typeface="Consolas" panose="020B0609020204030204" pitchFamily="49" charset="0"/>
                </a:endParaRPr>
              </a:p>
              <a:p>
                <a:pPr marL="285750" indent="-285750">
                  <a:lnSpc>
                    <a:spcPct val="90000"/>
                  </a:lnSpc>
                  <a:buClr>
                    <a:srgbClr val="76B900"/>
                  </a:buClr>
                  <a:buFont typeface="Wingdings" panose="05000000000000000000" pitchFamily="2" charset="2"/>
                  <a:buChar char="Ø"/>
                </a:pPr>
                <a:r>
                  <a:rPr lang="en-US" dirty="0">
                    <a:solidFill>
                      <a:schemeClr val="tx1"/>
                    </a:solidFill>
                    <a:latin typeface="Consolas" panose="020B0609020204030204" pitchFamily="49" charset="0"/>
                  </a:rPr>
                  <a:t>thrust::</a:t>
                </a:r>
                <a:r>
                  <a:rPr lang="en-US" dirty="0" err="1">
                    <a:solidFill>
                      <a:schemeClr val="tx1"/>
                    </a:solidFill>
                    <a:latin typeface="Consolas" panose="020B0609020204030204" pitchFamily="49" charset="0"/>
                  </a:rPr>
                  <a:t>allocate_unique</a:t>
                </a:r>
                <a:endParaRPr lang="en-US" dirty="0">
                  <a:solidFill>
                    <a:schemeClr val="tx1"/>
                  </a:solidFill>
                  <a:latin typeface="Consolas" panose="020B0609020204030204" pitchFamily="49" charset="0"/>
                </a:endParaRPr>
              </a:p>
              <a:p>
                <a:pPr marL="285750" indent="-285750">
                  <a:lnSpc>
                    <a:spcPct val="90000"/>
                  </a:lnSpc>
                  <a:buClr>
                    <a:srgbClr val="76B900"/>
                  </a:buClr>
                  <a:buFont typeface="Wingdings" panose="05000000000000000000" pitchFamily="2" charset="2"/>
                  <a:buChar char="Ø"/>
                </a:pPr>
                <a:r>
                  <a:rPr lang="en-US" dirty="0">
                    <a:solidFill>
                      <a:schemeClr val="tx1"/>
                    </a:solidFill>
                    <a:latin typeface="Consolas" panose="020B0609020204030204" pitchFamily="49" charset="0"/>
                  </a:rPr>
                  <a:t>...</a:t>
                </a:r>
              </a:p>
            </p:txBody>
          </p:sp>
          <p:pic>
            <p:nvPicPr>
              <p:cNvPr id="35" name="Graphic 34">
                <a:extLst>
                  <a:ext uri="{FF2B5EF4-FFF2-40B4-BE49-F238E27FC236}">
                    <a16:creationId xmlns:a16="http://schemas.microsoft.com/office/drawing/2014/main" id="{A1D41B5E-94D9-BB20-F161-6EC3BC93751C}"/>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5698421" y="2475172"/>
                <a:ext cx="914400" cy="914400"/>
              </a:xfrm>
              <a:prstGeom prst="rect">
                <a:avLst/>
              </a:prstGeom>
            </p:spPr>
          </p:pic>
        </p:grpSp>
      </p:grpSp>
    </p:spTree>
    <p:extLst>
      <p:ext uri="{BB962C8B-B14F-4D97-AF65-F5344CB8AC3E}">
        <p14:creationId xmlns:p14="http://schemas.microsoft.com/office/powerpoint/2010/main" val="147929973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DBCE62-A5D6-78C5-E652-1715F550433C}"/>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256031F-023B-7B47-1B86-7A064DA6D72B}"/>
              </a:ext>
            </a:extLst>
          </p:cNvPr>
          <p:cNvSpPr>
            <a:spLocks noGrp="1"/>
          </p:cNvSpPr>
          <p:nvPr>
            <p:ph type="sldNum" sz="quarter" idx="11"/>
          </p:nvPr>
        </p:nvSpPr>
        <p:spPr/>
        <p:txBody>
          <a:bodyPr/>
          <a:lstStyle/>
          <a:p>
            <a:fld id="{27D56BB5-3061-446C-8933-086D56C9C75B}" type="slidenum">
              <a:rPr lang="en-US" smtClean="0"/>
              <a:t>34</a:t>
            </a:fld>
            <a:endParaRPr lang="en-US"/>
          </a:p>
        </p:txBody>
      </p:sp>
      <p:sp>
        <p:nvSpPr>
          <p:cNvPr id="4" name="Footer Placeholder 3">
            <a:extLst>
              <a:ext uri="{FF2B5EF4-FFF2-40B4-BE49-F238E27FC236}">
                <a16:creationId xmlns:a16="http://schemas.microsoft.com/office/drawing/2014/main" id="{4EF52DF6-0A30-E88C-497D-98370BED0362}"/>
              </a:ext>
            </a:extLst>
          </p:cNvPr>
          <p:cNvSpPr>
            <a:spLocks noGrp="1"/>
          </p:cNvSpPr>
          <p:nvPr>
            <p:ph type="ftr" sz="quarter" idx="12"/>
          </p:nvPr>
        </p:nvSpPr>
        <p:spPr/>
        <p:txBody>
          <a:bodyPr/>
          <a:lstStyle/>
          <a:p>
            <a:r>
              <a:rPr lang="en-US"/>
              <a:t>Copyright (C) 2026 NVIDIA</a:t>
            </a:r>
            <a:endParaRPr lang="en-US" dirty="0"/>
          </a:p>
        </p:txBody>
      </p:sp>
      <p:sp>
        <p:nvSpPr>
          <p:cNvPr id="15" name="Rectangle: Rounded Corners 14">
            <a:extLst>
              <a:ext uri="{FF2B5EF4-FFF2-40B4-BE49-F238E27FC236}">
                <a16:creationId xmlns:a16="http://schemas.microsoft.com/office/drawing/2014/main" id="{CBE2644D-4F93-3064-F706-E06E1A29666A}"/>
              </a:ext>
            </a:extLst>
          </p:cNvPr>
          <p:cNvSpPr/>
          <p:nvPr/>
        </p:nvSpPr>
        <p:spPr>
          <a:xfrm>
            <a:off x="2808136" y="1436841"/>
            <a:ext cx="1608588" cy="620524"/>
          </a:xfrm>
          <a:prstGeom prst="roundRect">
            <a:avLst/>
          </a:prstGeom>
          <a:noFill/>
          <a:ln w="38100" cap="rnd">
            <a:solidFill>
              <a:srgbClr val="0091BD"/>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Rounded Corners 17">
            <a:extLst>
              <a:ext uri="{FF2B5EF4-FFF2-40B4-BE49-F238E27FC236}">
                <a16:creationId xmlns:a16="http://schemas.microsoft.com/office/drawing/2014/main" id="{E347AD8E-F30E-FA98-B65A-34BCB0A3762D}"/>
              </a:ext>
            </a:extLst>
          </p:cNvPr>
          <p:cNvSpPr/>
          <p:nvPr/>
        </p:nvSpPr>
        <p:spPr>
          <a:xfrm>
            <a:off x="947304" y="2285085"/>
            <a:ext cx="1065278" cy="292608"/>
          </a:xfrm>
          <a:prstGeom prst="roundRect">
            <a:avLst/>
          </a:prstGeom>
          <a:noFill/>
          <a:ln w="38100" cap="rnd">
            <a:solidFill>
              <a:srgbClr val="0091BD"/>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Content Placeholder 1">
            <a:extLst>
              <a:ext uri="{FF2B5EF4-FFF2-40B4-BE49-F238E27FC236}">
                <a16:creationId xmlns:a16="http://schemas.microsoft.com/office/drawing/2014/main" id="{BE0C160B-DC92-4E47-D1DD-7168D1014FA8}"/>
              </a:ext>
            </a:extLst>
          </p:cNvPr>
          <p:cNvSpPr txBox="1">
            <a:spLocks/>
          </p:cNvSpPr>
          <p:nvPr/>
        </p:nvSpPr>
        <p:spPr>
          <a:xfrm>
            <a:off x="901700" y="1408277"/>
            <a:ext cx="5261958" cy="3108960"/>
          </a:xfrm>
          <a:prstGeom prst="rect">
            <a:avLst/>
          </a:prstGeom>
        </p:spPr>
        <p:txBody>
          <a:bodyPr>
            <a:noAutofit/>
          </a:bodyPr>
          <a:lstStyle>
            <a:lvl1pPr marL="0" indent="0" algn="l" rtl="0" fontAlgn="base">
              <a:lnSpc>
                <a:spcPct val="100000"/>
              </a:lnSpc>
              <a:spcBef>
                <a:spcPts val="900"/>
              </a:spcBef>
              <a:spcAft>
                <a:spcPts val="900"/>
              </a:spcAft>
              <a:buClr>
                <a:schemeClr val="bg2"/>
              </a:buClr>
              <a:buSzPct val="100000"/>
              <a:buFontTx/>
              <a:buNone/>
              <a:defRPr sz="1800" b="0">
                <a:solidFill>
                  <a:schemeClr val="tx1"/>
                </a:solidFill>
                <a:latin typeface="NVIDIA Sans" panose="020B0503020203020204" pitchFamily="34" charset="0"/>
                <a:ea typeface="+mn-ea"/>
                <a:cs typeface="NVIDIA Sans" panose="020B0503020203020204" pitchFamily="34" charset="0"/>
              </a:defRPr>
            </a:lvl1pPr>
            <a:lvl2pPr marL="571500" indent="0" algn="l" rtl="0" fontAlgn="base">
              <a:lnSpc>
                <a:spcPct val="100000"/>
              </a:lnSpc>
              <a:spcBef>
                <a:spcPts val="900"/>
              </a:spcBef>
              <a:spcAft>
                <a:spcPts val="900"/>
              </a:spcAft>
              <a:buClr>
                <a:schemeClr val="bg2"/>
              </a:buClr>
              <a:buSzPct val="100000"/>
              <a:buFontTx/>
              <a:buNone/>
              <a:defRPr sz="1600" b="0">
                <a:solidFill>
                  <a:schemeClr val="tx1"/>
                </a:solidFill>
                <a:latin typeface="NVIDIA Sans" panose="020B0503020203020204" pitchFamily="34" charset="0"/>
                <a:cs typeface="NVIDIA Sans" panose="020B0503020203020204" pitchFamily="34" charset="0"/>
              </a:defRPr>
            </a:lvl2pPr>
            <a:lvl3pPr marL="1089025" indent="0" algn="l" rtl="0" fontAlgn="base">
              <a:lnSpc>
                <a:spcPct val="100000"/>
              </a:lnSpc>
              <a:spcBef>
                <a:spcPts val="900"/>
              </a:spcBef>
              <a:spcAft>
                <a:spcPts val="900"/>
              </a:spcAft>
              <a:buClr>
                <a:schemeClr val="bg2"/>
              </a:buClr>
              <a:buSzPct val="100000"/>
              <a:buFontTx/>
              <a:buNone/>
              <a:defRPr sz="1400" b="0">
                <a:solidFill>
                  <a:schemeClr val="tx1"/>
                </a:solidFill>
                <a:latin typeface="NVIDIA Sans" panose="020B0503020203020204" pitchFamily="34" charset="0"/>
                <a:cs typeface="NVIDIA Sans" panose="020B0503020203020204" pitchFamily="34" charset="0"/>
              </a:defRPr>
            </a:lvl3pPr>
            <a:lvl4pPr marL="1774825" indent="-228600" algn="l" rtl="0" fontAlgn="base">
              <a:spcBef>
                <a:spcPct val="20000"/>
              </a:spcBef>
              <a:spcAft>
                <a:spcPct val="0"/>
              </a:spcAft>
              <a:buChar char="–"/>
              <a:defRPr sz="2000">
                <a:solidFill>
                  <a:schemeClr val="bg1"/>
                </a:solidFill>
                <a:latin typeface="+mn-lt"/>
              </a:defRPr>
            </a:lvl4pPr>
            <a:lvl5pPr marL="2117725" indent="-228600" algn="l" rtl="0" fontAlgn="base">
              <a:spcBef>
                <a:spcPct val="20000"/>
              </a:spcBef>
              <a:spcAft>
                <a:spcPct val="0"/>
              </a:spcAft>
              <a:buChar char="»"/>
              <a:defRPr sz="2000">
                <a:solidFill>
                  <a:schemeClr val="bg1"/>
                </a:solidFill>
                <a:latin typeface="+mn-lt"/>
              </a:defRPr>
            </a:lvl5pPr>
            <a:lvl6pPr marL="2574925" indent="-228600" algn="l" rtl="0" eaLnBrk="1" fontAlgn="base" hangingPunct="1">
              <a:spcBef>
                <a:spcPct val="20000"/>
              </a:spcBef>
              <a:spcAft>
                <a:spcPct val="0"/>
              </a:spcAft>
              <a:buChar char="»"/>
              <a:defRPr sz="2000">
                <a:solidFill>
                  <a:schemeClr val="bg1"/>
                </a:solidFill>
                <a:latin typeface="+mn-lt"/>
              </a:defRPr>
            </a:lvl6pPr>
            <a:lvl7pPr marL="3032125" indent="-228600" algn="l" rtl="0" eaLnBrk="1" fontAlgn="base" hangingPunct="1">
              <a:spcBef>
                <a:spcPct val="20000"/>
              </a:spcBef>
              <a:spcAft>
                <a:spcPct val="0"/>
              </a:spcAft>
              <a:buChar char="»"/>
              <a:defRPr sz="2000">
                <a:solidFill>
                  <a:schemeClr val="bg1"/>
                </a:solidFill>
                <a:latin typeface="+mn-lt"/>
              </a:defRPr>
            </a:lvl7pPr>
            <a:lvl8pPr marL="3489325" indent="-228600" algn="l" rtl="0" eaLnBrk="1" fontAlgn="base" hangingPunct="1">
              <a:spcBef>
                <a:spcPct val="20000"/>
              </a:spcBef>
              <a:spcAft>
                <a:spcPct val="0"/>
              </a:spcAft>
              <a:buChar char="»"/>
              <a:defRPr sz="2000">
                <a:solidFill>
                  <a:schemeClr val="bg1"/>
                </a:solidFill>
                <a:latin typeface="+mn-lt"/>
              </a:defRPr>
            </a:lvl8pPr>
            <a:lvl9pPr marL="3946525" indent="-228600" algn="l" rtl="0" eaLnBrk="1" fontAlgn="base" hangingPunct="1">
              <a:spcBef>
                <a:spcPct val="20000"/>
              </a:spcBef>
              <a:spcAft>
                <a:spcPct val="0"/>
              </a:spcAft>
              <a:buChar char="»"/>
              <a:defRPr sz="2000">
                <a:solidFill>
                  <a:schemeClr val="bg1"/>
                </a:solidFill>
                <a:latin typeface="+mn-lt"/>
              </a:defRPr>
            </a:lvl9pPr>
          </a:lstStyle>
          <a:p>
            <a:pPr defTabSz="914400">
              <a:spcBef>
                <a:spcPts val="0"/>
              </a:spcBef>
              <a:spcAft>
                <a:spcPts val="0"/>
              </a:spcAft>
            </a:pPr>
            <a:r>
              <a:rPr lang="en-US" kern="0" dirty="0">
                <a:latin typeface="Consolas" panose="020B0609020204030204" pitchFamily="49" charset="0"/>
              </a:rPr>
              <a:t>std::vector&lt;T&gt; h0(1 &lt;&lt; 30);</a:t>
            </a:r>
          </a:p>
          <a:p>
            <a:pPr defTabSz="914400">
              <a:spcBef>
                <a:spcPts val="0"/>
              </a:spcBef>
              <a:spcAft>
                <a:spcPts val="0"/>
              </a:spcAft>
            </a:pPr>
            <a:r>
              <a:rPr lang="en-US" kern="0" dirty="0">
                <a:latin typeface="Consolas" panose="020B0609020204030204" pitchFamily="49" charset="0"/>
              </a:rPr>
              <a:t>std::vector&lt;T&gt; h1(1 &lt;&lt; 30);</a:t>
            </a:r>
          </a:p>
          <a:p>
            <a:pPr defTabSz="914400">
              <a:spcBef>
                <a:spcPts val="0"/>
              </a:spcBef>
              <a:spcAft>
                <a:spcPts val="0"/>
              </a:spcAft>
            </a:pPr>
            <a:endParaRPr lang="en-US" kern="0" dirty="0">
              <a:latin typeface="Consolas" panose="020B0609020204030204" pitchFamily="49" charset="0"/>
            </a:endParaRPr>
          </a:p>
          <a:p>
            <a:pPr defTabSz="914400">
              <a:spcBef>
                <a:spcPts val="0"/>
              </a:spcBef>
              <a:spcAft>
                <a:spcPts val="0"/>
              </a:spcAft>
            </a:pPr>
            <a:r>
              <a:rPr lang="en-US" kern="0" dirty="0">
                <a:latin typeface="Consolas" panose="020B0609020204030204" pitchFamily="49" charset="0"/>
              </a:rPr>
              <a:t>h0 = h1;</a:t>
            </a:r>
          </a:p>
        </p:txBody>
      </p:sp>
      <p:sp>
        <p:nvSpPr>
          <p:cNvPr id="20" name="Rectangle 19">
            <a:extLst>
              <a:ext uri="{FF2B5EF4-FFF2-40B4-BE49-F238E27FC236}">
                <a16:creationId xmlns:a16="http://schemas.microsoft.com/office/drawing/2014/main" id="{5EF683CA-181E-2BD9-D655-038CD6AB18A4}"/>
              </a:ext>
            </a:extLst>
          </p:cNvPr>
          <p:cNvSpPr/>
          <p:nvPr/>
        </p:nvSpPr>
        <p:spPr>
          <a:xfrm>
            <a:off x="6486526" y="1263650"/>
            <a:ext cx="3590924" cy="1477328"/>
          </a:xfrm>
          <a:prstGeom prst="rect">
            <a:avLst/>
          </a:prstGeom>
          <a:solidFill>
            <a:srgbClr val="0091BD"/>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en-US" dirty="0">
                <a:latin typeface="Consolas" panose="020B0609020204030204" pitchFamily="49" charset="0"/>
              </a:rPr>
              <a:t>std::vector</a:t>
            </a:r>
            <a:r>
              <a:rPr lang="en-US" dirty="0"/>
              <a:t>'s contents might only be accessible in </a:t>
            </a:r>
            <a:r>
              <a:rPr lang="en-US" i="1" dirty="0">
                <a:latin typeface="Trebuchet MS" panose="020B0603020202020204" pitchFamily="34" charset="0"/>
              </a:rPr>
              <a:t>host code</a:t>
            </a:r>
            <a:r>
              <a:rPr lang="en-US" dirty="0"/>
              <a:t>.</a:t>
            </a:r>
          </a:p>
          <a:p>
            <a:pPr algn="ctr"/>
            <a:endParaRPr lang="en-US" dirty="0"/>
          </a:p>
          <a:p>
            <a:pPr algn="ctr"/>
            <a:r>
              <a:rPr lang="en-US" dirty="0"/>
              <a:t>Construction and assignment</a:t>
            </a:r>
          </a:p>
          <a:p>
            <a:pPr algn="ctr"/>
            <a:r>
              <a:rPr lang="en-US" dirty="0"/>
              <a:t>is </a:t>
            </a:r>
            <a:r>
              <a:rPr lang="en-US" i="1" dirty="0">
                <a:latin typeface="Trebuchet MS" panose="020B0603020202020204" pitchFamily="34" charset="0"/>
              </a:rPr>
              <a:t>serial</a:t>
            </a:r>
            <a:r>
              <a:rPr lang="en-US" dirty="0"/>
              <a:t>.</a:t>
            </a:r>
          </a:p>
        </p:txBody>
      </p:sp>
    </p:spTree>
    <p:extLst>
      <p:ext uri="{BB962C8B-B14F-4D97-AF65-F5344CB8AC3E}">
        <p14:creationId xmlns:p14="http://schemas.microsoft.com/office/powerpoint/2010/main" val="3571234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1F1BFE-C207-AD50-96A6-9D9C2E29C5C2}"/>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9508FD5-3371-3BFF-1512-705C45C13B5E}"/>
              </a:ext>
            </a:extLst>
          </p:cNvPr>
          <p:cNvSpPr>
            <a:spLocks noGrp="1"/>
          </p:cNvSpPr>
          <p:nvPr>
            <p:ph type="sldNum" sz="quarter" idx="11"/>
          </p:nvPr>
        </p:nvSpPr>
        <p:spPr/>
        <p:txBody>
          <a:bodyPr/>
          <a:lstStyle/>
          <a:p>
            <a:fld id="{27D56BB5-3061-446C-8933-086D56C9C75B}" type="slidenum">
              <a:rPr lang="en-US" smtClean="0"/>
              <a:t>35</a:t>
            </a:fld>
            <a:endParaRPr lang="en-US"/>
          </a:p>
        </p:txBody>
      </p:sp>
      <p:sp>
        <p:nvSpPr>
          <p:cNvPr id="4" name="Footer Placeholder 3">
            <a:extLst>
              <a:ext uri="{FF2B5EF4-FFF2-40B4-BE49-F238E27FC236}">
                <a16:creationId xmlns:a16="http://schemas.microsoft.com/office/drawing/2014/main" id="{1B32F323-DE94-8D09-2598-F4C98F417A5F}"/>
              </a:ext>
            </a:extLst>
          </p:cNvPr>
          <p:cNvSpPr>
            <a:spLocks noGrp="1"/>
          </p:cNvSpPr>
          <p:nvPr>
            <p:ph type="ftr" sz="quarter" idx="12"/>
          </p:nvPr>
        </p:nvSpPr>
        <p:spPr/>
        <p:txBody>
          <a:bodyPr/>
          <a:lstStyle/>
          <a:p>
            <a:r>
              <a:rPr lang="en-US"/>
              <a:t>Copyright (C) 2026 NVIDIA</a:t>
            </a:r>
            <a:endParaRPr lang="en-US" dirty="0"/>
          </a:p>
        </p:txBody>
      </p:sp>
      <p:grpSp>
        <p:nvGrpSpPr>
          <p:cNvPr id="13" name="Group 12">
            <a:extLst>
              <a:ext uri="{FF2B5EF4-FFF2-40B4-BE49-F238E27FC236}">
                <a16:creationId xmlns:a16="http://schemas.microsoft.com/office/drawing/2014/main" id="{8E319FF2-03E3-F090-2EB6-3058CF84A511}"/>
              </a:ext>
            </a:extLst>
          </p:cNvPr>
          <p:cNvGrpSpPr/>
          <p:nvPr/>
        </p:nvGrpSpPr>
        <p:grpSpPr>
          <a:xfrm>
            <a:off x="901700" y="1408277"/>
            <a:ext cx="9175129" cy="3498849"/>
            <a:chOff x="768350" y="1530350"/>
            <a:chExt cx="9175129" cy="3498849"/>
          </a:xfrm>
        </p:grpSpPr>
        <p:sp>
          <p:nvSpPr>
            <p:cNvPr id="5" name="Rectangle: Rounded Corners 4">
              <a:extLst>
                <a:ext uri="{FF2B5EF4-FFF2-40B4-BE49-F238E27FC236}">
                  <a16:creationId xmlns:a16="http://schemas.microsoft.com/office/drawing/2014/main" id="{11B0CB46-C012-D7AE-560A-9BC3E89360B2}"/>
                </a:ext>
              </a:extLst>
            </p:cNvPr>
            <p:cNvSpPr/>
            <p:nvPr/>
          </p:nvSpPr>
          <p:spPr>
            <a:xfrm>
              <a:off x="2674786" y="1558914"/>
              <a:ext cx="1608588" cy="620524"/>
            </a:xfrm>
            <a:prstGeom prst="roundRect">
              <a:avLst/>
            </a:prstGeom>
            <a:noFill/>
            <a:ln w="38100" cap="rnd">
              <a:solidFill>
                <a:srgbClr val="0091BD"/>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Rounded Corners 5">
              <a:extLst>
                <a:ext uri="{FF2B5EF4-FFF2-40B4-BE49-F238E27FC236}">
                  <a16:creationId xmlns:a16="http://schemas.microsoft.com/office/drawing/2014/main" id="{D1A143FF-898D-9DD4-5385-8867BF1E56F5}"/>
                </a:ext>
              </a:extLst>
            </p:cNvPr>
            <p:cNvSpPr/>
            <p:nvPr/>
          </p:nvSpPr>
          <p:spPr>
            <a:xfrm>
              <a:off x="4305442" y="3479800"/>
              <a:ext cx="1605278" cy="620524"/>
            </a:xfrm>
            <a:prstGeom prst="roundRect">
              <a:avLst/>
            </a:prstGeom>
            <a:noFill/>
            <a:ln w="38100" cap="rnd">
              <a:gradFill flip="none" rotWithShape="1">
                <a:gsLst>
                  <a:gs pos="0">
                    <a:srgbClr val="0091BD"/>
                  </a:gs>
                  <a:gs pos="35000">
                    <a:srgbClr val="0091BD"/>
                  </a:gs>
                  <a:gs pos="65000">
                    <a:srgbClr val="76B900"/>
                  </a:gs>
                  <a:gs pos="100000">
                    <a:srgbClr val="76B900"/>
                  </a:gs>
                </a:gsLst>
                <a:lin ang="2700000" scaled="1"/>
                <a:tileRect/>
              </a:gra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33454CE6-BFE6-999F-0888-C1B2C611F085}"/>
                </a:ext>
              </a:extLst>
            </p:cNvPr>
            <p:cNvSpPr/>
            <p:nvPr/>
          </p:nvSpPr>
          <p:spPr>
            <a:xfrm>
              <a:off x="813954" y="4332305"/>
              <a:ext cx="1065278" cy="292608"/>
            </a:xfrm>
            <a:prstGeom prst="roundRect">
              <a:avLst/>
            </a:prstGeom>
            <a:noFill/>
            <a:ln w="38100" cap="rnd">
              <a:gradFill flip="none" rotWithShape="1">
                <a:gsLst>
                  <a:gs pos="0">
                    <a:srgbClr val="0091BD"/>
                  </a:gs>
                  <a:gs pos="35000">
                    <a:srgbClr val="0091BD"/>
                  </a:gs>
                  <a:gs pos="65000">
                    <a:srgbClr val="76B900"/>
                  </a:gs>
                  <a:gs pos="100000">
                    <a:srgbClr val="76B900"/>
                  </a:gs>
                </a:gsLst>
                <a:lin ang="2700000" scaled="1"/>
                <a:tileRect/>
              </a:gra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897D0A80-C1DD-81FD-703A-57F41C7FBB06}"/>
                </a:ext>
              </a:extLst>
            </p:cNvPr>
            <p:cNvSpPr/>
            <p:nvPr/>
          </p:nvSpPr>
          <p:spPr>
            <a:xfrm>
              <a:off x="813954" y="2407158"/>
              <a:ext cx="1065278" cy="292608"/>
            </a:xfrm>
            <a:prstGeom prst="roundRect">
              <a:avLst/>
            </a:prstGeom>
            <a:noFill/>
            <a:ln w="38100" cap="rnd">
              <a:solidFill>
                <a:srgbClr val="0091BD"/>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1">
              <a:extLst>
                <a:ext uri="{FF2B5EF4-FFF2-40B4-BE49-F238E27FC236}">
                  <a16:creationId xmlns:a16="http://schemas.microsoft.com/office/drawing/2014/main" id="{C5E468D9-E221-DF4C-0BB5-1A24C65489E9}"/>
                </a:ext>
              </a:extLst>
            </p:cNvPr>
            <p:cNvSpPr txBox="1">
              <a:spLocks/>
            </p:cNvSpPr>
            <p:nvPr/>
          </p:nvSpPr>
          <p:spPr>
            <a:xfrm>
              <a:off x="768350" y="1530350"/>
              <a:ext cx="5261958" cy="3108960"/>
            </a:xfrm>
            <a:prstGeom prst="rect">
              <a:avLst/>
            </a:prstGeom>
          </p:spPr>
          <p:txBody>
            <a:bodyPr>
              <a:noAutofit/>
            </a:bodyPr>
            <a:lstStyle>
              <a:lvl1pPr marL="0" indent="0" algn="l" rtl="0" fontAlgn="base">
                <a:lnSpc>
                  <a:spcPct val="100000"/>
                </a:lnSpc>
                <a:spcBef>
                  <a:spcPts val="900"/>
                </a:spcBef>
                <a:spcAft>
                  <a:spcPts val="900"/>
                </a:spcAft>
                <a:buClr>
                  <a:schemeClr val="bg2"/>
                </a:buClr>
                <a:buSzPct val="100000"/>
                <a:buFontTx/>
                <a:buNone/>
                <a:defRPr sz="1800" b="0">
                  <a:solidFill>
                    <a:schemeClr val="tx1"/>
                  </a:solidFill>
                  <a:latin typeface="NVIDIA Sans" panose="020B0503020203020204" pitchFamily="34" charset="0"/>
                  <a:ea typeface="+mn-ea"/>
                  <a:cs typeface="NVIDIA Sans" panose="020B0503020203020204" pitchFamily="34" charset="0"/>
                </a:defRPr>
              </a:lvl1pPr>
              <a:lvl2pPr marL="571500" indent="0" algn="l" rtl="0" fontAlgn="base">
                <a:lnSpc>
                  <a:spcPct val="100000"/>
                </a:lnSpc>
                <a:spcBef>
                  <a:spcPts val="900"/>
                </a:spcBef>
                <a:spcAft>
                  <a:spcPts val="900"/>
                </a:spcAft>
                <a:buClr>
                  <a:schemeClr val="bg2"/>
                </a:buClr>
                <a:buSzPct val="100000"/>
                <a:buFontTx/>
                <a:buNone/>
                <a:defRPr sz="1600" b="0">
                  <a:solidFill>
                    <a:schemeClr val="tx1"/>
                  </a:solidFill>
                  <a:latin typeface="NVIDIA Sans" panose="020B0503020203020204" pitchFamily="34" charset="0"/>
                  <a:cs typeface="NVIDIA Sans" panose="020B0503020203020204" pitchFamily="34" charset="0"/>
                </a:defRPr>
              </a:lvl2pPr>
              <a:lvl3pPr marL="1089025" indent="0" algn="l" rtl="0" fontAlgn="base">
                <a:lnSpc>
                  <a:spcPct val="100000"/>
                </a:lnSpc>
                <a:spcBef>
                  <a:spcPts val="900"/>
                </a:spcBef>
                <a:spcAft>
                  <a:spcPts val="900"/>
                </a:spcAft>
                <a:buClr>
                  <a:schemeClr val="bg2"/>
                </a:buClr>
                <a:buSzPct val="100000"/>
                <a:buFontTx/>
                <a:buNone/>
                <a:defRPr sz="1400" b="0">
                  <a:solidFill>
                    <a:schemeClr val="tx1"/>
                  </a:solidFill>
                  <a:latin typeface="NVIDIA Sans" panose="020B0503020203020204" pitchFamily="34" charset="0"/>
                  <a:cs typeface="NVIDIA Sans" panose="020B0503020203020204" pitchFamily="34" charset="0"/>
                </a:defRPr>
              </a:lvl3pPr>
              <a:lvl4pPr marL="1774825" indent="-228600" algn="l" rtl="0" fontAlgn="base">
                <a:spcBef>
                  <a:spcPct val="20000"/>
                </a:spcBef>
                <a:spcAft>
                  <a:spcPct val="0"/>
                </a:spcAft>
                <a:buChar char="–"/>
                <a:defRPr sz="2000">
                  <a:solidFill>
                    <a:schemeClr val="bg1"/>
                  </a:solidFill>
                  <a:latin typeface="+mn-lt"/>
                </a:defRPr>
              </a:lvl4pPr>
              <a:lvl5pPr marL="2117725" indent="-228600" algn="l" rtl="0" fontAlgn="base">
                <a:spcBef>
                  <a:spcPct val="20000"/>
                </a:spcBef>
                <a:spcAft>
                  <a:spcPct val="0"/>
                </a:spcAft>
                <a:buChar char="»"/>
                <a:defRPr sz="2000">
                  <a:solidFill>
                    <a:schemeClr val="bg1"/>
                  </a:solidFill>
                  <a:latin typeface="+mn-lt"/>
                </a:defRPr>
              </a:lvl5pPr>
              <a:lvl6pPr marL="2574925" indent="-228600" algn="l" rtl="0" eaLnBrk="1" fontAlgn="base" hangingPunct="1">
                <a:spcBef>
                  <a:spcPct val="20000"/>
                </a:spcBef>
                <a:spcAft>
                  <a:spcPct val="0"/>
                </a:spcAft>
                <a:buChar char="»"/>
                <a:defRPr sz="2000">
                  <a:solidFill>
                    <a:schemeClr val="bg1"/>
                  </a:solidFill>
                  <a:latin typeface="+mn-lt"/>
                </a:defRPr>
              </a:lvl6pPr>
              <a:lvl7pPr marL="3032125" indent="-228600" algn="l" rtl="0" eaLnBrk="1" fontAlgn="base" hangingPunct="1">
                <a:spcBef>
                  <a:spcPct val="20000"/>
                </a:spcBef>
                <a:spcAft>
                  <a:spcPct val="0"/>
                </a:spcAft>
                <a:buChar char="»"/>
                <a:defRPr sz="2000">
                  <a:solidFill>
                    <a:schemeClr val="bg1"/>
                  </a:solidFill>
                  <a:latin typeface="+mn-lt"/>
                </a:defRPr>
              </a:lvl7pPr>
              <a:lvl8pPr marL="3489325" indent="-228600" algn="l" rtl="0" eaLnBrk="1" fontAlgn="base" hangingPunct="1">
                <a:spcBef>
                  <a:spcPct val="20000"/>
                </a:spcBef>
                <a:spcAft>
                  <a:spcPct val="0"/>
                </a:spcAft>
                <a:buChar char="»"/>
                <a:defRPr sz="2000">
                  <a:solidFill>
                    <a:schemeClr val="bg1"/>
                  </a:solidFill>
                  <a:latin typeface="+mn-lt"/>
                </a:defRPr>
              </a:lvl8pPr>
              <a:lvl9pPr marL="3946525" indent="-228600" algn="l" rtl="0" eaLnBrk="1" fontAlgn="base" hangingPunct="1">
                <a:spcBef>
                  <a:spcPct val="20000"/>
                </a:spcBef>
                <a:spcAft>
                  <a:spcPct val="0"/>
                </a:spcAft>
                <a:buChar char="»"/>
                <a:defRPr sz="2000">
                  <a:solidFill>
                    <a:schemeClr val="bg1"/>
                  </a:solidFill>
                  <a:latin typeface="+mn-lt"/>
                </a:defRPr>
              </a:lvl9pPr>
            </a:lstStyle>
            <a:p>
              <a:pPr defTabSz="914400">
                <a:spcBef>
                  <a:spcPts val="0"/>
                </a:spcBef>
                <a:spcAft>
                  <a:spcPts val="0"/>
                </a:spcAft>
              </a:pPr>
              <a:r>
                <a:rPr lang="en-US" kern="0" dirty="0">
                  <a:latin typeface="Consolas" panose="020B0609020204030204" pitchFamily="49" charset="0"/>
                </a:rPr>
                <a:t>std::vector&lt;T&gt; h0(1 &lt;&lt; 30);</a:t>
              </a:r>
            </a:p>
            <a:p>
              <a:pPr defTabSz="914400">
                <a:spcBef>
                  <a:spcPts val="0"/>
                </a:spcBef>
                <a:spcAft>
                  <a:spcPts val="0"/>
                </a:spcAft>
              </a:pPr>
              <a:r>
                <a:rPr lang="en-US" kern="0" dirty="0">
                  <a:latin typeface="Consolas" panose="020B0609020204030204" pitchFamily="49" charset="0"/>
                </a:rPr>
                <a:t>std::vector&lt;T&gt; h1(1 &lt;&lt; 30);</a:t>
              </a:r>
            </a:p>
            <a:p>
              <a:pPr defTabSz="914400">
                <a:spcBef>
                  <a:spcPts val="0"/>
                </a:spcBef>
                <a:spcAft>
                  <a:spcPts val="0"/>
                </a:spcAft>
              </a:pPr>
              <a:endParaRPr lang="en-US" kern="0" dirty="0">
                <a:latin typeface="Consolas" panose="020B0609020204030204" pitchFamily="49" charset="0"/>
              </a:endParaRPr>
            </a:p>
            <a:p>
              <a:pPr defTabSz="914400">
                <a:spcBef>
                  <a:spcPts val="0"/>
                </a:spcBef>
                <a:spcAft>
                  <a:spcPts val="0"/>
                </a:spcAft>
              </a:pPr>
              <a:r>
                <a:rPr lang="en-US" kern="0" dirty="0">
                  <a:latin typeface="Consolas" panose="020B0609020204030204" pitchFamily="49" charset="0"/>
                </a:rPr>
                <a:t>h0 = h1;</a:t>
              </a:r>
            </a:p>
            <a:p>
              <a:pPr defTabSz="914400">
                <a:spcBef>
                  <a:spcPts val="0"/>
                </a:spcBef>
                <a:spcAft>
                  <a:spcPts val="0"/>
                </a:spcAft>
              </a:pPr>
              <a:endParaRPr lang="en-US" kern="0" dirty="0">
                <a:latin typeface="Consolas" panose="020B0609020204030204" pitchFamily="49" charset="0"/>
              </a:endParaRPr>
            </a:p>
            <a:p>
              <a:pPr defTabSz="914400">
                <a:spcBef>
                  <a:spcPts val="0"/>
                </a:spcBef>
                <a:spcAft>
                  <a:spcPts val="0"/>
                </a:spcAft>
              </a:pPr>
              <a:endParaRPr lang="en-US" kern="0" dirty="0">
                <a:latin typeface="Consolas" panose="020B0609020204030204" pitchFamily="49" charset="0"/>
              </a:endParaRPr>
            </a:p>
            <a:p>
              <a:pPr defTabSz="914400">
                <a:spcBef>
                  <a:spcPts val="0"/>
                </a:spcBef>
                <a:spcAft>
                  <a:spcPts val="0"/>
                </a:spcAft>
              </a:pPr>
              <a:endParaRPr lang="en-US" kern="0" dirty="0">
                <a:latin typeface="Consolas" panose="020B0609020204030204" pitchFamily="49" charset="0"/>
              </a:endParaRPr>
            </a:p>
            <a:p>
              <a:pPr defTabSz="914400">
                <a:spcBef>
                  <a:spcPts val="0"/>
                </a:spcBef>
                <a:spcAft>
                  <a:spcPts val="0"/>
                </a:spcAft>
              </a:pPr>
              <a:r>
                <a:rPr lang="en-US" kern="0" dirty="0">
                  <a:latin typeface="Consolas" panose="020B0609020204030204" pitchFamily="49" charset="0"/>
                </a:rPr>
                <a:t>thrust::</a:t>
              </a:r>
              <a:r>
                <a:rPr lang="en-US" kern="0" dirty="0" err="1">
                  <a:latin typeface="Consolas" panose="020B0609020204030204" pitchFamily="49" charset="0"/>
                </a:rPr>
                <a:t>universal_vector</a:t>
              </a:r>
              <a:r>
                <a:rPr lang="en-US" kern="0" dirty="0">
                  <a:latin typeface="Consolas" panose="020B0609020204030204" pitchFamily="49" charset="0"/>
                </a:rPr>
                <a:t>&lt;T&gt; u0(1 &lt;&lt; 30);</a:t>
              </a:r>
            </a:p>
            <a:p>
              <a:pPr defTabSz="914400">
                <a:spcBef>
                  <a:spcPts val="0"/>
                </a:spcBef>
                <a:spcAft>
                  <a:spcPts val="0"/>
                </a:spcAft>
              </a:pPr>
              <a:r>
                <a:rPr lang="en-US" kern="0" dirty="0">
                  <a:latin typeface="Consolas" panose="020B0609020204030204" pitchFamily="49" charset="0"/>
                </a:rPr>
                <a:t>thrust::</a:t>
              </a:r>
              <a:r>
                <a:rPr lang="en-US" kern="0" dirty="0" err="1">
                  <a:latin typeface="Consolas" panose="020B0609020204030204" pitchFamily="49" charset="0"/>
                </a:rPr>
                <a:t>universal_vector</a:t>
              </a:r>
              <a:r>
                <a:rPr lang="en-US" kern="0" dirty="0">
                  <a:latin typeface="Consolas" panose="020B0609020204030204" pitchFamily="49" charset="0"/>
                </a:rPr>
                <a:t>&lt;T&gt; u1(1 &lt;&lt; 30);</a:t>
              </a:r>
            </a:p>
            <a:p>
              <a:pPr defTabSz="914400">
                <a:spcBef>
                  <a:spcPts val="0"/>
                </a:spcBef>
                <a:spcAft>
                  <a:spcPts val="0"/>
                </a:spcAft>
              </a:pPr>
              <a:endParaRPr lang="en-US" kern="0" dirty="0">
                <a:latin typeface="Consolas" panose="020B0609020204030204" pitchFamily="49" charset="0"/>
              </a:endParaRPr>
            </a:p>
            <a:p>
              <a:pPr defTabSz="914400">
                <a:spcBef>
                  <a:spcPts val="0"/>
                </a:spcBef>
                <a:spcAft>
                  <a:spcPts val="0"/>
                </a:spcAft>
              </a:pPr>
              <a:r>
                <a:rPr lang="en-US" kern="0" dirty="0">
                  <a:latin typeface="Consolas" panose="020B0609020204030204" pitchFamily="49" charset="0"/>
                </a:rPr>
                <a:t>u0 = u1;</a:t>
              </a:r>
            </a:p>
          </p:txBody>
        </p:sp>
        <p:sp>
          <p:nvSpPr>
            <p:cNvPr id="11" name="Rectangle 10">
              <a:extLst>
                <a:ext uri="{FF2B5EF4-FFF2-40B4-BE49-F238E27FC236}">
                  <a16:creationId xmlns:a16="http://schemas.microsoft.com/office/drawing/2014/main" id="{6B3BA194-1856-28E5-B7D5-34D6B48FE4C6}"/>
                </a:ext>
              </a:extLst>
            </p:cNvPr>
            <p:cNvSpPr/>
            <p:nvPr/>
          </p:nvSpPr>
          <p:spPr>
            <a:xfrm>
              <a:off x="6353176" y="3245748"/>
              <a:ext cx="3590303" cy="1783451"/>
            </a:xfrm>
            <a:prstGeom prst="rect">
              <a:avLst/>
            </a:prstGeom>
            <a:gradFill>
              <a:gsLst>
                <a:gs pos="0">
                  <a:srgbClr val="0091BD"/>
                </a:gs>
                <a:gs pos="65000">
                  <a:srgbClr val="76B900"/>
                </a:gs>
                <a:gs pos="35000">
                  <a:srgbClr val="0091BD"/>
                </a:gs>
                <a:gs pos="100000">
                  <a:srgbClr val="76B900"/>
                </a:gs>
              </a:gsLst>
              <a:lin ang="2700000" scaled="1"/>
            </a:gra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dirty="0">
                  <a:latin typeface="Consolas" panose="020B0609020204030204" pitchFamily="49" charset="0"/>
                </a:rPr>
                <a:t>thrust::</a:t>
              </a:r>
              <a:r>
                <a:rPr lang="en-US" dirty="0" err="1">
                  <a:latin typeface="Consolas" panose="020B0609020204030204" pitchFamily="49" charset="0"/>
                </a:rPr>
                <a:t>universal_vector</a:t>
              </a:r>
              <a:r>
                <a:rPr lang="en-US" dirty="0" err="1"/>
                <a:t>'s</a:t>
              </a:r>
              <a:r>
                <a:rPr lang="en-US" dirty="0"/>
                <a:t> contents are accessible in</a:t>
              </a:r>
            </a:p>
            <a:p>
              <a:pPr algn="ctr"/>
              <a:r>
                <a:rPr lang="en-US" u="sng" dirty="0"/>
                <a:t>host and device code</a:t>
              </a:r>
              <a:r>
                <a:rPr lang="en-US" dirty="0"/>
                <a:t>.</a:t>
              </a:r>
            </a:p>
            <a:p>
              <a:pPr algn="ctr"/>
              <a:endParaRPr lang="en-US" dirty="0"/>
            </a:p>
            <a:p>
              <a:pPr algn="ctr"/>
              <a:r>
                <a:rPr lang="en-US" dirty="0"/>
                <a:t>Construction and assignment</a:t>
              </a:r>
            </a:p>
            <a:p>
              <a:pPr algn="ctr"/>
              <a:r>
                <a:rPr lang="en-US" dirty="0"/>
                <a:t>is </a:t>
              </a:r>
              <a:r>
                <a:rPr lang="en-US" u="sng" dirty="0"/>
                <a:t>parallel</a:t>
              </a:r>
              <a:r>
                <a:rPr lang="en-US" dirty="0"/>
                <a:t>.</a:t>
              </a:r>
            </a:p>
          </p:txBody>
        </p:sp>
      </p:grpSp>
      <p:sp>
        <p:nvSpPr>
          <p:cNvPr id="14" name="Rectangle 13">
            <a:extLst>
              <a:ext uri="{FF2B5EF4-FFF2-40B4-BE49-F238E27FC236}">
                <a16:creationId xmlns:a16="http://schemas.microsoft.com/office/drawing/2014/main" id="{5A8C4F89-9E1D-9C13-F135-DCE83B6DFE6D}"/>
              </a:ext>
            </a:extLst>
          </p:cNvPr>
          <p:cNvSpPr/>
          <p:nvPr/>
        </p:nvSpPr>
        <p:spPr>
          <a:xfrm>
            <a:off x="6486526" y="1263650"/>
            <a:ext cx="3590924" cy="1477328"/>
          </a:xfrm>
          <a:prstGeom prst="rect">
            <a:avLst/>
          </a:prstGeom>
          <a:solidFill>
            <a:srgbClr val="0091BD"/>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en-US" dirty="0">
                <a:latin typeface="Consolas" panose="020B0609020204030204" pitchFamily="49" charset="0"/>
              </a:rPr>
              <a:t>std::vector</a:t>
            </a:r>
            <a:r>
              <a:rPr lang="en-US" dirty="0"/>
              <a:t>'s contents might only be accessible in </a:t>
            </a:r>
            <a:r>
              <a:rPr lang="en-US" i="1" dirty="0"/>
              <a:t>host code</a:t>
            </a:r>
            <a:r>
              <a:rPr lang="en-US" dirty="0"/>
              <a:t>.</a:t>
            </a:r>
          </a:p>
          <a:p>
            <a:pPr algn="ctr"/>
            <a:endParaRPr lang="en-US" dirty="0"/>
          </a:p>
          <a:p>
            <a:pPr algn="ctr"/>
            <a:r>
              <a:rPr lang="en-US" dirty="0"/>
              <a:t>Construction and assignment</a:t>
            </a:r>
          </a:p>
          <a:p>
            <a:pPr algn="ctr"/>
            <a:r>
              <a:rPr lang="en-US" dirty="0"/>
              <a:t>is </a:t>
            </a:r>
            <a:r>
              <a:rPr lang="en-US" i="1" dirty="0"/>
              <a:t>serial</a:t>
            </a:r>
            <a:r>
              <a:rPr lang="en-US" dirty="0"/>
              <a:t>.</a:t>
            </a:r>
          </a:p>
        </p:txBody>
      </p:sp>
    </p:spTree>
    <p:extLst>
      <p:ext uri="{BB962C8B-B14F-4D97-AF65-F5344CB8AC3E}">
        <p14:creationId xmlns:p14="http://schemas.microsoft.com/office/powerpoint/2010/main" val="143608740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8AEC06-DB61-CF36-7123-57AC8C3A1B33}"/>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120FBC-C817-1B1D-6F08-6A948383FF12}"/>
              </a:ext>
            </a:extLst>
          </p:cNvPr>
          <p:cNvSpPr>
            <a:spLocks noGrp="1"/>
          </p:cNvSpPr>
          <p:nvPr>
            <p:ph type="sldNum" sz="quarter" idx="11"/>
          </p:nvPr>
        </p:nvSpPr>
        <p:spPr/>
        <p:txBody>
          <a:bodyPr/>
          <a:lstStyle/>
          <a:p>
            <a:fld id="{27D56BB5-3061-446C-8933-086D56C9C75B}" type="slidenum">
              <a:rPr lang="en-US" smtClean="0"/>
              <a:t>36</a:t>
            </a:fld>
            <a:endParaRPr lang="en-US"/>
          </a:p>
        </p:txBody>
      </p:sp>
      <p:sp>
        <p:nvSpPr>
          <p:cNvPr id="3" name="Footer Placeholder 2">
            <a:extLst>
              <a:ext uri="{FF2B5EF4-FFF2-40B4-BE49-F238E27FC236}">
                <a16:creationId xmlns:a16="http://schemas.microsoft.com/office/drawing/2014/main" id="{07FBD672-FF05-0BD9-C759-D2E1B36BD540}"/>
              </a:ext>
            </a:extLst>
          </p:cNvPr>
          <p:cNvSpPr>
            <a:spLocks noGrp="1"/>
          </p:cNvSpPr>
          <p:nvPr>
            <p:ph type="ftr" sz="quarter" idx="12"/>
          </p:nvPr>
        </p:nvSpPr>
        <p:spPr/>
        <p:txBody>
          <a:bodyPr/>
          <a:lstStyle/>
          <a:p>
            <a:r>
              <a:rPr lang="en-US"/>
              <a:t>Copyright (C) 2026 NVIDIA</a:t>
            </a:r>
            <a:endParaRPr lang="en-US" dirty="0"/>
          </a:p>
        </p:txBody>
      </p:sp>
      <p:grpSp>
        <p:nvGrpSpPr>
          <p:cNvPr id="11" name="Group 10">
            <a:extLst>
              <a:ext uri="{FF2B5EF4-FFF2-40B4-BE49-F238E27FC236}">
                <a16:creationId xmlns:a16="http://schemas.microsoft.com/office/drawing/2014/main" id="{86679E47-2E63-9DD7-088A-08EC5D156FFE}"/>
              </a:ext>
            </a:extLst>
          </p:cNvPr>
          <p:cNvGrpSpPr/>
          <p:nvPr/>
        </p:nvGrpSpPr>
        <p:grpSpPr>
          <a:xfrm>
            <a:off x="1041400" y="219710"/>
            <a:ext cx="8884918" cy="1389782"/>
            <a:chOff x="2" y="250823"/>
            <a:chExt cx="8884918" cy="1389782"/>
          </a:xfrm>
        </p:grpSpPr>
        <p:sp>
          <p:nvSpPr>
            <p:cNvPr id="9" name="TextBox 8">
              <a:extLst>
                <a:ext uri="{FF2B5EF4-FFF2-40B4-BE49-F238E27FC236}">
                  <a16:creationId xmlns:a16="http://schemas.microsoft.com/office/drawing/2014/main" id="{EDF0B4F6-DE55-2CBF-17EB-F9FFF7D4942E}"/>
                </a:ext>
              </a:extLst>
            </p:cNvPr>
            <p:cNvSpPr txBox="1"/>
            <p:nvPr/>
          </p:nvSpPr>
          <p:spPr>
            <a:xfrm>
              <a:off x="2881629" y="499438"/>
              <a:ext cx="6003291" cy="892552"/>
            </a:xfrm>
            <a:prstGeom prst="rect">
              <a:avLst/>
            </a:prstGeom>
            <a:noFill/>
            <a:ln w="635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ctr">
                <a:lnSpc>
                  <a:spcPct val="100000"/>
                </a:lnSpc>
                <a:spcBef>
                  <a:spcPts val="0"/>
                </a:spcBef>
                <a:spcAft>
                  <a:spcPts val="0"/>
                </a:spcAft>
              </a:pPr>
              <a:r>
                <a:rPr lang="en-US" sz="2800" dirty="0">
                  <a:latin typeface="+mj-lt"/>
                </a:rPr>
                <a:t>The C++ Parallel Algorithms Library</a:t>
              </a:r>
            </a:p>
            <a:p>
              <a:pPr algn="ctr">
                <a:lnSpc>
                  <a:spcPct val="100000"/>
                </a:lnSpc>
                <a:spcBef>
                  <a:spcPts val="0"/>
                </a:spcBef>
                <a:spcAft>
                  <a:spcPts val="0"/>
                </a:spcAft>
              </a:pPr>
              <a:r>
                <a:rPr lang="en-US" sz="2400" dirty="0">
                  <a:hlinkClick r:id="rId3"/>
                </a:rPr>
                <a:t>https://nvidia.github.io/cccl/thrust</a:t>
              </a:r>
              <a:endParaRPr lang="en-US" sz="2400" dirty="0"/>
            </a:p>
          </p:txBody>
        </p:sp>
        <p:pic>
          <p:nvPicPr>
            <p:cNvPr id="10" name="Picture 9">
              <a:extLst>
                <a:ext uri="{FF2B5EF4-FFF2-40B4-BE49-F238E27FC236}">
                  <a16:creationId xmlns:a16="http://schemas.microsoft.com/office/drawing/2014/main" id="{A0C38363-37C8-4D54-1E0C-AADF306A10DF}"/>
                </a:ext>
                <a:ext uri="{C183D7F6-B498-43B3-948B-1728B52AA6E4}">
                  <adec:decorative xmlns:adec="http://schemas.microsoft.com/office/drawing/2017/decorative" val="0"/>
                </a:ext>
              </a:extLst>
            </p:cNvPr>
            <p:cNvPicPr>
              <a:picLocks noChangeAspect="1"/>
            </p:cNvPicPr>
            <p:nvPr/>
          </p:nvPicPr>
          <p:blipFill>
            <a:blip r:embed="rId4"/>
            <a:srcRect/>
            <a:stretch/>
          </p:blipFill>
          <p:spPr>
            <a:xfrm>
              <a:off x="2" y="250823"/>
              <a:ext cx="2779564" cy="1389782"/>
            </a:xfrm>
            <a:prstGeom prst="rect">
              <a:avLst/>
            </a:prstGeom>
          </p:spPr>
        </p:pic>
      </p:grpSp>
      <p:grpSp>
        <p:nvGrpSpPr>
          <p:cNvPr id="19" name="Group 18">
            <a:extLst>
              <a:ext uri="{FF2B5EF4-FFF2-40B4-BE49-F238E27FC236}">
                <a16:creationId xmlns:a16="http://schemas.microsoft.com/office/drawing/2014/main" id="{9E10566D-2E2F-3BA0-A812-F700236CC4F7}"/>
              </a:ext>
            </a:extLst>
          </p:cNvPr>
          <p:cNvGrpSpPr/>
          <p:nvPr/>
        </p:nvGrpSpPr>
        <p:grpSpPr>
          <a:xfrm>
            <a:off x="400050" y="3911759"/>
            <a:ext cx="10167674" cy="1591056"/>
            <a:chOff x="400050" y="3881779"/>
            <a:chExt cx="10167674" cy="1591056"/>
          </a:xfrm>
        </p:grpSpPr>
        <p:grpSp>
          <p:nvGrpSpPr>
            <p:cNvPr id="15" name="Group 14">
              <a:extLst>
                <a:ext uri="{FF2B5EF4-FFF2-40B4-BE49-F238E27FC236}">
                  <a16:creationId xmlns:a16="http://schemas.microsoft.com/office/drawing/2014/main" id="{8C780D50-9C66-D234-6F78-09C41F29C3CE}"/>
                </a:ext>
              </a:extLst>
            </p:cNvPr>
            <p:cNvGrpSpPr/>
            <p:nvPr/>
          </p:nvGrpSpPr>
          <p:grpSpPr>
            <a:xfrm>
              <a:off x="5698421" y="3881779"/>
              <a:ext cx="4869303" cy="1591056"/>
              <a:chOff x="5698421" y="3881779"/>
              <a:chExt cx="4869303" cy="1591056"/>
            </a:xfrm>
          </p:grpSpPr>
          <p:sp>
            <p:nvSpPr>
              <p:cNvPr id="18" name="TextBox 17">
                <a:extLst>
                  <a:ext uri="{FF2B5EF4-FFF2-40B4-BE49-F238E27FC236}">
                    <a16:creationId xmlns:a16="http://schemas.microsoft.com/office/drawing/2014/main" id="{59C2101E-4859-4879-8734-74355593E9BE}"/>
                  </a:ext>
                </a:extLst>
              </p:cNvPr>
              <p:cNvSpPr txBox="1"/>
              <p:nvPr/>
            </p:nvSpPr>
            <p:spPr>
              <a:xfrm>
                <a:off x="6800396" y="3881779"/>
                <a:ext cx="3767328" cy="1591056"/>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t" anchorCtr="0">
                <a:noAutofit/>
              </a:bodyPr>
              <a:lstStyle/>
              <a:p>
                <a:pPr>
                  <a:lnSpc>
                    <a:spcPct val="90000"/>
                  </a:lnSpc>
                  <a:buClr>
                    <a:srgbClr val="76B900"/>
                  </a:buClr>
                </a:pPr>
                <a:r>
                  <a:rPr lang="en-US" dirty="0">
                    <a:solidFill>
                      <a:schemeClr val="tx1"/>
                    </a:solidFill>
                    <a:latin typeface="+mj-lt"/>
                  </a:rPr>
                  <a:t>Iterators</a:t>
                </a:r>
              </a:p>
              <a:p>
                <a:pPr marL="285750" indent="-285750">
                  <a:lnSpc>
                    <a:spcPct val="90000"/>
                  </a:lnSpc>
                  <a:buClr>
                    <a:srgbClr val="76B900"/>
                  </a:buClr>
                  <a:buFont typeface="Wingdings" panose="05000000000000000000" pitchFamily="2" charset="2"/>
                  <a:buChar char="Ø"/>
                </a:pPr>
                <a:r>
                  <a:rPr lang="en-US" dirty="0">
                    <a:solidFill>
                      <a:schemeClr val="tx1"/>
                    </a:solidFill>
                    <a:latin typeface="Consolas" panose="020B0609020204030204" pitchFamily="49" charset="0"/>
                  </a:rPr>
                  <a:t>thrust::</a:t>
                </a:r>
                <a:r>
                  <a:rPr lang="en-US" dirty="0" err="1">
                    <a:solidFill>
                      <a:schemeClr val="tx1"/>
                    </a:solidFill>
                    <a:latin typeface="Consolas" panose="020B0609020204030204" pitchFamily="49" charset="0"/>
                  </a:rPr>
                  <a:t>counting_iterator</a:t>
                </a:r>
                <a:endParaRPr lang="en-US" dirty="0">
                  <a:solidFill>
                    <a:schemeClr val="tx1"/>
                  </a:solidFill>
                  <a:latin typeface="Consolas" panose="020B0609020204030204" pitchFamily="49" charset="0"/>
                </a:endParaRPr>
              </a:p>
              <a:p>
                <a:pPr marL="285750" indent="-285750">
                  <a:lnSpc>
                    <a:spcPct val="90000"/>
                  </a:lnSpc>
                  <a:buClr>
                    <a:srgbClr val="76B900"/>
                  </a:buClr>
                  <a:buFont typeface="Wingdings" panose="05000000000000000000" pitchFamily="2" charset="2"/>
                  <a:buChar char="Ø"/>
                </a:pPr>
                <a:r>
                  <a:rPr lang="en-US" dirty="0">
                    <a:solidFill>
                      <a:schemeClr val="tx1"/>
                    </a:solidFill>
                    <a:latin typeface="Consolas" panose="020B0609020204030204" pitchFamily="49" charset="0"/>
                  </a:rPr>
                  <a:t>thrust::</a:t>
                </a:r>
                <a:r>
                  <a:rPr lang="en-US" dirty="0" err="1">
                    <a:solidFill>
                      <a:schemeClr val="tx1"/>
                    </a:solidFill>
                    <a:latin typeface="Consolas" panose="020B0609020204030204" pitchFamily="49" charset="0"/>
                  </a:rPr>
                  <a:t>constant_iterator</a:t>
                </a:r>
                <a:endParaRPr lang="en-US" dirty="0">
                  <a:solidFill>
                    <a:schemeClr val="tx1"/>
                  </a:solidFill>
                  <a:latin typeface="Consolas" panose="020B0609020204030204" pitchFamily="49" charset="0"/>
                </a:endParaRPr>
              </a:p>
              <a:p>
                <a:pPr marL="285750" indent="-285750">
                  <a:lnSpc>
                    <a:spcPct val="90000"/>
                  </a:lnSpc>
                  <a:buClr>
                    <a:srgbClr val="76B900"/>
                  </a:buClr>
                  <a:buFont typeface="Wingdings" panose="05000000000000000000" pitchFamily="2" charset="2"/>
                  <a:buChar char="Ø"/>
                </a:pPr>
                <a:r>
                  <a:rPr lang="en-US" dirty="0">
                    <a:solidFill>
                      <a:schemeClr val="tx1"/>
                    </a:solidFill>
                    <a:latin typeface="Consolas" panose="020B0609020204030204" pitchFamily="49" charset="0"/>
                  </a:rPr>
                  <a:t>thrust::</a:t>
                </a:r>
                <a:r>
                  <a:rPr lang="en-US" dirty="0" err="1">
                    <a:solidFill>
                      <a:schemeClr val="tx1"/>
                    </a:solidFill>
                    <a:latin typeface="Consolas" panose="020B0609020204030204" pitchFamily="49" charset="0"/>
                  </a:rPr>
                  <a:t>transform_iterator</a:t>
                </a:r>
                <a:endParaRPr lang="en-US" dirty="0">
                  <a:solidFill>
                    <a:schemeClr val="tx1"/>
                  </a:solidFill>
                  <a:latin typeface="Consolas" panose="020B0609020204030204" pitchFamily="49" charset="0"/>
                </a:endParaRPr>
              </a:p>
              <a:p>
                <a:pPr marL="285750" indent="-285750">
                  <a:lnSpc>
                    <a:spcPct val="90000"/>
                  </a:lnSpc>
                  <a:buClr>
                    <a:srgbClr val="76B900"/>
                  </a:buClr>
                  <a:buFont typeface="Wingdings" panose="05000000000000000000" pitchFamily="2" charset="2"/>
                  <a:buChar char="Ø"/>
                </a:pPr>
                <a:r>
                  <a:rPr lang="en-US" dirty="0">
                    <a:solidFill>
                      <a:schemeClr val="tx1"/>
                    </a:solidFill>
                    <a:latin typeface="Consolas" panose="020B0609020204030204" pitchFamily="49" charset="0"/>
                  </a:rPr>
                  <a:t>thrust::</a:t>
                </a:r>
                <a:r>
                  <a:rPr lang="en-US" dirty="0" err="1">
                    <a:solidFill>
                      <a:schemeClr val="tx1"/>
                    </a:solidFill>
                    <a:latin typeface="Consolas" panose="020B0609020204030204" pitchFamily="49" charset="0"/>
                  </a:rPr>
                  <a:t>zip_iterator</a:t>
                </a:r>
                <a:endParaRPr lang="en-US" dirty="0">
                  <a:solidFill>
                    <a:schemeClr val="tx1"/>
                  </a:solidFill>
                  <a:latin typeface="Consolas" panose="020B0609020204030204" pitchFamily="49" charset="0"/>
                </a:endParaRPr>
              </a:p>
              <a:p>
                <a:pPr marL="285750" indent="-285750">
                  <a:lnSpc>
                    <a:spcPct val="90000"/>
                  </a:lnSpc>
                  <a:buClr>
                    <a:srgbClr val="76B900"/>
                  </a:buClr>
                  <a:buFont typeface="Wingdings" panose="05000000000000000000" pitchFamily="2" charset="2"/>
                  <a:buChar char="Ø"/>
                </a:pPr>
                <a:r>
                  <a:rPr lang="en-US" dirty="0">
                    <a:solidFill>
                      <a:schemeClr val="tx1"/>
                    </a:solidFill>
                    <a:latin typeface="Consolas" panose="020B0609020204030204" pitchFamily="49" charset="0"/>
                  </a:rPr>
                  <a:t>...</a:t>
                </a:r>
              </a:p>
            </p:txBody>
          </p:sp>
          <p:pic>
            <p:nvPicPr>
              <p:cNvPr id="33" name="Graphic 32">
                <a:extLst>
                  <a:ext uri="{FF2B5EF4-FFF2-40B4-BE49-F238E27FC236}">
                    <a16:creationId xmlns:a16="http://schemas.microsoft.com/office/drawing/2014/main" id="{927282CC-025D-21F4-3C7C-59C1CF0BCC30}"/>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5698421" y="4220107"/>
                <a:ext cx="914400" cy="914400"/>
              </a:xfrm>
              <a:prstGeom prst="rect">
                <a:avLst/>
              </a:prstGeom>
            </p:spPr>
          </p:pic>
        </p:grpSp>
        <p:grpSp>
          <p:nvGrpSpPr>
            <p:cNvPr id="14" name="Group 13">
              <a:extLst>
                <a:ext uri="{FF2B5EF4-FFF2-40B4-BE49-F238E27FC236}">
                  <a16:creationId xmlns:a16="http://schemas.microsoft.com/office/drawing/2014/main" id="{BE73AA42-C874-CF7D-CFCB-E59E28CCF71F}"/>
                </a:ext>
              </a:extLst>
            </p:cNvPr>
            <p:cNvGrpSpPr/>
            <p:nvPr/>
          </p:nvGrpSpPr>
          <p:grpSpPr>
            <a:xfrm>
              <a:off x="400050" y="3881779"/>
              <a:ext cx="4869303" cy="1591056"/>
              <a:chOff x="400050" y="3881779"/>
              <a:chExt cx="4869303" cy="1591056"/>
            </a:xfrm>
          </p:grpSpPr>
          <p:sp>
            <p:nvSpPr>
              <p:cNvPr id="16" name="TextBox 15">
                <a:extLst>
                  <a:ext uri="{FF2B5EF4-FFF2-40B4-BE49-F238E27FC236}">
                    <a16:creationId xmlns:a16="http://schemas.microsoft.com/office/drawing/2014/main" id="{65FFCBC0-8A3B-B849-0498-3B5786E6BD7B}"/>
                  </a:ext>
                </a:extLst>
              </p:cNvPr>
              <p:cNvSpPr txBox="1"/>
              <p:nvPr/>
            </p:nvSpPr>
            <p:spPr>
              <a:xfrm>
                <a:off x="1502025" y="3881779"/>
                <a:ext cx="3767328" cy="1591056"/>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t" anchorCtr="0">
                <a:noAutofit/>
              </a:bodyPr>
              <a:lstStyle/>
              <a:p>
                <a:pPr>
                  <a:lnSpc>
                    <a:spcPct val="90000"/>
                  </a:lnSpc>
                  <a:buClr>
                    <a:srgbClr val="76B900"/>
                  </a:buClr>
                </a:pPr>
                <a:r>
                  <a:rPr lang="en-US" dirty="0">
                    <a:solidFill>
                      <a:schemeClr val="tx1"/>
                    </a:solidFill>
                    <a:latin typeface="+mj-lt"/>
                  </a:rPr>
                  <a:t>Extended Algorithms</a:t>
                </a:r>
              </a:p>
              <a:p>
                <a:pPr marL="285750" indent="-285750">
                  <a:lnSpc>
                    <a:spcPct val="90000"/>
                  </a:lnSpc>
                  <a:buClr>
                    <a:srgbClr val="76B900"/>
                  </a:buClr>
                  <a:buFont typeface="Wingdings" panose="05000000000000000000" pitchFamily="2" charset="2"/>
                  <a:buChar char="Ø"/>
                </a:pPr>
                <a:r>
                  <a:rPr lang="en-US" dirty="0">
                    <a:solidFill>
                      <a:schemeClr val="tx1"/>
                    </a:solidFill>
                    <a:latin typeface="Consolas" panose="020B0609020204030204" pitchFamily="49" charset="0"/>
                  </a:rPr>
                  <a:t>thrust::</a:t>
                </a:r>
                <a:r>
                  <a:rPr lang="en-US" dirty="0" err="1">
                    <a:solidFill>
                      <a:schemeClr val="tx1"/>
                    </a:solidFill>
                    <a:latin typeface="Consolas" panose="020B0609020204030204" pitchFamily="49" charset="0"/>
                  </a:rPr>
                  <a:t>reduce_by_key</a:t>
                </a:r>
                <a:endParaRPr lang="en-US" dirty="0">
                  <a:solidFill>
                    <a:schemeClr val="tx1"/>
                  </a:solidFill>
                  <a:latin typeface="Consolas" panose="020B0609020204030204" pitchFamily="49" charset="0"/>
                </a:endParaRPr>
              </a:p>
              <a:p>
                <a:pPr marL="285750" indent="-285750">
                  <a:lnSpc>
                    <a:spcPct val="90000"/>
                  </a:lnSpc>
                  <a:buClr>
                    <a:srgbClr val="76B900"/>
                  </a:buClr>
                  <a:buFont typeface="Wingdings" panose="05000000000000000000" pitchFamily="2" charset="2"/>
                  <a:buChar char="Ø"/>
                </a:pPr>
                <a:r>
                  <a:rPr lang="en-US" dirty="0">
                    <a:solidFill>
                      <a:schemeClr val="tx1"/>
                    </a:solidFill>
                    <a:latin typeface="Consolas" panose="020B0609020204030204" pitchFamily="49" charset="0"/>
                  </a:rPr>
                  <a:t>thrust::</a:t>
                </a:r>
                <a:r>
                  <a:rPr lang="en-US" dirty="0" err="1">
                    <a:solidFill>
                      <a:schemeClr val="tx1"/>
                    </a:solidFill>
                    <a:latin typeface="Consolas" panose="020B0609020204030204" pitchFamily="49" charset="0"/>
                  </a:rPr>
                  <a:t>sort_by_key</a:t>
                </a:r>
                <a:endParaRPr lang="en-US" dirty="0">
                  <a:solidFill>
                    <a:schemeClr val="tx1"/>
                  </a:solidFill>
                  <a:latin typeface="Consolas" panose="020B0609020204030204" pitchFamily="49" charset="0"/>
                </a:endParaRPr>
              </a:p>
              <a:p>
                <a:pPr marL="285750" indent="-285750">
                  <a:lnSpc>
                    <a:spcPct val="90000"/>
                  </a:lnSpc>
                  <a:buClr>
                    <a:srgbClr val="76B900"/>
                  </a:buClr>
                  <a:buFont typeface="Wingdings" panose="05000000000000000000" pitchFamily="2" charset="2"/>
                  <a:buChar char="Ø"/>
                </a:pPr>
                <a:r>
                  <a:rPr lang="en-US" dirty="0">
                    <a:solidFill>
                      <a:schemeClr val="tx1"/>
                    </a:solidFill>
                    <a:latin typeface="Consolas" panose="020B0609020204030204" pitchFamily="49" charset="0"/>
                  </a:rPr>
                  <a:t>thrust::tabulate</a:t>
                </a:r>
              </a:p>
              <a:p>
                <a:pPr marL="285750" indent="-285750">
                  <a:lnSpc>
                    <a:spcPct val="90000"/>
                  </a:lnSpc>
                  <a:buClr>
                    <a:srgbClr val="76B900"/>
                  </a:buClr>
                  <a:buFont typeface="Wingdings" panose="05000000000000000000" pitchFamily="2" charset="2"/>
                  <a:buChar char="Ø"/>
                </a:pPr>
                <a:r>
                  <a:rPr lang="en-US" dirty="0">
                    <a:solidFill>
                      <a:schemeClr val="tx1"/>
                    </a:solidFill>
                    <a:latin typeface="Consolas" panose="020B0609020204030204" pitchFamily="49" charset="0"/>
                  </a:rPr>
                  <a:t>thrust::gather</a:t>
                </a:r>
              </a:p>
              <a:p>
                <a:pPr marL="285750" indent="-285750">
                  <a:lnSpc>
                    <a:spcPct val="90000"/>
                  </a:lnSpc>
                  <a:buClr>
                    <a:srgbClr val="76B900"/>
                  </a:buClr>
                  <a:buFont typeface="Wingdings" panose="05000000000000000000" pitchFamily="2" charset="2"/>
                  <a:buChar char="Ø"/>
                </a:pPr>
                <a:r>
                  <a:rPr lang="en-US" dirty="0">
                    <a:solidFill>
                      <a:schemeClr val="tx1"/>
                    </a:solidFill>
                    <a:latin typeface="Consolas" panose="020B0609020204030204" pitchFamily="49" charset="0"/>
                  </a:rPr>
                  <a:t>...</a:t>
                </a:r>
              </a:p>
            </p:txBody>
          </p:sp>
          <p:pic>
            <p:nvPicPr>
              <p:cNvPr id="34" name="Graphic 33">
                <a:extLst>
                  <a:ext uri="{FF2B5EF4-FFF2-40B4-BE49-F238E27FC236}">
                    <a16:creationId xmlns:a16="http://schemas.microsoft.com/office/drawing/2014/main" id="{2ADFFF2C-49F5-AD06-377D-C33CDD9EDF8E}"/>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400050" y="4220107"/>
                <a:ext cx="914400" cy="914400"/>
              </a:xfrm>
              <a:prstGeom prst="rect">
                <a:avLst/>
              </a:prstGeom>
            </p:spPr>
          </p:pic>
        </p:grpSp>
      </p:grpSp>
      <p:grpSp>
        <p:nvGrpSpPr>
          <p:cNvPr id="20" name="Group 19">
            <a:extLst>
              <a:ext uri="{FF2B5EF4-FFF2-40B4-BE49-F238E27FC236}">
                <a16:creationId xmlns:a16="http://schemas.microsoft.com/office/drawing/2014/main" id="{6C730D85-7E24-4CAC-706D-1EF17ADACAB2}"/>
              </a:ext>
            </a:extLst>
          </p:cNvPr>
          <p:cNvGrpSpPr/>
          <p:nvPr/>
        </p:nvGrpSpPr>
        <p:grpSpPr>
          <a:xfrm>
            <a:off x="400050" y="2076884"/>
            <a:ext cx="10167674" cy="1591056"/>
            <a:chOff x="400050" y="2136844"/>
            <a:chExt cx="10167674" cy="1591056"/>
          </a:xfrm>
        </p:grpSpPr>
        <p:grpSp>
          <p:nvGrpSpPr>
            <p:cNvPr id="12" name="Group 11">
              <a:extLst>
                <a:ext uri="{FF2B5EF4-FFF2-40B4-BE49-F238E27FC236}">
                  <a16:creationId xmlns:a16="http://schemas.microsoft.com/office/drawing/2014/main" id="{65768D96-BA0A-E9E6-A580-454D7D7A9D2B}"/>
                </a:ext>
              </a:extLst>
            </p:cNvPr>
            <p:cNvGrpSpPr/>
            <p:nvPr/>
          </p:nvGrpSpPr>
          <p:grpSpPr>
            <a:xfrm>
              <a:off x="400050" y="2136844"/>
              <a:ext cx="4869303" cy="1591056"/>
              <a:chOff x="400050" y="2136844"/>
              <a:chExt cx="4869303" cy="1591056"/>
            </a:xfrm>
          </p:grpSpPr>
          <p:sp>
            <p:nvSpPr>
              <p:cNvPr id="13" name="TextBox 12">
                <a:extLst>
                  <a:ext uri="{FF2B5EF4-FFF2-40B4-BE49-F238E27FC236}">
                    <a16:creationId xmlns:a16="http://schemas.microsoft.com/office/drawing/2014/main" id="{C503F9D7-02D2-B250-81FD-D4BEFF65E964}"/>
                  </a:ext>
                </a:extLst>
              </p:cNvPr>
              <p:cNvSpPr txBox="1"/>
              <p:nvPr/>
            </p:nvSpPr>
            <p:spPr>
              <a:xfrm>
                <a:off x="1502025" y="2136844"/>
                <a:ext cx="3767328" cy="1591056"/>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t" anchorCtr="0">
                <a:noAutofit/>
              </a:bodyPr>
              <a:lstStyle/>
              <a:p>
                <a:pPr>
                  <a:lnSpc>
                    <a:spcPct val="90000"/>
                  </a:lnSpc>
                  <a:buClr>
                    <a:srgbClr val="76B900"/>
                  </a:buClr>
                </a:pPr>
                <a:r>
                  <a:rPr lang="en-US" dirty="0">
                    <a:solidFill>
                      <a:schemeClr val="tx1"/>
                    </a:solidFill>
                    <a:latin typeface="+mj-lt"/>
                  </a:rPr>
                  <a:t>Standard Algorithms</a:t>
                </a:r>
              </a:p>
              <a:p>
                <a:pPr marL="285750" indent="-285750">
                  <a:lnSpc>
                    <a:spcPct val="90000"/>
                  </a:lnSpc>
                  <a:buClr>
                    <a:srgbClr val="76B900"/>
                  </a:buClr>
                  <a:buFont typeface="Wingdings" panose="05000000000000000000" pitchFamily="2" charset="2"/>
                  <a:buChar char="Ø"/>
                </a:pPr>
                <a:r>
                  <a:rPr lang="en-US" dirty="0">
                    <a:solidFill>
                      <a:schemeClr val="tx1"/>
                    </a:solidFill>
                    <a:latin typeface="Consolas" panose="020B0609020204030204" pitchFamily="49" charset="0"/>
                  </a:rPr>
                  <a:t>thrust::</a:t>
                </a:r>
                <a:r>
                  <a:rPr lang="en-US" dirty="0" err="1">
                    <a:solidFill>
                      <a:schemeClr val="tx1"/>
                    </a:solidFill>
                    <a:latin typeface="Consolas" panose="020B0609020204030204" pitchFamily="49" charset="0"/>
                  </a:rPr>
                  <a:t>transform_reduce</a:t>
                </a:r>
                <a:endParaRPr lang="en-US" dirty="0">
                  <a:solidFill>
                    <a:schemeClr val="tx1"/>
                  </a:solidFill>
                  <a:latin typeface="Consolas" panose="020B0609020204030204" pitchFamily="49" charset="0"/>
                </a:endParaRPr>
              </a:p>
              <a:p>
                <a:pPr marL="285750" indent="-285750">
                  <a:lnSpc>
                    <a:spcPct val="90000"/>
                  </a:lnSpc>
                  <a:buClr>
                    <a:srgbClr val="76B900"/>
                  </a:buClr>
                  <a:buFont typeface="Wingdings" panose="05000000000000000000" pitchFamily="2" charset="2"/>
                  <a:buChar char="Ø"/>
                </a:pPr>
                <a:r>
                  <a:rPr lang="en-US" dirty="0">
                    <a:solidFill>
                      <a:schemeClr val="tx1"/>
                    </a:solidFill>
                    <a:latin typeface="Consolas" panose="020B0609020204030204" pitchFamily="49" charset="0"/>
                  </a:rPr>
                  <a:t>thrust::</a:t>
                </a:r>
                <a:r>
                  <a:rPr lang="en-US" dirty="0" err="1">
                    <a:solidFill>
                      <a:schemeClr val="tx1"/>
                    </a:solidFill>
                    <a:latin typeface="Consolas" panose="020B0609020204030204" pitchFamily="49" charset="0"/>
                  </a:rPr>
                  <a:t>inclusive_scan</a:t>
                </a:r>
                <a:endParaRPr lang="en-US" dirty="0">
                  <a:solidFill>
                    <a:schemeClr val="tx1"/>
                  </a:solidFill>
                  <a:latin typeface="Consolas" panose="020B0609020204030204" pitchFamily="49" charset="0"/>
                </a:endParaRPr>
              </a:p>
              <a:p>
                <a:pPr marL="285750" indent="-285750">
                  <a:lnSpc>
                    <a:spcPct val="90000"/>
                  </a:lnSpc>
                  <a:buClr>
                    <a:srgbClr val="76B900"/>
                  </a:buClr>
                  <a:buFont typeface="Wingdings" panose="05000000000000000000" pitchFamily="2" charset="2"/>
                  <a:buChar char="Ø"/>
                </a:pPr>
                <a:r>
                  <a:rPr lang="en-US" dirty="0">
                    <a:solidFill>
                      <a:schemeClr val="tx1"/>
                    </a:solidFill>
                    <a:latin typeface="Consolas" panose="020B0609020204030204" pitchFamily="49" charset="0"/>
                  </a:rPr>
                  <a:t>thrust::sort</a:t>
                </a:r>
              </a:p>
              <a:p>
                <a:pPr marL="285750" indent="-285750">
                  <a:lnSpc>
                    <a:spcPct val="90000"/>
                  </a:lnSpc>
                  <a:buClr>
                    <a:srgbClr val="76B900"/>
                  </a:buClr>
                  <a:buFont typeface="Wingdings" panose="05000000000000000000" pitchFamily="2" charset="2"/>
                  <a:buChar char="Ø"/>
                </a:pPr>
                <a:r>
                  <a:rPr lang="en-US" dirty="0">
                    <a:solidFill>
                      <a:schemeClr val="tx1"/>
                    </a:solidFill>
                    <a:latin typeface="Consolas" panose="020B0609020204030204" pitchFamily="49" charset="0"/>
                  </a:rPr>
                  <a:t>thrust::copy</a:t>
                </a:r>
              </a:p>
              <a:p>
                <a:pPr marL="285750" indent="-285750">
                  <a:lnSpc>
                    <a:spcPct val="90000"/>
                  </a:lnSpc>
                  <a:buClr>
                    <a:srgbClr val="76B900"/>
                  </a:buClr>
                  <a:buFont typeface="Wingdings" panose="05000000000000000000" pitchFamily="2" charset="2"/>
                  <a:buChar char="Ø"/>
                </a:pPr>
                <a:r>
                  <a:rPr lang="en-US" dirty="0">
                    <a:solidFill>
                      <a:schemeClr val="tx1"/>
                    </a:solidFill>
                    <a:latin typeface="Consolas" panose="020B0609020204030204" pitchFamily="49" charset="0"/>
                  </a:rPr>
                  <a:t>...</a:t>
                </a:r>
              </a:p>
            </p:txBody>
          </p:sp>
          <p:pic>
            <p:nvPicPr>
              <p:cNvPr id="32" name="Graphic 31">
                <a:extLst>
                  <a:ext uri="{FF2B5EF4-FFF2-40B4-BE49-F238E27FC236}">
                    <a16:creationId xmlns:a16="http://schemas.microsoft.com/office/drawing/2014/main" id="{591B9BEA-2DE3-EE95-3ADC-666311FFC807}"/>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400050" y="2475172"/>
                <a:ext cx="914400" cy="914400"/>
              </a:xfrm>
              <a:prstGeom prst="rect">
                <a:avLst/>
              </a:prstGeom>
            </p:spPr>
          </p:pic>
        </p:grpSp>
        <p:grpSp>
          <p:nvGrpSpPr>
            <p:cNvPr id="8" name="Group 7">
              <a:extLst>
                <a:ext uri="{FF2B5EF4-FFF2-40B4-BE49-F238E27FC236}">
                  <a16:creationId xmlns:a16="http://schemas.microsoft.com/office/drawing/2014/main" id="{45B00238-7A0C-D476-06DD-DAB3DB45D954}"/>
                </a:ext>
              </a:extLst>
            </p:cNvPr>
            <p:cNvGrpSpPr/>
            <p:nvPr/>
          </p:nvGrpSpPr>
          <p:grpSpPr>
            <a:xfrm>
              <a:off x="5698421" y="2136844"/>
              <a:ext cx="4869303" cy="1591056"/>
              <a:chOff x="5698421" y="2136844"/>
              <a:chExt cx="4869303" cy="1591056"/>
            </a:xfrm>
          </p:grpSpPr>
          <p:sp>
            <p:nvSpPr>
              <p:cNvPr id="17" name="TextBox 16">
                <a:extLst>
                  <a:ext uri="{FF2B5EF4-FFF2-40B4-BE49-F238E27FC236}">
                    <a16:creationId xmlns:a16="http://schemas.microsoft.com/office/drawing/2014/main" id="{5F7716C8-7CA5-45E4-1C8A-F0DDFA59A921}"/>
                  </a:ext>
                </a:extLst>
              </p:cNvPr>
              <p:cNvSpPr txBox="1"/>
              <p:nvPr/>
            </p:nvSpPr>
            <p:spPr>
              <a:xfrm>
                <a:off x="6800396" y="2136844"/>
                <a:ext cx="3767328" cy="1591056"/>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t" anchorCtr="0">
                <a:noAutofit/>
              </a:bodyPr>
              <a:lstStyle/>
              <a:p>
                <a:pPr>
                  <a:lnSpc>
                    <a:spcPct val="90000"/>
                  </a:lnSpc>
                  <a:buClr>
                    <a:srgbClr val="76B900"/>
                  </a:buClr>
                </a:pPr>
                <a:r>
                  <a:rPr lang="en-US" dirty="0">
                    <a:solidFill>
                      <a:schemeClr val="tx1"/>
                    </a:solidFill>
                    <a:latin typeface="+mj-lt"/>
                  </a:rPr>
                  <a:t>Containers</a:t>
                </a:r>
              </a:p>
              <a:p>
                <a:pPr marL="285750" indent="-285750">
                  <a:lnSpc>
                    <a:spcPct val="90000"/>
                  </a:lnSpc>
                  <a:buClr>
                    <a:srgbClr val="76B900"/>
                  </a:buClr>
                  <a:buFont typeface="Wingdings" panose="05000000000000000000" pitchFamily="2" charset="2"/>
                  <a:buChar char="Ø"/>
                </a:pPr>
                <a:r>
                  <a:rPr lang="en-US" dirty="0">
                    <a:solidFill>
                      <a:schemeClr val="tx1"/>
                    </a:solidFill>
                    <a:latin typeface="Consolas" panose="020B0609020204030204" pitchFamily="49" charset="0"/>
                  </a:rPr>
                  <a:t>thrust::</a:t>
                </a:r>
                <a:r>
                  <a:rPr lang="en-US" dirty="0" err="1">
                    <a:solidFill>
                      <a:schemeClr val="tx1"/>
                    </a:solidFill>
                    <a:latin typeface="Consolas" panose="020B0609020204030204" pitchFamily="49" charset="0"/>
                  </a:rPr>
                  <a:t>device_vector</a:t>
                </a:r>
                <a:endParaRPr lang="en-US" dirty="0">
                  <a:solidFill>
                    <a:schemeClr val="tx1"/>
                  </a:solidFill>
                  <a:latin typeface="Consolas" panose="020B0609020204030204" pitchFamily="49" charset="0"/>
                </a:endParaRPr>
              </a:p>
              <a:p>
                <a:pPr marL="285750" indent="-285750">
                  <a:lnSpc>
                    <a:spcPct val="90000"/>
                  </a:lnSpc>
                  <a:buClr>
                    <a:srgbClr val="76B900"/>
                  </a:buClr>
                  <a:buFont typeface="Wingdings" panose="05000000000000000000" pitchFamily="2" charset="2"/>
                  <a:buChar char="Ø"/>
                </a:pPr>
                <a:r>
                  <a:rPr lang="en-US" dirty="0">
                    <a:solidFill>
                      <a:schemeClr val="tx1"/>
                    </a:solidFill>
                    <a:latin typeface="Consolas" panose="020B0609020204030204" pitchFamily="49" charset="0"/>
                  </a:rPr>
                  <a:t>thrust::</a:t>
                </a:r>
                <a:r>
                  <a:rPr lang="en-US" dirty="0" err="1">
                    <a:solidFill>
                      <a:schemeClr val="tx1"/>
                    </a:solidFill>
                    <a:latin typeface="Consolas" panose="020B0609020204030204" pitchFamily="49" charset="0"/>
                  </a:rPr>
                  <a:t>host_vector</a:t>
                </a:r>
                <a:endParaRPr lang="en-US" dirty="0">
                  <a:solidFill>
                    <a:schemeClr val="tx1"/>
                  </a:solidFill>
                  <a:latin typeface="Consolas" panose="020B0609020204030204" pitchFamily="49" charset="0"/>
                </a:endParaRPr>
              </a:p>
              <a:p>
                <a:pPr marL="285750" indent="-285750">
                  <a:lnSpc>
                    <a:spcPct val="90000"/>
                  </a:lnSpc>
                  <a:buClr>
                    <a:srgbClr val="76B900"/>
                  </a:buClr>
                  <a:buFont typeface="Wingdings" panose="05000000000000000000" pitchFamily="2" charset="2"/>
                  <a:buChar char="Ø"/>
                </a:pPr>
                <a:r>
                  <a:rPr lang="en-US" dirty="0">
                    <a:solidFill>
                      <a:schemeClr val="tx1"/>
                    </a:solidFill>
                    <a:latin typeface="Consolas" panose="020B0609020204030204" pitchFamily="49" charset="0"/>
                  </a:rPr>
                  <a:t>thrust::</a:t>
                </a:r>
                <a:r>
                  <a:rPr lang="en-US" dirty="0" err="1">
                    <a:solidFill>
                      <a:schemeClr val="tx1"/>
                    </a:solidFill>
                    <a:latin typeface="Consolas" panose="020B0609020204030204" pitchFamily="49" charset="0"/>
                  </a:rPr>
                  <a:t>universal_vector</a:t>
                </a:r>
                <a:endParaRPr lang="en-US" dirty="0">
                  <a:solidFill>
                    <a:schemeClr val="tx1"/>
                  </a:solidFill>
                  <a:latin typeface="Consolas" panose="020B0609020204030204" pitchFamily="49" charset="0"/>
                </a:endParaRPr>
              </a:p>
              <a:p>
                <a:pPr marL="285750" indent="-285750">
                  <a:lnSpc>
                    <a:spcPct val="90000"/>
                  </a:lnSpc>
                  <a:buClr>
                    <a:srgbClr val="76B900"/>
                  </a:buClr>
                  <a:buFont typeface="Wingdings" panose="05000000000000000000" pitchFamily="2" charset="2"/>
                  <a:buChar char="Ø"/>
                </a:pPr>
                <a:r>
                  <a:rPr lang="en-US" dirty="0">
                    <a:solidFill>
                      <a:schemeClr val="tx1"/>
                    </a:solidFill>
                    <a:latin typeface="Consolas" panose="020B0609020204030204" pitchFamily="49" charset="0"/>
                  </a:rPr>
                  <a:t>thrust::</a:t>
                </a:r>
                <a:r>
                  <a:rPr lang="en-US" dirty="0" err="1">
                    <a:solidFill>
                      <a:schemeClr val="tx1"/>
                    </a:solidFill>
                    <a:latin typeface="Consolas" panose="020B0609020204030204" pitchFamily="49" charset="0"/>
                  </a:rPr>
                  <a:t>allocate_unique</a:t>
                </a:r>
                <a:endParaRPr lang="en-US" dirty="0">
                  <a:solidFill>
                    <a:schemeClr val="tx1"/>
                  </a:solidFill>
                  <a:latin typeface="Consolas" panose="020B0609020204030204" pitchFamily="49" charset="0"/>
                </a:endParaRPr>
              </a:p>
              <a:p>
                <a:pPr marL="285750" indent="-285750">
                  <a:lnSpc>
                    <a:spcPct val="90000"/>
                  </a:lnSpc>
                  <a:buClr>
                    <a:srgbClr val="76B900"/>
                  </a:buClr>
                  <a:buFont typeface="Wingdings" panose="05000000000000000000" pitchFamily="2" charset="2"/>
                  <a:buChar char="Ø"/>
                </a:pPr>
                <a:r>
                  <a:rPr lang="en-US" dirty="0">
                    <a:solidFill>
                      <a:schemeClr val="tx1"/>
                    </a:solidFill>
                    <a:latin typeface="Consolas" panose="020B0609020204030204" pitchFamily="49" charset="0"/>
                  </a:rPr>
                  <a:t>...</a:t>
                </a:r>
              </a:p>
            </p:txBody>
          </p:sp>
          <p:pic>
            <p:nvPicPr>
              <p:cNvPr id="35" name="Graphic 34">
                <a:extLst>
                  <a:ext uri="{FF2B5EF4-FFF2-40B4-BE49-F238E27FC236}">
                    <a16:creationId xmlns:a16="http://schemas.microsoft.com/office/drawing/2014/main" id="{B86BB2E2-9AC3-F628-EEE0-8617E7EF7227}"/>
                  </a:ext>
                </a:extLst>
              </p:cNvPr>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5698421" y="2475172"/>
                <a:ext cx="914400" cy="914400"/>
              </a:xfrm>
              <a:prstGeom prst="rect">
                <a:avLst/>
              </a:prstGeom>
            </p:spPr>
          </p:pic>
        </p:grpSp>
      </p:grpSp>
    </p:spTree>
    <p:extLst>
      <p:ext uri="{BB962C8B-B14F-4D97-AF65-F5344CB8AC3E}">
        <p14:creationId xmlns:p14="http://schemas.microsoft.com/office/powerpoint/2010/main" val="299202024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DFC1956-763F-8441-F6AF-170DCB45E8AC}"/>
              </a:ext>
            </a:extLst>
          </p:cNvPr>
          <p:cNvSpPr>
            <a:spLocks noGrp="1"/>
          </p:cNvSpPr>
          <p:nvPr>
            <p:ph type="sldNum" sz="quarter" idx="11"/>
          </p:nvPr>
        </p:nvSpPr>
        <p:spPr/>
        <p:txBody>
          <a:bodyPr/>
          <a:lstStyle/>
          <a:p>
            <a:fld id="{27D56BB5-3061-446C-8933-086D56C9C75B}" type="slidenum">
              <a:rPr lang="en-US" smtClean="0"/>
              <a:t>37</a:t>
            </a:fld>
            <a:endParaRPr lang="en-US"/>
          </a:p>
        </p:txBody>
      </p:sp>
      <p:sp>
        <p:nvSpPr>
          <p:cNvPr id="4" name="Footer Placeholder 3">
            <a:extLst>
              <a:ext uri="{FF2B5EF4-FFF2-40B4-BE49-F238E27FC236}">
                <a16:creationId xmlns:a16="http://schemas.microsoft.com/office/drawing/2014/main" id="{191B014F-63DE-274C-D985-7E92AB6A1407}"/>
              </a:ext>
            </a:extLst>
          </p:cNvPr>
          <p:cNvSpPr>
            <a:spLocks noGrp="1"/>
          </p:cNvSpPr>
          <p:nvPr>
            <p:ph type="ftr" sz="quarter" idx="12"/>
          </p:nvPr>
        </p:nvSpPr>
        <p:spPr/>
        <p:txBody>
          <a:bodyPr/>
          <a:lstStyle/>
          <a:p>
            <a:r>
              <a:rPr lang="en-US"/>
              <a:t>Copyright (C) 2026 NVIDIA</a:t>
            </a:r>
            <a:endParaRPr lang="en-US" dirty="0"/>
          </a:p>
        </p:txBody>
      </p:sp>
      <p:sp>
        <p:nvSpPr>
          <p:cNvPr id="34" name="Content Placeholder 5">
            <a:extLst>
              <a:ext uri="{FF2B5EF4-FFF2-40B4-BE49-F238E27FC236}">
                <a16:creationId xmlns:a16="http://schemas.microsoft.com/office/drawing/2014/main" id="{AECAFCB2-8B3E-42A3-BDA3-0D27ED4200E9}"/>
              </a:ext>
            </a:extLst>
          </p:cNvPr>
          <p:cNvSpPr txBox="1">
            <a:spLocks/>
          </p:cNvSpPr>
          <p:nvPr/>
        </p:nvSpPr>
        <p:spPr>
          <a:xfrm>
            <a:off x="2082800" y="1104070"/>
            <a:ext cx="6803136" cy="1631216"/>
          </a:xfrm>
          <a:prstGeom prst="rect">
            <a:avLst/>
          </a:prstGeom>
        </p:spPr>
        <p:txBody>
          <a:bodyPr>
            <a:noAutofit/>
          </a:bodyPr>
          <a:lstStyle>
            <a:lvl1pPr marL="0" indent="0" algn="l" rtl="0" fontAlgn="base">
              <a:lnSpc>
                <a:spcPct val="100000"/>
              </a:lnSpc>
              <a:spcBef>
                <a:spcPts val="900"/>
              </a:spcBef>
              <a:spcAft>
                <a:spcPts val="900"/>
              </a:spcAft>
              <a:buClr>
                <a:schemeClr val="bg2"/>
              </a:buClr>
              <a:buSzPct val="100000"/>
              <a:buFontTx/>
              <a:buNone/>
              <a:defRPr sz="1800" b="0">
                <a:solidFill>
                  <a:schemeClr val="tx1"/>
                </a:solidFill>
                <a:latin typeface="Trebuchet MS" pitchFamily="34" charset="0"/>
                <a:ea typeface="+mn-ea"/>
                <a:cs typeface="+mn-cs"/>
              </a:defRPr>
            </a:lvl1pPr>
            <a:lvl2pPr marL="571500" indent="0" algn="l" rtl="0" fontAlgn="base">
              <a:lnSpc>
                <a:spcPct val="100000"/>
              </a:lnSpc>
              <a:spcBef>
                <a:spcPts val="900"/>
              </a:spcBef>
              <a:spcAft>
                <a:spcPts val="900"/>
              </a:spcAft>
              <a:buClr>
                <a:schemeClr val="bg2"/>
              </a:buClr>
              <a:buSzPct val="100000"/>
              <a:buFontTx/>
              <a:buNone/>
              <a:defRPr sz="1600" b="0">
                <a:solidFill>
                  <a:schemeClr val="tx1"/>
                </a:solidFill>
                <a:latin typeface="Trebuchet MS" pitchFamily="34" charset="0"/>
              </a:defRPr>
            </a:lvl2pPr>
            <a:lvl3pPr marL="1089025" indent="0" algn="l" rtl="0" fontAlgn="base">
              <a:lnSpc>
                <a:spcPct val="100000"/>
              </a:lnSpc>
              <a:spcBef>
                <a:spcPts val="900"/>
              </a:spcBef>
              <a:spcAft>
                <a:spcPts val="900"/>
              </a:spcAft>
              <a:buClr>
                <a:schemeClr val="bg2"/>
              </a:buClr>
              <a:buSzPct val="100000"/>
              <a:buFontTx/>
              <a:buNone/>
              <a:defRPr sz="1400" b="0">
                <a:solidFill>
                  <a:schemeClr val="tx1"/>
                </a:solidFill>
                <a:latin typeface="Trebuchet MS" pitchFamily="34" charset="0"/>
              </a:defRPr>
            </a:lvl3pPr>
            <a:lvl4pPr marL="1774825" indent="-228600" algn="l" rtl="0" fontAlgn="base">
              <a:spcBef>
                <a:spcPct val="20000"/>
              </a:spcBef>
              <a:spcAft>
                <a:spcPct val="0"/>
              </a:spcAft>
              <a:buChar char="–"/>
              <a:defRPr sz="2000">
                <a:solidFill>
                  <a:schemeClr val="bg1"/>
                </a:solidFill>
                <a:latin typeface="+mn-lt"/>
              </a:defRPr>
            </a:lvl4pPr>
            <a:lvl5pPr marL="2117725" indent="-228600" algn="l" rtl="0" fontAlgn="base">
              <a:spcBef>
                <a:spcPct val="20000"/>
              </a:spcBef>
              <a:spcAft>
                <a:spcPct val="0"/>
              </a:spcAft>
              <a:buChar char="»"/>
              <a:defRPr sz="2000">
                <a:solidFill>
                  <a:schemeClr val="bg1"/>
                </a:solidFill>
                <a:latin typeface="+mn-lt"/>
              </a:defRPr>
            </a:lvl5pPr>
            <a:lvl6pPr marL="2574925" indent="-228600" algn="l" rtl="0" eaLnBrk="1" fontAlgn="base" hangingPunct="1">
              <a:spcBef>
                <a:spcPct val="20000"/>
              </a:spcBef>
              <a:spcAft>
                <a:spcPct val="0"/>
              </a:spcAft>
              <a:buChar char="»"/>
              <a:defRPr sz="2000">
                <a:solidFill>
                  <a:schemeClr val="bg1"/>
                </a:solidFill>
                <a:latin typeface="+mn-lt"/>
              </a:defRPr>
            </a:lvl6pPr>
            <a:lvl7pPr marL="3032125" indent="-228600" algn="l" rtl="0" eaLnBrk="1" fontAlgn="base" hangingPunct="1">
              <a:spcBef>
                <a:spcPct val="20000"/>
              </a:spcBef>
              <a:spcAft>
                <a:spcPct val="0"/>
              </a:spcAft>
              <a:buChar char="»"/>
              <a:defRPr sz="2000">
                <a:solidFill>
                  <a:schemeClr val="bg1"/>
                </a:solidFill>
                <a:latin typeface="+mn-lt"/>
              </a:defRPr>
            </a:lvl7pPr>
            <a:lvl8pPr marL="3489325" indent="-228600" algn="l" rtl="0" eaLnBrk="1" fontAlgn="base" hangingPunct="1">
              <a:spcBef>
                <a:spcPct val="20000"/>
              </a:spcBef>
              <a:spcAft>
                <a:spcPct val="0"/>
              </a:spcAft>
              <a:buChar char="»"/>
              <a:defRPr sz="2000">
                <a:solidFill>
                  <a:schemeClr val="bg1"/>
                </a:solidFill>
                <a:latin typeface="+mn-lt"/>
              </a:defRPr>
            </a:lvl8pPr>
            <a:lvl9pPr marL="3946525" indent="-228600" algn="l" rtl="0" eaLnBrk="1" fontAlgn="base" hangingPunct="1">
              <a:spcBef>
                <a:spcPct val="20000"/>
              </a:spcBef>
              <a:spcAft>
                <a:spcPct val="0"/>
              </a:spcAft>
              <a:buChar char="»"/>
              <a:defRPr sz="2000">
                <a:solidFill>
                  <a:schemeClr val="bg1"/>
                </a:solidFill>
                <a:latin typeface="+mn-lt"/>
              </a:defRPr>
            </a:lvl9pPr>
          </a:lstStyle>
          <a:p>
            <a:pPr defTabSz="914400">
              <a:spcBef>
                <a:spcPts val="0"/>
              </a:spcBef>
              <a:spcAft>
                <a:spcPts val="0"/>
              </a:spcAft>
            </a:pPr>
            <a:r>
              <a:rPr lang="en-US" sz="2000" kern="0" dirty="0">
                <a:latin typeface="Consolas" panose="020B0609020204030204" pitchFamily="49" charset="0"/>
              </a:rPr>
              <a:t>thrust::</a:t>
            </a:r>
            <a:r>
              <a:rPr lang="en-US" sz="2000" kern="0" dirty="0" err="1">
                <a:latin typeface="Consolas" panose="020B0609020204030204" pitchFamily="49" charset="0"/>
              </a:rPr>
              <a:t>universal_vector</a:t>
            </a:r>
            <a:r>
              <a:rPr lang="en-US" sz="2000" kern="0" dirty="0">
                <a:latin typeface="Consolas" panose="020B0609020204030204" pitchFamily="49" charset="0"/>
              </a:rPr>
              <a:t> </a:t>
            </a:r>
            <a:r>
              <a:rPr lang="en-US" sz="2000" kern="0" dirty="0">
                <a:solidFill>
                  <a:srgbClr val="00B0F0"/>
                </a:solidFill>
                <a:latin typeface="Consolas" panose="020B0609020204030204" pitchFamily="49" charset="0"/>
              </a:rPr>
              <a:t>X</a:t>
            </a:r>
            <a:r>
              <a:rPr lang="en-US" sz="2000" kern="0" dirty="0">
                <a:latin typeface="Consolas" panose="020B0609020204030204" pitchFamily="49" charset="0"/>
              </a:rPr>
              <a:t>(</a:t>
            </a:r>
            <a:r>
              <a:rPr lang="en-US" sz="2000" kern="0" dirty="0">
                <a:solidFill>
                  <a:srgbClr val="00B050"/>
                </a:solidFill>
                <a:latin typeface="Consolas" panose="020B0609020204030204" pitchFamily="49" charset="0"/>
              </a:rPr>
              <a:t>N</a:t>
            </a:r>
            <a:r>
              <a:rPr lang="en-US" sz="2000" kern="0" dirty="0">
                <a:latin typeface="Consolas" panose="020B0609020204030204" pitchFamily="49" charset="0"/>
              </a:rPr>
              <a:t>);</a:t>
            </a:r>
          </a:p>
          <a:p>
            <a:pPr defTabSz="914400">
              <a:spcBef>
                <a:spcPts val="0"/>
              </a:spcBef>
              <a:spcAft>
                <a:spcPts val="0"/>
              </a:spcAft>
            </a:pPr>
            <a:endParaRPr lang="en-US" sz="2000" kern="0" dirty="0">
              <a:latin typeface="Consolas" panose="020B0609020204030204" pitchFamily="49" charset="0"/>
            </a:endParaRPr>
          </a:p>
          <a:p>
            <a:pPr defTabSz="914400">
              <a:spcBef>
                <a:spcPts val="0"/>
              </a:spcBef>
              <a:spcAft>
                <a:spcPts val="0"/>
              </a:spcAft>
            </a:pPr>
            <a:r>
              <a:rPr lang="en-US" sz="2000" kern="0" dirty="0">
                <a:latin typeface="Consolas" panose="020B0609020204030204" pitchFamily="49" charset="0"/>
              </a:rPr>
              <a:t>thrust::</a:t>
            </a:r>
            <a:r>
              <a:rPr lang="en-US" sz="2000" kern="0" dirty="0" err="1">
                <a:latin typeface="Consolas" panose="020B0609020204030204" pitchFamily="49" charset="0"/>
              </a:rPr>
              <a:t>for_each_n</a:t>
            </a:r>
            <a:r>
              <a:rPr lang="en-US" sz="2000" kern="0" dirty="0">
                <a:latin typeface="Consolas" panose="020B0609020204030204" pitchFamily="49" charset="0"/>
              </a:rPr>
              <a:t>(</a:t>
            </a:r>
          </a:p>
          <a:p>
            <a:pPr defTabSz="914400">
              <a:spcBef>
                <a:spcPts val="0"/>
              </a:spcBef>
              <a:spcAft>
                <a:spcPts val="0"/>
              </a:spcAft>
            </a:pPr>
            <a:r>
              <a:rPr lang="en-US" sz="2000" kern="0" dirty="0">
                <a:latin typeface="Consolas" panose="020B0609020204030204" pitchFamily="49" charset="0"/>
              </a:rPr>
              <a:t>  thrust::</a:t>
            </a:r>
            <a:r>
              <a:rPr lang="en-US" sz="2000" kern="0" dirty="0" err="1">
                <a:latin typeface="Consolas" panose="020B0609020204030204" pitchFamily="49" charset="0"/>
              </a:rPr>
              <a:t>cuda</a:t>
            </a:r>
            <a:r>
              <a:rPr lang="en-US" sz="2000" kern="0" dirty="0">
                <a:latin typeface="Consolas" panose="020B0609020204030204" pitchFamily="49" charset="0"/>
              </a:rPr>
              <a:t>::par, </a:t>
            </a:r>
            <a:r>
              <a:rPr lang="en-US" sz="2000" kern="0" dirty="0" err="1">
                <a:solidFill>
                  <a:srgbClr val="00B0F0"/>
                </a:solidFill>
                <a:latin typeface="Consolas" panose="020B0609020204030204" pitchFamily="49" charset="0"/>
              </a:rPr>
              <a:t>X.begin</a:t>
            </a:r>
            <a:r>
              <a:rPr lang="en-US" sz="2000" kern="0" dirty="0">
                <a:solidFill>
                  <a:srgbClr val="00B0F0"/>
                </a:solidFill>
                <a:latin typeface="Consolas" panose="020B0609020204030204" pitchFamily="49" charset="0"/>
              </a:rPr>
              <a:t>()</a:t>
            </a:r>
            <a:r>
              <a:rPr lang="en-US" sz="2000" kern="0" dirty="0">
                <a:latin typeface="Consolas" panose="020B0609020204030204" pitchFamily="49" charset="0"/>
              </a:rPr>
              <a:t>, </a:t>
            </a:r>
            <a:r>
              <a:rPr lang="en-US" sz="2000" kern="0" dirty="0">
                <a:solidFill>
                  <a:srgbClr val="00B050"/>
                </a:solidFill>
                <a:latin typeface="Consolas" panose="020B0609020204030204" pitchFamily="49" charset="0"/>
              </a:rPr>
              <a:t>N</a:t>
            </a:r>
            <a:r>
              <a:rPr lang="en-US" sz="2000" kern="0" dirty="0">
                <a:latin typeface="Consolas" panose="020B0609020204030204" pitchFamily="49" charset="0"/>
              </a:rPr>
              <a:t>,</a:t>
            </a:r>
          </a:p>
          <a:p>
            <a:pPr defTabSz="914400">
              <a:spcBef>
                <a:spcPts val="0"/>
              </a:spcBef>
              <a:spcAft>
                <a:spcPts val="0"/>
              </a:spcAft>
            </a:pPr>
            <a:r>
              <a:rPr lang="en-US" sz="2000" kern="0" dirty="0">
                <a:latin typeface="Consolas" panose="020B0609020204030204" pitchFamily="49" charset="0"/>
              </a:rPr>
              <a:t>  </a:t>
            </a:r>
            <a:r>
              <a:rPr lang="en-US" sz="2000" kern="0" dirty="0">
                <a:solidFill>
                  <a:srgbClr val="FFFF00"/>
                </a:solidFill>
                <a:latin typeface="Consolas" panose="020B0609020204030204" pitchFamily="49" charset="0"/>
              </a:rPr>
              <a:t>[…] __host__ __device__ (auto&amp; obj) { … }</a:t>
            </a:r>
            <a:r>
              <a:rPr lang="en-US" sz="2000" kern="0" dirty="0">
                <a:latin typeface="Consolas" panose="020B0609020204030204" pitchFamily="49" charset="0"/>
              </a:rPr>
              <a:t>); </a:t>
            </a:r>
          </a:p>
        </p:txBody>
      </p:sp>
      <p:grpSp>
        <p:nvGrpSpPr>
          <p:cNvPr id="57" name="!!Diagram">
            <a:extLst>
              <a:ext uri="{FF2B5EF4-FFF2-40B4-BE49-F238E27FC236}">
                <a16:creationId xmlns:a16="http://schemas.microsoft.com/office/drawing/2014/main" id="{9D0F3A36-EEAC-A0D9-E3CA-FEC914136102}"/>
              </a:ext>
            </a:extLst>
          </p:cNvPr>
          <p:cNvGrpSpPr/>
          <p:nvPr/>
        </p:nvGrpSpPr>
        <p:grpSpPr>
          <a:xfrm>
            <a:off x="2247160" y="3064006"/>
            <a:ext cx="4676710" cy="1206045"/>
            <a:chOff x="2247160" y="1523140"/>
            <a:chExt cx="4676710" cy="1206045"/>
          </a:xfrm>
        </p:grpSpPr>
        <p:grpSp>
          <p:nvGrpSpPr>
            <p:cNvPr id="58" name="Group 57">
              <a:extLst>
                <a:ext uri="{FF2B5EF4-FFF2-40B4-BE49-F238E27FC236}">
                  <a16:creationId xmlns:a16="http://schemas.microsoft.com/office/drawing/2014/main" id="{79CABFF5-22F6-1EB8-6CCC-207187A3C3E5}"/>
                </a:ext>
              </a:extLst>
            </p:cNvPr>
            <p:cNvGrpSpPr/>
            <p:nvPr/>
          </p:nvGrpSpPr>
          <p:grpSpPr>
            <a:xfrm>
              <a:off x="2247160" y="1523140"/>
              <a:ext cx="1628977" cy="1206045"/>
              <a:chOff x="2247160" y="1523140"/>
              <a:chExt cx="1628977" cy="1206045"/>
            </a:xfrm>
          </p:grpSpPr>
          <p:sp>
            <p:nvSpPr>
              <p:cNvPr id="78" name="TextBox 77">
                <a:extLst>
                  <a:ext uri="{FF2B5EF4-FFF2-40B4-BE49-F238E27FC236}">
                    <a16:creationId xmlns:a16="http://schemas.microsoft.com/office/drawing/2014/main" id="{16A3C399-6CCA-CEDB-69A0-32A820C1259D}"/>
                  </a:ext>
                </a:extLst>
              </p:cNvPr>
              <p:cNvSpPr txBox="1"/>
              <p:nvPr/>
            </p:nvSpPr>
            <p:spPr>
              <a:xfrm>
                <a:off x="2855468" y="1573040"/>
                <a:ext cx="747320" cy="3416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b="1" dirty="0">
                    <a:solidFill>
                      <a:schemeClr val="tx1"/>
                    </a:solidFill>
                    <a:latin typeface="Trebuchet MS" panose="020B0603020202020204" pitchFamily="34" charset="0"/>
                  </a:rPr>
                  <a:t>Input</a:t>
                </a:r>
              </a:p>
            </p:txBody>
          </p:sp>
          <p:sp>
            <p:nvSpPr>
              <p:cNvPr id="79" name="Left Brace 78">
                <a:extLst>
                  <a:ext uri="{FF2B5EF4-FFF2-40B4-BE49-F238E27FC236}">
                    <a16:creationId xmlns:a16="http://schemas.microsoft.com/office/drawing/2014/main" id="{DDA7E4F0-1B97-F8CD-778B-FC506BA2F9AD}"/>
                  </a:ext>
                </a:extLst>
              </p:cNvPr>
              <p:cNvSpPr/>
              <p:nvPr/>
            </p:nvSpPr>
            <p:spPr>
              <a:xfrm>
                <a:off x="3665825" y="1523140"/>
                <a:ext cx="210312" cy="441432"/>
              </a:xfrm>
              <a:prstGeom prst="lef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b="1"/>
              </a:p>
            </p:txBody>
          </p:sp>
          <p:sp>
            <p:nvSpPr>
              <p:cNvPr id="80" name="TextBox 79">
                <a:extLst>
                  <a:ext uri="{FF2B5EF4-FFF2-40B4-BE49-F238E27FC236}">
                    <a16:creationId xmlns:a16="http://schemas.microsoft.com/office/drawing/2014/main" id="{D7D5C5A9-69E6-B0AE-2BE2-25315A2DC595}"/>
                  </a:ext>
                </a:extLst>
              </p:cNvPr>
              <p:cNvSpPr txBox="1"/>
              <p:nvPr/>
            </p:nvSpPr>
            <p:spPr>
              <a:xfrm>
                <a:off x="2247160" y="2306910"/>
                <a:ext cx="1355628" cy="3416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b="1" dirty="0">
                    <a:solidFill>
                      <a:schemeClr val="tx1"/>
                    </a:solidFill>
                    <a:latin typeface="Trebuchet MS" panose="020B0603020202020204" pitchFamily="34" charset="0"/>
                  </a:rPr>
                  <a:t>Operations</a:t>
                </a:r>
              </a:p>
            </p:txBody>
          </p:sp>
          <p:sp>
            <p:nvSpPr>
              <p:cNvPr id="81" name="Left Brace 80">
                <a:extLst>
                  <a:ext uri="{FF2B5EF4-FFF2-40B4-BE49-F238E27FC236}">
                    <a16:creationId xmlns:a16="http://schemas.microsoft.com/office/drawing/2014/main" id="{006D606E-9AAC-E5C5-B03F-6CE7D888A0BE}"/>
                  </a:ext>
                </a:extLst>
              </p:cNvPr>
              <p:cNvSpPr/>
              <p:nvPr/>
            </p:nvSpPr>
            <p:spPr>
              <a:xfrm>
                <a:off x="3666524" y="2226267"/>
                <a:ext cx="208914" cy="502918"/>
              </a:xfrm>
              <a:prstGeom prst="lef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b="1"/>
              </a:p>
            </p:txBody>
          </p:sp>
        </p:grpSp>
        <p:grpSp>
          <p:nvGrpSpPr>
            <p:cNvPr id="59" name="Group 58">
              <a:extLst>
                <a:ext uri="{FF2B5EF4-FFF2-40B4-BE49-F238E27FC236}">
                  <a16:creationId xmlns:a16="http://schemas.microsoft.com/office/drawing/2014/main" id="{BD171975-0D72-1DB4-E086-3AB4DBD7522C}"/>
                </a:ext>
              </a:extLst>
            </p:cNvPr>
            <p:cNvGrpSpPr/>
            <p:nvPr/>
          </p:nvGrpSpPr>
          <p:grpSpPr>
            <a:xfrm>
              <a:off x="4048930" y="1523140"/>
              <a:ext cx="2874940" cy="1206045"/>
              <a:chOff x="4048930" y="1523140"/>
              <a:chExt cx="2874940" cy="1206045"/>
            </a:xfrm>
          </p:grpSpPr>
          <p:grpSp>
            <p:nvGrpSpPr>
              <p:cNvPr id="60" name="Group 59">
                <a:extLst>
                  <a:ext uri="{FF2B5EF4-FFF2-40B4-BE49-F238E27FC236}">
                    <a16:creationId xmlns:a16="http://schemas.microsoft.com/office/drawing/2014/main" id="{F0E04162-F95A-5725-84E4-2E47BF52E962}"/>
                  </a:ext>
                </a:extLst>
              </p:cNvPr>
              <p:cNvGrpSpPr/>
              <p:nvPr/>
            </p:nvGrpSpPr>
            <p:grpSpPr>
              <a:xfrm>
                <a:off x="4154086" y="2226265"/>
                <a:ext cx="2665076" cy="502920"/>
                <a:chOff x="4154086" y="2226265"/>
                <a:chExt cx="2665076" cy="502920"/>
              </a:xfrm>
            </p:grpSpPr>
            <p:grpSp>
              <p:nvGrpSpPr>
                <p:cNvPr id="66" name="Group 65">
                  <a:extLst>
                    <a:ext uri="{FF2B5EF4-FFF2-40B4-BE49-F238E27FC236}">
                      <a16:creationId xmlns:a16="http://schemas.microsoft.com/office/drawing/2014/main" id="{EF705506-2B31-F055-FDD3-334A66D161AE}"/>
                    </a:ext>
                  </a:extLst>
                </p:cNvPr>
                <p:cNvGrpSpPr/>
                <p:nvPr/>
              </p:nvGrpSpPr>
              <p:grpSpPr>
                <a:xfrm>
                  <a:off x="4874805" y="2226265"/>
                  <a:ext cx="502920" cy="502920"/>
                  <a:chOff x="2336800" y="4323081"/>
                  <a:chExt cx="548640" cy="596387"/>
                </a:xfrm>
              </p:grpSpPr>
              <p:sp>
                <p:nvSpPr>
                  <p:cNvPr id="76" name="Rectangle 75">
                    <a:extLst>
                      <a:ext uri="{FF2B5EF4-FFF2-40B4-BE49-F238E27FC236}">
                        <a16:creationId xmlns:a16="http://schemas.microsoft.com/office/drawing/2014/main" id="{1F522F90-6ED1-D0B9-F75C-1003DC45604F}"/>
                      </a:ext>
                    </a:extLst>
                  </p:cNvPr>
                  <p:cNvSpPr/>
                  <p:nvPr/>
                </p:nvSpPr>
                <p:spPr>
                  <a:xfrm>
                    <a:off x="2336800" y="4323081"/>
                    <a:ext cx="548640" cy="596387"/>
                  </a:xfrm>
                  <a:prstGeom prst="rect">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Consolas" panose="020B0609020204030204" pitchFamily="49" charset="0"/>
                    </a:endParaRPr>
                  </a:p>
                </p:txBody>
              </p:sp>
              <p:sp>
                <p:nvSpPr>
                  <p:cNvPr id="77" name="Oval 76">
                    <a:extLst>
                      <a:ext uri="{FF2B5EF4-FFF2-40B4-BE49-F238E27FC236}">
                        <a16:creationId xmlns:a16="http://schemas.microsoft.com/office/drawing/2014/main" id="{0B158BD3-B3CA-449A-14EF-991EF0B8D1C1}"/>
                      </a:ext>
                    </a:extLst>
                  </p:cNvPr>
                  <p:cNvSpPr/>
                  <p:nvPr/>
                </p:nvSpPr>
                <p:spPr>
                  <a:xfrm>
                    <a:off x="2416046" y="4401222"/>
                    <a:ext cx="390149" cy="41709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i="0" dirty="0">
                        <a:solidFill>
                          <a:srgbClr val="FFFF00"/>
                        </a:solidFill>
                        <a:effectLst/>
                        <a:latin typeface="Consolas" panose="020B0609020204030204" pitchFamily="49" charset="0"/>
                      </a:rPr>
                      <a:t>λ</a:t>
                    </a:r>
                    <a:endParaRPr lang="en-US" b="1" dirty="0">
                      <a:solidFill>
                        <a:srgbClr val="FF0000"/>
                      </a:solidFill>
                      <a:latin typeface="Consolas" panose="020B0609020204030204" pitchFamily="49" charset="0"/>
                    </a:endParaRPr>
                  </a:p>
                </p:txBody>
              </p:sp>
            </p:grpSp>
            <p:grpSp>
              <p:nvGrpSpPr>
                <p:cNvPr id="67" name="Group 66">
                  <a:extLst>
                    <a:ext uri="{FF2B5EF4-FFF2-40B4-BE49-F238E27FC236}">
                      <a16:creationId xmlns:a16="http://schemas.microsoft.com/office/drawing/2014/main" id="{2F3532EE-AF68-A0DC-F82F-0F29B7512961}"/>
                    </a:ext>
                  </a:extLst>
                </p:cNvPr>
                <p:cNvGrpSpPr/>
                <p:nvPr/>
              </p:nvGrpSpPr>
              <p:grpSpPr>
                <a:xfrm>
                  <a:off x="5595524" y="2226265"/>
                  <a:ext cx="502920" cy="502920"/>
                  <a:chOff x="2336800" y="4323081"/>
                  <a:chExt cx="548640" cy="596387"/>
                </a:xfrm>
              </p:grpSpPr>
              <p:sp>
                <p:nvSpPr>
                  <p:cNvPr id="74" name="Rectangle 73">
                    <a:extLst>
                      <a:ext uri="{FF2B5EF4-FFF2-40B4-BE49-F238E27FC236}">
                        <a16:creationId xmlns:a16="http://schemas.microsoft.com/office/drawing/2014/main" id="{6928E300-5AEA-5D55-3B6C-DFA9411E0D6C}"/>
                      </a:ext>
                    </a:extLst>
                  </p:cNvPr>
                  <p:cNvSpPr/>
                  <p:nvPr/>
                </p:nvSpPr>
                <p:spPr>
                  <a:xfrm>
                    <a:off x="2336800" y="4323081"/>
                    <a:ext cx="548640" cy="596387"/>
                  </a:xfrm>
                  <a:prstGeom prst="rect">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Consolas" panose="020B0609020204030204" pitchFamily="49" charset="0"/>
                    </a:endParaRPr>
                  </a:p>
                </p:txBody>
              </p:sp>
              <p:sp>
                <p:nvSpPr>
                  <p:cNvPr id="75" name="Oval 74">
                    <a:extLst>
                      <a:ext uri="{FF2B5EF4-FFF2-40B4-BE49-F238E27FC236}">
                        <a16:creationId xmlns:a16="http://schemas.microsoft.com/office/drawing/2014/main" id="{C09AFCCD-0926-CDFE-ED52-A7F13182CC75}"/>
                      </a:ext>
                    </a:extLst>
                  </p:cNvPr>
                  <p:cNvSpPr/>
                  <p:nvPr/>
                </p:nvSpPr>
                <p:spPr>
                  <a:xfrm>
                    <a:off x="2416046" y="4401222"/>
                    <a:ext cx="390149" cy="41709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i="0" dirty="0">
                        <a:solidFill>
                          <a:srgbClr val="FFFF00"/>
                        </a:solidFill>
                        <a:effectLst/>
                        <a:latin typeface="Consolas" panose="020B0609020204030204" pitchFamily="49" charset="0"/>
                      </a:rPr>
                      <a:t>λ</a:t>
                    </a:r>
                    <a:endParaRPr lang="en-US" b="1" dirty="0">
                      <a:solidFill>
                        <a:srgbClr val="FFFF00"/>
                      </a:solidFill>
                      <a:latin typeface="Consolas" panose="020B0609020204030204" pitchFamily="49" charset="0"/>
                    </a:endParaRPr>
                  </a:p>
                </p:txBody>
              </p:sp>
            </p:grpSp>
            <p:grpSp>
              <p:nvGrpSpPr>
                <p:cNvPr id="68" name="Group 67">
                  <a:extLst>
                    <a:ext uri="{FF2B5EF4-FFF2-40B4-BE49-F238E27FC236}">
                      <a16:creationId xmlns:a16="http://schemas.microsoft.com/office/drawing/2014/main" id="{5210D0FB-0910-3F9E-107E-5022941134B5}"/>
                    </a:ext>
                  </a:extLst>
                </p:cNvPr>
                <p:cNvGrpSpPr/>
                <p:nvPr/>
              </p:nvGrpSpPr>
              <p:grpSpPr>
                <a:xfrm>
                  <a:off x="6316242" y="2226265"/>
                  <a:ext cx="502920" cy="502920"/>
                  <a:chOff x="2336800" y="4323081"/>
                  <a:chExt cx="548640" cy="596387"/>
                </a:xfrm>
              </p:grpSpPr>
              <p:sp>
                <p:nvSpPr>
                  <p:cNvPr id="72" name="Rectangle 71">
                    <a:extLst>
                      <a:ext uri="{FF2B5EF4-FFF2-40B4-BE49-F238E27FC236}">
                        <a16:creationId xmlns:a16="http://schemas.microsoft.com/office/drawing/2014/main" id="{07F7DD91-31FC-7809-2C9E-1C304406FE05}"/>
                      </a:ext>
                    </a:extLst>
                  </p:cNvPr>
                  <p:cNvSpPr/>
                  <p:nvPr/>
                </p:nvSpPr>
                <p:spPr>
                  <a:xfrm>
                    <a:off x="2336800" y="4323081"/>
                    <a:ext cx="548640" cy="596387"/>
                  </a:xfrm>
                  <a:prstGeom prst="rect">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Consolas" panose="020B0609020204030204" pitchFamily="49" charset="0"/>
                    </a:endParaRPr>
                  </a:p>
                </p:txBody>
              </p:sp>
              <p:sp>
                <p:nvSpPr>
                  <p:cNvPr id="73" name="Oval 72">
                    <a:extLst>
                      <a:ext uri="{FF2B5EF4-FFF2-40B4-BE49-F238E27FC236}">
                        <a16:creationId xmlns:a16="http://schemas.microsoft.com/office/drawing/2014/main" id="{76E14562-2236-B295-E91B-03723CFBE54E}"/>
                      </a:ext>
                    </a:extLst>
                  </p:cNvPr>
                  <p:cNvSpPr/>
                  <p:nvPr/>
                </p:nvSpPr>
                <p:spPr>
                  <a:xfrm>
                    <a:off x="2416046" y="4401222"/>
                    <a:ext cx="390149" cy="41709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i="0" dirty="0">
                        <a:solidFill>
                          <a:srgbClr val="FFFF00"/>
                        </a:solidFill>
                        <a:effectLst/>
                        <a:latin typeface="Consolas" panose="020B0609020204030204" pitchFamily="49" charset="0"/>
                      </a:rPr>
                      <a:t>λ</a:t>
                    </a:r>
                    <a:endParaRPr lang="en-US" b="1" dirty="0">
                      <a:solidFill>
                        <a:srgbClr val="FF0000"/>
                      </a:solidFill>
                      <a:latin typeface="Consolas" panose="020B0609020204030204" pitchFamily="49" charset="0"/>
                    </a:endParaRPr>
                  </a:p>
                </p:txBody>
              </p:sp>
            </p:grpSp>
            <p:grpSp>
              <p:nvGrpSpPr>
                <p:cNvPr id="69" name="Group 68">
                  <a:extLst>
                    <a:ext uri="{FF2B5EF4-FFF2-40B4-BE49-F238E27FC236}">
                      <a16:creationId xmlns:a16="http://schemas.microsoft.com/office/drawing/2014/main" id="{8A08078A-E854-745B-593C-BA198E4CF7D3}"/>
                    </a:ext>
                  </a:extLst>
                </p:cNvPr>
                <p:cNvGrpSpPr/>
                <p:nvPr/>
              </p:nvGrpSpPr>
              <p:grpSpPr>
                <a:xfrm>
                  <a:off x="4154086" y="2226265"/>
                  <a:ext cx="502920" cy="502920"/>
                  <a:chOff x="2336800" y="4323081"/>
                  <a:chExt cx="548640" cy="596387"/>
                </a:xfrm>
              </p:grpSpPr>
              <p:sp>
                <p:nvSpPr>
                  <p:cNvPr id="70" name="Rectangle 69">
                    <a:extLst>
                      <a:ext uri="{FF2B5EF4-FFF2-40B4-BE49-F238E27FC236}">
                        <a16:creationId xmlns:a16="http://schemas.microsoft.com/office/drawing/2014/main" id="{7B214326-ED51-B803-9AA0-CB03F82E3182}"/>
                      </a:ext>
                    </a:extLst>
                  </p:cNvPr>
                  <p:cNvSpPr/>
                  <p:nvPr/>
                </p:nvSpPr>
                <p:spPr>
                  <a:xfrm>
                    <a:off x="2336800" y="4323081"/>
                    <a:ext cx="548640" cy="596387"/>
                  </a:xfrm>
                  <a:prstGeom prst="rect">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Consolas" panose="020B0609020204030204" pitchFamily="49" charset="0"/>
                    </a:endParaRPr>
                  </a:p>
                </p:txBody>
              </p:sp>
              <p:sp>
                <p:nvSpPr>
                  <p:cNvPr id="71" name="Oval 70">
                    <a:extLst>
                      <a:ext uri="{FF2B5EF4-FFF2-40B4-BE49-F238E27FC236}">
                        <a16:creationId xmlns:a16="http://schemas.microsoft.com/office/drawing/2014/main" id="{8DAA4338-31C1-2973-5D25-C85CC942CA58}"/>
                      </a:ext>
                    </a:extLst>
                  </p:cNvPr>
                  <p:cNvSpPr/>
                  <p:nvPr/>
                </p:nvSpPr>
                <p:spPr>
                  <a:xfrm>
                    <a:off x="2416046" y="4401222"/>
                    <a:ext cx="390149" cy="41709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i="0" dirty="0">
                        <a:solidFill>
                          <a:srgbClr val="FFFF00"/>
                        </a:solidFill>
                        <a:effectLst/>
                        <a:latin typeface="Consolas" panose="020B0609020204030204" pitchFamily="49" charset="0"/>
                      </a:rPr>
                      <a:t>λ</a:t>
                    </a:r>
                    <a:endParaRPr lang="en-US" b="1" dirty="0">
                      <a:solidFill>
                        <a:srgbClr val="FF0000"/>
                      </a:solidFill>
                      <a:latin typeface="Consolas" panose="020B0609020204030204" pitchFamily="49" charset="0"/>
                    </a:endParaRPr>
                  </a:p>
                </p:txBody>
              </p:sp>
            </p:grpSp>
          </p:grpSp>
          <p:grpSp>
            <p:nvGrpSpPr>
              <p:cNvPr id="61" name="Group 60">
                <a:extLst>
                  <a:ext uri="{FF2B5EF4-FFF2-40B4-BE49-F238E27FC236}">
                    <a16:creationId xmlns:a16="http://schemas.microsoft.com/office/drawing/2014/main" id="{1CD0E664-9F93-4418-2E8E-CA5DE06FA4D3}"/>
                  </a:ext>
                </a:extLst>
              </p:cNvPr>
              <p:cNvGrpSpPr/>
              <p:nvPr/>
            </p:nvGrpSpPr>
            <p:grpSpPr>
              <a:xfrm>
                <a:off x="4048930" y="1523140"/>
                <a:ext cx="2874940" cy="441432"/>
                <a:chOff x="4048930" y="1523140"/>
                <a:chExt cx="2874940" cy="441432"/>
              </a:xfrm>
            </p:grpSpPr>
            <p:sp>
              <p:nvSpPr>
                <p:cNvPr id="62" name="Rectangle 61">
                  <a:extLst>
                    <a:ext uri="{FF2B5EF4-FFF2-40B4-BE49-F238E27FC236}">
                      <a16:creationId xmlns:a16="http://schemas.microsoft.com/office/drawing/2014/main" id="{2957D8D2-D9C7-4EF4-82BE-7AF45383F8D3}"/>
                    </a:ext>
                  </a:extLst>
                </p:cNvPr>
                <p:cNvSpPr/>
                <p:nvPr/>
              </p:nvSpPr>
              <p:spPr>
                <a:xfrm>
                  <a:off x="4769798" y="1523140"/>
                  <a:ext cx="713232" cy="441432"/>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B0F0"/>
                      </a:solidFill>
                      <a:latin typeface="Consolas" panose="020B0609020204030204" pitchFamily="49" charset="0"/>
                    </a:rPr>
                    <a:t>X</a:t>
                  </a:r>
                  <a:r>
                    <a:rPr lang="en-US" b="1" dirty="0">
                      <a:solidFill>
                        <a:schemeClr val="tx1"/>
                      </a:solidFill>
                      <a:latin typeface="Consolas" panose="020B0609020204030204" pitchFamily="49" charset="0"/>
                    </a:rPr>
                    <a:t>[1]</a:t>
                  </a:r>
                </a:p>
              </p:txBody>
            </p:sp>
            <p:sp>
              <p:nvSpPr>
                <p:cNvPr id="63" name="Rectangle 62">
                  <a:extLst>
                    <a:ext uri="{FF2B5EF4-FFF2-40B4-BE49-F238E27FC236}">
                      <a16:creationId xmlns:a16="http://schemas.microsoft.com/office/drawing/2014/main" id="{219CD0FC-4EF3-9670-7C2A-B9438A2222C0}"/>
                    </a:ext>
                  </a:extLst>
                </p:cNvPr>
                <p:cNvSpPr/>
                <p:nvPr/>
              </p:nvSpPr>
              <p:spPr>
                <a:xfrm>
                  <a:off x="5490368" y="1523140"/>
                  <a:ext cx="713232" cy="441432"/>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B0F0"/>
                      </a:solidFill>
                      <a:latin typeface="Consolas" panose="020B0609020204030204" pitchFamily="49" charset="0"/>
                    </a:rPr>
                    <a:t>X</a:t>
                  </a:r>
                  <a:r>
                    <a:rPr lang="en-US" b="1" dirty="0">
                      <a:solidFill>
                        <a:schemeClr val="tx1"/>
                      </a:solidFill>
                      <a:latin typeface="Consolas" panose="020B0609020204030204" pitchFamily="49" charset="0"/>
                    </a:rPr>
                    <a:t>[2]</a:t>
                  </a:r>
                </a:p>
              </p:txBody>
            </p:sp>
            <p:sp>
              <p:nvSpPr>
                <p:cNvPr id="64" name="Rectangle 63">
                  <a:extLst>
                    <a:ext uri="{FF2B5EF4-FFF2-40B4-BE49-F238E27FC236}">
                      <a16:creationId xmlns:a16="http://schemas.microsoft.com/office/drawing/2014/main" id="{EA3ACEDB-1AC7-1997-9C56-F9E6F3217D7B}"/>
                    </a:ext>
                  </a:extLst>
                </p:cNvPr>
                <p:cNvSpPr/>
                <p:nvPr/>
              </p:nvSpPr>
              <p:spPr>
                <a:xfrm>
                  <a:off x="6211535" y="1523140"/>
                  <a:ext cx="712335" cy="441432"/>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B0F0"/>
                      </a:solidFill>
                      <a:latin typeface="Consolas" panose="020B0609020204030204" pitchFamily="49" charset="0"/>
                    </a:rPr>
                    <a:t>…</a:t>
                  </a:r>
                  <a:endParaRPr lang="en-US" b="1" dirty="0">
                    <a:solidFill>
                      <a:schemeClr val="tx1"/>
                    </a:solidFill>
                    <a:latin typeface="Consolas" panose="020B0609020204030204" pitchFamily="49" charset="0"/>
                  </a:endParaRPr>
                </a:p>
              </p:txBody>
            </p:sp>
            <p:sp>
              <p:nvSpPr>
                <p:cNvPr id="65" name="Rectangle 64">
                  <a:extLst>
                    <a:ext uri="{FF2B5EF4-FFF2-40B4-BE49-F238E27FC236}">
                      <a16:creationId xmlns:a16="http://schemas.microsoft.com/office/drawing/2014/main" id="{B0EE0DC7-D0C6-B250-53D3-107C4521DD6C}"/>
                    </a:ext>
                  </a:extLst>
                </p:cNvPr>
                <p:cNvSpPr/>
                <p:nvPr/>
              </p:nvSpPr>
              <p:spPr>
                <a:xfrm>
                  <a:off x="4048930" y="1523140"/>
                  <a:ext cx="713232" cy="441432"/>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B0F0"/>
                      </a:solidFill>
                      <a:latin typeface="Consolas" panose="020B0609020204030204" pitchFamily="49" charset="0"/>
                    </a:rPr>
                    <a:t>X</a:t>
                  </a:r>
                  <a:r>
                    <a:rPr lang="en-US" b="1" dirty="0">
                      <a:solidFill>
                        <a:schemeClr val="tx1"/>
                      </a:solidFill>
                      <a:latin typeface="Consolas" panose="020B0609020204030204" pitchFamily="49" charset="0"/>
                    </a:rPr>
                    <a:t>[0]</a:t>
                  </a:r>
                </a:p>
              </p:txBody>
            </p:sp>
          </p:grpSp>
        </p:grpSp>
      </p:grpSp>
    </p:spTree>
    <p:extLst>
      <p:ext uri="{BB962C8B-B14F-4D97-AF65-F5344CB8AC3E}">
        <p14:creationId xmlns:p14="http://schemas.microsoft.com/office/powerpoint/2010/main" val="27125136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12BB1D-FBAF-1A7F-57B5-81D23D7321EA}"/>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601FF61-C13D-3889-86DD-F4FECC167B59}"/>
              </a:ext>
            </a:extLst>
          </p:cNvPr>
          <p:cNvSpPr>
            <a:spLocks noGrp="1"/>
          </p:cNvSpPr>
          <p:nvPr>
            <p:ph type="sldNum" sz="quarter" idx="11"/>
          </p:nvPr>
        </p:nvSpPr>
        <p:spPr/>
        <p:txBody>
          <a:bodyPr/>
          <a:lstStyle/>
          <a:p>
            <a:fld id="{27D56BB5-3061-446C-8933-086D56C9C75B}" type="slidenum">
              <a:rPr lang="en-US" smtClean="0"/>
              <a:t>38</a:t>
            </a:fld>
            <a:endParaRPr lang="en-US"/>
          </a:p>
        </p:txBody>
      </p:sp>
      <p:sp>
        <p:nvSpPr>
          <p:cNvPr id="4" name="Footer Placeholder 3">
            <a:extLst>
              <a:ext uri="{FF2B5EF4-FFF2-40B4-BE49-F238E27FC236}">
                <a16:creationId xmlns:a16="http://schemas.microsoft.com/office/drawing/2014/main" id="{7E49A223-69BA-164B-A835-C05989EA1F85}"/>
              </a:ext>
            </a:extLst>
          </p:cNvPr>
          <p:cNvSpPr>
            <a:spLocks noGrp="1"/>
          </p:cNvSpPr>
          <p:nvPr>
            <p:ph type="ftr" sz="quarter" idx="12"/>
          </p:nvPr>
        </p:nvSpPr>
        <p:spPr/>
        <p:txBody>
          <a:bodyPr/>
          <a:lstStyle/>
          <a:p>
            <a:r>
              <a:rPr lang="en-US"/>
              <a:t>Copyright (C) 2026 NVIDIA</a:t>
            </a:r>
            <a:endParaRPr lang="en-US" dirty="0"/>
          </a:p>
        </p:txBody>
      </p:sp>
      <p:grpSp>
        <p:nvGrpSpPr>
          <p:cNvPr id="157" name="!!Diagram">
            <a:extLst>
              <a:ext uri="{FF2B5EF4-FFF2-40B4-BE49-F238E27FC236}">
                <a16:creationId xmlns:a16="http://schemas.microsoft.com/office/drawing/2014/main" id="{7BCE6A7C-F38E-FFF8-77BC-2BFBBB34A831}"/>
              </a:ext>
            </a:extLst>
          </p:cNvPr>
          <p:cNvGrpSpPr/>
          <p:nvPr/>
        </p:nvGrpSpPr>
        <p:grpSpPr>
          <a:xfrm>
            <a:off x="2247160" y="3064006"/>
            <a:ext cx="4676710" cy="1206045"/>
            <a:chOff x="2247160" y="1523140"/>
            <a:chExt cx="4676710" cy="1206045"/>
          </a:xfrm>
        </p:grpSpPr>
        <p:grpSp>
          <p:nvGrpSpPr>
            <p:cNvPr id="153" name="Group 152">
              <a:extLst>
                <a:ext uri="{FF2B5EF4-FFF2-40B4-BE49-F238E27FC236}">
                  <a16:creationId xmlns:a16="http://schemas.microsoft.com/office/drawing/2014/main" id="{99E94DE9-4A6E-A976-3FFB-C226C916345A}"/>
                </a:ext>
              </a:extLst>
            </p:cNvPr>
            <p:cNvGrpSpPr/>
            <p:nvPr/>
          </p:nvGrpSpPr>
          <p:grpSpPr>
            <a:xfrm>
              <a:off x="2247160" y="1523140"/>
              <a:ext cx="1628977" cy="1206045"/>
              <a:chOff x="2247160" y="1523140"/>
              <a:chExt cx="1628977" cy="1206045"/>
            </a:xfrm>
          </p:grpSpPr>
          <p:sp>
            <p:nvSpPr>
              <p:cNvPr id="134" name="TextBox 133">
                <a:extLst>
                  <a:ext uri="{FF2B5EF4-FFF2-40B4-BE49-F238E27FC236}">
                    <a16:creationId xmlns:a16="http://schemas.microsoft.com/office/drawing/2014/main" id="{79B7A5D7-8D39-6ACA-0F48-02C2C865F6EE}"/>
                  </a:ext>
                </a:extLst>
              </p:cNvPr>
              <p:cNvSpPr txBox="1"/>
              <p:nvPr/>
            </p:nvSpPr>
            <p:spPr>
              <a:xfrm>
                <a:off x="2855468" y="1573040"/>
                <a:ext cx="747320" cy="3416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b="1" dirty="0">
                    <a:solidFill>
                      <a:schemeClr val="tx1"/>
                    </a:solidFill>
                    <a:latin typeface="Trebuchet MS" panose="020B0603020202020204" pitchFamily="34" charset="0"/>
                  </a:rPr>
                  <a:t>Input</a:t>
                </a:r>
              </a:p>
            </p:txBody>
          </p:sp>
          <p:sp>
            <p:nvSpPr>
              <p:cNvPr id="135" name="Left Brace 134">
                <a:extLst>
                  <a:ext uri="{FF2B5EF4-FFF2-40B4-BE49-F238E27FC236}">
                    <a16:creationId xmlns:a16="http://schemas.microsoft.com/office/drawing/2014/main" id="{DD6E79A0-97B1-E2D8-F848-4021DD7C8693}"/>
                  </a:ext>
                </a:extLst>
              </p:cNvPr>
              <p:cNvSpPr/>
              <p:nvPr/>
            </p:nvSpPr>
            <p:spPr>
              <a:xfrm>
                <a:off x="3665825" y="1523140"/>
                <a:ext cx="210312" cy="441432"/>
              </a:xfrm>
              <a:prstGeom prst="lef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b="1"/>
              </a:p>
            </p:txBody>
          </p:sp>
          <p:sp>
            <p:nvSpPr>
              <p:cNvPr id="132" name="TextBox 131">
                <a:extLst>
                  <a:ext uri="{FF2B5EF4-FFF2-40B4-BE49-F238E27FC236}">
                    <a16:creationId xmlns:a16="http://schemas.microsoft.com/office/drawing/2014/main" id="{55398E94-AEA2-8FB4-19D8-D3E959B3DE7E}"/>
                  </a:ext>
                </a:extLst>
              </p:cNvPr>
              <p:cNvSpPr txBox="1"/>
              <p:nvPr/>
            </p:nvSpPr>
            <p:spPr>
              <a:xfrm>
                <a:off x="2247160" y="2306910"/>
                <a:ext cx="1355628" cy="3416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b="1" dirty="0">
                    <a:solidFill>
                      <a:schemeClr val="tx1"/>
                    </a:solidFill>
                    <a:latin typeface="Trebuchet MS" panose="020B0603020202020204" pitchFamily="34" charset="0"/>
                  </a:rPr>
                  <a:t>Operations</a:t>
                </a:r>
              </a:p>
            </p:txBody>
          </p:sp>
          <p:sp>
            <p:nvSpPr>
              <p:cNvPr id="133" name="Left Brace 132">
                <a:extLst>
                  <a:ext uri="{FF2B5EF4-FFF2-40B4-BE49-F238E27FC236}">
                    <a16:creationId xmlns:a16="http://schemas.microsoft.com/office/drawing/2014/main" id="{14505CD6-022D-1086-FCDD-CE0252D1A258}"/>
                  </a:ext>
                </a:extLst>
              </p:cNvPr>
              <p:cNvSpPr/>
              <p:nvPr/>
            </p:nvSpPr>
            <p:spPr>
              <a:xfrm>
                <a:off x="3666524" y="2226267"/>
                <a:ext cx="208914" cy="502918"/>
              </a:xfrm>
              <a:prstGeom prst="lef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b="1"/>
              </a:p>
            </p:txBody>
          </p:sp>
        </p:grpSp>
        <p:grpSp>
          <p:nvGrpSpPr>
            <p:cNvPr id="156" name="Group 155">
              <a:extLst>
                <a:ext uri="{FF2B5EF4-FFF2-40B4-BE49-F238E27FC236}">
                  <a16:creationId xmlns:a16="http://schemas.microsoft.com/office/drawing/2014/main" id="{CF74AB8D-F6C1-5CCE-6402-4A0FFFF8D25C}"/>
                </a:ext>
              </a:extLst>
            </p:cNvPr>
            <p:cNvGrpSpPr/>
            <p:nvPr/>
          </p:nvGrpSpPr>
          <p:grpSpPr>
            <a:xfrm>
              <a:off x="4048930" y="1523140"/>
              <a:ext cx="2874940" cy="1206045"/>
              <a:chOff x="4048930" y="1523140"/>
              <a:chExt cx="2874940" cy="1206045"/>
            </a:xfrm>
          </p:grpSpPr>
          <p:grpSp>
            <p:nvGrpSpPr>
              <p:cNvPr id="151" name="Group 150">
                <a:extLst>
                  <a:ext uri="{FF2B5EF4-FFF2-40B4-BE49-F238E27FC236}">
                    <a16:creationId xmlns:a16="http://schemas.microsoft.com/office/drawing/2014/main" id="{0077BF42-9AFE-CC42-BAFD-F903AE28664E}"/>
                  </a:ext>
                </a:extLst>
              </p:cNvPr>
              <p:cNvGrpSpPr/>
              <p:nvPr/>
            </p:nvGrpSpPr>
            <p:grpSpPr>
              <a:xfrm>
                <a:off x="4154086" y="2226265"/>
                <a:ext cx="2665076" cy="502920"/>
                <a:chOff x="4154086" y="2226265"/>
                <a:chExt cx="2665076" cy="502920"/>
              </a:xfrm>
            </p:grpSpPr>
            <p:grpSp>
              <p:nvGrpSpPr>
                <p:cNvPr id="136" name="Group 135">
                  <a:extLst>
                    <a:ext uri="{FF2B5EF4-FFF2-40B4-BE49-F238E27FC236}">
                      <a16:creationId xmlns:a16="http://schemas.microsoft.com/office/drawing/2014/main" id="{2EBAEF0E-EE47-23A3-D8A4-9289A04094CA}"/>
                    </a:ext>
                  </a:extLst>
                </p:cNvPr>
                <p:cNvGrpSpPr/>
                <p:nvPr/>
              </p:nvGrpSpPr>
              <p:grpSpPr>
                <a:xfrm>
                  <a:off x="4874805" y="2226265"/>
                  <a:ext cx="502920" cy="502920"/>
                  <a:chOff x="2336800" y="4323081"/>
                  <a:chExt cx="548640" cy="596387"/>
                </a:xfrm>
              </p:grpSpPr>
              <p:sp>
                <p:nvSpPr>
                  <p:cNvPr id="146" name="Rectangle 145">
                    <a:extLst>
                      <a:ext uri="{FF2B5EF4-FFF2-40B4-BE49-F238E27FC236}">
                        <a16:creationId xmlns:a16="http://schemas.microsoft.com/office/drawing/2014/main" id="{A8B9C4BB-7FF0-7A3A-D71B-81891F81DC83}"/>
                      </a:ext>
                    </a:extLst>
                  </p:cNvPr>
                  <p:cNvSpPr/>
                  <p:nvPr/>
                </p:nvSpPr>
                <p:spPr>
                  <a:xfrm>
                    <a:off x="2336800" y="4323081"/>
                    <a:ext cx="548640" cy="596387"/>
                  </a:xfrm>
                  <a:prstGeom prst="rect">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Consolas" panose="020B0609020204030204" pitchFamily="49" charset="0"/>
                    </a:endParaRPr>
                  </a:p>
                </p:txBody>
              </p:sp>
              <p:sp>
                <p:nvSpPr>
                  <p:cNvPr id="147" name="Oval 146">
                    <a:extLst>
                      <a:ext uri="{FF2B5EF4-FFF2-40B4-BE49-F238E27FC236}">
                        <a16:creationId xmlns:a16="http://schemas.microsoft.com/office/drawing/2014/main" id="{35E46FAA-707F-C296-90A1-A09F7EC12FAB}"/>
                      </a:ext>
                    </a:extLst>
                  </p:cNvPr>
                  <p:cNvSpPr/>
                  <p:nvPr/>
                </p:nvSpPr>
                <p:spPr>
                  <a:xfrm>
                    <a:off x="2416046" y="4401222"/>
                    <a:ext cx="390149" cy="41709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i="0" dirty="0">
                        <a:solidFill>
                          <a:srgbClr val="FFFF00"/>
                        </a:solidFill>
                        <a:effectLst/>
                        <a:latin typeface="Consolas" panose="020B0609020204030204" pitchFamily="49" charset="0"/>
                      </a:rPr>
                      <a:t>λ</a:t>
                    </a:r>
                    <a:endParaRPr lang="en-US" b="1" dirty="0">
                      <a:solidFill>
                        <a:srgbClr val="FF0000"/>
                      </a:solidFill>
                      <a:latin typeface="Consolas" panose="020B0609020204030204" pitchFamily="49" charset="0"/>
                    </a:endParaRPr>
                  </a:p>
                </p:txBody>
              </p:sp>
            </p:grpSp>
            <p:grpSp>
              <p:nvGrpSpPr>
                <p:cNvPr id="137" name="Group 136">
                  <a:extLst>
                    <a:ext uri="{FF2B5EF4-FFF2-40B4-BE49-F238E27FC236}">
                      <a16:creationId xmlns:a16="http://schemas.microsoft.com/office/drawing/2014/main" id="{23B0E3AE-AB21-DE82-65DD-19B66AEF6D5B}"/>
                    </a:ext>
                  </a:extLst>
                </p:cNvPr>
                <p:cNvGrpSpPr/>
                <p:nvPr/>
              </p:nvGrpSpPr>
              <p:grpSpPr>
                <a:xfrm>
                  <a:off x="5595524" y="2226265"/>
                  <a:ext cx="502920" cy="502920"/>
                  <a:chOff x="2336800" y="4323081"/>
                  <a:chExt cx="548640" cy="596387"/>
                </a:xfrm>
              </p:grpSpPr>
              <p:sp>
                <p:nvSpPr>
                  <p:cNvPr id="144" name="Rectangle 143">
                    <a:extLst>
                      <a:ext uri="{FF2B5EF4-FFF2-40B4-BE49-F238E27FC236}">
                        <a16:creationId xmlns:a16="http://schemas.microsoft.com/office/drawing/2014/main" id="{CE2D66F4-67C7-5D7E-2AF0-052D164D5B53}"/>
                      </a:ext>
                    </a:extLst>
                  </p:cNvPr>
                  <p:cNvSpPr/>
                  <p:nvPr/>
                </p:nvSpPr>
                <p:spPr>
                  <a:xfrm>
                    <a:off x="2336800" y="4323081"/>
                    <a:ext cx="548640" cy="596387"/>
                  </a:xfrm>
                  <a:prstGeom prst="rect">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Consolas" panose="020B0609020204030204" pitchFamily="49" charset="0"/>
                    </a:endParaRPr>
                  </a:p>
                </p:txBody>
              </p:sp>
              <p:sp>
                <p:nvSpPr>
                  <p:cNvPr id="145" name="Oval 144">
                    <a:extLst>
                      <a:ext uri="{FF2B5EF4-FFF2-40B4-BE49-F238E27FC236}">
                        <a16:creationId xmlns:a16="http://schemas.microsoft.com/office/drawing/2014/main" id="{26D5FDF4-D4F5-2E22-51BC-DBC41BCFFA73}"/>
                      </a:ext>
                    </a:extLst>
                  </p:cNvPr>
                  <p:cNvSpPr/>
                  <p:nvPr/>
                </p:nvSpPr>
                <p:spPr>
                  <a:xfrm>
                    <a:off x="2416046" y="4401222"/>
                    <a:ext cx="390149" cy="41709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i="0" dirty="0">
                        <a:solidFill>
                          <a:srgbClr val="FFFF00"/>
                        </a:solidFill>
                        <a:effectLst/>
                        <a:latin typeface="Consolas" panose="020B0609020204030204" pitchFamily="49" charset="0"/>
                      </a:rPr>
                      <a:t>λ</a:t>
                    </a:r>
                    <a:endParaRPr lang="en-US" b="1" dirty="0">
                      <a:solidFill>
                        <a:srgbClr val="FFFF00"/>
                      </a:solidFill>
                      <a:latin typeface="Consolas" panose="020B0609020204030204" pitchFamily="49" charset="0"/>
                    </a:endParaRPr>
                  </a:p>
                </p:txBody>
              </p:sp>
            </p:grpSp>
            <p:grpSp>
              <p:nvGrpSpPr>
                <p:cNvPr id="138" name="Group 137">
                  <a:extLst>
                    <a:ext uri="{FF2B5EF4-FFF2-40B4-BE49-F238E27FC236}">
                      <a16:creationId xmlns:a16="http://schemas.microsoft.com/office/drawing/2014/main" id="{A9BB749C-A022-C457-80BB-DC16BB6F63BC}"/>
                    </a:ext>
                  </a:extLst>
                </p:cNvPr>
                <p:cNvGrpSpPr/>
                <p:nvPr/>
              </p:nvGrpSpPr>
              <p:grpSpPr>
                <a:xfrm>
                  <a:off x="6316242" y="2226265"/>
                  <a:ext cx="502920" cy="502920"/>
                  <a:chOff x="2336800" y="4323081"/>
                  <a:chExt cx="548640" cy="596387"/>
                </a:xfrm>
              </p:grpSpPr>
              <p:sp>
                <p:nvSpPr>
                  <p:cNvPr id="142" name="Rectangle 141">
                    <a:extLst>
                      <a:ext uri="{FF2B5EF4-FFF2-40B4-BE49-F238E27FC236}">
                        <a16:creationId xmlns:a16="http://schemas.microsoft.com/office/drawing/2014/main" id="{F3AD35E4-5AE2-88F3-0E1B-B48DB0685760}"/>
                      </a:ext>
                    </a:extLst>
                  </p:cNvPr>
                  <p:cNvSpPr/>
                  <p:nvPr/>
                </p:nvSpPr>
                <p:spPr>
                  <a:xfrm>
                    <a:off x="2336800" y="4323081"/>
                    <a:ext cx="548640" cy="596387"/>
                  </a:xfrm>
                  <a:prstGeom prst="rect">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Consolas" panose="020B0609020204030204" pitchFamily="49" charset="0"/>
                    </a:endParaRPr>
                  </a:p>
                </p:txBody>
              </p:sp>
              <p:sp>
                <p:nvSpPr>
                  <p:cNvPr id="143" name="Oval 142">
                    <a:extLst>
                      <a:ext uri="{FF2B5EF4-FFF2-40B4-BE49-F238E27FC236}">
                        <a16:creationId xmlns:a16="http://schemas.microsoft.com/office/drawing/2014/main" id="{FA7D3C7D-5C5C-E235-300A-49B82BF45789}"/>
                      </a:ext>
                    </a:extLst>
                  </p:cNvPr>
                  <p:cNvSpPr/>
                  <p:nvPr/>
                </p:nvSpPr>
                <p:spPr>
                  <a:xfrm>
                    <a:off x="2416046" y="4401222"/>
                    <a:ext cx="390149" cy="41709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i="0" dirty="0">
                        <a:solidFill>
                          <a:srgbClr val="FFFF00"/>
                        </a:solidFill>
                        <a:effectLst/>
                        <a:latin typeface="Consolas" panose="020B0609020204030204" pitchFamily="49" charset="0"/>
                      </a:rPr>
                      <a:t>λ</a:t>
                    </a:r>
                    <a:endParaRPr lang="en-US" b="1" dirty="0">
                      <a:solidFill>
                        <a:srgbClr val="FF0000"/>
                      </a:solidFill>
                      <a:latin typeface="Consolas" panose="020B0609020204030204" pitchFamily="49" charset="0"/>
                    </a:endParaRPr>
                  </a:p>
                </p:txBody>
              </p:sp>
            </p:grpSp>
            <p:grpSp>
              <p:nvGrpSpPr>
                <p:cNvPr id="139" name="Group 138">
                  <a:extLst>
                    <a:ext uri="{FF2B5EF4-FFF2-40B4-BE49-F238E27FC236}">
                      <a16:creationId xmlns:a16="http://schemas.microsoft.com/office/drawing/2014/main" id="{95CCAC83-40B8-6073-CC6D-D0E615A8BF95}"/>
                    </a:ext>
                  </a:extLst>
                </p:cNvPr>
                <p:cNvGrpSpPr/>
                <p:nvPr/>
              </p:nvGrpSpPr>
              <p:grpSpPr>
                <a:xfrm>
                  <a:off x="4154086" y="2226265"/>
                  <a:ext cx="502920" cy="502920"/>
                  <a:chOff x="2336800" y="4323081"/>
                  <a:chExt cx="548640" cy="596387"/>
                </a:xfrm>
              </p:grpSpPr>
              <p:sp>
                <p:nvSpPr>
                  <p:cNvPr id="140" name="Rectangle 139">
                    <a:extLst>
                      <a:ext uri="{FF2B5EF4-FFF2-40B4-BE49-F238E27FC236}">
                        <a16:creationId xmlns:a16="http://schemas.microsoft.com/office/drawing/2014/main" id="{CA2825E6-6682-6EC4-E447-C75CEDF8C3F2}"/>
                      </a:ext>
                    </a:extLst>
                  </p:cNvPr>
                  <p:cNvSpPr/>
                  <p:nvPr/>
                </p:nvSpPr>
                <p:spPr>
                  <a:xfrm>
                    <a:off x="2336800" y="4323081"/>
                    <a:ext cx="548640" cy="596387"/>
                  </a:xfrm>
                  <a:prstGeom prst="rect">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Consolas" panose="020B0609020204030204" pitchFamily="49" charset="0"/>
                    </a:endParaRPr>
                  </a:p>
                </p:txBody>
              </p:sp>
              <p:sp>
                <p:nvSpPr>
                  <p:cNvPr id="141" name="Oval 140">
                    <a:extLst>
                      <a:ext uri="{FF2B5EF4-FFF2-40B4-BE49-F238E27FC236}">
                        <a16:creationId xmlns:a16="http://schemas.microsoft.com/office/drawing/2014/main" id="{F31C7CDB-73E1-A7D6-DB80-2B804EC52E9D}"/>
                      </a:ext>
                    </a:extLst>
                  </p:cNvPr>
                  <p:cNvSpPr/>
                  <p:nvPr/>
                </p:nvSpPr>
                <p:spPr>
                  <a:xfrm>
                    <a:off x="2416046" y="4401222"/>
                    <a:ext cx="390149" cy="41709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i="0" dirty="0">
                        <a:solidFill>
                          <a:srgbClr val="FFFF00"/>
                        </a:solidFill>
                        <a:effectLst/>
                        <a:latin typeface="Consolas" panose="020B0609020204030204" pitchFamily="49" charset="0"/>
                      </a:rPr>
                      <a:t>λ</a:t>
                    </a:r>
                    <a:endParaRPr lang="en-US" b="1" dirty="0">
                      <a:solidFill>
                        <a:srgbClr val="FF0000"/>
                      </a:solidFill>
                      <a:latin typeface="Consolas" panose="020B0609020204030204" pitchFamily="49" charset="0"/>
                    </a:endParaRPr>
                  </a:p>
                </p:txBody>
              </p:sp>
            </p:grpSp>
          </p:grpSp>
          <p:grpSp>
            <p:nvGrpSpPr>
              <p:cNvPr id="152" name="Group 151">
                <a:extLst>
                  <a:ext uri="{FF2B5EF4-FFF2-40B4-BE49-F238E27FC236}">
                    <a16:creationId xmlns:a16="http://schemas.microsoft.com/office/drawing/2014/main" id="{4AF89BCF-ED5A-E5AD-A343-A5B949FA398B}"/>
                  </a:ext>
                </a:extLst>
              </p:cNvPr>
              <p:cNvGrpSpPr/>
              <p:nvPr/>
            </p:nvGrpSpPr>
            <p:grpSpPr>
              <a:xfrm>
                <a:off x="4048930" y="1523140"/>
                <a:ext cx="2874940" cy="441432"/>
                <a:chOff x="4048930" y="1523140"/>
                <a:chExt cx="2874940" cy="441432"/>
              </a:xfrm>
            </p:grpSpPr>
            <p:sp>
              <p:nvSpPr>
                <p:cNvPr id="128" name="Rectangle 127">
                  <a:extLst>
                    <a:ext uri="{FF2B5EF4-FFF2-40B4-BE49-F238E27FC236}">
                      <a16:creationId xmlns:a16="http://schemas.microsoft.com/office/drawing/2014/main" id="{478FB910-C396-B24A-0D42-99F5CC173243}"/>
                    </a:ext>
                  </a:extLst>
                </p:cNvPr>
                <p:cNvSpPr/>
                <p:nvPr/>
              </p:nvSpPr>
              <p:spPr>
                <a:xfrm>
                  <a:off x="4769798" y="1523140"/>
                  <a:ext cx="713232" cy="441432"/>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92D050"/>
                      </a:solidFill>
                      <a:latin typeface="Consolas" panose="020B0609020204030204" pitchFamily="49" charset="0"/>
                    </a:rPr>
                    <a:t>1</a:t>
                  </a:r>
                </a:p>
              </p:txBody>
            </p:sp>
            <p:sp>
              <p:nvSpPr>
                <p:cNvPr id="129" name="Rectangle 128">
                  <a:extLst>
                    <a:ext uri="{FF2B5EF4-FFF2-40B4-BE49-F238E27FC236}">
                      <a16:creationId xmlns:a16="http://schemas.microsoft.com/office/drawing/2014/main" id="{B6B4B03D-CE90-A638-97E0-1F748786EEBD}"/>
                    </a:ext>
                  </a:extLst>
                </p:cNvPr>
                <p:cNvSpPr/>
                <p:nvPr/>
              </p:nvSpPr>
              <p:spPr>
                <a:xfrm>
                  <a:off x="5490368" y="1523140"/>
                  <a:ext cx="713232" cy="441432"/>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92D050"/>
                      </a:solidFill>
                      <a:latin typeface="Consolas" panose="020B0609020204030204" pitchFamily="49" charset="0"/>
                    </a:rPr>
                    <a:t>2</a:t>
                  </a:r>
                </a:p>
              </p:txBody>
            </p:sp>
            <p:sp>
              <p:nvSpPr>
                <p:cNvPr id="130" name="Rectangle 129">
                  <a:extLst>
                    <a:ext uri="{FF2B5EF4-FFF2-40B4-BE49-F238E27FC236}">
                      <a16:creationId xmlns:a16="http://schemas.microsoft.com/office/drawing/2014/main" id="{36EC9F74-8705-2C7E-D589-8E63A1D6DEE0}"/>
                    </a:ext>
                  </a:extLst>
                </p:cNvPr>
                <p:cNvSpPr/>
                <p:nvPr/>
              </p:nvSpPr>
              <p:spPr>
                <a:xfrm>
                  <a:off x="6211535" y="1523140"/>
                  <a:ext cx="712335" cy="441432"/>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92D050"/>
                      </a:solidFill>
                      <a:latin typeface="Consolas" panose="020B0609020204030204" pitchFamily="49" charset="0"/>
                    </a:rPr>
                    <a:t>…</a:t>
                  </a:r>
                </a:p>
              </p:txBody>
            </p:sp>
            <p:sp>
              <p:nvSpPr>
                <p:cNvPr id="131" name="Rectangle 130">
                  <a:extLst>
                    <a:ext uri="{FF2B5EF4-FFF2-40B4-BE49-F238E27FC236}">
                      <a16:creationId xmlns:a16="http://schemas.microsoft.com/office/drawing/2014/main" id="{C2199FEA-50E1-B536-1351-74F33A1962DC}"/>
                    </a:ext>
                  </a:extLst>
                </p:cNvPr>
                <p:cNvSpPr/>
                <p:nvPr/>
              </p:nvSpPr>
              <p:spPr>
                <a:xfrm>
                  <a:off x="4048930" y="1523140"/>
                  <a:ext cx="713232" cy="441432"/>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92D050"/>
                      </a:solidFill>
                      <a:latin typeface="Consolas" panose="020B0609020204030204" pitchFamily="49" charset="0"/>
                    </a:rPr>
                    <a:t>0</a:t>
                  </a:r>
                </a:p>
              </p:txBody>
            </p:sp>
          </p:grpSp>
        </p:grpSp>
      </p:grpSp>
      <p:sp>
        <p:nvSpPr>
          <p:cNvPr id="54" name="Content Placeholder 5">
            <a:extLst>
              <a:ext uri="{FF2B5EF4-FFF2-40B4-BE49-F238E27FC236}">
                <a16:creationId xmlns:a16="http://schemas.microsoft.com/office/drawing/2014/main" id="{3297BB87-0D59-F142-C0B6-EBB8A2998290}"/>
              </a:ext>
            </a:extLst>
          </p:cNvPr>
          <p:cNvSpPr txBox="1">
            <a:spLocks/>
          </p:cNvSpPr>
          <p:nvPr/>
        </p:nvSpPr>
        <p:spPr>
          <a:xfrm>
            <a:off x="2082800" y="1104070"/>
            <a:ext cx="6803136" cy="1631216"/>
          </a:xfrm>
          <a:prstGeom prst="rect">
            <a:avLst/>
          </a:prstGeom>
        </p:spPr>
        <p:txBody>
          <a:bodyPr>
            <a:noAutofit/>
          </a:bodyPr>
          <a:lstStyle>
            <a:lvl1pPr marL="0" indent="0" algn="l" rtl="0" fontAlgn="base">
              <a:lnSpc>
                <a:spcPct val="100000"/>
              </a:lnSpc>
              <a:spcBef>
                <a:spcPts val="900"/>
              </a:spcBef>
              <a:spcAft>
                <a:spcPts val="900"/>
              </a:spcAft>
              <a:buClr>
                <a:schemeClr val="bg2"/>
              </a:buClr>
              <a:buSzPct val="100000"/>
              <a:buFontTx/>
              <a:buNone/>
              <a:defRPr sz="1800" b="0">
                <a:solidFill>
                  <a:schemeClr val="tx1"/>
                </a:solidFill>
                <a:latin typeface="Trebuchet MS" pitchFamily="34" charset="0"/>
                <a:ea typeface="+mn-ea"/>
                <a:cs typeface="+mn-cs"/>
              </a:defRPr>
            </a:lvl1pPr>
            <a:lvl2pPr marL="571500" indent="0" algn="l" rtl="0" fontAlgn="base">
              <a:lnSpc>
                <a:spcPct val="100000"/>
              </a:lnSpc>
              <a:spcBef>
                <a:spcPts val="900"/>
              </a:spcBef>
              <a:spcAft>
                <a:spcPts val="900"/>
              </a:spcAft>
              <a:buClr>
                <a:schemeClr val="bg2"/>
              </a:buClr>
              <a:buSzPct val="100000"/>
              <a:buFontTx/>
              <a:buNone/>
              <a:defRPr sz="1600" b="0">
                <a:solidFill>
                  <a:schemeClr val="tx1"/>
                </a:solidFill>
                <a:latin typeface="Trebuchet MS" pitchFamily="34" charset="0"/>
              </a:defRPr>
            </a:lvl2pPr>
            <a:lvl3pPr marL="1089025" indent="0" algn="l" rtl="0" fontAlgn="base">
              <a:lnSpc>
                <a:spcPct val="100000"/>
              </a:lnSpc>
              <a:spcBef>
                <a:spcPts val="900"/>
              </a:spcBef>
              <a:spcAft>
                <a:spcPts val="900"/>
              </a:spcAft>
              <a:buClr>
                <a:schemeClr val="bg2"/>
              </a:buClr>
              <a:buSzPct val="100000"/>
              <a:buFontTx/>
              <a:buNone/>
              <a:defRPr sz="1400" b="0">
                <a:solidFill>
                  <a:schemeClr val="tx1"/>
                </a:solidFill>
                <a:latin typeface="Trebuchet MS" pitchFamily="34" charset="0"/>
              </a:defRPr>
            </a:lvl3pPr>
            <a:lvl4pPr marL="1774825" indent="-228600" algn="l" rtl="0" fontAlgn="base">
              <a:spcBef>
                <a:spcPct val="20000"/>
              </a:spcBef>
              <a:spcAft>
                <a:spcPct val="0"/>
              </a:spcAft>
              <a:buChar char="–"/>
              <a:defRPr sz="2000">
                <a:solidFill>
                  <a:schemeClr val="bg1"/>
                </a:solidFill>
                <a:latin typeface="+mn-lt"/>
              </a:defRPr>
            </a:lvl4pPr>
            <a:lvl5pPr marL="2117725" indent="-228600" algn="l" rtl="0" fontAlgn="base">
              <a:spcBef>
                <a:spcPct val="20000"/>
              </a:spcBef>
              <a:spcAft>
                <a:spcPct val="0"/>
              </a:spcAft>
              <a:buChar char="»"/>
              <a:defRPr sz="2000">
                <a:solidFill>
                  <a:schemeClr val="bg1"/>
                </a:solidFill>
                <a:latin typeface="+mn-lt"/>
              </a:defRPr>
            </a:lvl5pPr>
            <a:lvl6pPr marL="2574925" indent="-228600" algn="l" rtl="0" eaLnBrk="1" fontAlgn="base" hangingPunct="1">
              <a:spcBef>
                <a:spcPct val="20000"/>
              </a:spcBef>
              <a:spcAft>
                <a:spcPct val="0"/>
              </a:spcAft>
              <a:buChar char="»"/>
              <a:defRPr sz="2000">
                <a:solidFill>
                  <a:schemeClr val="bg1"/>
                </a:solidFill>
                <a:latin typeface="+mn-lt"/>
              </a:defRPr>
            </a:lvl6pPr>
            <a:lvl7pPr marL="3032125" indent="-228600" algn="l" rtl="0" eaLnBrk="1" fontAlgn="base" hangingPunct="1">
              <a:spcBef>
                <a:spcPct val="20000"/>
              </a:spcBef>
              <a:spcAft>
                <a:spcPct val="0"/>
              </a:spcAft>
              <a:buChar char="»"/>
              <a:defRPr sz="2000">
                <a:solidFill>
                  <a:schemeClr val="bg1"/>
                </a:solidFill>
                <a:latin typeface="+mn-lt"/>
              </a:defRPr>
            </a:lvl7pPr>
            <a:lvl8pPr marL="3489325" indent="-228600" algn="l" rtl="0" eaLnBrk="1" fontAlgn="base" hangingPunct="1">
              <a:spcBef>
                <a:spcPct val="20000"/>
              </a:spcBef>
              <a:spcAft>
                <a:spcPct val="0"/>
              </a:spcAft>
              <a:buChar char="»"/>
              <a:defRPr sz="2000">
                <a:solidFill>
                  <a:schemeClr val="bg1"/>
                </a:solidFill>
                <a:latin typeface="+mn-lt"/>
              </a:defRPr>
            </a:lvl8pPr>
            <a:lvl9pPr marL="3946525" indent="-228600" algn="l" rtl="0" eaLnBrk="1" fontAlgn="base" hangingPunct="1">
              <a:spcBef>
                <a:spcPct val="20000"/>
              </a:spcBef>
              <a:spcAft>
                <a:spcPct val="0"/>
              </a:spcAft>
              <a:buChar char="»"/>
              <a:defRPr sz="2000">
                <a:solidFill>
                  <a:schemeClr val="bg1"/>
                </a:solidFill>
                <a:latin typeface="+mn-lt"/>
              </a:defRPr>
            </a:lvl9pPr>
          </a:lstStyle>
          <a:p>
            <a:pPr defTabSz="914400">
              <a:spcBef>
                <a:spcPts val="0"/>
              </a:spcBef>
              <a:spcAft>
                <a:spcPts val="0"/>
              </a:spcAft>
            </a:pPr>
            <a:r>
              <a:rPr lang="en-US" sz="2000" kern="0" dirty="0">
                <a:latin typeface="Consolas" panose="020B0609020204030204" pitchFamily="49" charset="0"/>
              </a:rPr>
              <a:t>auto </a:t>
            </a:r>
            <a:r>
              <a:rPr lang="en-US" sz="2000" kern="0" dirty="0">
                <a:solidFill>
                  <a:srgbClr val="FF33CC"/>
                </a:solidFill>
                <a:latin typeface="Consolas" panose="020B0609020204030204" pitchFamily="49" charset="0"/>
              </a:rPr>
              <a:t>i</a:t>
            </a:r>
            <a:r>
              <a:rPr lang="en-US" sz="2000" kern="0" dirty="0">
                <a:latin typeface="Consolas" panose="020B0609020204030204" pitchFamily="49" charset="0"/>
              </a:rPr>
              <a:t> = </a:t>
            </a:r>
            <a:r>
              <a:rPr lang="en-US" sz="2000" b="1" kern="0" dirty="0">
                <a:solidFill>
                  <a:srgbClr val="76B900"/>
                </a:solidFill>
                <a:latin typeface="Consolas" panose="020B0609020204030204" pitchFamily="49" charset="0"/>
              </a:rPr>
              <a:t>thrust::</a:t>
            </a:r>
            <a:r>
              <a:rPr lang="en-US" sz="2000" b="1" kern="0" dirty="0" err="1">
                <a:solidFill>
                  <a:srgbClr val="76B900"/>
                </a:solidFill>
                <a:latin typeface="Consolas" panose="020B0609020204030204" pitchFamily="49" charset="0"/>
              </a:rPr>
              <a:t>make_counting_iterator</a:t>
            </a:r>
            <a:r>
              <a:rPr lang="en-US" sz="2000" kern="0" dirty="0">
                <a:latin typeface="Consolas" panose="020B0609020204030204" pitchFamily="49" charset="0"/>
              </a:rPr>
              <a:t>(0);</a:t>
            </a:r>
          </a:p>
          <a:p>
            <a:pPr defTabSz="914400">
              <a:spcBef>
                <a:spcPts val="0"/>
              </a:spcBef>
              <a:spcAft>
                <a:spcPts val="0"/>
              </a:spcAft>
            </a:pPr>
            <a:endParaRPr lang="en-US" sz="2000" kern="0" dirty="0">
              <a:latin typeface="Consolas" panose="020B0609020204030204" pitchFamily="49" charset="0"/>
            </a:endParaRPr>
          </a:p>
          <a:p>
            <a:pPr defTabSz="914400">
              <a:spcBef>
                <a:spcPts val="0"/>
              </a:spcBef>
              <a:spcAft>
                <a:spcPts val="0"/>
              </a:spcAft>
            </a:pPr>
            <a:r>
              <a:rPr lang="en-US" sz="2000" kern="0" dirty="0">
                <a:latin typeface="Consolas" panose="020B0609020204030204" pitchFamily="49" charset="0"/>
              </a:rPr>
              <a:t>thrust::</a:t>
            </a:r>
            <a:r>
              <a:rPr lang="en-US" sz="2000" kern="0" dirty="0" err="1">
                <a:latin typeface="Consolas" panose="020B0609020204030204" pitchFamily="49" charset="0"/>
              </a:rPr>
              <a:t>for_each_n</a:t>
            </a:r>
            <a:r>
              <a:rPr lang="en-US" sz="2000" kern="0" dirty="0">
                <a:latin typeface="Consolas" panose="020B0609020204030204" pitchFamily="49" charset="0"/>
              </a:rPr>
              <a:t>(</a:t>
            </a:r>
          </a:p>
          <a:p>
            <a:pPr defTabSz="914400">
              <a:spcBef>
                <a:spcPts val="0"/>
              </a:spcBef>
              <a:spcAft>
                <a:spcPts val="0"/>
              </a:spcAft>
            </a:pPr>
            <a:r>
              <a:rPr lang="en-US" sz="2000" kern="0" dirty="0">
                <a:latin typeface="Consolas" panose="020B0609020204030204" pitchFamily="49" charset="0"/>
              </a:rPr>
              <a:t>  thrust::</a:t>
            </a:r>
            <a:r>
              <a:rPr lang="en-US" sz="2000" kern="0" dirty="0" err="1">
                <a:latin typeface="Consolas" panose="020B0609020204030204" pitchFamily="49" charset="0"/>
              </a:rPr>
              <a:t>cuda</a:t>
            </a:r>
            <a:r>
              <a:rPr lang="en-US" sz="2000" kern="0" dirty="0">
                <a:latin typeface="Consolas" panose="020B0609020204030204" pitchFamily="49" charset="0"/>
              </a:rPr>
              <a:t>::par, </a:t>
            </a:r>
            <a:r>
              <a:rPr lang="en-US" sz="2000" kern="0" dirty="0">
                <a:solidFill>
                  <a:srgbClr val="FF33CC"/>
                </a:solidFill>
                <a:latin typeface="Consolas" panose="020B0609020204030204" pitchFamily="49" charset="0"/>
              </a:rPr>
              <a:t>i</a:t>
            </a:r>
            <a:r>
              <a:rPr lang="en-US" sz="2000" kern="0" dirty="0">
                <a:latin typeface="Consolas" panose="020B0609020204030204" pitchFamily="49" charset="0"/>
              </a:rPr>
              <a:t>, </a:t>
            </a:r>
            <a:r>
              <a:rPr lang="en-US" sz="2000" kern="0" dirty="0">
                <a:solidFill>
                  <a:srgbClr val="00B050"/>
                </a:solidFill>
                <a:latin typeface="Consolas" panose="020B0609020204030204" pitchFamily="49" charset="0"/>
              </a:rPr>
              <a:t>N</a:t>
            </a:r>
            <a:r>
              <a:rPr lang="en-US" sz="2000" kern="0" dirty="0">
                <a:latin typeface="Consolas" panose="020B0609020204030204" pitchFamily="49" charset="0"/>
              </a:rPr>
              <a:t>,</a:t>
            </a:r>
          </a:p>
          <a:p>
            <a:pPr defTabSz="914400">
              <a:spcBef>
                <a:spcPts val="0"/>
              </a:spcBef>
              <a:spcAft>
                <a:spcPts val="0"/>
              </a:spcAft>
            </a:pPr>
            <a:r>
              <a:rPr lang="en-US" sz="2000" kern="0" dirty="0">
                <a:latin typeface="Consolas" panose="020B0609020204030204" pitchFamily="49" charset="0"/>
              </a:rPr>
              <a:t>  </a:t>
            </a:r>
            <a:r>
              <a:rPr lang="en-US" sz="2000" kern="0" dirty="0">
                <a:solidFill>
                  <a:srgbClr val="FFFF00"/>
                </a:solidFill>
                <a:latin typeface="Consolas" panose="020B0609020204030204" pitchFamily="49" charset="0"/>
              </a:rPr>
              <a:t>[…] __host__ __device__ (auto </a:t>
            </a:r>
            <a:r>
              <a:rPr lang="en-US" sz="2000" kern="0" dirty="0" err="1">
                <a:solidFill>
                  <a:srgbClr val="FFFF00"/>
                </a:solidFill>
                <a:latin typeface="Consolas" panose="020B0609020204030204" pitchFamily="49" charset="0"/>
              </a:rPr>
              <a:t>idx</a:t>
            </a:r>
            <a:r>
              <a:rPr lang="en-US" sz="2000" kern="0" dirty="0">
                <a:solidFill>
                  <a:srgbClr val="FFFF00"/>
                </a:solidFill>
                <a:latin typeface="Consolas" panose="020B0609020204030204" pitchFamily="49" charset="0"/>
              </a:rPr>
              <a:t>) { … }</a:t>
            </a:r>
            <a:r>
              <a:rPr lang="en-US" sz="2000" kern="0" dirty="0">
                <a:latin typeface="Consolas" panose="020B0609020204030204" pitchFamily="49" charset="0"/>
              </a:rPr>
              <a:t>);</a:t>
            </a:r>
          </a:p>
        </p:txBody>
      </p:sp>
    </p:spTree>
    <p:extLst>
      <p:ext uri="{BB962C8B-B14F-4D97-AF65-F5344CB8AC3E}">
        <p14:creationId xmlns:p14="http://schemas.microsoft.com/office/powerpoint/2010/main" val="1329857591"/>
      </p:ext>
    </p:extLst>
  </p:cSld>
  <p:clrMapOvr>
    <a:masterClrMapping/>
  </p:clrMapOvr>
  <mc:AlternateContent xmlns:mc="http://schemas.openxmlformats.org/markup-compatibility/2006" xmlns:p159="http://schemas.microsoft.com/office/powerpoint/2015/09/main">
    <mc:Choice Requires="p159">
      <p:transition>
        <p159:morph option="byWord"/>
      </p:transition>
    </mc:Choice>
    <mc:Fallback xmlns="">
      <p:transition>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8E3FAA-0391-7434-B813-6187B8B65631}"/>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B45FBD5-23D6-C77E-9E60-3C7A63831C26}"/>
              </a:ext>
            </a:extLst>
          </p:cNvPr>
          <p:cNvSpPr>
            <a:spLocks noGrp="1"/>
          </p:cNvSpPr>
          <p:nvPr>
            <p:ph type="sldNum" sz="quarter" idx="11"/>
          </p:nvPr>
        </p:nvSpPr>
        <p:spPr/>
        <p:txBody>
          <a:bodyPr/>
          <a:lstStyle/>
          <a:p>
            <a:fld id="{27D56BB5-3061-446C-8933-086D56C9C75B}" type="slidenum">
              <a:rPr lang="en-US" smtClean="0"/>
              <a:t>39</a:t>
            </a:fld>
            <a:endParaRPr lang="en-US"/>
          </a:p>
        </p:txBody>
      </p:sp>
      <p:sp>
        <p:nvSpPr>
          <p:cNvPr id="4" name="Footer Placeholder 3">
            <a:extLst>
              <a:ext uri="{FF2B5EF4-FFF2-40B4-BE49-F238E27FC236}">
                <a16:creationId xmlns:a16="http://schemas.microsoft.com/office/drawing/2014/main" id="{7C9A3756-CF57-4731-C224-CC3D77A15711}"/>
              </a:ext>
            </a:extLst>
          </p:cNvPr>
          <p:cNvSpPr>
            <a:spLocks noGrp="1"/>
          </p:cNvSpPr>
          <p:nvPr>
            <p:ph type="ftr" sz="quarter" idx="12"/>
          </p:nvPr>
        </p:nvSpPr>
        <p:spPr/>
        <p:txBody>
          <a:bodyPr/>
          <a:lstStyle/>
          <a:p>
            <a:r>
              <a:rPr lang="en-US"/>
              <a:t>Copyright (C) 2026 NVIDIA</a:t>
            </a:r>
            <a:endParaRPr lang="en-US" dirty="0"/>
          </a:p>
        </p:txBody>
      </p:sp>
      <p:grpSp>
        <p:nvGrpSpPr>
          <p:cNvPr id="157" name="!!Diagram">
            <a:extLst>
              <a:ext uri="{FF2B5EF4-FFF2-40B4-BE49-F238E27FC236}">
                <a16:creationId xmlns:a16="http://schemas.microsoft.com/office/drawing/2014/main" id="{7F3350C0-159F-0CD5-AD14-776A147E9BD9}"/>
              </a:ext>
            </a:extLst>
          </p:cNvPr>
          <p:cNvGrpSpPr/>
          <p:nvPr/>
        </p:nvGrpSpPr>
        <p:grpSpPr>
          <a:xfrm>
            <a:off x="2247160" y="3064006"/>
            <a:ext cx="4676710" cy="1206045"/>
            <a:chOff x="2247160" y="1523140"/>
            <a:chExt cx="4676710" cy="1206045"/>
          </a:xfrm>
        </p:grpSpPr>
        <p:grpSp>
          <p:nvGrpSpPr>
            <p:cNvPr id="153" name="Group 152">
              <a:extLst>
                <a:ext uri="{FF2B5EF4-FFF2-40B4-BE49-F238E27FC236}">
                  <a16:creationId xmlns:a16="http://schemas.microsoft.com/office/drawing/2014/main" id="{029326F5-F671-7493-82ED-8911E9F579F2}"/>
                </a:ext>
              </a:extLst>
            </p:cNvPr>
            <p:cNvGrpSpPr/>
            <p:nvPr/>
          </p:nvGrpSpPr>
          <p:grpSpPr>
            <a:xfrm>
              <a:off x="2247160" y="1523140"/>
              <a:ext cx="1628977" cy="1206045"/>
              <a:chOff x="2247160" y="1523140"/>
              <a:chExt cx="1628977" cy="1206045"/>
            </a:xfrm>
          </p:grpSpPr>
          <p:sp>
            <p:nvSpPr>
              <p:cNvPr id="134" name="TextBox 133">
                <a:extLst>
                  <a:ext uri="{FF2B5EF4-FFF2-40B4-BE49-F238E27FC236}">
                    <a16:creationId xmlns:a16="http://schemas.microsoft.com/office/drawing/2014/main" id="{C31E49C1-F2A5-364D-EC79-F9133F81E99B}"/>
                  </a:ext>
                </a:extLst>
              </p:cNvPr>
              <p:cNvSpPr txBox="1"/>
              <p:nvPr/>
            </p:nvSpPr>
            <p:spPr>
              <a:xfrm>
                <a:off x="2855468" y="1573040"/>
                <a:ext cx="747320" cy="3416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b="1" dirty="0">
                    <a:solidFill>
                      <a:schemeClr val="tx1"/>
                    </a:solidFill>
                    <a:latin typeface="Trebuchet MS" panose="020B0603020202020204" pitchFamily="34" charset="0"/>
                  </a:rPr>
                  <a:t>Input</a:t>
                </a:r>
              </a:p>
            </p:txBody>
          </p:sp>
          <p:sp>
            <p:nvSpPr>
              <p:cNvPr id="135" name="Left Brace 134">
                <a:extLst>
                  <a:ext uri="{FF2B5EF4-FFF2-40B4-BE49-F238E27FC236}">
                    <a16:creationId xmlns:a16="http://schemas.microsoft.com/office/drawing/2014/main" id="{75CECF13-42E2-A956-21A7-CB91991BBA59}"/>
                  </a:ext>
                </a:extLst>
              </p:cNvPr>
              <p:cNvSpPr/>
              <p:nvPr/>
            </p:nvSpPr>
            <p:spPr>
              <a:xfrm>
                <a:off x="3665825" y="1523140"/>
                <a:ext cx="210312" cy="441432"/>
              </a:xfrm>
              <a:prstGeom prst="lef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b="1"/>
              </a:p>
            </p:txBody>
          </p:sp>
          <p:sp>
            <p:nvSpPr>
              <p:cNvPr id="132" name="TextBox 131">
                <a:extLst>
                  <a:ext uri="{FF2B5EF4-FFF2-40B4-BE49-F238E27FC236}">
                    <a16:creationId xmlns:a16="http://schemas.microsoft.com/office/drawing/2014/main" id="{BFB42BA0-83BC-29CB-B55A-BCB05108CA44}"/>
                  </a:ext>
                </a:extLst>
              </p:cNvPr>
              <p:cNvSpPr txBox="1"/>
              <p:nvPr/>
            </p:nvSpPr>
            <p:spPr>
              <a:xfrm>
                <a:off x="2247160" y="2306910"/>
                <a:ext cx="1355628" cy="3416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b="1" dirty="0">
                    <a:solidFill>
                      <a:schemeClr val="tx1"/>
                    </a:solidFill>
                    <a:latin typeface="Trebuchet MS" panose="020B0603020202020204" pitchFamily="34" charset="0"/>
                  </a:rPr>
                  <a:t>Operations</a:t>
                </a:r>
              </a:p>
            </p:txBody>
          </p:sp>
          <p:sp>
            <p:nvSpPr>
              <p:cNvPr id="133" name="Left Brace 132">
                <a:extLst>
                  <a:ext uri="{FF2B5EF4-FFF2-40B4-BE49-F238E27FC236}">
                    <a16:creationId xmlns:a16="http://schemas.microsoft.com/office/drawing/2014/main" id="{093321F0-EDE7-8F9E-0207-2AFB37266D2B}"/>
                  </a:ext>
                </a:extLst>
              </p:cNvPr>
              <p:cNvSpPr/>
              <p:nvPr/>
            </p:nvSpPr>
            <p:spPr>
              <a:xfrm>
                <a:off x="3666524" y="2226267"/>
                <a:ext cx="208914" cy="502918"/>
              </a:xfrm>
              <a:prstGeom prst="lef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b="1"/>
              </a:p>
            </p:txBody>
          </p:sp>
        </p:grpSp>
        <p:grpSp>
          <p:nvGrpSpPr>
            <p:cNvPr id="156" name="Group 155">
              <a:extLst>
                <a:ext uri="{FF2B5EF4-FFF2-40B4-BE49-F238E27FC236}">
                  <a16:creationId xmlns:a16="http://schemas.microsoft.com/office/drawing/2014/main" id="{9CB3A126-81B9-186C-E08E-5392895BFF6B}"/>
                </a:ext>
              </a:extLst>
            </p:cNvPr>
            <p:cNvGrpSpPr/>
            <p:nvPr/>
          </p:nvGrpSpPr>
          <p:grpSpPr>
            <a:xfrm>
              <a:off x="4048930" y="1523140"/>
              <a:ext cx="2874940" cy="1206045"/>
              <a:chOff x="4048930" y="1523140"/>
              <a:chExt cx="2874940" cy="1206045"/>
            </a:xfrm>
          </p:grpSpPr>
          <p:grpSp>
            <p:nvGrpSpPr>
              <p:cNvPr id="151" name="Group 150">
                <a:extLst>
                  <a:ext uri="{FF2B5EF4-FFF2-40B4-BE49-F238E27FC236}">
                    <a16:creationId xmlns:a16="http://schemas.microsoft.com/office/drawing/2014/main" id="{AA65893D-E182-58C9-D04D-64B155C1FC3E}"/>
                  </a:ext>
                </a:extLst>
              </p:cNvPr>
              <p:cNvGrpSpPr/>
              <p:nvPr/>
            </p:nvGrpSpPr>
            <p:grpSpPr>
              <a:xfrm>
                <a:off x="4154086" y="2226265"/>
                <a:ext cx="2665076" cy="502920"/>
                <a:chOff x="4154086" y="2226265"/>
                <a:chExt cx="2665076" cy="502920"/>
              </a:xfrm>
            </p:grpSpPr>
            <p:grpSp>
              <p:nvGrpSpPr>
                <p:cNvPr id="136" name="Group 135">
                  <a:extLst>
                    <a:ext uri="{FF2B5EF4-FFF2-40B4-BE49-F238E27FC236}">
                      <a16:creationId xmlns:a16="http://schemas.microsoft.com/office/drawing/2014/main" id="{1A7D9ED6-3745-5279-1E3C-3941E912BC3E}"/>
                    </a:ext>
                  </a:extLst>
                </p:cNvPr>
                <p:cNvGrpSpPr/>
                <p:nvPr/>
              </p:nvGrpSpPr>
              <p:grpSpPr>
                <a:xfrm>
                  <a:off x="4874805" y="2226265"/>
                  <a:ext cx="502920" cy="502920"/>
                  <a:chOff x="2336800" y="4323081"/>
                  <a:chExt cx="548640" cy="596387"/>
                </a:xfrm>
              </p:grpSpPr>
              <p:sp>
                <p:nvSpPr>
                  <p:cNvPr id="146" name="Rectangle 145">
                    <a:extLst>
                      <a:ext uri="{FF2B5EF4-FFF2-40B4-BE49-F238E27FC236}">
                        <a16:creationId xmlns:a16="http://schemas.microsoft.com/office/drawing/2014/main" id="{C0F01599-6E58-8FF8-A3E2-8D8E400D444D}"/>
                      </a:ext>
                    </a:extLst>
                  </p:cNvPr>
                  <p:cNvSpPr/>
                  <p:nvPr/>
                </p:nvSpPr>
                <p:spPr>
                  <a:xfrm>
                    <a:off x="2336800" y="4323081"/>
                    <a:ext cx="548640" cy="596387"/>
                  </a:xfrm>
                  <a:prstGeom prst="rect">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Consolas" panose="020B0609020204030204" pitchFamily="49" charset="0"/>
                    </a:endParaRPr>
                  </a:p>
                </p:txBody>
              </p:sp>
              <p:sp>
                <p:nvSpPr>
                  <p:cNvPr id="147" name="Oval 146">
                    <a:extLst>
                      <a:ext uri="{FF2B5EF4-FFF2-40B4-BE49-F238E27FC236}">
                        <a16:creationId xmlns:a16="http://schemas.microsoft.com/office/drawing/2014/main" id="{DA78CB81-F560-FB53-C8C8-42D5E70E53E2}"/>
                      </a:ext>
                    </a:extLst>
                  </p:cNvPr>
                  <p:cNvSpPr/>
                  <p:nvPr/>
                </p:nvSpPr>
                <p:spPr>
                  <a:xfrm>
                    <a:off x="2416046" y="4401222"/>
                    <a:ext cx="390149" cy="41709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i="0" dirty="0">
                        <a:solidFill>
                          <a:srgbClr val="FFFF00"/>
                        </a:solidFill>
                        <a:effectLst/>
                        <a:latin typeface="Consolas" panose="020B0609020204030204" pitchFamily="49" charset="0"/>
                      </a:rPr>
                      <a:t>λ</a:t>
                    </a:r>
                    <a:endParaRPr lang="en-US" b="1" dirty="0">
                      <a:solidFill>
                        <a:srgbClr val="FF0000"/>
                      </a:solidFill>
                      <a:latin typeface="Consolas" panose="020B0609020204030204" pitchFamily="49" charset="0"/>
                    </a:endParaRPr>
                  </a:p>
                </p:txBody>
              </p:sp>
            </p:grpSp>
            <p:grpSp>
              <p:nvGrpSpPr>
                <p:cNvPr id="137" name="Group 136">
                  <a:extLst>
                    <a:ext uri="{FF2B5EF4-FFF2-40B4-BE49-F238E27FC236}">
                      <a16:creationId xmlns:a16="http://schemas.microsoft.com/office/drawing/2014/main" id="{312211A8-4379-130B-6239-44DE51F32865}"/>
                    </a:ext>
                  </a:extLst>
                </p:cNvPr>
                <p:cNvGrpSpPr/>
                <p:nvPr/>
              </p:nvGrpSpPr>
              <p:grpSpPr>
                <a:xfrm>
                  <a:off x="5595524" y="2226265"/>
                  <a:ext cx="502920" cy="502920"/>
                  <a:chOff x="2336800" y="4323081"/>
                  <a:chExt cx="548640" cy="596387"/>
                </a:xfrm>
              </p:grpSpPr>
              <p:sp>
                <p:nvSpPr>
                  <p:cNvPr id="144" name="Rectangle 143">
                    <a:extLst>
                      <a:ext uri="{FF2B5EF4-FFF2-40B4-BE49-F238E27FC236}">
                        <a16:creationId xmlns:a16="http://schemas.microsoft.com/office/drawing/2014/main" id="{DD7903AF-8F9F-A058-78B3-527FC1F5D2C8}"/>
                      </a:ext>
                    </a:extLst>
                  </p:cNvPr>
                  <p:cNvSpPr/>
                  <p:nvPr/>
                </p:nvSpPr>
                <p:spPr>
                  <a:xfrm>
                    <a:off x="2336800" y="4323081"/>
                    <a:ext cx="548640" cy="596387"/>
                  </a:xfrm>
                  <a:prstGeom prst="rect">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Consolas" panose="020B0609020204030204" pitchFamily="49" charset="0"/>
                    </a:endParaRPr>
                  </a:p>
                </p:txBody>
              </p:sp>
              <p:sp>
                <p:nvSpPr>
                  <p:cNvPr id="145" name="Oval 144">
                    <a:extLst>
                      <a:ext uri="{FF2B5EF4-FFF2-40B4-BE49-F238E27FC236}">
                        <a16:creationId xmlns:a16="http://schemas.microsoft.com/office/drawing/2014/main" id="{011E8F20-4965-0ACD-A8D9-DCF1F4646A96}"/>
                      </a:ext>
                    </a:extLst>
                  </p:cNvPr>
                  <p:cNvSpPr/>
                  <p:nvPr/>
                </p:nvSpPr>
                <p:spPr>
                  <a:xfrm>
                    <a:off x="2416046" y="4401222"/>
                    <a:ext cx="390149" cy="41709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i="0" dirty="0">
                        <a:solidFill>
                          <a:srgbClr val="FFFF00"/>
                        </a:solidFill>
                        <a:effectLst/>
                        <a:latin typeface="Consolas" panose="020B0609020204030204" pitchFamily="49" charset="0"/>
                      </a:rPr>
                      <a:t>λ</a:t>
                    </a:r>
                    <a:endParaRPr lang="en-US" b="1" dirty="0">
                      <a:solidFill>
                        <a:srgbClr val="FFFF00"/>
                      </a:solidFill>
                      <a:latin typeface="Consolas" panose="020B0609020204030204" pitchFamily="49" charset="0"/>
                    </a:endParaRPr>
                  </a:p>
                </p:txBody>
              </p:sp>
            </p:grpSp>
            <p:grpSp>
              <p:nvGrpSpPr>
                <p:cNvPr id="138" name="Group 137">
                  <a:extLst>
                    <a:ext uri="{FF2B5EF4-FFF2-40B4-BE49-F238E27FC236}">
                      <a16:creationId xmlns:a16="http://schemas.microsoft.com/office/drawing/2014/main" id="{23816F92-A2CD-FCB3-8853-335AC9CD560C}"/>
                    </a:ext>
                  </a:extLst>
                </p:cNvPr>
                <p:cNvGrpSpPr/>
                <p:nvPr/>
              </p:nvGrpSpPr>
              <p:grpSpPr>
                <a:xfrm>
                  <a:off x="6316242" y="2226265"/>
                  <a:ext cx="502920" cy="502920"/>
                  <a:chOff x="2336800" y="4323081"/>
                  <a:chExt cx="548640" cy="596387"/>
                </a:xfrm>
              </p:grpSpPr>
              <p:sp>
                <p:nvSpPr>
                  <p:cNvPr id="142" name="Rectangle 141">
                    <a:extLst>
                      <a:ext uri="{FF2B5EF4-FFF2-40B4-BE49-F238E27FC236}">
                        <a16:creationId xmlns:a16="http://schemas.microsoft.com/office/drawing/2014/main" id="{1B28C80C-A126-5058-C94A-17D033C515CA}"/>
                      </a:ext>
                    </a:extLst>
                  </p:cNvPr>
                  <p:cNvSpPr/>
                  <p:nvPr/>
                </p:nvSpPr>
                <p:spPr>
                  <a:xfrm>
                    <a:off x="2336800" y="4323081"/>
                    <a:ext cx="548640" cy="596387"/>
                  </a:xfrm>
                  <a:prstGeom prst="rect">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Consolas" panose="020B0609020204030204" pitchFamily="49" charset="0"/>
                    </a:endParaRPr>
                  </a:p>
                </p:txBody>
              </p:sp>
              <p:sp>
                <p:nvSpPr>
                  <p:cNvPr id="143" name="Oval 142">
                    <a:extLst>
                      <a:ext uri="{FF2B5EF4-FFF2-40B4-BE49-F238E27FC236}">
                        <a16:creationId xmlns:a16="http://schemas.microsoft.com/office/drawing/2014/main" id="{23BF2171-A81D-B773-18CD-015D29E86979}"/>
                      </a:ext>
                    </a:extLst>
                  </p:cNvPr>
                  <p:cNvSpPr/>
                  <p:nvPr/>
                </p:nvSpPr>
                <p:spPr>
                  <a:xfrm>
                    <a:off x="2416046" y="4401222"/>
                    <a:ext cx="390149" cy="41709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i="0" dirty="0">
                        <a:solidFill>
                          <a:srgbClr val="FFFF00"/>
                        </a:solidFill>
                        <a:effectLst/>
                        <a:latin typeface="Consolas" panose="020B0609020204030204" pitchFamily="49" charset="0"/>
                      </a:rPr>
                      <a:t>λ</a:t>
                    </a:r>
                    <a:endParaRPr lang="en-US" b="1" dirty="0">
                      <a:solidFill>
                        <a:srgbClr val="FF0000"/>
                      </a:solidFill>
                      <a:latin typeface="Consolas" panose="020B0609020204030204" pitchFamily="49" charset="0"/>
                    </a:endParaRPr>
                  </a:p>
                </p:txBody>
              </p:sp>
            </p:grpSp>
            <p:grpSp>
              <p:nvGrpSpPr>
                <p:cNvPr id="139" name="Group 138">
                  <a:extLst>
                    <a:ext uri="{FF2B5EF4-FFF2-40B4-BE49-F238E27FC236}">
                      <a16:creationId xmlns:a16="http://schemas.microsoft.com/office/drawing/2014/main" id="{581764D7-50F1-2A70-E98A-DC82D94CB798}"/>
                    </a:ext>
                  </a:extLst>
                </p:cNvPr>
                <p:cNvGrpSpPr/>
                <p:nvPr/>
              </p:nvGrpSpPr>
              <p:grpSpPr>
                <a:xfrm>
                  <a:off x="4154086" y="2226265"/>
                  <a:ext cx="502920" cy="502920"/>
                  <a:chOff x="2336800" y="4323081"/>
                  <a:chExt cx="548640" cy="596387"/>
                </a:xfrm>
              </p:grpSpPr>
              <p:sp>
                <p:nvSpPr>
                  <p:cNvPr id="140" name="Rectangle 139">
                    <a:extLst>
                      <a:ext uri="{FF2B5EF4-FFF2-40B4-BE49-F238E27FC236}">
                        <a16:creationId xmlns:a16="http://schemas.microsoft.com/office/drawing/2014/main" id="{FB5CDE34-4A6F-F036-CF0C-B70E04BB83CA}"/>
                      </a:ext>
                    </a:extLst>
                  </p:cNvPr>
                  <p:cNvSpPr/>
                  <p:nvPr/>
                </p:nvSpPr>
                <p:spPr>
                  <a:xfrm>
                    <a:off x="2336800" y="4323081"/>
                    <a:ext cx="548640" cy="596387"/>
                  </a:xfrm>
                  <a:prstGeom prst="rect">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Consolas" panose="020B0609020204030204" pitchFamily="49" charset="0"/>
                    </a:endParaRPr>
                  </a:p>
                </p:txBody>
              </p:sp>
              <p:sp>
                <p:nvSpPr>
                  <p:cNvPr id="141" name="Oval 140">
                    <a:extLst>
                      <a:ext uri="{FF2B5EF4-FFF2-40B4-BE49-F238E27FC236}">
                        <a16:creationId xmlns:a16="http://schemas.microsoft.com/office/drawing/2014/main" id="{7FDF0CFE-C1F1-306A-F3AA-D3B567A90389}"/>
                      </a:ext>
                    </a:extLst>
                  </p:cNvPr>
                  <p:cNvSpPr/>
                  <p:nvPr/>
                </p:nvSpPr>
                <p:spPr>
                  <a:xfrm>
                    <a:off x="2416046" y="4401222"/>
                    <a:ext cx="390149" cy="41709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i="0" dirty="0">
                        <a:solidFill>
                          <a:srgbClr val="FFFF00"/>
                        </a:solidFill>
                        <a:effectLst/>
                        <a:latin typeface="Consolas" panose="020B0609020204030204" pitchFamily="49" charset="0"/>
                      </a:rPr>
                      <a:t>λ</a:t>
                    </a:r>
                    <a:endParaRPr lang="en-US" b="1" dirty="0">
                      <a:solidFill>
                        <a:srgbClr val="FF0000"/>
                      </a:solidFill>
                      <a:latin typeface="Consolas" panose="020B0609020204030204" pitchFamily="49" charset="0"/>
                    </a:endParaRPr>
                  </a:p>
                </p:txBody>
              </p:sp>
            </p:grpSp>
          </p:grpSp>
          <p:grpSp>
            <p:nvGrpSpPr>
              <p:cNvPr id="152" name="Group 151">
                <a:extLst>
                  <a:ext uri="{FF2B5EF4-FFF2-40B4-BE49-F238E27FC236}">
                    <a16:creationId xmlns:a16="http://schemas.microsoft.com/office/drawing/2014/main" id="{52C753AF-364F-0D32-227F-DF83E96FEF3C}"/>
                  </a:ext>
                </a:extLst>
              </p:cNvPr>
              <p:cNvGrpSpPr/>
              <p:nvPr/>
            </p:nvGrpSpPr>
            <p:grpSpPr>
              <a:xfrm>
                <a:off x="4048930" y="1523140"/>
                <a:ext cx="2874940" cy="441432"/>
                <a:chOff x="4048930" y="1523140"/>
                <a:chExt cx="2874940" cy="441432"/>
              </a:xfrm>
            </p:grpSpPr>
            <p:sp>
              <p:nvSpPr>
                <p:cNvPr id="128" name="Rectangle 127">
                  <a:extLst>
                    <a:ext uri="{FF2B5EF4-FFF2-40B4-BE49-F238E27FC236}">
                      <a16:creationId xmlns:a16="http://schemas.microsoft.com/office/drawing/2014/main" id="{2702A5FA-2A0B-21B8-4822-19DBA575982E}"/>
                    </a:ext>
                  </a:extLst>
                </p:cNvPr>
                <p:cNvSpPr/>
                <p:nvPr/>
              </p:nvSpPr>
              <p:spPr>
                <a:xfrm>
                  <a:off x="4769798" y="1523140"/>
                  <a:ext cx="713232" cy="441432"/>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accent1">
                          <a:lumMod val="60000"/>
                          <a:lumOff val="40000"/>
                        </a:schemeClr>
                      </a:solidFill>
                      <a:latin typeface="Consolas" panose="020B0609020204030204" pitchFamily="49" charset="0"/>
                    </a:rPr>
                    <a:t>42</a:t>
                  </a:r>
                </a:p>
              </p:txBody>
            </p:sp>
            <p:sp>
              <p:nvSpPr>
                <p:cNvPr id="129" name="Rectangle 128">
                  <a:extLst>
                    <a:ext uri="{FF2B5EF4-FFF2-40B4-BE49-F238E27FC236}">
                      <a16:creationId xmlns:a16="http://schemas.microsoft.com/office/drawing/2014/main" id="{AE1D8635-4DAB-ED1F-5949-824FE8C638E1}"/>
                    </a:ext>
                  </a:extLst>
                </p:cNvPr>
                <p:cNvSpPr/>
                <p:nvPr/>
              </p:nvSpPr>
              <p:spPr>
                <a:xfrm>
                  <a:off x="5490368" y="1523140"/>
                  <a:ext cx="713232" cy="441432"/>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accent1">
                          <a:lumMod val="60000"/>
                          <a:lumOff val="40000"/>
                        </a:schemeClr>
                      </a:solidFill>
                      <a:latin typeface="Consolas" panose="020B0609020204030204" pitchFamily="49" charset="0"/>
                    </a:rPr>
                    <a:t>42</a:t>
                  </a:r>
                </a:p>
              </p:txBody>
            </p:sp>
            <p:sp>
              <p:nvSpPr>
                <p:cNvPr id="130" name="Rectangle 129">
                  <a:extLst>
                    <a:ext uri="{FF2B5EF4-FFF2-40B4-BE49-F238E27FC236}">
                      <a16:creationId xmlns:a16="http://schemas.microsoft.com/office/drawing/2014/main" id="{87DF8538-2F2E-624A-E4F0-1C6B85C00AF0}"/>
                    </a:ext>
                  </a:extLst>
                </p:cNvPr>
                <p:cNvSpPr/>
                <p:nvPr/>
              </p:nvSpPr>
              <p:spPr>
                <a:xfrm>
                  <a:off x="6211535" y="1523140"/>
                  <a:ext cx="712335" cy="441432"/>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accent1">
                          <a:lumMod val="60000"/>
                          <a:lumOff val="40000"/>
                        </a:schemeClr>
                      </a:solidFill>
                      <a:latin typeface="Consolas" panose="020B0609020204030204" pitchFamily="49" charset="0"/>
                    </a:rPr>
                    <a:t>…</a:t>
                  </a:r>
                </a:p>
              </p:txBody>
            </p:sp>
            <p:sp>
              <p:nvSpPr>
                <p:cNvPr id="131" name="Rectangle 130">
                  <a:extLst>
                    <a:ext uri="{FF2B5EF4-FFF2-40B4-BE49-F238E27FC236}">
                      <a16:creationId xmlns:a16="http://schemas.microsoft.com/office/drawing/2014/main" id="{5CE8BEDA-EAF6-6F70-9192-B2FFB1D879A7}"/>
                    </a:ext>
                  </a:extLst>
                </p:cNvPr>
                <p:cNvSpPr/>
                <p:nvPr/>
              </p:nvSpPr>
              <p:spPr>
                <a:xfrm>
                  <a:off x="4048930" y="1523140"/>
                  <a:ext cx="713232" cy="441432"/>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accent1">
                          <a:lumMod val="60000"/>
                          <a:lumOff val="40000"/>
                        </a:schemeClr>
                      </a:solidFill>
                      <a:latin typeface="Consolas" panose="020B0609020204030204" pitchFamily="49" charset="0"/>
                    </a:rPr>
                    <a:t>42</a:t>
                  </a:r>
                </a:p>
              </p:txBody>
            </p:sp>
          </p:grpSp>
        </p:grpSp>
      </p:grpSp>
      <p:sp>
        <p:nvSpPr>
          <p:cNvPr id="54" name="Content Placeholder 5">
            <a:extLst>
              <a:ext uri="{FF2B5EF4-FFF2-40B4-BE49-F238E27FC236}">
                <a16:creationId xmlns:a16="http://schemas.microsoft.com/office/drawing/2014/main" id="{E8208F68-95C2-5C63-E010-EC6263034CAC}"/>
              </a:ext>
            </a:extLst>
          </p:cNvPr>
          <p:cNvSpPr txBox="1">
            <a:spLocks/>
          </p:cNvSpPr>
          <p:nvPr/>
        </p:nvSpPr>
        <p:spPr>
          <a:xfrm>
            <a:off x="2082800" y="1104070"/>
            <a:ext cx="6803136" cy="1631216"/>
          </a:xfrm>
          <a:prstGeom prst="rect">
            <a:avLst/>
          </a:prstGeom>
        </p:spPr>
        <p:txBody>
          <a:bodyPr>
            <a:noAutofit/>
          </a:bodyPr>
          <a:lstStyle>
            <a:lvl1pPr marL="0" indent="0" algn="l" rtl="0" fontAlgn="base">
              <a:lnSpc>
                <a:spcPct val="100000"/>
              </a:lnSpc>
              <a:spcBef>
                <a:spcPts val="900"/>
              </a:spcBef>
              <a:spcAft>
                <a:spcPts val="900"/>
              </a:spcAft>
              <a:buClr>
                <a:schemeClr val="bg2"/>
              </a:buClr>
              <a:buSzPct val="100000"/>
              <a:buFontTx/>
              <a:buNone/>
              <a:defRPr sz="1800" b="0">
                <a:solidFill>
                  <a:schemeClr val="tx1"/>
                </a:solidFill>
                <a:latin typeface="Trebuchet MS" pitchFamily="34" charset="0"/>
                <a:ea typeface="+mn-ea"/>
                <a:cs typeface="+mn-cs"/>
              </a:defRPr>
            </a:lvl1pPr>
            <a:lvl2pPr marL="571500" indent="0" algn="l" rtl="0" fontAlgn="base">
              <a:lnSpc>
                <a:spcPct val="100000"/>
              </a:lnSpc>
              <a:spcBef>
                <a:spcPts val="900"/>
              </a:spcBef>
              <a:spcAft>
                <a:spcPts val="900"/>
              </a:spcAft>
              <a:buClr>
                <a:schemeClr val="bg2"/>
              </a:buClr>
              <a:buSzPct val="100000"/>
              <a:buFontTx/>
              <a:buNone/>
              <a:defRPr sz="1600" b="0">
                <a:solidFill>
                  <a:schemeClr val="tx1"/>
                </a:solidFill>
                <a:latin typeface="Trebuchet MS" pitchFamily="34" charset="0"/>
              </a:defRPr>
            </a:lvl2pPr>
            <a:lvl3pPr marL="1089025" indent="0" algn="l" rtl="0" fontAlgn="base">
              <a:lnSpc>
                <a:spcPct val="100000"/>
              </a:lnSpc>
              <a:spcBef>
                <a:spcPts val="900"/>
              </a:spcBef>
              <a:spcAft>
                <a:spcPts val="900"/>
              </a:spcAft>
              <a:buClr>
                <a:schemeClr val="bg2"/>
              </a:buClr>
              <a:buSzPct val="100000"/>
              <a:buFontTx/>
              <a:buNone/>
              <a:defRPr sz="1400" b="0">
                <a:solidFill>
                  <a:schemeClr val="tx1"/>
                </a:solidFill>
                <a:latin typeface="Trebuchet MS" pitchFamily="34" charset="0"/>
              </a:defRPr>
            </a:lvl3pPr>
            <a:lvl4pPr marL="1774825" indent="-228600" algn="l" rtl="0" fontAlgn="base">
              <a:spcBef>
                <a:spcPct val="20000"/>
              </a:spcBef>
              <a:spcAft>
                <a:spcPct val="0"/>
              </a:spcAft>
              <a:buChar char="–"/>
              <a:defRPr sz="2000">
                <a:solidFill>
                  <a:schemeClr val="bg1"/>
                </a:solidFill>
                <a:latin typeface="+mn-lt"/>
              </a:defRPr>
            </a:lvl4pPr>
            <a:lvl5pPr marL="2117725" indent="-228600" algn="l" rtl="0" fontAlgn="base">
              <a:spcBef>
                <a:spcPct val="20000"/>
              </a:spcBef>
              <a:spcAft>
                <a:spcPct val="0"/>
              </a:spcAft>
              <a:buChar char="»"/>
              <a:defRPr sz="2000">
                <a:solidFill>
                  <a:schemeClr val="bg1"/>
                </a:solidFill>
                <a:latin typeface="+mn-lt"/>
              </a:defRPr>
            </a:lvl5pPr>
            <a:lvl6pPr marL="2574925" indent="-228600" algn="l" rtl="0" eaLnBrk="1" fontAlgn="base" hangingPunct="1">
              <a:spcBef>
                <a:spcPct val="20000"/>
              </a:spcBef>
              <a:spcAft>
                <a:spcPct val="0"/>
              </a:spcAft>
              <a:buChar char="»"/>
              <a:defRPr sz="2000">
                <a:solidFill>
                  <a:schemeClr val="bg1"/>
                </a:solidFill>
                <a:latin typeface="+mn-lt"/>
              </a:defRPr>
            </a:lvl6pPr>
            <a:lvl7pPr marL="3032125" indent="-228600" algn="l" rtl="0" eaLnBrk="1" fontAlgn="base" hangingPunct="1">
              <a:spcBef>
                <a:spcPct val="20000"/>
              </a:spcBef>
              <a:spcAft>
                <a:spcPct val="0"/>
              </a:spcAft>
              <a:buChar char="»"/>
              <a:defRPr sz="2000">
                <a:solidFill>
                  <a:schemeClr val="bg1"/>
                </a:solidFill>
                <a:latin typeface="+mn-lt"/>
              </a:defRPr>
            </a:lvl7pPr>
            <a:lvl8pPr marL="3489325" indent="-228600" algn="l" rtl="0" eaLnBrk="1" fontAlgn="base" hangingPunct="1">
              <a:spcBef>
                <a:spcPct val="20000"/>
              </a:spcBef>
              <a:spcAft>
                <a:spcPct val="0"/>
              </a:spcAft>
              <a:buChar char="»"/>
              <a:defRPr sz="2000">
                <a:solidFill>
                  <a:schemeClr val="bg1"/>
                </a:solidFill>
                <a:latin typeface="+mn-lt"/>
              </a:defRPr>
            </a:lvl8pPr>
            <a:lvl9pPr marL="3946525" indent="-228600" algn="l" rtl="0" eaLnBrk="1" fontAlgn="base" hangingPunct="1">
              <a:spcBef>
                <a:spcPct val="20000"/>
              </a:spcBef>
              <a:spcAft>
                <a:spcPct val="0"/>
              </a:spcAft>
              <a:buChar char="»"/>
              <a:defRPr sz="2000">
                <a:solidFill>
                  <a:schemeClr val="bg1"/>
                </a:solidFill>
                <a:latin typeface="+mn-lt"/>
              </a:defRPr>
            </a:lvl9pPr>
          </a:lstStyle>
          <a:p>
            <a:pPr defTabSz="914400">
              <a:spcBef>
                <a:spcPts val="0"/>
              </a:spcBef>
              <a:spcAft>
                <a:spcPts val="0"/>
              </a:spcAft>
            </a:pPr>
            <a:r>
              <a:rPr lang="en-US" sz="2000" kern="0" dirty="0">
                <a:latin typeface="Consolas" panose="020B0609020204030204" pitchFamily="49" charset="0"/>
              </a:rPr>
              <a:t>auto </a:t>
            </a:r>
            <a:r>
              <a:rPr lang="en-US" sz="2000" kern="0" dirty="0">
                <a:solidFill>
                  <a:srgbClr val="FF33CC"/>
                </a:solidFill>
                <a:latin typeface="Consolas" panose="020B0609020204030204" pitchFamily="49" charset="0"/>
              </a:rPr>
              <a:t>i</a:t>
            </a:r>
            <a:r>
              <a:rPr lang="en-US" sz="2000" kern="0" dirty="0">
                <a:latin typeface="Consolas" panose="020B0609020204030204" pitchFamily="49" charset="0"/>
              </a:rPr>
              <a:t> = </a:t>
            </a:r>
            <a:r>
              <a:rPr lang="en-US" sz="2000" b="1" kern="0" dirty="0">
                <a:solidFill>
                  <a:srgbClr val="76B900"/>
                </a:solidFill>
                <a:latin typeface="Consolas" panose="020B0609020204030204" pitchFamily="49" charset="0"/>
              </a:rPr>
              <a:t>thrust::</a:t>
            </a:r>
            <a:r>
              <a:rPr lang="en-US" sz="2000" b="1" kern="0" dirty="0" err="1">
                <a:solidFill>
                  <a:srgbClr val="76B900"/>
                </a:solidFill>
                <a:latin typeface="Consolas" panose="020B0609020204030204" pitchFamily="49" charset="0"/>
              </a:rPr>
              <a:t>make_</a:t>
            </a:r>
            <a:r>
              <a:rPr lang="en-US" sz="2000" b="1" kern="0" dirty="0" err="1">
                <a:solidFill>
                  <a:srgbClr val="FFC000"/>
                </a:solidFill>
                <a:latin typeface="Consolas" panose="020B0609020204030204" pitchFamily="49" charset="0"/>
              </a:rPr>
              <a:t>constant</a:t>
            </a:r>
            <a:r>
              <a:rPr lang="en-US" sz="2000" b="1" kern="0" dirty="0" err="1">
                <a:solidFill>
                  <a:srgbClr val="76B900"/>
                </a:solidFill>
                <a:latin typeface="Consolas" panose="020B0609020204030204" pitchFamily="49" charset="0"/>
              </a:rPr>
              <a:t>_iterator</a:t>
            </a:r>
            <a:r>
              <a:rPr lang="en-US" sz="2000" kern="0" dirty="0">
                <a:latin typeface="Consolas" panose="020B0609020204030204" pitchFamily="49" charset="0"/>
              </a:rPr>
              <a:t>(</a:t>
            </a:r>
            <a:r>
              <a:rPr lang="en-US" sz="2000" kern="0" dirty="0">
                <a:solidFill>
                  <a:schemeClr val="accent1">
                    <a:lumMod val="60000"/>
                    <a:lumOff val="40000"/>
                  </a:schemeClr>
                </a:solidFill>
                <a:latin typeface="Consolas" panose="020B0609020204030204" pitchFamily="49" charset="0"/>
              </a:rPr>
              <a:t>42</a:t>
            </a:r>
            <a:r>
              <a:rPr lang="en-US" sz="2000" kern="0" dirty="0">
                <a:latin typeface="Consolas" panose="020B0609020204030204" pitchFamily="49" charset="0"/>
              </a:rPr>
              <a:t>);</a:t>
            </a:r>
          </a:p>
          <a:p>
            <a:pPr defTabSz="914400">
              <a:spcBef>
                <a:spcPts val="0"/>
              </a:spcBef>
              <a:spcAft>
                <a:spcPts val="0"/>
              </a:spcAft>
            </a:pPr>
            <a:endParaRPr lang="en-US" sz="2000" kern="0" dirty="0">
              <a:latin typeface="Consolas" panose="020B0609020204030204" pitchFamily="49" charset="0"/>
            </a:endParaRPr>
          </a:p>
          <a:p>
            <a:pPr defTabSz="914400">
              <a:spcBef>
                <a:spcPts val="0"/>
              </a:spcBef>
              <a:spcAft>
                <a:spcPts val="0"/>
              </a:spcAft>
            </a:pPr>
            <a:r>
              <a:rPr lang="en-US" sz="2000" kern="0" dirty="0">
                <a:latin typeface="Consolas" panose="020B0609020204030204" pitchFamily="49" charset="0"/>
              </a:rPr>
              <a:t>thrust::</a:t>
            </a:r>
            <a:r>
              <a:rPr lang="en-US" sz="2000" kern="0" dirty="0" err="1">
                <a:latin typeface="Consolas" panose="020B0609020204030204" pitchFamily="49" charset="0"/>
              </a:rPr>
              <a:t>for_each_n</a:t>
            </a:r>
            <a:r>
              <a:rPr lang="en-US" sz="2000" kern="0" dirty="0">
                <a:latin typeface="Consolas" panose="020B0609020204030204" pitchFamily="49" charset="0"/>
              </a:rPr>
              <a:t>(</a:t>
            </a:r>
          </a:p>
          <a:p>
            <a:pPr defTabSz="914400">
              <a:spcBef>
                <a:spcPts val="0"/>
              </a:spcBef>
              <a:spcAft>
                <a:spcPts val="0"/>
              </a:spcAft>
            </a:pPr>
            <a:r>
              <a:rPr lang="en-US" sz="2000" kern="0" dirty="0">
                <a:latin typeface="Consolas" panose="020B0609020204030204" pitchFamily="49" charset="0"/>
              </a:rPr>
              <a:t>  thrust::</a:t>
            </a:r>
            <a:r>
              <a:rPr lang="en-US" sz="2000" kern="0" dirty="0" err="1">
                <a:latin typeface="Consolas" panose="020B0609020204030204" pitchFamily="49" charset="0"/>
              </a:rPr>
              <a:t>cuda</a:t>
            </a:r>
            <a:r>
              <a:rPr lang="en-US" sz="2000" kern="0" dirty="0">
                <a:latin typeface="Consolas" panose="020B0609020204030204" pitchFamily="49" charset="0"/>
              </a:rPr>
              <a:t>::par, </a:t>
            </a:r>
            <a:r>
              <a:rPr lang="en-US" sz="2000" kern="0" dirty="0">
                <a:solidFill>
                  <a:srgbClr val="FF33CC"/>
                </a:solidFill>
                <a:latin typeface="Consolas" panose="020B0609020204030204" pitchFamily="49" charset="0"/>
              </a:rPr>
              <a:t>i</a:t>
            </a:r>
            <a:r>
              <a:rPr lang="en-US" sz="2000" kern="0" dirty="0">
                <a:latin typeface="Consolas" panose="020B0609020204030204" pitchFamily="49" charset="0"/>
              </a:rPr>
              <a:t>, </a:t>
            </a:r>
            <a:r>
              <a:rPr lang="en-US" sz="2000" kern="0" dirty="0">
                <a:solidFill>
                  <a:srgbClr val="00B050"/>
                </a:solidFill>
                <a:latin typeface="Consolas" panose="020B0609020204030204" pitchFamily="49" charset="0"/>
              </a:rPr>
              <a:t>N</a:t>
            </a:r>
            <a:r>
              <a:rPr lang="en-US" sz="2000" kern="0" dirty="0">
                <a:latin typeface="Consolas" panose="020B0609020204030204" pitchFamily="49" charset="0"/>
              </a:rPr>
              <a:t>,</a:t>
            </a:r>
          </a:p>
          <a:p>
            <a:pPr defTabSz="914400">
              <a:spcBef>
                <a:spcPts val="0"/>
              </a:spcBef>
              <a:spcAft>
                <a:spcPts val="0"/>
              </a:spcAft>
            </a:pPr>
            <a:r>
              <a:rPr lang="en-US" sz="2000" kern="0" dirty="0">
                <a:latin typeface="Consolas" panose="020B0609020204030204" pitchFamily="49" charset="0"/>
              </a:rPr>
              <a:t>  </a:t>
            </a:r>
            <a:r>
              <a:rPr lang="en-US" sz="2000" kern="0" dirty="0">
                <a:solidFill>
                  <a:srgbClr val="FFFF00"/>
                </a:solidFill>
                <a:latin typeface="Consolas" panose="020B0609020204030204" pitchFamily="49" charset="0"/>
              </a:rPr>
              <a:t>[…] __host__ __device__ (auto </a:t>
            </a:r>
            <a:r>
              <a:rPr lang="en-US" sz="2000" kern="0" dirty="0" err="1">
                <a:solidFill>
                  <a:srgbClr val="FFFF00"/>
                </a:solidFill>
                <a:latin typeface="Consolas" panose="020B0609020204030204" pitchFamily="49" charset="0"/>
              </a:rPr>
              <a:t>idx</a:t>
            </a:r>
            <a:r>
              <a:rPr lang="en-US" sz="2000" kern="0" dirty="0">
                <a:solidFill>
                  <a:srgbClr val="FFFF00"/>
                </a:solidFill>
                <a:latin typeface="Consolas" panose="020B0609020204030204" pitchFamily="49" charset="0"/>
              </a:rPr>
              <a:t>) { … }</a:t>
            </a:r>
            <a:r>
              <a:rPr lang="en-US" sz="2000" kern="0" dirty="0">
                <a:latin typeface="Consolas" panose="020B0609020204030204" pitchFamily="49" charset="0"/>
              </a:rPr>
              <a:t>);</a:t>
            </a:r>
          </a:p>
        </p:txBody>
      </p:sp>
    </p:spTree>
    <p:extLst>
      <p:ext uri="{BB962C8B-B14F-4D97-AF65-F5344CB8AC3E}">
        <p14:creationId xmlns:p14="http://schemas.microsoft.com/office/powerpoint/2010/main" val="1531321315"/>
      </p:ext>
    </p:extLst>
  </p:cSld>
  <p:clrMapOvr>
    <a:masterClrMapping/>
  </p:clrMapOvr>
  <mc:AlternateContent xmlns:mc="http://schemas.openxmlformats.org/markup-compatibility/2006" xmlns:p159="http://schemas.microsoft.com/office/powerpoint/2015/09/main">
    <mc:Choice Requires="p159">
      <p:transition>
        <p159:morph option="byWord"/>
      </p:transition>
    </mc:Choice>
    <mc:Fallback xmlns="">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30B140-AA0A-B0CC-9345-8095F581C0D3}"/>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E50B8E6-5A5D-39D8-88B7-8B6656717C7A}"/>
              </a:ext>
            </a:extLst>
          </p:cNvPr>
          <p:cNvSpPr>
            <a:spLocks noGrp="1"/>
          </p:cNvSpPr>
          <p:nvPr>
            <p:ph type="sldNum" sz="quarter" idx="11"/>
          </p:nvPr>
        </p:nvSpPr>
        <p:spPr/>
        <p:txBody>
          <a:bodyPr/>
          <a:lstStyle/>
          <a:p>
            <a:fld id="{27D56BB5-3061-446C-8933-086D56C9C75B}" type="slidenum">
              <a:rPr lang="en-US" smtClean="0"/>
              <a:t>4</a:t>
            </a:fld>
            <a:endParaRPr lang="en-US"/>
          </a:p>
        </p:txBody>
      </p:sp>
      <p:sp>
        <p:nvSpPr>
          <p:cNvPr id="2" name="Footer Placeholder 1">
            <a:extLst>
              <a:ext uri="{FF2B5EF4-FFF2-40B4-BE49-F238E27FC236}">
                <a16:creationId xmlns:a16="http://schemas.microsoft.com/office/drawing/2014/main" id="{37F5FCAB-49B3-E92A-9C13-320165370896}"/>
              </a:ext>
            </a:extLst>
          </p:cNvPr>
          <p:cNvSpPr>
            <a:spLocks noGrp="1"/>
          </p:cNvSpPr>
          <p:nvPr>
            <p:ph type="ftr" sz="quarter" idx="12"/>
          </p:nvPr>
        </p:nvSpPr>
        <p:spPr/>
        <p:txBody>
          <a:bodyPr/>
          <a:lstStyle/>
          <a:p>
            <a:r>
              <a:rPr lang="en-US"/>
              <a:t>Copyright (C) 2026 NVIDIA</a:t>
            </a:r>
            <a:endParaRPr lang="en-US" dirty="0"/>
          </a:p>
        </p:txBody>
      </p:sp>
      <p:grpSp>
        <p:nvGrpSpPr>
          <p:cNvPr id="238" name="Group 237">
            <a:extLst>
              <a:ext uri="{FF2B5EF4-FFF2-40B4-BE49-F238E27FC236}">
                <a16:creationId xmlns:a16="http://schemas.microsoft.com/office/drawing/2014/main" id="{03E15414-0D09-A49A-DC9F-57F0AC16A1CD}"/>
              </a:ext>
            </a:extLst>
          </p:cNvPr>
          <p:cNvGrpSpPr/>
          <p:nvPr/>
        </p:nvGrpSpPr>
        <p:grpSpPr>
          <a:xfrm>
            <a:off x="6253438" y="911225"/>
            <a:ext cx="1825809" cy="1830293"/>
            <a:chOff x="6685148" y="2136984"/>
            <a:chExt cx="1825809" cy="1830293"/>
          </a:xfrm>
        </p:grpSpPr>
        <p:grpSp>
          <p:nvGrpSpPr>
            <p:cNvPr id="14" name="Group 13">
              <a:extLst>
                <a:ext uri="{FF2B5EF4-FFF2-40B4-BE49-F238E27FC236}">
                  <a16:creationId xmlns:a16="http://schemas.microsoft.com/office/drawing/2014/main" id="{A729E63C-9317-373B-5EF8-A76C45C40D3E}"/>
                </a:ext>
              </a:extLst>
            </p:cNvPr>
            <p:cNvGrpSpPr/>
            <p:nvPr/>
          </p:nvGrpSpPr>
          <p:grpSpPr>
            <a:xfrm>
              <a:off x="6866532" y="2320610"/>
              <a:ext cx="1463040" cy="1463040"/>
              <a:chOff x="6975116" y="1704976"/>
              <a:chExt cx="1463040" cy="1463040"/>
            </a:xfrm>
          </p:grpSpPr>
          <p:sp>
            <p:nvSpPr>
              <p:cNvPr id="16" name="Rectangle 15">
                <a:extLst>
                  <a:ext uri="{FF2B5EF4-FFF2-40B4-BE49-F238E27FC236}">
                    <a16:creationId xmlns:a16="http://schemas.microsoft.com/office/drawing/2014/main" id="{1864E5E8-85AC-D88F-4825-C8CF5A3A5094}"/>
                  </a:ext>
                </a:extLst>
              </p:cNvPr>
              <p:cNvSpPr/>
              <p:nvPr/>
            </p:nvSpPr>
            <p:spPr>
              <a:xfrm>
                <a:off x="6975116" y="170497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70067C29-9983-E2EB-BB60-7C6BDEEF0E9F}"/>
                  </a:ext>
                </a:extLst>
              </p:cNvPr>
              <p:cNvSpPr/>
              <p:nvPr/>
            </p:nvSpPr>
            <p:spPr>
              <a:xfrm>
                <a:off x="7157996" y="170497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8700B1D5-30B0-5CDC-FED9-D9BA72489CE1}"/>
                  </a:ext>
                </a:extLst>
              </p:cNvPr>
              <p:cNvSpPr/>
              <p:nvPr/>
            </p:nvSpPr>
            <p:spPr>
              <a:xfrm>
                <a:off x="7340876" y="170497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556A7AAE-FD59-C660-D4D9-DF408C27A86A}"/>
                  </a:ext>
                </a:extLst>
              </p:cNvPr>
              <p:cNvSpPr/>
              <p:nvPr/>
            </p:nvSpPr>
            <p:spPr>
              <a:xfrm>
                <a:off x="7523756" y="170497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A8B0BC3C-6820-FD79-B9F5-F1E389574CAC}"/>
                  </a:ext>
                </a:extLst>
              </p:cNvPr>
              <p:cNvSpPr/>
              <p:nvPr/>
            </p:nvSpPr>
            <p:spPr>
              <a:xfrm>
                <a:off x="7706636" y="170497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6618040A-B8C8-C9E7-1CD0-DCCF9D0B3AF4}"/>
                  </a:ext>
                </a:extLst>
              </p:cNvPr>
              <p:cNvSpPr/>
              <p:nvPr/>
            </p:nvSpPr>
            <p:spPr>
              <a:xfrm>
                <a:off x="7889516" y="170497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56B07EB5-3580-C55B-B465-9B5DC17E32F2}"/>
                  </a:ext>
                </a:extLst>
              </p:cNvPr>
              <p:cNvSpPr/>
              <p:nvPr/>
            </p:nvSpPr>
            <p:spPr>
              <a:xfrm>
                <a:off x="8072396" y="170497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0CE61CA8-0290-2C33-6882-6C27ACD40FB5}"/>
                  </a:ext>
                </a:extLst>
              </p:cNvPr>
              <p:cNvSpPr/>
              <p:nvPr/>
            </p:nvSpPr>
            <p:spPr>
              <a:xfrm>
                <a:off x="8255276" y="170497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2B2176B7-FE84-18F4-EBBD-FA7BD5898B43}"/>
                  </a:ext>
                </a:extLst>
              </p:cNvPr>
              <p:cNvSpPr/>
              <p:nvPr/>
            </p:nvSpPr>
            <p:spPr>
              <a:xfrm>
                <a:off x="6975116" y="188785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ECE5E5D3-E0E4-46CB-79EB-A981FF0F125B}"/>
                  </a:ext>
                </a:extLst>
              </p:cNvPr>
              <p:cNvSpPr/>
              <p:nvPr/>
            </p:nvSpPr>
            <p:spPr>
              <a:xfrm>
                <a:off x="7157996" y="188785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8B0DEB72-1F91-FF13-E486-28344AF49EDB}"/>
                  </a:ext>
                </a:extLst>
              </p:cNvPr>
              <p:cNvSpPr/>
              <p:nvPr/>
            </p:nvSpPr>
            <p:spPr>
              <a:xfrm>
                <a:off x="7340876" y="188785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B93FEFDB-0DB7-5496-D9C9-DD60200D1903}"/>
                  </a:ext>
                </a:extLst>
              </p:cNvPr>
              <p:cNvSpPr/>
              <p:nvPr/>
            </p:nvSpPr>
            <p:spPr>
              <a:xfrm>
                <a:off x="7523756" y="188785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4DFB65BB-B1FD-6B25-962C-276BF04526FC}"/>
                  </a:ext>
                </a:extLst>
              </p:cNvPr>
              <p:cNvSpPr/>
              <p:nvPr/>
            </p:nvSpPr>
            <p:spPr>
              <a:xfrm>
                <a:off x="7706636" y="188785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3ECA4356-C968-A7C3-5D19-806B79D00C75}"/>
                  </a:ext>
                </a:extLst>
              </p:cNvPr>
              <p:cNvSpPr/>
              <p:nvPr/>
            </p:nvSpPr>
            <p:spPr>
              <a:xfrm>
                <a:off x="7889516" y="188785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CC7ED9F2-4167-5FB8-B6E5-DCE961BB68A0}"/>
                  </a:ext>
                </a:extLst>
              </p:cNvPr>
              <p:cNvSpPr/>
              <p:nvPr/>
            </p:nvSpPr>
            <p:spPr>
              <a:xfrm>
                <a:off x="8072396" y="188785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1DFE992B-720C-05F5-383F-DD9E883BF728}"/>
                  </a:ext>
                </a:extLst>
              </p:cNvPr>
              <p:cNvSpPr/>
              <p:nvPr/>
            </p:nvSpPr>
            <p:spPr>
              <a:xfrm>
                <a:off x="8255276" y="188785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2D91E3AB-5983-0045-6DCB-B6D316FF8B9C}"/>
                  </a:ext>
                </a:extLst>
              </p:cNvPr>
              <p:cNvSpPr/>
              <p:nvPr/>
            </p:nvSpPr>
            <p:spPr>
              <a:xfrm>
                <a:off x="6975116" y="207073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C4550A47-2730-BFE1-E121-1A0B0FB59A3C}"/>
                  </a:ext>
                </a:extLst>
              </p:cNvPr>
              <p:cNvSpPr/>
              <p:nvPr/>
            </p:nvSpPr>
            <p:spPr>
              <a:xfrm>
                <a:off x="7157996" y="207073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a:extLst>
                  <a:ext uri="{FF2B5EF4-FFF2-40B4-BE49-F238E27FC236}">
                    <a16:creationId xmlns:a16="http://schemas.microsoft.com/office/drawing/2014/main" id="{979CB0A9-7430-6CE7-8E80-6C3DCA03E4D8}"/>
                  </a:ext>
                </a:extLst>
              </p:cNvPr>
              <p:cNvSpPr/>
              <p:nvPr/>
            </p:nvSpPr>
            <p:spPr>
              <a:xfrm>
                <a:off x="7340876" y="207073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34">
                <a:extLst>
                  <a:ext uri="{FF2B5EF4-FFF2-40B4-BE49-F238E27FC236}">
                    <a16:creationId xmlns:a16="http://schemas.microsoft.com/office/drawing/2014/main" id="{28F96963-69BF-0153-C8D4-C8540E97AABA}"/>
                  </a:ext>
                </a:extLst>
              </p:cNvPr>
              <p:cNvSpPr/>
              <p:nvPr/>
            </p:nvSpPr>
            <p:spPr>
              <a:xfrm>
                <a:off x="7523756" y="207073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35">
                <a:extLst>
                  <a:ext uri="{FF2B5EF4-FFF2-40B4-BE49-F238E27FC236}">
                    <a16:creationId xmlns:a16="http://schemas.microsoft.com/office/drawing/2014/main" id="{765A2F22-0339-3180-ABFB-0A52A5FACF1E}"/>
                  </a:ext>
                </a:extLst>
              </p:cNvPr>
              <p:cNvSpPr/>
              <p:nvPr/>
            </p:nvSpPr>
            <p:spPr>
              <a:xfrm>
                <a:off x="7706636" y="207073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a:extLst>
                  <a:ext uri="{FF2B5EF4-FFF2-40B4-BE49-F238E27FC236}">
                    <a16:creationId xmlns:a16="http://schemas.microsoft.com/office/drawing/2014/main" id="{E5FB5173-B944-5281-6E9E-4F0CC822C6D2}"/>
                  </a:ext>
                </a:extLst>
              </p:cNvPr>
              <p:cNvSpPr/>
              <p:nvPr/>
            </p:nvSpPr>
            <p:spPr>
              <a:xfrm>
                <a:off x="7889516" y="207073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Rectangle 37">
                <a:extLst>
                  <a:ext uri="{FF2B5EF4-FFF2-40B4-BE49-F238E27FC236}">
                    <a16:creationId xmlns:a16="http://schemas.microsoft.com/office/drawing/2014/main" id="{17A3F812-6DB1-E402-5622-757752972937}"/>
                  </a:ext>
                </a:extLst>
              </p:cNvPr>
              <p:cNvSpPr/>
              <p:nvPr/>
            </p:nvSpPr>
            <p:spPr>
              <a:xfrm>
                <a:off x="8072396" y="207073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Rectangle 38">
                <a:extLst>
                  <a:ext uri="{FF2B5EF4-FFF2-40B4-BE49-F238E27FC236}">
                    <a16:creationId xmlns:a16="http://schemas.microsoft.com/office/drawing/2014/main" id="{4BB2E62B-DF95-5C8C-D429-2A5A7AB9999D}"/>
                  </a:ext>
                </a:extLst>
              </p:cNvPr>
              <p:cNvSpPr/>
              <p:nvPr/>
            </p:nvSpPr>
            <p:spPr>
              <a:xfrm>
                <a:off x="8255276" y="207073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Rectangle 39">
                <a:extLst>
                  <a:ext uri="{FF2B5EF4-FFF2-40B4-BE49-F238E27FC236}">
                    <a16:creationId xmlns:a16="http://schemas.microsoft.com/office/drawing/2014/main" id="{C74E10D4-EBE4-476E-EF1F-1FCF3812A4AD}"/>
                  </a:ext>
                </a:extLst>
              </p:cNvPr>
              <p:cNvSpPr/>
              <p:nvPr/>
            </p:nvSpPr>
            <p:spPr>
              <a:xfrm>
                <a:off x="6975116" y="225361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Rectangle 40">
                <a:extLst>
                  <a:ext uri="{FF2B5EF4-FFF2-40B4-BE49-F238E27FC236}">
                    <a16:creationId xmlns:a16="http://schemas.microsoft.com/office/drawing/2014/main" id="{1381B332-EFE5-15C2-3589-2BFFACFA4A18}"/>
                  </a:ext>
                </a:extLst>
              </p:cNvPr>
              <p:cNvSpPr/>
              <p:nvPr/>
            </p:nvSpPr>
            <p:spPr>
              <a:xfrm>
                <a:off x="7157996" y="225361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Rectangle 41">
                <a:extLst>
                  <a:ext uri="{FF2B5EF4-FFF2-40B4-BE49-F238E27FC236}">
                    <a16:creationId xmlns:a16="http://schemas.microsoft.com/office/drawing/2014/main" id="{BE7ACB21-FD02-59F4-2C73-97C22A8812D8}"/>
                  </a:ext>
                </a:extLst>
              </p:cNvPr>
              <p:cNvSpPr/>
              <p:nvPr/>
            </p:nvSpPr>
            <p:spPr>
              <a:xfrm>
                <a:off x="7340876" y="225361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Rectangle 42">
                <a:extLst>
                  <a:ext uri="{FF2B5EF4-FFF2-40B4-BE49-F238E27FC236}">
                    <a16:creationId xmlns:a16="http://schemas.microsoft.com/office/drawing/2014/main" id="{2CAD1E91-264C-BCC4-3105-28316AB67AED}"/>
                  </a:ext>
                </a:extLst>
              </p:cNvPr>
              <p:cNvSpPr/>
              <p:nvPr/>
            </p:nvSpPr>
            <p:spPr>
              <a:xfrm>
                <a:off x="7523756" y="225361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Rectangle 43">
                <a:extLst>
                  <a:ext uri="{FF2B5EF4-FFF2-40B4-BE49-F238E27FC236}">
                    <a16:creationId xmlns:a16="http://schemas.microsoft.com/office/drawing/2014/main" id="{F2CF3862-348F-F571-396E-E3C650E3DE4E}"/>
                  </a:ext>
                </a:extLst>
              </p:cNvPr>
              <p:cNvSpPr/>
              <p:nvPr/>
            </p:nvSpPr>
            <p:spPr>
              <a:xfrm>
                <a:off x="7706636" y="225361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Rectangle 44">
                <a:extLst>
                  <a:ext uri="{FF2B5EF4-FFF2-40B4-BE49-F238E27FC236}">
                    <a16:creationId xmlns:a16="http://schemas.microsoft.com/office/drawing/2014/main" id="{3877A863-8039-A7AC-CDC5-1EC64F9EDDD7}"/>
                  </a:ext>
                </a:extLst>
              </p:cNvPr>
              <p:cNvSpPr/>
              <p:nvPr/>
            </p:nvSpPr>
            <p:spPr>
              <a:xfrm>
                <a:off x="7889516" y="225361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Rectangle 45">
                <a:extLst>
                  <a:ext uri="{FF2B5EF4-FFF2-40B4-BE49-F238E27FC236}">
                    <a16:creationId xmlns:a16="http://schemas.microsoft.com/office/drawing/2014/main" id="{615AB98A-A60C-1680-E9D4-DF2D2AF66A80}"/>
                  </a:ext>
                </a:extLst>
              </p:cNvPr>
              <p:cNvSpPr/>
              <p:nvPr/>
            </p:nvSpPr>
            <p:spPr>
              <a:xfrm>
                <a:off x="8072396" y="225361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Rectangle 46">
                <a:extLst>
                  <a:ext uri="{FF2B5EF4-FFF2-40B4-BE49-F238E27FC236}">
                    <a16:creationId xmlns:a16="http://schemas.microsoft.com/office/drawing/2014/main" id="{B814F7D5-0434-9AD1-2D57-0CFF40D8D9AB}"/>
                  </a:ext>
                </a:extLst>
              </p:cNvPr>
              <p:cNvSpPr/>
              <p:nvPr/>
            </p:nvSpPr>
            <p:spPr>
              <a:xfrm>
                <a:off x="8255276" y="225361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Rectangle 47">
                <a:extLst>
                  <a:ext uri="{FF2B5EF4-FFF2-40B4-BE49-F238E27FC236}">
                    <a16:creationId xmlns:a16="http://schemas.microsoft.com/office/drawing/2014/main" id="{BFDFF928-79CC-CECD-36CE-651C2C45BDFB}"/>
                  </a:ext>
                </a:extLst>
              </p:cNvPr>
              <p:cNvSpPr/>
              <p:nvPr/>
            </p:nvSpPr>
            <p:spPr>
              <a:xfrm>
                <a:off x="6975116" y="243649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Rectangle 48">
                <a:extLst>
                  <a:ext uri="{FF2B5EF4-FFF2-40B4-BE49-F238E27FC236}">
                    <a16:creationId xmlns:a16="http://schemas.microsoft.com/office/drawing/2014/main" id="{20F50F16-8D34-B489-E854-358F02338554}"/>
                  </a:ext>
                </a:extLst>
              </p:cNvPr>
              <p:cNvSpPr/>
              <p:nvPr/>
            </p:nvSpPr>
            <p:spPr>
              <a:xfrm>
                <a:off x="7157996" y="243649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Rectangle 49">
                <a:extLst>
                  <a:ext uri="{FF2B5EF4-FFF2-40B4-BE49-F238E27FC236}">
                    <a16:creationId xmlns:a16="http://schemas.microsoft.com/office/drawing/2014/main" id="{2F69A0B4-089E-89C5-CD9F-B3186F76825C}"/>
                  </a:ext>
                </a:extLst>
              </p:cNvPr>
              <p:cNvSpPr/>
              <p:nvPr/>
            </p:nvSpPr>
            <p:spPr>
              <a:xfrm>
                <a:off x="7340876" y="243649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Rectangle 50">
                <a:extLst>
                  <a:ext uri="{FF2B5EF4-FFF2-40B4-BE49-F238E27FC236}">
                    <a16:creationId xmlns:a16="http://schemas.microsoft.com/office/drawing/2014/main" id="{40383005-C63E-60D4-6F12-20B1E605547A}"/>
                  </a:ext>
                </a:extLst>
              </p:cNvPr>
              <p:cNvSpPr/>
              <p:nvPr/>
            </p:nvSpPr>
            <p:spPr>
              <a:xfrm>
                <a:off x="7523756" y="243649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Rectangle 51">
                <a:extLst>
                  <a:ext uri="{FF2B5EF4-FFF2-40B4-BE49-F238E27FC236}">
                    <a16:creationId xmlns:a16="http://schemas.microsoft.com/office/drawing/2014/main" id="{5A97C795-9D76-1504-D4AF-C79ACBB5554B}"/>
                  </a:ext>
                </a:extLst>
              </p:cNvPr>
              <p:cNvSpPr/>
              <p:nvPr/>
            </p:nvSpPr>
            <p:spPr>
              <a:xfrm>
                <a:off x="7706636" y="243649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Rectangle 52">
                <a:extLst>
                  <a:ext uri="{FF2B5EF4-FFF2-40B4-BE49-F238E27FC236}">
                    <a16:creationId xmlns:a16="http://schemas.microsoft.com/office/drawing/2014/main" id="{C68C02EC-734E-C686-90E8-9047F3EBF20E}"/>
                  </a:ext>
                </a:extLst>
              </p:cNvPr>
              <p:cNvSpPr/>
              <p:nvPr/>
            </p:nvSpPr>
            <p:spPr>
              <a:xfrm>
                <a:off x="7889516" y="243649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Rectangle 53">
                <a:extLst>
                  <a:ext uri="{FF2B5EF4-FFF2-40B4-BE49-F238E27FC236}">
                    <a16:creationId xmlns:a16="http://schemas.microsoft.com/office/drawing/2014/main" id="{05E390F1-446B-DEC5-1F25-C2062301592B}"/>
                  </a:ext>
                </a:extLst>
              </p:cNvPr>
              <p:cNvSpPr/>
              <p:nvPr/>
            </p:nvSpPr>
            <p:spPr>
              <a:xfrm>
                <a:off x="8072396" y="243649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Rectangle 54">
                <a:extLst>
                  <a:ext uri="{FF2B5EF4-FFF2-40B4-BE49-F238E27FC236}">
                    <a16:creationId xmlns:a16="http://schemas.microsoft.com/office/drawing/2014/main" id="{6C5299E4-9FFB-D673-9ED4-C605B7DA15C1}"/>
                  </a:ext>
                </a:extLst>
              </p:cNvPr>
              <p:cNvSpPr/>
              <p:nvPr/>
            </p:nvSpPr>
            <p:spPr>
              <a:xfrm>
                <a:off x="8255276" y="243649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Rectangle 55">
                <a:extLst>
                  <a:ext uri="{FF2B5EF4-FFF2-40B4-BE49-F238E27FC236}">
                    <a16:creationId xmlns:a16="http://schemas.microsoft.com/office/drawing/2014/main" id="{0882CC90-F0E6-AF17-2F78-5B6BD359BF81}"/>
                  </a:ext>
                </a:extLst>
              </p:cNvPr>
              <p:cNvSpPr/>
              <p:nvPr/>
            </p:nvSpPr>
            <p:spPr>
              <a:xfrm>
                <a:off x="6975116" y="261937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Rectangle 56">
                <a:extLst>
                  <a:ext uri="{FF2B5EF4-FFF2-40B4-BE49-F238E27FC236}">
                    <a16:creationId xmlns:a16="http://schemas.microsoft.com/office/drawing/2014/main" id="{803D3B6A-DEEB-D944-2FA7-1EFD41014A8B}"/>
                  </a:ext>
                </a:extLst>
              </p:cNvPr>
              <p:cNvSpPr/>
              <p:nvPr/>
            </p:nvSpPr>
            <p:spPr>
              <a:xfrm>
                <a:off x="7157996" y="261937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Rectangle 57">
                <a:extLst>
                  <a:ext uri="{FF2B5EF4-FFF2-40B4-BE49-F238E27FC236}">
                    <a16:creationId xmlns:a16="http://schemas.microsoft.com/office/drawing/2014/main" id="{F8772B2B-D022-A4D6-FF4C-F918D7B9F28A}"/>
                  </a:ext>
                </a:extLst>
              </p:cNvPr>
              <p:cNvSpPr/>
              <p:nvPr/>
            </p:nvSpPr>
            <p:spPr>
              <a:xfrm>
                <a:off x="7340876" y="261937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Rectangle 58">
                <a:extLst>
                  <a:ext uri="{FF2B5EF4-FFF2-40B4-BE49-F238E27FC236}">
                    <a16:creationId xmlns:a16="http://schemas.microsoft.com/office/drawing/2014/main" id="{E88A0F39-BAD3-661C-CA88-6FFCF6C1317A}"/>
                  </a:ext>
                </a:extLst>
              </p:cNvPr>
              <p:cNvSpPr/>
              <p:nvPr/>
            </p:nvSpPr>
            <p:spPr>
              <a:xfrm>
                <a:off x="7523756" y="261937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Rectangle 59">
                <a:extLst>
                  <a:ext uri="{FF2B5EF4-FFF2-40B4-BE49-F238E27FC236}">
                    <a16:creationId xmlns:a16="http://schemas.microsoft.com/office/drawing/2014/main" id="{3E606A21-E4CD-E407-54DD-C730F88732B7}"/>
                  </a:ext>
                </a:extLst>
              </p:cNvPr>
              <p:cNvSpPr/>
              <p:nvPr/>
            </p:nvSpPr>
            <p:spPr>
              <a:xfrm>
                <a:off x="7706636" y="261937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Rectangle 60">
                <a:extLst>
                  <a:ext uri="{FF2B5EF4-FFF2-40B4-BE49-F238E27FC236}">
                    <a16:creationId xmlns:a16="http://schemas.microsoft.com/office/drawing/2014/main" id="{EC71DFCB-9A6E-8249-FA8F-7D3BA61DB4B2}"/>
                  </a:ext>
                </a:extLst>
              </p:cNvPr>
              <p:cNvSpPr/>
              <p:nvPr/>
            </p:nvSpPr>
            <p:spPr>
              <a:xfrm>
                <a:off x="7889516" y="261937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Rectangle 61">
                <a:extLst>
                  <a:ext uri="{FF2B5EF4-FFF2-40B4-BE49-F238E27FC236}">
                    <a16:creationId xmlns:a16="http://schemas.microsoft.com/office/drawing/2014/main" id="{F10CAE9E-54D9-D2B5-1AC4-88F86CDE87AF}"/>
                  </a:ext>
                </a:extLst>
              </p:cNvPr>
              <p:cNvSpPr/>
              <p:nvPr/>
            </p:nvSpPr>
            <p:spPr>
              <a:xfrm>
                <a:off x="8072396" y="261937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Rectangle 62">
                <a:extLst>
                  <a:ext uri="{FF2B5EF4-FFF2-40B4-BE49-F238E27FC236}">
                    <a16:creationId xmlns:a16="http://schemas.microsoft.com/office/drawing/2014/main" id="{1C29E011-4FC9-51A7-3FED-6CAC660442FA}"/>
                  </a:ext>
                </a:extLst>
              </p:cNvPr>
              <p:cNvSpPr/>
              <p:nvPr/>
            </p:nvSpPr>
            <p:spPr>
              <a:xfrm>
                <a:off x="8255276" y="261937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Rectangle 63">
                <a:extLst>
                  <a:ext uri="{FF2B5EF4-FFF2-40B4-BE49-F238E27FC236}">
                    <a16:creationId xmlns:a16="http://schemas.microsoft.com/office/drawing/2014/main" id="{C391ADC5-A674-6449-1FE4-1424496F4C43}"/>
                  </a:ext>
                </a:extLst>
              </p:cNvPr>
              <p:cNvSpPr/>
              <p:nvPr/>
            </p:nvSpPr>
            <p:spPr>
              <a:xfrm>
                <a:off x="6975116" y="280225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Rectangle 64">
                <a:extLst>
                  <a:ext uri="{FF2B5EF4-FFF2-40B4-BE49-F238E27FC236}">
                    <a16:creationId xmlns:a16="http://schemas.microsoft.com/office/drawing/2014/main" id="{1A9FD368-52B3-CC9C-945F-2A8BCE86EA31}"/>
                  </a:ext>
                </a:extLst>
              </p:cNvPr>
              <p:cNvSpPr/>
              <p:nvPr/>
            </p:nvSpPr>
            <p:spPr>
              <a:xfrm>
                <a:off x="7157996" y="280225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Rectangle 65">
                <a:extLst>
                  <a:ext uri="{FF2B5EF4-FFF2-40B4-BE49-F238E27FC236}">
                    <a16:creationId xmlns:a16="http://schemas.microsoft.com/office/drawing/2014/main" id="{06724DB0-CC71-83D9-FD28-27EB9FA0F15A}"/>
                  </a:ext>
                </a:extLst>
              </p:cNvPr>
              <p:cNvSpPr/>
              <p:nvPr/>
            </p:nvSpPr>
            <p:spPr>
              <a:xfrm>
                <a:off x="7340876" y="280225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Rectangle 66">
                <a:extLst>
                  <a:ext uri="{FF2B5EF4-FFF2-40B4-BE49-F238E27FC236}">
                    <a16:creationId xmlns:a16="http://schemas.microsoft.com/office/drawing/2014/main" id="{061A40E7-2A5C-3237-7191-99F230AE7FD8}"/>
                  </a:ext>
                </a:extLst>
              </p:cNvPr>
              <p:cNvSpPr/>
              <p:nvPr/>
            </p:nvSpPr>
            <p:spPr>
              <a:xfrm>
                <a:off x="7523756" y="280225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 name="Rectangle 67">
                <a:extLst>
                  <a:ext uri="{FF2B5EF4-FFF2-40B4-BE49-F238E27FC236}">
                    <a16:creationId xmlns:a16="http://schemas.microsoft.com/office/drawing/2014/main" id="{4AAFBC77-3C2A-1C28-FC07-B0B68AE8B9C5}"/>
                  </a:ext>
                </a:extLst>
              </p:cNvPr>
              <p:cNvSpPr/>
              <p:nvPr/>
            </p:nvSpPr>
            <p:spPr>
              <a:xfrm>
                <a:off x="7706636" y="280225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Rectangle 68">
                <a:extLst>
                  <a:ext uri="{FF2B5EF4-FFF2-40B4-BE49-F238E27FC236}">
                    <a16:creationId xmlns:a16="http://schemas.microsoft.com/office/drawing/2014/main" id="{5D62B88A-3ECE-FAFE-F515-6876FE1BF742}"/>
                  </a:ext>
                </a:extLst>
              </p:cNvPr>
              <p:cNvSpPr/>
              <p:nvPr/>
            </p:nvSpPr>
            <p:spPr>
              <a:xfrm>
                <a:off x="7889516" y="280225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Rectangle 69">
                <a:extLst>
                  <a:ext uri="{FF2B5EF4-FFF2-40B4-BE49-F238E27FC236}">
                    <a16:creationId xmlns:a16="http://schemas.microsoft.com/office/drawing/2014/main" id="{9260BDCB-1534-3015-E4FF-4BCE032B17EB}"/>
                  </a:ext>
                </a:extLst>
              </p:cNvPr>
              <p:cNvSpPr/>
              <p:nvPr/>
            </p:nvSpPr>
            <p:spPr>
              <a:xfrm>
                <a:off x="8072396" y="280225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 name="Rectangle 70">
                <a:extLst>
                  <a:ext uri="{FF2B5EF4-FFF2-40B4-BE49-F238E27FC236}">
                    <a16:creationId xmlns:a16="http://schemas.microsoft.com/office/drawing/2014/main" id="{45F891EF-7A9F-B627-B76B-D75F6516FFEE}"/>
                  </a:ext>
                </a:extLst>
              </p:cNvPr>
              <p:cNvSpPr/>
              <p:nvPr/>
            </p:nvSpPr>
            <p:spPr>
              <a:xfrm>
                <a:off x="8255276" y="280225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2" name="Rectangle 71">
                <a:extLst>
                  <a:ext uri="{FF2B5EF4-FFF2-40B4-BE49-F238E27FC236}">
                    <a16:creationId xmlns:a16="http://schemas.microsoft.com/office/drawing/2014/main" id="{E1CC4D8E-2D50-6BC7-5DCF-F2914DA7B29D}"/>
                  </a:ext>
                </a:extLst>
              </p:cNvPr>
              <p:cNvSpPr/>
              <p:nvPr/>
            </p:nvSpPr>
            <p:spPr>
              <a:xfrm>
                <a:off x="6975116" y="298513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Rectangle 72">
                <a:extLst>
                  <a:ext uri="{FF2B5EF4-FFF2-40B4-BE49-F238E27FC236}">
                    <a16:creationId xmlns:a16="http://schemas.microsoft.com/office/drawing/2014/main" id="{C565DCD5-FC3A-969B-9B80-1AC4A416C4C6}"/>
                  </a:ext>
                </a:extLst>
              </p:cNvPr>
              <p:cNvSpPr/>
              <p:nvPr/>
            </p:nvSpPr>
            <p:spPr>
              <a:xfrm>
                <a:off x="7157996" y="298513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Rectangle 73">
                <a:extLst>
                  <a:ext uri="{FF2B5EF4-FFF2-40B4-BE49-F238E27FC236}">
                    <a16:creationId xmlns:a16="http://schemas.microsoft.com/office/drawing/2014/main" id="{198AA999-3BE9-9A69-76F5-EC15BE9DF253}"/>
                  </a:ext>
                </a:extLst>
              </p:cNvPr>
              <p:cNvSpPr/>
              <p:nvPr/>
            </p:nvSpPr>
            <p:spPr>
              <a:xfrm>
                <a:off x="7340876" y="298513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Rectangle 74">
                <a:extLst>
                  <a:ext uri="{FF2B5EF4-FFF2-40B4-BE49-F238E27FC236}">
                    <a16:creationId xmlns:a16="http://schemas.microsoft.com/office/drawing/2014/main" id="{E330B276-6DDF-5B88-841C-3F0257CC66A6}"/>
                  </a:ext>
                </a:extLst>
              </p:cNvPr>
              <p:cNvSpPr/>
              <p:nvPr/>
            </p:nvSpPr>
            <p:spPr>
              <a:xfrm>
                <a:off x="7523756" y="298513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Rectangle 75">
                <a:extLst>
                  <a:ext uri="{FF2B5EF4-FFF2-40B4-BE49-F238E27FC236}">
                    <a16:creationId xmlns:a16="http://schemas.microsoft.com/office/drawing/2014/main" id="{BAA3C180-24E8-F75E-4E6D-395BD302B900}"/>
                  </a:ext>
                </a:extLst>
              </p:cNvPr>
              <p:cNvSpPr/>
              <p:nvPr/>
            </p:nvSpPr>
            <p:spPr>
              <a:xfrm>
                <a:off x="7706636" y="298513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 name="Rectangle 76">
                <a:extLst>
                  <a:ext uri="{FF2B5EF4-FFF2-40B4-BE49-F238E27FC236}">
                    <a16:creationId xmlns:a16="http://schemas.microsoft.com/office/drawing/2014/main" id="{292E1AC9-0853-DEEA-2A1D-7E1698EC3B7A}"/>
                  </a:ext>
                </a:extLst>
              </p:cNvPr>
              <p:cNvSpPr/>
              <p:nvPr/>
            </p:nvSpPr>
            <p:spPr>
              <a:xfrm>
                <a:off x="7889516" y="298513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 name="Rectangle 77">
                <a:extLst>
                  <a:ext uri="{FF2B5EF4-FFF2-40B4-BE49-F238E27FC236}">
                    <a16:creationId xmlns:a16="http://schemas.microsoft.com/office/drawing/2014/main" id="{555483E0-B088-ED18-B1D3-515561C4B260}"/>
                  </a:ext>
                </a:extLst>
              </p:cNvPr>
              <p:cNvSpPr/>
              <p:nvPr/>
            </p:nvSpPr>
            <p:spPr>
              <a:xfrm>
                <a:off x="8072396" y="298513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 name="Rectangle 78">
                <a:extLst>
                  <a:ext uri="{FF2B5EF4-FFF2-40B4-BE49-F238E27FC236}">
                    <a16:creationId xmlns:a16="http://schemas.microsoft.com/office/drawing/2014/main" id="{83B4A825-E797-3A23-E4FF-D7BDD62F2560}"/>
                  </a:ext>
                </a:extLst>
              </p:cNvPr>
              <p:cNvSpPr/>
              <p:nvPr/>
            </p:nvSpPr>
            <p:spPr>
              <a:xfrm>
                <a:off x="8255276" y="298513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5" name="TextBox 14">
              <a:extLst>
                <a:ext uri="{FF2B5EF4-FFF2-40B4-BE49-F238E27FC236}">
                  <a16:creationId xmlns:a16="http://schemas.microsoft.com/office/drawing/2014/main" id="{5E304B94-700B-0092-B8CE-91F0EF83FD80}"/>
                </a:ext>
              </a:extLst>
            </p:cNvPr>
            <p:cNvSpPr txBox="1"/>
            <p:nvPr/>
          </p:nvSpPr>
          <p:spPr>
            <a:xfrm>
              <a:off x="7232292" y="2858231"/>
              <a:ext cx="731520" cy="387798"/>
            </a:xfrm>
            <a:prstGeom prst="rect">
              <a:avLst/>
            </a:prstGeom>
            <a:solidFill>
              <a:schemeClr val="bg1">
                <a:alpha val="3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lIns="18288" tIns="54864" rIns="18288" bIns="0" rtlCol="0" anchor="ctr">
              <a:noAutofit/>
            </a:bodyPr>
            <a:lstStyle/>
            <a:p>
              <a:pPr algn="ctr">
                <a:lnSpc>
                  <a:spcPct val="90000"/>
                </a:lnSpc>
              </a:pPr>
              <a:r>
                <a:rPr lang="en-US" sz="2800" b="1" dirty="0">
                  <a:solidFill>
                    <a:schemeClr val="tx1"/>
                  </a:solidFill>
                  <a:latin typeface="+mj-lt"/>
                </a:rPr>
                <a:t>GPU</a:t>
              </a:r>
            </a:p>
          </p:txBody>
        </p:sp>
        <p:grpSp>
          <p:nvGrpSpPr>
            <p:cNvPr id="86" name="Group 85">
              <a:extLst>
                <a:ext uri="{FF2B5EF4-FFF2-40B4-BE49-F238E27FC236}">
                  <a16:creationId xmlns:a16="http://schemas.microsoft.com/office/drawing/2014/main" id="{827B29EA-ACE5-54E0-1599-7B52EF3355DD}"/>
                </a:ext>
              </a:extLst>
            </p:cNvPr>
            <p:cNvGrpSpPr/>
            <p:nvPr/>
          </p:nvGrpSpPr>
          <p:grpSpPr>
            <a:xfrm>
              <a:off x="6685148" y="2364548"/>
              <a:ext cx="1825809" cy="1375165"/>
              <a:chOff x="2477617" y="2364547"/>
              <a:chExt cx="1825809" cy="1375165"/>
            </a:xfrm>
          </p:grpSpPr>
          <p:grpSp>
            <p:nvGrpSpPr>
              <p:cNvPr id="87" name="Group 86">
                <a:extLst>
                  <a:ext uri="{FF2B5EF4-FFF2-40B4-BE49-F238E27FC236}">
                    <a16:creationId xmlns:a16="http://schemas.microsoft.com/office/drawing/2014/main" id="{ECB8D042-A812-21FB-480A-69FB056D1DD9}"/>
                  </a:ext>
                </a:extLst>
              </p:cNvPr>
              <p:cNvGrpSpPr/>
              <p:nvPr/>
            </p:nvGrpSpPr>
            <p:grpSpPr>
              <a:xfrm>
                <a:off x="2477617" y="2364547"/>
                <a:ext cx="164592" cy="1375165"/>
                <a:chOff x="2210182" y="2363788"/>
                <a:chExt cx="137160" cy="1375165"/>
              </a:xfrm>
            </p:grpSpPr>
            <p:cxnSp>
              <p:nvCxnSpPr>
                <p:cNvPr id="167" name="Straight Connector 166">
                  <a:extLst>
                    <a:ext uri="{FF2B5EF4-FFF2-40B4-BE49-F238E27FC236}">
                      <a16:creationId xmlns:a16="http://schemas.microsoft.com/office/drawing/2014/main" id="{AB55185D-B478-4A14-02E6-39723183E955}"/>
                    </a:ext>
                  </a:extLst>
                </p:cNvPr>
                <p:cNvCxnSpPr>
                  <a:cxnSpLocks/>
                </p:cNvCxnSpPr>
                <p:nvPr/>
              </p:nvCxnSpPr>
              <p:spPr>
                <a:xfrm>
                  <a:off x="2210182" y="2363788"/>
                  <a:ext cx="137160" cy="0"/>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68" name="Straight Connector 167">
                  <a:extLst>
                    <a:ext uri="{FF2B5EF4-FFF2-40B4-BE49-F238E27FC236}">
                      <a16:creationId xmlns:a16="http://schemas.microsoft.com/office/drawing/2014/main" id="{3FB746AF-E383-9D2B-FEE5-7B5856BA46C8}"/>
                    </a:ext>
                  </a:extLst>
                </p:cNvPr>
                <p:cNvCxnSpPr>
                  <a:cxnSpLocks/>
                </p:cNvCxnSpPr>
                <p:nvPr/>
              </p:nvCxnSpPr>
              <p:spPr>
                <a:xfrm>
                  <a:off x="2210182" y="2462014"/>
                  <a:ext cx="137160" cy="0"/>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69" name="Straight Connector 168">
                  <a:extLst>
                    <a:ext uri="{FF2B5EF4-FFF2-40B4-BE49-F238E27FC236}">
                      <a16:creationId xmlns:a16="http://schemas.microsoft.com/office/drawing/2014/main" id="{3DE45FBA-BFA2-9741-08DA-BC08AE149057}"/>
                    </a:ext>
                  </a:extLst>
                </p:cNvPr>
                <p:cNvCxnSpPr>
                  <a:cxnSpLocks/>
                </p:cNvCxnSpPr>
                <p:nvPr/>
              </p:nvCxnSpPr>
              <p:spPr>
                <a:xfrm>
                  <a:off x="2210182" y="2658466"/>
                  <a:ext cx="137160" cy="0"/>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70" name="Straight Connector 169">
                  <a:extLst>
                    <a:ext uri="{FF2B5EF4-FFF2-40B4-BE49-F238E27FC236}">
                      <a16:creationId xmlns:a16="http://schemas.microsoft.com/office/drawing/2014/main" id="{68F02434-4166-E713-CEDC-F5AD40371C5B}"/>
                    </a:ext>
                  </a:extLst>
                </p:cNvPr>
                <p:cNvCxnSpPr>
                  <a:cxnSpLocks/>
                </p:cNvCxnSpPr>
                <p:nvPr/>
              </p:nvCxnSpPr>
              <p:spPr>
                <a:xfrm>
                  <a:off x="2210182" y="2854918"/>
                  <a:ext cx="137160" cy="0"/>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71" name="Straight Connector 170">
                  <a:extLst>
                    <a:ext uri="{FF2B5EF4-FFF2-40B4-BE49-F238E27FC236}">
                      <a16:creationId xmlns:a16="http://schemas.microsoft.com/office/drawing/2014/main" id="{832ADAF4-ACCD-45E5-BF09-1D06950D012F}"/>
                    </a:ext>
                  </a:extLst>
                </p:cNvPr>
                <p:cNvCxnSpPr>
                  <a:cxnSpLocks/>
                </p:cNvCxnSpPr>
                <p:nvPr/>
              </p:nvCxnSpPr>
              <p:spPr>
                <a:xfrm>
                  <a:off x="2210182" y="3051370"/>
                  <a:ext cx="137160" cy="0"/>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72" name="Straight Connector 171">
                  <a:extLst>
                    <a:ext uri="{FF2B5EF4-FFF2-40B4-BE49-F238E27FC236}">
                      <a16:creationId xmlns:a16="http://schemas.microsoft.com/office/drawing/2014/main" id="{E235A19C-0EA2-995C-E52B-46BD000071B5}"/>
                    </a:ext>
                  </a:extLst>
                </p:cNvPr>
                <p:cNvCxnSpPr>
                  <a:cxnSpLocks/>
                </p:cNvCxnSpPr>
                <p:nvPr/>
              </p:nvCxnSpPr>
              <p:spPr>
                <a:xfrm>
                  <a:off x="2210182" y="2560240"/>
                  <a:ext cx="137160" cy="0"/>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73" name="Straight Connector 172">
                  <a:extLst>
                    <a:ext uri="{FF2B5EF4-FFF2-40B4-BE49-F238E27FC236}">
                      <a16:creationId xmlns:a16="http://schemas.microsoft.com/office/drawing/2014/main" id="{606506EA-8DB3-D38C-B4A2-E17DD48DD9BD}"/>
                    </a:ext>
                  </a:extLst>
                </p:cNvPr>
                <p:cNvCxnSpPr>
                  <a:cxnSpLocks/>
                </p:cNvCxnSpPr>
                <p:nvPr/>
              </p:nvCxnSpPr>
              <p:spPr>
                <a:xfrm>
                  <a:off x="2210182" y="2756692"/>
                  <a:ext cx="137160" cy="0"/>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74" name="Straight Connector 173">
                  <a:extLst>
                    <a:ext uri="{FF2B5EF4-FFF2-40B4-BE49-F238E27FC236}">
                      <a16:creationId xmlns:a16="http://schemas.microsoft.com/office/drawing/2014/main" id="{E3ECE7AE-BED3-B4C3-D23C-006AC2794502}"/>
                    </a:ext>
                  </a:extLst>
                </p:cNvPr>
                <p:cNvCxnSpPr>
                  <a:cxnSpLocks/>
                </p:cNvCxnSpPr>
                <p:nvPr/>
              </p:nvCxnSpPr>
              <p:spPr>
                <a:xfrm>
                  <a:off x="2210182" y="2953144"/>
                  <a:ext cx="137160" cy="0"/>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75" name="Straight Connector 174">
                  <a:extLst>
                    <a:ext uri="{FF2B5EF4-FFF2-40B4-BE49-F238E27FC236}">
                      <a16:creationId xmlns:a16="http://schemas.microsoft.com/office/drawing/2014/main" id="{ECF6EEC8-3DED-B419-8CC2-9FFA66BA6F2B}"/>
                    </a:ext>
                  </a:extLst>
                </p:cNvPr>
                <p:cNvCxnSpPr>
                  <a:cxnSpLocks/>
                </p:cNvCxnSpPr>
                <p:nvPr/>
              </p:nvCxnSpPr>
              <p:spPr>
                <a:xfrm>
                  <a:off x="2210182" y="3247822"/>
                  <a:ext cx="137160" cy="0"/>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76" name="Straight Connector 175">
                  <a:extLst>
                    <a:ext uri="{FF2B5EF4-FFF2-40B4-BE49-F238E27FC236}">
                      <a16:creationId xmlns:a16="http://schemas.microsoft.com/office/drawing/2014/main" id="{B4A02D35-533E-DCF1-CDD3-1E26F32BC0FD}"/>
                    </a:ext>
                  </a:extLst>
                </p:cNvPr>
                <p:cNvCxnSpPr>
                  <a:cxnSpLocks/>
                </p:cNvCxnSpPr>
                <p:nvPr/>
              </p:nvCxnSpPr>
              <p:spPr>
                <a:xfrm>
                  <a:off x="2210182" y="3444274"/>
                  <a:ext cx="137160" cy="0"/>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77" name="Straight Connector 176">
                  <a:extLst>
                    <a:ext uri="{FF2B5EF4-FFF2-40B4-BE49-F238E27FC236}">
                      <a16:creationId xmlns:a16="http://schemas.microsoft.com/office/drawing/2014/main" id="{5AFD7199-1B72-64DA-4AA7-60E82B76C979}"/>
                    </a:ext>
                  </a:extLst>
                </p:cNvPr>
                <p:cNvCxnSpPr>
                  <a:cxnSpLocks/>
                </p:cNvCxnSpPr>
                <p:nvPr/>
              </p:nvCxnSpPr>
              <p:spPr>
                <a:xfrm>
                  <a:off x="2210182" y="3149596"/>
                  <a:ext cx="137160" cy="0"/>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78" name="Straight Connector 177">
                  <a:extLst>
                    <a:ext uri="{FF2B5EF4-FFF2-40B4-BE49-F238E27FC236}">
                      <a16:creationId xmlns:a16="http://schemas.microsoft.com/office/drawing/2014/main" id="{A53E1103-C6E3-8B84-0F3C-E2C7C4C2D901}"/>
                    </a:ext>
                  </a:extLst>
                </p:cNvPr>
                <p:cNvCxnSpPr>
                  <a:cxnSpLocks/>
                </p:cNvCxnSpPr>
                <p:nvPr/>
              </p:nvCxnSpPr>
              <p:spPr>
                <a:xfrm>
                  <a:off x="2210182" y="3346048"/>
                  <a:ext cx="137160" cy="0"/>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79" name="Straight Connector 178">
                  <a:extLst>
                    <a:ext uri="{FF2B5EF4-FFF2-40B4-BE49-F238E27FC236}">
                      <a16:creationId xmlns:a16="http://schemas.microsoft.com/office/drawing/2014/main" id="{097AE0C9-5FEE-E5BC-504B-CC73025E6103}"/>
                    </a:ext>
                  </a:extLst>
                </p:cNvPr>
                <p:cNvCxnSpPr>
                  <a:cxnSpLocks/>
                </p:cNvCxnSpPr>
                <p:nvPr/>
              </p:nvCxnSpPr>
              <p:spPr>
                <a:xfrm>
                  <a:off x="2210182" y="3542500"/>
                  <a:ext cx="137160" cy="0"/>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80" name="Straight Connector 179">
                  <a:extLst>
                    <a:ext uri="{FF2B5EF4-FFF2-40B4-BE49-F238E27FC236}">
                      <a16:creationId xmlns:a16="http://schemas.microsoft.com/office/drawing/2014/main" id="{A26F7916-50CB-4DF9-64BC-3203CAD57B58}"/>
                    </a:ext>
                  </a:extLst>
                </p:cNvPr>
                <p:cNvCxnSpPr>
                  <a:cxnSpLocks/>
                </p:cNvCxnSpPr>
                <p:nvPr/>
              </p:nvCxnSpPr>
              <p:spPr>
                <a:xfrm>
                  <a:off x="2210182" y="3640726"/>
                  <a:ext cx="137160" cy="0"/>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81" name="Straight Connector 180">
                  <a:extLst>
                    <a:ext uri="{FF2B5EF4-FFF2-40B4-BE49-F238E27FC236}">
                      <a16:creationId xmlns:a16="http://schemas.microsoft.com/office/drawing/2014/main" id="{89704B71-3BFF-E8B3-4735-C7CB34DFB07E}"/>
                    </a:ext>
                  </a:extLst>
                </p:cNvPr>
                <p:cNvCxnSpPr>
                  <a:cxnSpLocks/>
                </p:cNvCxnSpPr>
                <p:nvPr/>
              </p:nvCxnSpPr>
              <p:spPr>
                <a:xfrm>
                  <a:off x="2210182" y="3738953"/>
                  <a:ext cx="137160" cy="0"/>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grpSp>
          <p:grpSp>
            <p:nvGrpSpPr>
              <p:cNvPr id="88" name="Group 87">
                <a:extLst>
                  <a:ext uri="{FF2B5EF4-FFF2-40B4-BE49-F238E27FC236}">
                    <a16:creationId xmlns:a16="http://schemas.microsoft.com/office/drawing/2014/main" id="{1A87549C-15F8-3887-754B-7557A901421B}"/>
                  </a:ext>
                </a:extLst>
              </p:cNvPr>
              <p:cNvGrpSpPr/>
              <p:nvPr/>
            </p:nvGrpSpPr>
            <p:grpSpPr>
              <a:xfrm>
                <a:off x="4138834" y="2364547"/>
                <a:ext cx="164592" cy="1375165"/>
                <a:chOff x="2210182" y="2363788"/>
                <a:chExt cx="137160" cy="1375165"/>
              </a:xfrm>
            </p:grpSpPr>
            <p:cxnSp>
              <p:nvCxnSpPr>
                <p:cNvPr id="89" name="Straight Connector 88">
                  <a:extLst>
                    <a:ext uri="{FF2B5EF4-FFF2-40B4-BE49-F238E27FC236}">
                      <a16:creationId xmlns:a16="http://schemas.microsoft.com/office/drawing/2014/main" id="{294CBEAA-B97C-DC53-A6AB-E4B8CABAD48C}"/>
                    </a:ext>
                  </a:extLst>
                </p:cNvPr>
                <p:cNvCxnSpPr>
                  <a:cxnSpLocks/>
                </p:cNvCxnSpPr>
                <p:nvPr/>
              </p:nvCxnSpPr>
              <p:spPr>
                <a:xfrm>
                  <a:off x="2210182" y="2363788"/>
                  <a:ext cx="137160" cy="0"/>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504C8466-ABAD-BD4E-2EE5-486DEF4F8CCE}"/>
                    </a:ext>
                  </a:extLst>
                </p:cNvPr>
                <p:cNvCxnSpPr>
                  <a:cxnSpLocks/>
                </p:cNvCxnSpPr>
                <p:nvPr/>
              </p:nvCxnSpPr>
              <p:spPr>
                <a:xfrm>
                  <a:off x="2210182" y="2462014"/>
                  <a:ext cx="137160" cy="0"/>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0018FB31-08F9-09BB-EA65-E87E3D2E980B}"/>
                    </a:ext>
                  </a:extLst>
                </p:cNvPr>
                <p:cNvCxnSpPr>
                  <a:cxnSpLocks/>
                </p:cNvCxnSpPr>
                <p:nvPr/>
              </p:nvCxnSpPr>
              <p:spPr>
                <a:xfrm>
                  <a:off x="2210182" y="2658466"/>
                  <a:ext cx="137160" cy="0"/>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A7EA3321-1AFA-0B2A-1A6E-F719B04C526E}"/>
                    </a:ext>
                  </a:extLst>
                </p:cNvPr>
                <p:cNvCxnSpPr>
                  <a:cxnSpLocks/>
                </p:cNvCxnSpPr>
                <p:nvPr/>
              </p:nvCxnSpPr>
              <p:spPr>
                <a:xfrm>
                  <a:off x="2210182" y="2854918"/>
                  <a:ext cx="137160" cy="0"/>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56" name="Straight Connector 155">
                  <a:extLst>
                    <a:ext uri="{FF2B5EF4-FFF2-40B4-BE49-F238E27FC236}">
                      <a16:creationId xmlns:a16="http://schemas.microsoft.com/office/drawing/2014/main" id="{6D20ED94-A4E3-5D81-56F2-41B18868356B}"/>
                    </a:ext>
                  </a:extLst>
                </p:cNvPr>
                <p:cNvCxnSpPr>
                  <a:cxnSpLocks/>
                </p:cNvCxnSpPr>
                <p:nvPr/>
              </p:nvCxnSpPr>
              <p:spPr>
                <a:xfrm>
                  <a:off x="2210182" y="3051370"/>
                  <a:ext cx="137160" cy="0"/>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57" name="Straight Connector 156">
                  <a:extLst>
                    <a:ext uri="{FF2B5EF4-FFF2-40B4-BE49-F238E27FC236}">
                      <a16:creationId xmlns:a16="http://schemas.microsoft.com/office/drawing/2014/main" id="{7DAFB757-F1F5-B427-C36E-41301570B167}"/>
                    </a:ext>
                  </a:extLst>
                </p:cNvPr>
                <p:cNvCxnSpPr>
                  <a:cxnSpLocks/>
                </p:cNvCxnSpPr>
                <p:nvPr/>
              </p:nvCxnSpPr>
              <p:spPr>
                <a:xfrm>
                  <a:off x="2210182" y="2560240"/>
                  <a:ext cx="137160" cy="0"/>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58" name="Straight Connector 157">
                  <a:extLst>
                    <a:ext uri="{FF2B5EF4-FFF2-40B4-BE49-F238E27FC236}">
                      <a16:creationId xmlns:a16="http://schemas.microsoft.com/office/drawing/2014/main" id="{3973B04A-2CFE-62E4-FDC7-E9C66447161D}"/>
                    </a:ext>
                  </a:extLst>
                </p:cNvPr>
                <p:cNvCxnSpPr>
                  <a:cxnSpLocks/>
                </p:cNvCxnSpPr>
                <p:nvPr/>
              </p:nvCxnSpPr>
              <p:spPr>
                <a:xfrm>
                  <a:off x="2210182" y="2756692"/>
                  <a:ext cx="137160" cy="0"/>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59" name="Straight Connector 158">
                  <a:extLst>
                    <a:ext uri="{FF2B5EF4-FFF2-40B4-BE49-F238E27FC236}">
                      <a16:creationId xmlns:a16="http://schemas.microsoft.com/office/drawing/2014/main" id="{B43A784F-06BC-58CE-3A02-CC99A4801914}"/>
                    </a:ext>
                  </a:extLst>
                </p:cNvPr>
                <p:cNvCxnSpPr>
                  <a:cxnSpLocks/>
                </p:cNvCxnSpPr>
                <p:nvPr/>
              </p:nvCxnSpPr>
              <p:spPr>
                <a:xfrm>
                  <a:off x="2210182" y="2953144"/>
                  <a:ext cx="137160" cy="0"/>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60" name="Straight Connector 159">
                  <a:extLst>
                    <a:ext uri="{FF2B5EF4-FFF2-40B4-BE49-F238E27FC236}">
                      <a16:creationId xmlns:a16="http://schemas.microsoft.com/office/drawing/2014/main" id="{55602334-C863-9AEA-5D78-B09A26317E66}"/>
                    </a:ext>
                  </a:extLst>
                </p:cNvPr>
                <p:cNvCxnSpPr>
                  <a:cxnSpLocks/>
                </p:cNvCxnSpPr>
                <p:nvPr/>
              </p:nvCxnSpPr>
              <p:spPr>
                <a:xfrm>
                  <a:off x="2210182" y="3247822"/>
                  <a:ext cx="137160" cy="0"/>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61" name="Straight Connector 160">
                  <a:extLst>
                    <a:ext uri="{FF2B5EF4-FFF2-40B4-BE49-F238E27FC236}">
                      <a16:creationId xmlns:a16="http://schemas.microsoft.com/office/drawing/2014/main" id="{5B0A0BE6-CA89-F3A5-EA13-C77CB7743B5A}"/>
                    </a:ext>
                  </a:extLst>
                </p:cNvPr>
                <p:cNvCxnSpPr>
                  <a:cxnSpLocks/>
                </p:cNvCxnSpPr>
                <p:nvPr/>
              </p:nvCxnSpPr>
              <p:spPr>
                <a:xfrm>
                  <a:off x="2210182" y="3444274"/>
                  <a:ext cx="137160" cy="0"/>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62" name="Straight Connector 161">
                  <a:extLst>
                    <a:ext uri="{FF2B5EF4-FFF2-40B4-BE49-F238E27FC236}">
                      <a16:creationId xmlns:a16="http://schemas.microsoft.com/office/drawing/2014/main" id="{D4ED15E6-921B-0C37-BB4D-F4184071F201}"/>
                    </a:ext>
                  </a:extLst>
                </p:cNvPr>
                <p:cNvCxnSpPr>
                  <a:cxnSpLocks/>
                </p:cNvCxnSpPr>
                <p:nvPr/>
              </p:nvCxnSpPr>
              <p:spPr>
                <a:xfrm>
                  <a:off x="2210182" y="3149596"/>
                  <a:ext cx="137160" cy="0"/>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63" name="Straight Connector 162">
                  <a:extLst>
                    <a:ext uri="{FF2B5EF4-FFF2-40B4-BE49-F238E27FC236}">
                      <a16:creationId xmlns:a16="http://schemas.microsoft.com/office/drawing/2014/main" id="{DE07E450-03DE-8D36-E6FB-99CC63A66C68}"/>
                    </a:ext>
                  </a:extLst>
                </p:cNvPr>
                <p:cNvCxnSpPr>
                  <a:cxnSpLocks/>
                </p:cNvCxnSpPr>
                <p:nvPr/>
              </p:nvCxnSpPr>
              <p:spPr>
                <a:xfrm>
                  <a:off x="2210182" y="3346048"/>
                  <a:ext cx="137160" cy="0"/>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64" name="Straight Connector 163">
                  <a:extLst>
                    <a:ext uri="{FF2B5EF4-FFF2-40B4-BE49-F238E27FC236}">
                      <a16:creationId xmlns:a16="http://schemas.microsoft.com/office/drawing/2014/main" id="{0A110057-C76F-EAB8-4B9E-2107B446ABFF}"/>
                    </a:ext>
                  </a:extLst>
                </p:cNvPr>
                <p:cNvCxnSpPr>
                  <a:cxnSpLocks/>
                </p:cNvCxnSpPr>
                <p:nvPr/>
              </p:nvCxnSpPr>
              <p:spPr>
                <a:xfrm>
                  <a:off x="2210182" y="3542500"/>
                  <a:ext cx="137160" cy="0"/>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65" name="Straight Connector 164">
                  <a:extLst>
                    <a:ext uri="{FF2B5EF4-FFF2-40B4-BE49-F238E27FC236}">
                      <a16:creationId xmlns:a16="http://schemas.microsoft.com/office/drawing/2014/main" id="{61654868-2832-B7D3-609D-E22BA32505CD}"/>
                    </a:ext>
                  </a:extLst>
                </p:cNvPr>
                <p:cNvCxnSpPr>
                  <a:cxnSpLocks/>
                </p:cNvCxnSpPr>
                <p:nvPr/>
              </p:nvCxnSpPr>
              <p:spPr>
                <a:xfrm>
                  <a:off x="2210182" y="3640726"/>
                  <a:ext cx="137160" cy="0"/>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66" name="Straight Connector 165">
                  <a:extLst>
                    <a:ext uri="{FF2B5EF4-FFF2-40B4-BE49-F238E27FC236}">
                      <a16:creationId xmlns:a16="http://schemas.microsoft.com/office/drawing/2014/main" id="{3C7F77D2-837D-37AB-B2F3-F4A2C0581888}"/>
                    </a:ext>
                  </a:extLst>
                </p:cNvPr>
                <p:cNvCxnSpPr>
                  <a:cxnSpLocks/>
                </p:cNvCxnSpPr>
                <p:nvPr/>
              </p:nvCxnSpPr>
              <p:spPr>
                <a:xfrm>
                  <a:off x="2210182" y="3738953"/>
                  <a:ext cx="137160" cy="0"/>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grpSp>
        </p:grpSp>
        <p:grpSp>
          <p:nvGrpSpPr>
            <p:cNvPr id="182" name="Group 181">
              <a:extLst>
                <a:ext uri="{FF2B5EF4-FFF2-40B4-BE49-F238E27FC236}">
                  <a16:creationId xmlns:a16="http://schemas.microsoft.com/office/drawing/2014/main" id="{E98ED4C8-34B6-2833-12A9-0862FE39CAAD}"/>
                </a:ext>
              </a:extLst>
            </p:cNvPr>
            <p:cNvGrpSpPr/>
            <p:nvPr/>
          </p:nvGrpSpPr>
          <p:grpSpPr>
            <a:xfrm>
              <a:off x="6912381" y="2136984"/>
              <a:ext cx="1371341" cy="1830293"/>
              <a:chOff x="2694119" y="2136984"/>
              <a:chExt cx="1371341" cy="1830293"/>
            </a:xfrm>
          </p:grpSpPr>
          <p:grpSp>
            <p:nvGrpSpPr>
              <p:cNvPr id="183" name="Group 182">
                <a:extLst>
                  <a:ext uri="{FF2B5EF4-FFF2-40B4-BE49-F238E27FC236}">
                    <a16:creationId xmlns:a16="http://schemas.microsoft.com/office/drawing/2014/main" id="{3536830B-0862-3B5A-E11C-6BA778A2F837}"/>
                  </a:ext>
                </a:extLst>
              </p:cNvPr>
              <p:cNvGrpSpPr/>
              <p:nvPr/>
            </p:nvGrpSpPr>
            <p:grpSpPr>
              <a:xfrm>
                <a:off x="2694119" y="2136984"/>
                <a:ext cx="1371341" cy="164592"/>
                <a:chOff x="2694119" y="2170552"/>
                <a:chExt cx="1371341" cy="132772"/>
              </a:xfrm>
            </p:grpSpPr>
            <p:cxnSp>
              <p:nvCxnSpPr>
                <p:cNvPr id="200" name="Straight Connector 199">
                  <a:extLst>
                    <a:ext uri="{FF2B5EF4-FFF2-40B4-BE49-F238E27FC236}">
                      <a16:creationId xmlns:a16="http://schemas.microsoft.com/office/drawing/2014/main" id="{CFE699D0-6C5C-F584-172D-C04EAF71AC47}"/>
                    </a:ext>
                  </a:extLst>
                </p:cNvPr>
                <p:cNvCxnSpPr>
                  <a:cxnSpLocks/>
                </p:cNvCxnSpPr>
                <p:nvPr/>
              </p:nvCxnSpPr>
              <p:spPr>
                <a:xfrm>
                  <a:off x="2694119" y="2170552"/>
                  <a:ext cx="0" cy="132772"/>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01" name="Straight Connector 200">
                  <a:extLst>
                    <a:ext uri="{FF2B5EF4-FFF2-40B4-BE49-F238E27FC236}">
                      <a16:creationId xmlns:a16="http://schemas.microsoft.com/office/drawing/2014/main" id="{299F68A0-17D4-27C2-D468-3CC9840D8814}"/>
                    </a:ext>
                  </a:extLst>
                </p:cNvPr>
                <p:cNvCxnSpPr>
                  <a:cxnSpLocks/>
                </p:cNvCxnSpPr>
                <p:nvPr/>
              </p:nvCxnSpPr>
              <p:spPr>
                <a:xfrm>
                  <a:off x="2792072" y="2170552"/>
                  <a:ext cx="0" cy="132772"/>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02" name="Straight Connector 201">
                  <a:extLst>
                    <a:ext uri="{FF2B5EF4-FFF2-40B4-BE49-F238E27FC236}">
                      <a16:creationId xmlns:a16="http://schemas.microsoft.com/office/drawing/2014/main" id="{D7E05A45-43A8-F7F2-0CC4-B186C969210E}"/>
                    </a:ext>
                  </a:extLst>
                </p:cNvPr>
                <p:cNvCxnSpPr>
                  <a:cxnSpLocks/>
                </p:cNvCxnSpPr>
                <p:nvPr/>
              </p:nvCxnSpPr>
              <p:spPr>
                <a:xfrm>
                  <a:off x="2890025" y="2170552"/>
                  <a:ext cx="0" cy="132772"/>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03" name="Straight Connector 202">
                  <a:extLst>
                    <a:ext uri="{FF2B5EF4-FFF2-40B4-BE49-F238E27FC236}">
                      <a16:creationId xmlns:a16="http://schemas.microsoft.com/office/drawing/2014/main" id="{16617791-5F4D-4BF5-9763-EAB922BA425C}"/>
                    </a:ext>
                  </a:extLst>
                </p:cNvPr>
                <p:cNvCxnSpPr>
                  <a:cxnSpLocks/>
                </p:cNvCxnSpPr>
                <p:nvPr/>
              </p:nvCxnSpPr>
              <p:spPr>
                <a:xfrm>
                  <a:off x="2987978" y="2170552"/>
                  <a:ext cx="0" cy="132772"/>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04" name="Straight Connector 203">
                  <a:extLst>
                    <a:ext uri="{FF2B5EF4-FFF2-40B4-BE49-F238E27FC236}">
                      <a16:creationId xmlns:a16="http://schemas.microsoft.com/office/drawing/2014/main" id="{61E62207-7A28-E88F-68B2-66E23884D397}"/>
                    </a:ext>
                  </a:extLst>
                </p:cNvPr>
                <p:cNvCxnSpPr>
                  <a:cxnSpLocks/>
                </p:cNvCxnSpPr>
                <p:nvPr/>
              </p:nvCxnSpPr>
              <p:spPr>
                <a:xfrm>
                  <a:off x="3085931" y="2170552"/>
                  <a:ext cx="0" cy="132772"/>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05" name="Straight Connector 204">
                  <a:extLst>
                    <a:ext uri="{FF2B5EF4-FFF2-40B4-BE49-F238E27FC236}">
                      <a16:creationId xmlns:a16="http://schemas.microsoft.com/office/drawing/2014/main" id="{148D02E4-DE32-03EA-B3E7-C5A993476FB0}"/>
                    </a:ext>
                  </a:extLst>
                </p:cNvPr>
                <p:cNvCxnSpPr>
                  <a:cxnSpLocks/>
                </p:cNvCxnSpPr>
                <p:nvPr/>
              </p:nvCxnSpPr>
              <p:spPr>
                <a:xfrm>
                  <a:off x="3183884" y="2170552"/>
                  <a:ext cx="0" cy="132772"/>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06" name="Straight Connector 205">
                  <a:extLst>
                    <a:ext uri="{FF2B5EF4-FFF2-40B4-BE49-F238E27FC236}">
                      <a16:creationId xmlns:a16="http://schemas.microsoft.com/office/drawing/2014/main" id="{1953B7DA-B948-0DC2-444B-C2E8747EB5BB}"/>
                    </a:ext>
                  </a:extLst>
                </p:cNvPr>
                <p:cNvCxnSpPr>
                  <a:cxnSpLocks/>
                </p:cNvCxnSpPr>
                <p:nvPr/>
              </p:nvCxnSpPr>
              <p:spPr>
                <a:xfrm>
                  <a:off x="3281837" y="2170552"/>
                  <a:ext cx="0" cy="132772"/>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07" name="Straight Connector 206">
                  <a:extLst>
                    <a:ext uri="{FF2B5EF4-FFF2-40B4-BE49-F238E27FC236}">
                      <a16:creationId xmlns:a16="http://schemas.microsoft.com/office/drawing/2014/main" id="{EFBA3D5C-7FB9-88D1-A97C-C78CC27633E2}"/>
                    </a:ext>
                  </a:extLst>
                </p:cNvPr>
                <p:cNvCxnSpPr>
                  <a:cxnSpLocks/>
                </p:cNvCxnSpPr>
                <p:nvPr/>
              </p:nvCxnSpPr>
              <p:spPr>
                <a:xfrm>
                  <a:off x="3477743" y="2170552"/>
                  <a:ext cx="0" cy="132772"/>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08" name="Straight Connector 207">
                  <a:extLst>
                    <a:ext uri="{FF2B5EF4-FFF2-40B4-BE49-F238E27FC236}">
                      <a16:creationId xmlns:a16="http://schemas.microsoft.com/office/drawing/2014/main" id="{EB8936AC-FBB4-D924-7AD3-EACB2D4D55DD}"/>
                    </a:ext>
                  </a:extLst>
                </p:cNvPr>
                <p:cNvCxnSpPr>
                  <a:cxnSpLocks/>
                </p:cNvCxnSpPr>
                <p:nvPr/>
              </p:nvCxnSpPr>
              <p:spPr>
                <a:xfrm>
                  <a:off x="3771602" y="2170552"/>
                  <a:ext cx="0" cy="132772"/>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09" name="Straight Connector 208">
                  <a:extLst>
                    <a:ext uri="{FF2B5EF4-FFF2-40B4-BE49-F238E27FC236}">
                      <a16:creationId xmlns:a16="http://schemas.microsoft.com/office/drawing/2014/main" id="{E6E89CF1-59B2-0A3A-33BB-73000E73A9CC}"/>
                    </a:ext>
                  </a:extLst>
                </p:cNvPr>
                <p:cNvCxnSpPr>
                  <a:cxnSpLocks/>
                </p:cNvCxnSpPr>
                <p:nvPr/>
              </p:nvCxnSpPr>
              <p:spPr>
                <a:xfrm>
                  <a:off x="3869555" y="2170552"/>
                  <a:ext cx="0" cy="132772"/>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10" name="Straight Connector 209">
                  <a:extLst>
                    <a:ext uri="{FF2B5EF4-FFF2-40B4-BE49-F238E27FC236}">
                      <a16:creationId xmlns:a16="http://schemas.microsoft.com/office/drawing/2014/main" id="{87B5F5E2-EA94-74A9-FBB3-DB0E2D5F924E}"/>
                    </a:ext>
                  </a:extLst>
                </p:cNvPr>
                <p:cNvCxnSpPr>
                  <a:cxnSpLocks/>
                </p:cNvCxnSpPr>
                <p:nvPr/>
              </p:nvCxnSpPr>
              <p:spPr>
                <a:xfrm>
                  <a:off x="3967508" y="2170552"/>
                  <a:ext cx="0" cy="132772"/>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11" name="Straight Connector 210">
                  <a:extLst>
                    <a:ext uri="{FF2B5EF4-FFF2-40B4-BE49-F238E27FC236}">
                      <a16:creationId xmlns:a16="http://schemas.microsoft.com/office/drawing/2014/main" id="{221D2F8F-D1B1-ED0D-BB93-43AB040019E1}"/>
                    </a:ext>
                  </a:extLst>
                </p:cNvPr>
                <p:cNvCxnSpPr>
                  <a:cxnSpLocks/>
                </p:cNvCxnSpPr>
                <p:nvPr/>
              </p:nvCxnSpPr>
              <p:spPr>
                <a:xfrm>
                  <a:off x="4065460" y="2170552"/>
                  <a:ext cx="0" cy="132772"/>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12" name="Straight Connector 211">
                  <a:extLst>
                    <a:ext uri="{FF2B5EF4-FFF2-40B4-BE49-F238E27FC236}">
                      <a16:creationId xmlns:a16="http://schemas.microsoft.com/office/drawing/2014/main" id="{7F7A0453-DB28-697A-6E7A-D50B77378D1C}"/>
                    </a:ext>
                  </a:extLst>
                </p:cNvPr>
                <p:cNvCxnSpPr>
                  <a:cxnSpLocks/>
                </p:cNvCxnSpPr>
                <p:nvPr/>
              </p:nvCxnSpPr>
              <p:spPr>
                <a:xfrm>
                  <a:off x="3673649" y="2170552"/>
                  <a:ext cx="0" cy="132772"/>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13" name="Straight Connector 212">
                  <a:extLst>
                    <a:ext uri="{FF2B5EF4-FFF2-40B4-BE49-F238E27FC236}">
                      <a16:creationId xmlns:a16="http://schemas.microsoft.com/office/drawing/2014/main" id="{4C10E3ED-C769-5C13-C698-3EB6E1E8F3DF}"/>
                    </a:ext>
                  </a:extLst>
                </p:cNvPr>
                <p:cNvCxnSpPr>
                  <a:cxnSpLocks/>
                </p:cNvCxnSpPr>
                <p:nvPr/>
              </p:nvCxnSpPr>
              <p:spPr>
                <a:xfrm>
                  <a:off x="3379790" y="2170552"/>
                  <a:ext cx="0" cy="132772"/>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14" name="Straight Connector 213">
                  <a:extLst>
                    <a:ext uri="{FF2B5EF4-FFF2-40B4-BE49-F238E27FC236}">
                      <a16:creationId xmlns:a16="http://schemas.microsoft.com/office/drawing/2014/main" id="{6D6DE490-DC02-263A-782B-26697A0A9070}"/>
                    </a:ext>
                  </a:extLst>
                </p:cNvPr>
                <p:cNvCxnSpPr>
                  <a:cxnSpLocks/>
                </p:cNvCxnSpPr>
                <p:nvPr/>
              </p:nvCxnSpPr>
              <p:spPr>
                <a:xfrm>
                  <a:off x="3575696" y="2170552"/>
                  <a:ext cx="0" cy="132772"/>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grpSp>
          <p:grpSp>
            <p:nvGrpSpPr>
              <p:cNvPr id="184" name="Group 183">
                <a:extLst>
                  <a:ext uri="{FF2B5EF4-FFF2-40B4-BE49-F238E27FC236}">
                    <a16:creationId xmlns:a16="http://schemas.microsoft.com/office/drawing/2014/main" id="{83B107F9-86BF-AD35-508D-53338CEC7A9D}"/>
                  </a:ext>
                </a:extLst>
              </p:cNvPr>
              <p:cNvGrpSpPr/>
              <p:nvPr/>
            </p:nvGrpSpPr>
            <p:grpSpPr>
              <a:xfrm>
                <a:off x="2694119" y="3802685"/>
                <a:ext cx="1371341" cy="164592"/>
                <a:chOff x="2694119" y="2170552"/>
                <a:chExt cx="1371341" cy="132772"/>
              </a:xfrm>
            </p:grpSpPr>
            <p:cxnSp>
              <p:nvCxnSpPr>
                <p:cNvPr id="185" name="Straight Connector 184">
                  <a:extLst>
                    <a:ext uri="{FF2B5EF4-FFF2-40B4-BE49-F238E27FC236}">
                      <a16:creationId xmlns:a16="http://schemas.microsoft.com/office/drawing/2014/main" id="{88CC0733-C136-D995-97C1-FCB21F4AA7C3}"/>
                    </a:ext>
                  </a:extLst>
                </p:cNvPr>
                <p:cNvCxnSpPr>
                  <a:cxnSpLocks/>
                </p:cNvCxnSpPr>
                <p:nvPr/>
              </p:nvCxnSpPr>
              <p:spPr>
                <a:xfrm>
                  <a:off x="2694119" y="2170552"/>
                  <a:ext cx="0" cy="132772"/>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86" name="Straight Connector 185">
                  <a:extLst>
                    <a:ext uri="{FF2B5EF4-FFF2-40B4-BE49-F238E27FC236}">
                      <a16:creationId xmlns:a16="http://schemas.microsoft.com/office/drawing/2014/main" id="{551D33DD-3BB9-A146-D82D-3B1409C102D0}"/>
                    </a:ext>
                  </a:extLst>
                </p:cNvPr>
                <p:cNvCxnSpPr>
                  <a:cxnSpLocks/>
                </p:cNvCxnSpPr>
                <p:nvPr/>
              </p:nvCxnSpPr>
              <p:spPr>
                <a:xfrm>
                  <a:off x="2792072" y="2170552"/>
                  <a:ext cx="0" cy="132772"/>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87" name="Straight Connector 186">
                  <a:extLst>
                    <a:ext uri="{FF2B5EF4-FFF2-40B4-BE49-F238E27FC236}">
                      <a16:creationId xmlns:a16="http://schemas.microsoft.com/office/drawing/2014/main" id="{F7E9C764-BA7E-FDCC-F2C0-B529F0F47A8E}"/>
                    </a:ext>
                  </a:extLst>
                </p:cNvPr>
                <p:cNvCxnSpPr>
                  <a:cxnSpLocks/>
                </p:cNvCxnSpPr>
                <p:nvPr/>
              </p:nvCxnSpPr>
              <p:spPr>
                <a:xfrm>
                  <a:off x="2890025" y="2170552"/>
                  <a:ext cx="0" cy="132772"/>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88" name="Straight Connector 187">
                  <a:extLst>
                    <a:ext uri="{FF2B5EF4-FFF2-40B4-BE49-F238E27FC236}">
                      <a16:creationId xmlns:a16="http://schemas.microsoft.com/office/drawing/2014/main" id="{A410A149-73F0-C36E-D283-BA28FC42228F}"/>
                    </a:ext>
                  </a:extLst>
                </p:cNvPr>
                <p:cNvCxnSpPr>
                  <a:cxnSpLocks/>
                </p:cNvCxnSpPr>
                <p:nvPr/>
              </p:nvCxnSpPr>
              <p:spPr>
                <a:xfrm>
                  <a:off x="2987978" y="2170552"/>
                  <a:ext cx="0" cy="132772"/>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89" name="Straight Connector 188">
                  <a:extLst>
                    <a:ext uri="{FF2B5EF4-FFF2-40B4-BE49-F238E27FC236}">
                      <a16:creationId xmlns:a16="http://schemas.microsoft.com/office/drawing/2014/main" id="{F16C14FB-B541-B932-C479-78521866D0B7}"/>
                    </a:ext>
                  </a:extLst>
                </p:cNvPr>
                <p:cNvCxnSpPr>
                  <a:cxnSpLocks/>
                </p:cNvCxnSpPr>
                <p:nvPr/>
              </p:nvCxnSpPr>
              <p:spPr>
                <a:xfrm>
                  <a:off x="3085931" y="2170552"/>
                  <a:ext cx="0" cy="132772"/>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90" name="Straight Connector 189">
                  <a:extLst>
                    <a:ext uri="{FF2B5EF4-FFF2-40B4-BE49-F238E27FC236}">
                      <a16:creationId xmlns:a16="http://schemas.microsoft.com/office/drawing/2014/main" id="{3D27CB79-834A-58EB-B92F-2322126F3CE8}"/>
                    </a:ext>
                  </a:extLst>
                </p:cNvPr>
                <p:cNvCxnSpPr>
                  <a:cxnSpLocks/>
                </p:cNvCxnSpPr>
                <p:nvPr/>
              </p:nvCxnSpPr>
              <p:spPr>
                <a:xfrm>
                  <a:off x="3183884" y="2170552"/>
                  <a:ext cx="0" cy="132772"/>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91" name="Straight Connector 190">
                  <a:extLst>
                    <a:ext uri="{FF2B5EF4-FFF2-40B4-BE49-F238E27FC236}">
                      <a16:creationId xmlns:a16="http://schemas.microsoft.com/office/drawing/2014/main" id="{26B41765-F53E-3D52-4BC0-01554C11BF93}"/>
                    </a:ext>
                  </a:extLst>
                </p:cNvPr>
                <p:cNvCxnSpPr>
                  <a:cxnSpLocks/>
                </p:cNvCxnSpPr>
                <p:nvPr/>
              </p:nvCxnSpPr>
              <p:spPr>
                <a:xfrm>
                  <a:off x="3281837" y="2170552"/>
                  <a:ext cx="0" cy="132772"/>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92" name="Straight Connector 191">
                  <a:extLst>
                    <a:ext uri="{FF2B5EF4-FFF2-40B4-BE49-F238E27FC236}">
                      <a16:creationId xmlns:a16="http://schemas.microsoft.com/office/drawing/2014/main" id="{CF492662-BCBE-EF5B-3E1B-91198D71EBB8}"/>
                    </a:ext>
                  </a:extLst>
                </p:cNvPr>
                <p:cNvCxnSpPr>
                  <a:cxnSpLocks/>
                </p:cNvCxnSpPr>
                <p:nvPr/>
              </p:nvCxnSpPr>
              <p:spPr>
                <a:xfrm>
                  <a:off x="3477743" y="2170552"/>
                  <a:ext cx="0" cy="132772"/>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93" name="Straight Connector 192">
                  <a:extLst>
                    <a:ext uri="{FF2B5EF4-FFF2-40B4-BE49-F238E27FC236}">
                      <a16:creationId xmlns:a16="http://schemas.microsoft.com/office/drawing/2014/main" id="{351F8D96-4653-7C54-25D2-D575A577ECEC}"/>
                    </a:ext>
                  </a:extLst>
                </p:cNvPr>
                <p:cNvCxnSpPr>
                  <a:cxnSpLocks/>
                </p:cNvCxnSpPr>
                <p:nvPr/>
              </p:nvCxnSpPr>
              <p:spPr>
                <a:xfrm>
                  <a:off x="3771602" y="2170552"/>
                  <a:ext cx="0" cy="132772"/>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94" name="Straight Connector 193">
                  <a:extLst>
                    <a:ext uri="{FF2B5EF4-FFF2-40B4-BE49-F238E27FC236}">
                      <a16:creationId xmlns:a16="http://schemas.microsoft.com/office/drawing/2014/main" id="{5B6B2C57-84DE-126F-1BA9-6F6A25330C4A}"/>
                    </a:ext>
                  </a:extLst>
                </p:cNvPr>
                <p:cNvCxnSpPr>
                  <a:cxnSpLocks/>
                </p:cNvCxnSpPr>
                <p:nvPr/>
              </p:nvCxnSpPr>
              <p:spPr>
                <a:xfrm>
                  <a:off x="3869555" y="2170552"/>
                  <a:ext cx="0" cy="132772"/>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95" name="Straight Connector 194">
                  <a:extLst>
                    <a:ext uri="{FF2B5EF4-FFF2-40B4-BE49-F238E27FC236}">
                      <a16:creationId xmlns:a16="http://schemas.microsoft.com/office/drawing/2014/main" id="{6E0CC151-4864-C6E7-5B73-C5AA14A9CD56}"/>
                    </a:ext>
                  </a:extLst>
                </p:cNvPr>
                <p:cNvCxnSpPr>
                  <a:cxnSpLocks/>
                </p:cNvCxnSpPr>
                <p:nvPr/>
              </p:nvCxnSpPr>
              <p:spPr>
                <a:xfrm>
                  <a:off x="3967508" y="2170552"/>
                  <a:ext cx="0" cy="132772"/>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96" name="Straight Connector 195">
                  <a:extLst>
                    <a:ext uri="{FF2B5EF4-FFF2-40B4-BE49-F238E27FC236}">
                      <a16:creationId xmlns:a16="http://schemas.microsoft.com/office/drawing/2014/main" id="{8A9B776D-054E-7295-CECE-EE998F12A0AC}"/>
                    </a:ext>
                  </a:extLst>
                </p:cNvPr>
                <p:cNvCxnSpPr>
                  <a:cxnSpLocks/>
                </p:cNvCxnSpPr>
                <p:nvPr/>
              </p:nvCxnSpPr>
              <p:spPr>
                <a:xfrm>
                  <a:off x="4065460" y="2170552"/>
                  <a:ext cx="0" cy="132772"/>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97" name="Straight Connector 196">
                  <a:extLst>
                    <a:ext uri="{FF2B5EF4-FFF2-40B4-BE49-F238E27FC236}">
                      <a16:creationId xmlns:a16="http://schemas.microsoft.com/office/drawing/2014/main" id="{D132E8A5-18D0-DE7B-8217-87DDF5DD642F}"/>
                    </a:ext>
                  </a:extLst>
                </p:cNvPr>
                <p:cNvCxnSpPr>
                  <a:cxnSpLocks/>
                </p:cNvCxnSpPr>
                <p:nvPr/>
              </p:nvCxnSpPr>
              <p:spPr>
                <a:xfrm>
                  <a:off x="3673649" y="2170552"/>
                  <a:ext cx="0" cy="132772"/>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98" name="Straight Connector 197">
                  <a:extLst>
                    <a:ext uri="{FF2B5EF4-FFF2-40B4-BE49-F238E27FC236}">
                      <a16:creationId xmlns:a16="http://schemas.microsoft.com/office/drawing/2014/main" id="{32039232-4267-E42E-D696-04AB3DF7A857}"/>
                    </a:ext>
                  </a:extLst>
                </p:cNvPr>
                <p:cNvCxnSpPr>
                  <a:cxnSpLocks/>
                </p:cNvCxnSpPr>
                <p:nvPr/>
              </p:nvCxnSpPr>
              <p:spPr>
                <a:xfrm>
                  <a:off x="3379790" y="2170552"/>
                  <a:ext cx="0" cy="132772"/>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99" name="Straight Connector 198">
                  <a:extLst>
                    <a:ext uri="{FF2B5EF4-FFF2-40B4-BE49-F238E27FC236}">
                      <a16:creationId xmlns:a16="http://schemas.microsoft.com/office/drawing/2014/main" id="{B512AE40-14A4-CE58-CC41-82DB52CF98FA}"/>
                    </a:ext>
                  </a:extLst>
                </p:cNvPr>
                <p:cNvCxnSpPr>
                  <a:cxnSpLocks/>
                </p:cNvCxnSpPr>
                <p:nvPr/>
              </p:nvCxnSpPr>
              <p:spPr>
                <a:xfrm>
                  <a:off x="3575696" y="2170552"/>
                  <a:ext cx="0" cy="132772"/>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grpSp>
        </p:grpSp>
      </p:grpSp>
      <p:cxnSp>
        <p:nvCxnSpPr>
          <p:cNvPr id="252" name="Straight Connector 251">
            <a:extLst>
              <a:ext uri="{FF2B5EF4-FFF2-40B4-BE49-F238E27FC236}">
                <a16:creationId xmlns:a16="http://schemas.microsoft.com/office/drawing/2014/main" id="{524D0696-4E89-802C-A4A5-6D076B51A4AE}"/>
              </a:ext>
            </a:extLst>
          </p:cNvPr>
          <p:cNvCxnSpPr>
            <a:cxnSpLocks/>
          </p:cNvCxnSpPr>
          <p:nvPr/>
        </p:nvCxnSpPr>
        <p:spPr>
          <a:xfrm>
            <a:off x="8121432" y="2768151"/>
            <a:ext cx="1938528" cy="0"/>
          </a:xfrm>
          <a:prstGeom prst="line">
            <a:avLst/>
          </a:prstGeom>
          <a:ln w="50800" cap="rnd">
            <a:solidFill>
              <a:schemeClr val="tx1"/>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272" name="Straight Connector 271">
            <a:extLst>
              <a:ext uri="{FF2B5EF4-FFF2-40B4-BE49-F238E27FC236}">
                <a16:creationId xmlns:a16="http://schemas.microsoft.com/office/drawing/2014/main" id="{98AB1957-A832-DB98-F0B2-2CACDAA2CF8F}"/>
              </a:ext>
            </a:extLst>
          </p:cNvPr>
          <p:cNvCxnSpPr>
            <a:cxnSpLocks/>
          </p:cNvCxnSpPr>
          <p:nvPr/>
        </p:nvCxnSpPr>
        <p:spPr>
          <a:xfrm>
            <a:off x="8121432" y="3627193"/>
            <a:ext cx="1938528" cy="0"/>
          </a:xfrm>
          <a:prstGeom prst="line">
            <a:avLst/>
          </a:prstGeom>
          <a:ln w="50800" cap="rnd">
            <a:solidFill>
              <a:schemeClr val="tx1"/>
            </a:solidFill>
            <a:prstDash val="sysDot"/>
            <a:tailEnd type="none"/>
          </a:ln>
        </p:spPr>
        <p:style>
          <a:lnRef idx="1">
            <a:schemeClr val="accent1"/>
          </a:lnRef>
          <a:fillRef idx="0">
            <a:schemeClr val="accent1"/>
          </a:fillRef>
          <a:effectRef idx="0">
            <a:schemeClr val="accent1"/>
          </a:effectRef>
          <a:fontRef idx="minor">
            <a:schemeClr val="tx1"/>
          </a:fontRef>
        </p:style>
      </p:cxnSp>
      <p:sp>
        <p:nvSpPr>
          <p:cNvPr id="278" name="TextBox 277">
            <a:extLst>
              <a:ext uri="{FF2B5EF4-FFF2-40B4-BE49-F238E27FC236}">
                <a16:creationId xmlns:a16="http://schemas.microsoft.com/office/drawing/2014/main" id="{5D69FF52-14CA-96D5-6893-CE011B61254B}"/>
              </a:ext>
            </a:extLst>
          </p:cNvPr>
          <p:cNvSpPr txBox="1"/>
          <p:nvPr/>
        </p:nvSpPr>
        <p:spPr>
          <a:xfrm>
            <a:off x="8996207" y="3031473"/>
            <a:ext cx="971420" cy="332399"/>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a:lnSpc>
                <a:spcPct val="90000"/>
              </a:lnSpc>
            </a:pPr>
            <a:r>
              <a:rPr lang="en-US" sz="2400" dirty="0">
                <a:solidFill>
                  <a:srgbClr val="76B900"/>
                </a:solidFill>
              </a:rPr>
              <a:t>500* ns</a:t>
            </a:r>
          </a:p>
        </p:txBody>
      </p:sp>
      <p:sp>
        <p:nvSpPr>
          <p:cNvPr id="233" name="Flowchart: Process 232">
            <a:extLst>
              <a:ext uri="{FF2B5EF4-FFF2-40B4-BE49-F238E27FC236}">
                <a16:creationId xmlns:a16="http://schemas.microsoft.com/office/drawing/2014/main" id="{6D0DACB3-4B70-67B3-8085-9624E9889B79}"/>
              </a:ext>
            </a:extLst>
          </p:cNvPr>
          <p:cNvSpPr/>
          <p:nvPr/>
        </p:nvSpPr>
        <p:spPr>
          <a:xfrm>
            <a:off x="6251942" y="3947233"/>
            <a:ext cx="1485900" cy="877845"/>
          </a:xfrm>
          <a:prstGeom prst="flowChartProcess">
            <a:avLst/>
          </a:prstGeom>
          <a:solidFill>
            <a:srgbClr val="00B05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4" name="Flowchart: Process 233">
            <a:extLst>
              <a:ext uri="{FF2B5EF4-FFF2-40B4-BE49-F238E27FC236}">
                <a16:creationId xmlns:a16="http://schemas.microsoft.com/office/drawing/2014/main" id="{CEC550D0-614F-245D-2854-F924C876CECD}"/>
              </a:ext>
            </a:extLst>
          </p:cNvPr>
          <p:cNvSpPr/>
          <p:nvPr/>
        </p:nvSpPr>
        <p:spPr>
          <a:xfrm>
            <a:off x="6423392" y="3794833"/>
            <a:ext cx="1485900" cy="877845"/>
          </a:xfrm>
          <a:prstGeom prst="flowChartProcess">
            <a:avLst/>
          </a:prstGeom>
          <a:solidFill>
            <a:srgbClr val="00B05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5" name="Flowchart: Process 234">
            <a:extLst>
              <a:ext uri="{FF2B5EF4-FFF2-40B4-BE49-F238E27FC236}">
                <a16:creationId xmlns:a16="http://schemas.microsoft.com/office/drawing/2014/main" id="{1928DEA0-8CC2-214A-3F93-2372A342112E}"/>
              </a:ext>
            </a:extLst>
          </p:cNvPr>
          <p:cNvSpPr/>
          <p:nvPr/>
        </p:nvSpPr>
        <p:spPr>
          <a:xfrm>
            <a:off x="6594842" y="3642433"/>
            <a:ext cx="1485900" cy="877845"/>
          </a:xfrm>
          <a:prstGeom prst="flowChartProcess">
            <a:avLst/>
          </a:prstGeom>
          <a:solidFill>
            <a:srgbClr val="00B05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7" name="TextBox 256">
            <a:extLst>
              <a:ext uri="{FF2B5EF4-FFF2-40B4-BE49-F238E27FC236}">
                <a16:creationId xmlns:a16="http://schemas.microsoft.com/office/drawing/2014/main" id="{1FA5AE53-646E-CEBE-B8ED-44774E2FC94C}"/>
              </a:ext>
            </a:extLst>
          </p:cNvPr>
          <p:cNvSpPr txBox="1"/>
          <p:nvPr/>
        </p:nvSpPr>
        <p:spPr>
          <a:xfrm>
            <a:off x="6900223" y="3889332"/>
            <a:ext cx="875137" cy="384048"/>
          </a:xfrm>
          <a:prstGeom prst="rect">
            <a:avLst/>
          </a:prstGeom>
          <a:solidFill>
            <a:schemeClr val="bg1">
              <a:alpha val="3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lIns="18288" tIns="54864" rIns="18288" bIns="0" rtlCol="0" anchor="ctr">
            <a:noAutofit/>
          </a:bodyPr>
          <a:lstStyle/>
          <a:p>
            <a:pPr algn="ctr">
              <a:lnSpc>
                <a:spcPct val="90000"/>
              </a:lnSpc>
            </a:pPr>
            <a:r>
              <a:rPr lang="en-US" sz="2800" b="1" dirty="0">
                <a:solidFill>
                  <a:schemeClr val="tx1"/>
                </a:solidFill>
                <a:latin typeface="+mj-lt"/>
              </a:rPr>
              <a:t>Mem</a:t>
            </a:r>
          </a:p>
        </p:txBody>
      </p:sp>
      <p:grpSp>
        <p:nvGrpSpPr>
          <p:cNvPr id="319" name="Group 318">
            <a:extLst>
              <a:ext uri="{FF2B5EF4-FFF2-40B4-BE49-F238E27FC236}">
                <a16:creationId xmlns:a16="http://schemas.microsoft.com/office/drawing/2014/main" id="{7A2B2AF4-DCEE-B9FA-37A6-DF17F5A7BEB7}"/>
              </a:ext>
            </a:extLst>
          </p:cNvPr>
          <p:cNvGrpSpPr/>
          <p:nvPr/>
        </p:nvGrpSpPr>
        <p:grpSpPr>
          <a:xfrm>
            <a:off x="6632942" y="2818258"/>
            <a:ext cx="1066800" cy="767592"/>
            <a:chOff x="7442567" y="3131820"/>
            <a:chExt cx="1066800" cy="822448"/>
          </a:xfrm>
        </p:grpSpPr>
        <p:cxnSp>
          <p:nvCxnSpPr>
            <p:cNvPr id="306" name="Straight Connector 305">
              <a:extLst>
                <a:ext uri="{FF2B5EF4-FFF2-40B4-BE49-F238E27FC236}">
                  <a16:creationId xmlns:a16="http://schemas.microsoft.com/office/drawing/2014/main" id="{64C2ACF9-F921-80A6-4C36-4A32EAA6045A}"/>
                </a:ext>
              </a:extLst>
            </p:cNvPr>
            <p:cNvCxnSpPr>
              <a:cxnSpLocks/>
            </p:cNvCxnSpPr>
            <p:nvPr/>
          </p:nvCxnSpPr>
          <p:spPr>
            <a:xfrm>
              <a:off x="7442567" y="3131820"/>
              <a:ext cx="0" cy="822448"/>
            </a:xfrm>
            <a:prstGeom prst="line">
              <a:avLst/>
            </a:prstGeom>
            <a:ln w="50800" cap="rnd">
              <a:solidFill>
                <a:srgbClr val="FF33CC"/>
              </a:solidFill>
              <a:tailEnd type="none"/>
            </a:ln>
          </p:spPr>
          <p:style>
            <a:lnRef idx="1">
              <a:schemeClr val="accent1"/>
            </a:lnRef>
            <a:fillRef idx="0">
              <a:schemeClr val="accent1"/>
            </a:fillRef>
            <a:effectRef idx="0">
              <a:schemeClr val="accent1"/>
            </a:effectRef>
            <a:fontRef idx="minor">
              <a:schemeClr val="tx1"/>
            </a:fontRef>
          </p:style>
        </p:cxnSp>
        <p:cxnSp>
          <p:nvCxnSpPr>
            <p:cNvPr id="307" name="Straight Connector 306">
              <a:extLst>
                <a:ext uri="{FF2B5EF4-FFF2-40B4-BE49-F238E27FC236}">
                  <a16:creationId xmlns:a16="http://schemas.microsoft.com/office/drawing/2014/main" id="{C7DDA443-7409-97E1-01A0-D387ECB1CE61}"/>
                </a:ext>
              </a:extLst>
            </p:cNvPr>
            <p:cNvCxnSpPr>
              <a:cxnSpLocks/>
            </p:cNvCxnSpPr>
            <p:nvPr/>
          </p:nvCxnSpPr>
          <p:spPr>
            <a:xfrm>
              <a:off x="7594967" y="3131820"/>
              <a:ext cx="0" cy="822448"/>
            </a:xfrm>
            <a:prstGeom prst="line">
              <a:avLst/>
            </a:prstGeom>
            <a:ln w="50800" cap="rnd">
              <a:solidFill>
                <a:srgbClr val="FF33CC"/>
              </a:solidFill>
              <a:tailEnd type="none"/>
            </a:ln>
          </p:spPr>
          <p:style>
            <a:lnRef idx="1">
              <a:schemeClr val="accent1"/>
            </a:lnRef>
            <a:fillRef idx="0">
              <a:schemeClr val="accent1"/>
            </a:fillRef>
            <a:effectRef idx="0">
              <a:schemeClr val="accent1"/>
            </a:effectRef>
            <a:fontRef idx="minor">
              <a:schemeClr val="tx1"/>
            </a:fontRef>
          </p:style>
        </p:cxnSp>
        <p:cxnSp>
          <p:nvCxnSpPr>
            <p:cNvPr id="308" name="Straight Connector 307">
              <a:extLst>
                <a:ext uri="{FF2B5EF4-FFF2-40B4-BE49-F238E27FC236}">
                  <a16:creationId xmlns:a16="http://schemas.microsoft.com/office/drawing/2014/main" id="{F5AF8085-6300-002B-339C-EB0336F62601}"/>
                </a:ext>
              </a:extLst>
            </p:cNvPr>
            <p:cNvCxnSpPr>
              <a:cxnSpLocks/>
            </p:cNvCxnSpPr>
            <p:nvPr/>
          </p:nvCxnSpPr>
          <p:spPr>
            <a:xfrm>
              <a:off x="7747367" y="3131820"/>
              <a:ext cx="0" cy="822448"/>
            </a:xfrm>
            <a:prstGeom prst="line">
              <a:avLst/>
            </a:prstGeom>
            <a:ln w="50800" cap="rnd">
              <a:solidFill>
                <a:srgbClr val="FF33CC"/>
              </a:solidFill>
              <a:tailEnd type="none"/>
            </a:ln>
          </p:spPr>
          <p:style>
            <a:lnRef idx="1">
              <a:schemeClr val="accent1"/>
            </a:lnRef>
            <a:fillRef idx="0">
              <a:schemeClr val="accent1"/>
            </a:fillRef>
            <a:effectRef idx="0">
              <a:schemeClr val="accent1"/>
            </a:effectRef>
            <a:fontRef idx="minor">
              <a:schemeClr val="tx1"/>
            </a:fontRef>
          </p:style>
        </p:cxnSp>
        <p:cxnSp>
          <p:nvCxnSpPr>
            <p:cNvPr id="309" name="Straight Connector 308">
              <a:extLst>
                <a:ext uri="{FF2B5EF4-FFF2-40B4-BE49-F238E27FC236}">
                  <a16:creationId xmlns:a16="http://schemas.microsoft.com/office/drawing/2014/main" id="{8C902E6A-A022-AA47-7E30-4CC50348866F}"/>
                </a:ext>
              </a:extLst>
            </p:cNvPr>
            <p:cNvCxnSpPr>
              <a:cxnSpLocks/>
            </p:cNvCxnSpPr>
            <p:nvPr/>
          </p:nvCxnSpPr>
          <p:spPr>
            <a:xfrm>
              <a:off x="7899767" y="3131820"/>
              <a:ext cx="0" cy="822448"/>
            </a:xfrm>
            <a:prstGeom prst="line">
              <a:avLst/>
            </a:prstGeom>
            <a:ln w="50800" cap="rnd">
              <a:solidFill>
                <a:srgbClr val="FF33CC"/>
              </a:solidFill>
              <a:tailEnd type="none"/>
            </a:ln>
          </p:spPr>
          <p:style>
            <a:lnRef idx="1">
              <a:schemeClr val="accent1"/>
            </a:lnRef>
            <a:fillRef idx="0">
              <a:schemeClr val="accent1"/>
            </a:fillRef>
            <a:effectRef idx="0">
              <a:schemeClr val="accent1"/>
            </a:effectRef>
            <a:fontRef idx="minor">
              <a:schemeClr val="tx1"/>
            </a:fontRef>
          </p:style>
        </p:cxnSp>
        <p:cxnSp>
          <p:nvCxnSpPr>
            <p:cNvPr id="310" name="Straight Connector 309">
              <a:extLst>
                <a:ext uri="{FF2B5EF4-FFF2-40B4-BE49-F238E27FC236}">
                  <a16:creationId xmlns:a16="http://schemas.microsoft.com/office/drawing/2014/main" id="{AE0D6129-4634-445F-3E71-3F1CED5B0710}"/>
                </a:ext>
              </a:extLst>
            </p:cNvPr>
            <p:cNvCxnSpPr>
              <a:cxnSpLocks/>
            </p:cNvCxnSpPr>
            <p:nvPr/>
          </p:nvCxnSpPr>
          <p:spPr>
            <a:xfrm>
              <a:off x="8052167" y="3131820"/>
              <a:ext cx="0" cy="822448"/>
            </a:xfrm>
            <a:prstGeom prst="line">
              <a:avLst/>
            </a:prstGeom>
            <a:ln w="50800" cap="rnd">
              <a:solidFill>
                <a:srgbClr val="FF33CC"/>
              </a:solidFill>
              <a:tailEnd type="none"/>
            </a:ln>
          </p:spPr>
          <p:style>
            <a:lnRef idx="1">
              <a:schemeClr val="accent1"/>
            </a:lnRef>
            <a:fillRef idx="0">
              <a:schemeClr val="accent1"/>
            </a:fillRef>
            <a:effectRef idx="0">
              <a:schemeClr val="accent1"/>
            </a:effectRef>
            <a:fontRef idx="minor">
              <a:schemeClr val="tx1"/>
            </a:fontRef>
          </p:style>
        </p:cxnSp>
        <p:cxnSp>
          <p:nvCxnSpPr>
            <p:cNvPr id="314" name="Straight Connector 313">
              <a:extLst>
                <a:ext uri="{FF2B5EF4-FFF2-40B4-BE49-F238E27FC236}">
                  <a16:creationId xmlns:a16="http://schemas.microsoft.com/office/drawing/2014/main" id="{D1D3832E-56A9-F2C4-62A3-29D9A04C93F9}"/>
                </a:ext>
              </a:extLst>
            </p:cNvPr>
            <p:cNvCxnSpPr>
              <a:cxnSpLocks/>
            </p:cNvCxnSpPr>
            <p:nvPr/>
          </p:nvCxnSpPr>
          <p:spPr>
            <a:xfrm>
              <a:off x="8204567" y="3131820"/>
              <a:ext cx="0" cy="822448"/>
            </a:xfrm>
            <a:prstGeom prst="line">
              <a:avLst/>
            </a:prstGeom>
            <a:ln w="50800" cap="rnd">
              <a:solidFill>
                <a:srgbClr val="FF33CC"/>
              </a:solidFill>
              <a:tailEnd type="none"/>
            </a:ln>
          </p:spPr>
          <p:style>
            <a:lnRef idx="1">
              <a:schemeClr val="accent1"/>
            </a:lnRef>
            <a:fillRef idx="0">
              <a:schemeClr val="accent1"/>
            </a:fillRef>
            <a:effectRef idx="0">
              <a:schemeClr val="accent1"/>
            </a:effectRef>
            <a:fontRef idx="minor">
              <a:schemeClr val="tx1"/>
            </a:fontRef>
          </p:style>
        </p:cxnSp>
        <p:cxnSp>
          <p:nvCxnSpPr>
            <p:cNvPr id="315" name="Straight Connector 314">
              <a:extLst>
                <a:ext uri="{FF2B5EF4-FFF2-40B4-BE49-F238E27FC236}">
                  <a16:creationId xmlns:a16="http://schemas.microsoft.com/office/drawing/2014/main" id="{F296042D-ACCB-1D85-511F-4E7B468BC117}"/>
                </a:ext>
              </a:extLst>
            </p:cNvPr>
            <p:cNvCxnSpPr>
              <a:cxnSpLocks/>
            </p:cNvCxnSpPr>
            <p:nvPr/>
          </p:nvCxnSpPr>
          <p:spPr>
            <a:xfrm>
              <a:off x="8356967" y="3131820"/>
              <a:ext cx="0" cy="822448"/>
            </a:xfrm>
            <a:prstGeom prst="line">
              <a:avLst/>
            </a:prstGeom>
            <a:ln w="50800" cap="rnd">
              <a:solidFill>
                <a:srgbClr val="FF33CC"/>
              </a:solidFill>
              <a:tailEnd type="none"/>
            </a:ln>
          </p:spPr>
          <p:style>
            <a:lnRef idx="1">
              <a:schemeClr val="accent1"/>
            </a:lnRef>
            <a:fillRef idx="0">
              <a:schemeClr val="accent1"/>
            </a:fillRef>
            <a:effectRef idx="0">
              <a:schemeClr val="accent1"/>
            </a:effectRef>
            <a:fontRef idx="minor">
              <a:schemeClr val="tx1"/>
            </a:fontRef>
          </p:style>
        </p:cxnSp>
        <p:cxnSp>
          <p:nvCxnSpPr>
            <p:cNvPr id="316" name="Straight Connector 315">
              <a:extLst>
                <a:ext uri="{FF2B5EF4-FFF2-40B4-BE49-F238E27FC236}">
                  <a16:creationId xmlns:a16="http://schemas.microsoft.com/office/drawing/2014/main" id="{44A90501-A231-36DC-236E-298D01F6B397}"/>
                </a:ext>
              </a:extLst>
            </p:cNvPr>
            <p:cNvCxnSpPr>
              <a:cxnSpLocks/>
            </p:cNvCxnSpPr>
            <p:nvPr/>
          </p:nvCxnSpPr>
          <p:spPr>
            <a:xfrm>
              <a:off x="8509367" y="3131820"/>
              <a:ext cx="0" cy="822448"/>
            </a:xfrm>
            <a:prstGeom prst="line">
              <a:avLst/>
            </a:prstGeom>
            <a:ln w="50800" cap="rnd">
              <a:solidFill>
                <a:srgbClr val="FF33CC"/>
              </a:solidFill>
              <a:tailEnd type="none"/>
            </a:ln>
          </p:spPr>
          <p:style>
            <a:lnRef idx="1">
              <a:schemeClr val="accent1"/>
            </a:lnRef>
            <a:fillRef idx="0">
              <a:schemeClr val="accent1"/>
            </a:fillRef>
            <a:effectRef idx="0">
              <a:schemeClr val="accent1"/>
            </a:effectRef>
            <a:fontRef idx="minor">
              <a:schemeClr val="tx1"/>
            </a:fontRef>
          </p:style>
        </p:cxnSp>
      </p:grpSp>
      <p:grpSp>
        <p:nvGrpSpPr>
          <p:cNvPr id="237" name="Group 236">
            <a:extLst>
              <a:ext uri="{FF2B5EF4-FFF2-40B4-BE49-F238E27FC236}">
                <a16:creationId xmlns:a16="http://schemas.microsoft.com/office/drawing/2014/main" id="{0E092D5B-5EE1-C648-9E38-0412903D8D8D}"/>
              </a:ext>
            </a:extLst>
          </p:cNvPr>
          <p:cNvGrpSpPr/>
          <p:nvPr/>
        </p:nvGrpSpPr>
        <p:grpSpPr>
          <a:xfrm>
            <a:off x="2901950" y="911225"/>
            <a:ext cx="1825809" cy="1830293"/>
            <a:chOff x="2466885" y="2136984"/>
            <a:chExt cx="1825809" cy="1830293"/>
          </a:xfrm>
        </p:grpSpPr>
        <p:grpSp>
          <p:nvGrpSpPr>
            <p:cNvPr id="7" name="Group 6">
              <a:extLst>
                <a:ext uri="{FF2B5EF4-FFF2-40B4-BE49-F238E27FC236}">
                  <a16:creationId xmlns:a16="http://schemas.microsoft.com/office/drawing/2014/main" id="{AF07D364-475E-96B5-659C-30FD756EAD32}"/>
                </a:ext>
              </a:extLst>
            </p:cNvPr>
            <p:cNvGrpSpPr/>
            <p:nvPr/>
          </p:nvGrpSpPr>
          <p:grpSpPr>
            <a:xfrm>
              <a:off x="2648270" y="2320610"/>
              <a:ext cx="1463040" cy="1463040"/>
              <a:chOff x="1959498" y="1986918"/>
              <a:chExt cx="1220206" cy="1215388"/>
            </a:xfrm>
          </p:grpSpPr>
          <p:sp>
            <p:nvSpPr>
              <p:cNvPr id="9" name="Rectangle 8">
                <a:extLst>
                  <a:ext uri="{FF2B5EF4-FFF2-40B4-BE49-F238E27FC236}">
                    <a16:creationId xmlns:a16="http://schemas.microsoft.com/office/drawing/2014/main" id="{3C921354-61E5-D067-91CE-32F5F660CDB6}"/>
                  </a:ext>
                </a:extLst>
              </p:cNvPr>
              <p:cNvSpPr/>
              <p:nvPr/>
            </p:nvSpPr>
            <p:spPr>
              <a:xfrm>
                <a:off x="2567453" y="1986918"/>
                <a:ext cx="612251" cy="607694"/>
              </a:xfrm>
              <a:prstGeom prst="rect">
                <a:avLst/>
              </a:prstGeom>
              <a:solidFill>
                <a:srgbClr val="0091BD"/>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77EF83CE-6A9C-4650-0F8B-F00C0F866610}"/>
                  </a:ext>
                </a:extLst>
              </p:cNvPr>
              <p:cNvSpPr/>
              <p:nvPr/>
            </p:nvSpPr>
            <p:spPr>
              <a:xfrm>
                <a:off x="1959498" y="1986918"/>
                <a:ext cx="612251" cy="607694"/>
              </a:xfrm>
              <a:prstGeom prst="rect">
                <a:avLst/>
              </a:prstGeom>
              <a:solidFill>
                <a:srgbClr val="0091BD"/>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E4CBF7E-AF28-B8D4-3605-4234EE30101C}"/>
                  </a:ext>
                </a:extLst>
              </p:cNvPr>
              <p:cNvSpPr/>
              <p:nvPr/>
            </p:nvSpPr>
            <p:spPr>
              <a:xfrm>
                <a:off x="2567453" y="2594612"/>
                <a:ext cx="612251" cy="607694"/>
              </a:xfrm>
              <a:prstGeom prst="rect">
                <a:avLst/>
              </a:prstGeom>
              <a:solidFill>
                <a:srgbClr val="0091BD"/>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F92EE4-5849-03C8-7854-A9B32B017C11}"/>
                  </a:ext>
                </a:extLst>
              </p:cNvPr>
              <p:cNvSpPr/>
              <p:nvPr/>
            </p:nvSpPr>
            <p:spPr>
              <a:xfrm>
                <a:off x="1959498" y="2594612"/>
                <a:ext cx="612251" cy="607694"/>
              </a:xfrm>
              <a:prstGeom prst="rect">
                <a:avLst/>
              </a:prstGeom>
              <a:solidFill>
                <a:srgbClr val="0091BD"/>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a:extLst>
                <a:ext uri="{FF2B5EF4-FFF2-40B4-BE49-F238E27FC236}">
                  <a16:creationId xmlns:a16="http://schemas.microsoft.com/office/drawing/2014/main" id="{181011E4-1184-7E51-EA80-D07DD577B0F3}"/>
                </a:ext>
              </a:extLst>
            </p:cNvPr>
            <p:cNvSpPr txBox="1"/>
            <p:nvPr/>
          </p:nvSpPr>
          <p:spPr>
            <a:xfrm>
              <a:off x="3014030" y="2860106"/>
              <a:ext cx="731520" cy="384048"/>
            </a:xfrm>
            <a:prstGeom prst="rect">
              <a:avLst/>
            </a:prstGeom>
            <a:solidFill>
              <a:schemeClr val="bg1">
                <a:alpha val="3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lIns="18288" tIns="54864" rIns="18288" bIns="0" rtlCol="0" anchor="ctr">
              <a:noAutofit/>
            </a:bodyPr>
            <a:lstStyle/>
            <a:p>
              <a:pPr algn="ctr">
                <a:lnSpc>
                  <a:spcPct val="90000"/>
                </a:lnSpc>
              </a:pPr>
              <a:r>
                <a:rPr lang="en-US" sz="2800" b="1" dirty="0">
                  <a:solidFill>
                    <a:schemeClr val="tx1"/>
                  </a:solidFill>
                  <a:latin typeface="+mj-lt"/>
                </a:rPr>
                <a:t>CPU</a:t>
              </a:r>
            </a:p>
          </p:txBody>
        </p:sp>
        <p:grpSp>
          <p:nvGrpSpPr>
            <p:cNvPr id="82" name="Group 81">
              <a:extLst>
                <a:ext uri="{FF2B5EF4-FFF2-40B4-BE49-F238E27FC236}">
                  <a16:creationId xmlns:a16="http://schemas.microsoft.com/office/drawing/2014/main" id="{FC11921D-0198-4814-75A7-781FA554C154}"/>
                </a:ext>
              </a:extLst>
            </p:cNvPr>
            <p:cNvGrpSpPr/>
            <p:nvPr/>
          </p:nvGrpSpPr>
          <p:grpSpPr>
            <a:xfrm>
              <a:off x="2694119" y="2136984"/>
              <a:ext cx="1371341" cy="1830293"/>
              <a:chOff x="2694119" y="2136984"/>
              <a:chExt cx="1371341" cy="1830293"/>
            </a:xfrm>
          </p:grpSpPr>
          <p:grpSp>
            <p:nvGrpSpPr>
              <p:cNvPr id="106" name="Group 105">
                <a:extLst>
                  <a:ext uri="{FF2B5EF4-FFF2-40B4-BE49-F238E27FC236}">
                    <a16:creationId xmlns:a16="http://schemas.microsoft.com/office/drawing/2014/main" id="{0868855D-E53C-94D5-7DFF-07C3710987B5}"/>
                  </a:ext>
                </a:extLst>
              </p:cNvPr>
              <p:cNvGrpSpPr/>
              <p:nvPr/>
            </p:nvGrpSpPr>
            <p:grpSpPr>
              <a:xfrm>
                <a:off x="2694119" y="2136984"/>
                <a:ext cx="1371341" cy="164592"/>
                <a:chOff x="2694119" y="2170552"/>
                <a:chExt cx="1371341" cy="132772"/>
              </a:xfrm>
            </p:grpSpPr>
            <p:cxnSp>
              <p:nvCxnSpPr>
                <p:cNvPr id="83" name="Straight Connector 82">
                  <a:extLst>
                    <a:ext uri="{FF2B5EF4-FFF2-40B4-BE49-F238E27FC236}">
                      <a16:creationId xmlns:a16="http://schemas.microsoft.com/office/drawing/2014/main" id="{78588409-B260-03AC-989E-5699DE1E5F52}"/>
                    </a:ext>
                  </a:extLst>
                </p:cNvPr>
                <p:cNvCxnSpPr>
                  <a:cxnSpLocks/>
                </p:cNvCxnSpPr>
                <p:nvPr/>
              </p:nvCxnSpPr>
              <p:spPr>
                <a:xfrm>
                  <a:off x="2694119" y="2170552"/>
                  <a:ext cx="0" cy="132772"/>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D218B573-2445-83D4-8B7B-85C4CCAC9954}"/>
                    </a:ext>
                  </a:extLst>
                </p:cNvPr>
                <p:cNvCxnSpPr>
                  <a:cxnSpLocks/>
                </p:cNvCxnSpPr>
                <p:nvPr/>
              </p:nvCxnSpPr>
              <p:spPr>
                <a:xfrm>
                  <a:off x="2792072" y="2170552"/>
                  <a:ext cx="0" cy="132772"/>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C5ABF34B-F144-6907-7C3A-B79EC76A3565}"/>
                    </a:ext>
                  </a:extLst>
                </p:cNvPr>
                <p:cNvCxnSpPr>
                  <a:cxnSpLocks/>
                </p:cNvCxnSpPr>
                <p:nvPr/>
              </p:nvCxnSpPr>
              <p:spPr>
                <a:xfrm>
                  <a:off x="2890025" y="2170552"/>
                  <a:ext cx="0" cy="132772"/>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4BE06BE9-EDBF-13DC-77A1-E1C2D1728E49}"/>
                    </a:ext>
                  </a:extLst>
                </p:cNvPr>
                <p:cNvCxnSpPr>
                  <a:cxnSpLocks/>
                </p:cNvCxnSpPr>
                <p:nvPr/>
              </p:nvCxnSpPr>
              <p:spPr>
                <a:xfrm>
                  <a:off x="2987978" y="2170552"/>
                  <a:ext cx="0" cy="132772"/>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7AF605B9-8EA1-5E0D-5FB5-122D8A8C3023}"/>
                    </a:ext>
                  </a:extLst>
                </p:cNvPr>
                <p:cNvCxnSpPr>
                  <a:cxnSpLocks/>
                </p:cNvCxnSpPr>
                <p:nvPr/>
              </p:nvCxnSpPr>
              <p:spPr>
                <a:xfrm>
                  <a:off x="3085931" y="2170552"/>
                  <a:ext cx="0" cy="132772"/>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B2B90A26-FF2B-757C-9755-A995863C7003}"/>
                    </a:ext>
                  </a:extLst>
                </p:cNvPr>
                <p:cNvCxnSpPr>
                  <a:cxnSpLocks/>
                </p:cNvCxnSpPr>
                <p:nvPr/>
              </p:nvCxnSpPr>
              <p:spPr>
                <a:xfrm>
                  <a:off x="3183884" y="2170552"/>
                  <a:ext cx="0" cy="132772"/>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2D1A8994-9165-59D0-B770-0B03122CCFFB}"/>
                    </a:ext>
                  </a:extLst>
                </p:cNvPr>
                <p:cNvCxnSpPr>
                  <a:cxnSpLocks/>
                </p:cNvCxnSpPr>
                <p:nvPr/>
              </p:nvCxnSpPr>
              <p:spPr>
                <a:xfrm>
                  <a:off x="3281837" y="2170552"/>
                  <a:ext cx="0" cy="132772"/>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AA9A0FD7-2110-F894-B3B4-0874A9A5D7CB}"/>
                    </a:ext>
                  </a:extLst>
                </p:cNvPr>
                <p:cNvCxnSpPr>
                  <a:cxnSpLocks/>
                </p:cNvCxnSpPr>
                <p:nvPr/>
              </p:nvCxnSpPr>
              <p:spPr>
                <a:xfrm>
                  <a:off x="3477743" y="2170552"/>
                  <a:ext cx="0" cy="132772"/>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944CE68E-EC8F-3238-FCC2-150C4DF9D167}"/>
                    </a:ext>
                  </a:extLst>
                </p:cNvPr>
                <p:cNvCxnSpPr>
                  <a:cxnSpLocks/>
                </p:cNvCxnSpPr>
                <p:nvPr/>
              </p:nvCxnSpPr>
              <p:spPr>
                <a:xfrm>
                  <a:off x="3771602" y="2170552"/>
                  <a:ext cx="0" cy="132772"/>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FFD293FB-C058-0AB7-AEEC-573D11A1973B}"/>
                    </a:ext>
                  </a:extLst>
                </p:cNvPr>
                <p:cNvCxnSpPr>
                  <a:cxnSpLocks/>
                </p:cNvCxnSpPr>
                <p:nvPr/>
              </p:nvCxnSpPr>
              <p:spPr>
                <a:xfrm>
                  <a:off x="3869555" y="2170552"/>
                  <a:ext cx="0" cy="132772"/>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AE9267EB-5766-0145-C51F-8E75DDAFAD2D}"/>
                    </a:ext>
                  </a:extLst>
                </p:cNvPr>
                <p:cNvCxnSpPr>
                  <a:cxnSpLocks/>
                </p:cNvCxnSpPr>
                <p:nvPr/>
              </p:nvCxnSpPr>
              <p:spPr>
                <a:xfrm>
                  <a:off x="3967508" y="2170552"/>
                  <a:ext cx="0" cy="132772"/>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6FB6C303-6C37-5CAD-B686-BA96C16A3EAE}"/>
                    </a:ext>
                  </a:extLst>
                </p:cNvPr>
                <p:cNvCxnSpPr>
                  <a:cxnSpLocks/>
                </p:cNvCxnSpPr>
                <p:nvPr/>
              </p:nvCxnSpPr>
              <p:spPr>
                <a:xfrm>
                  <a:off x="4065460" y="2170552"/>
                  <a:ext cx="0" cy="132772"/>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1AC5EA08-CCE6-B598-8B2C-2A8A73783263}"/>
                    </a:ext>
                  </a:extLst>
                </p:cNvPr>
                <p:cNvCxnSpPr>
                  <a:cxnSpLocks/>
                </p:cNvCxnSpPr>
                <p:nvPr/>
              </p:nvCxnSpPr>
              <p:spPr>
                <a:xfrm>
                  <a:off x="3673649" y="2170552"/>
                  <a:ext cx="0" cy="132772"/>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DF65BF1E-60C0-1BF6-65EF-E378C571F685}"/>
                    </a:ext>
                  </a:extLst>
                </p:cNvPr>
                <p:cNvCxnSpPr>
                  <a:cxnSpLocks/>
                </p:cNvCxnSpPr>
                <p:nvPr/>
              </p:nvCxnSpPr>
              <p:spPr>
                <a:xfrm>
                  <a:off x="3379790" y="2170552"/>
                  <a:ext cx="0" cy="132772"/>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72CE197A-CF18-AA44-CA05-DF5D40DAD1B5}"/>
                    </a:ext>
                  </a:extLst>
                </p:cNvPr>
                <p:cNvCxnSpPr>
                  <a:cxnSpLocks/>
                </p:cNvCxnSpPr>
                <p:nvPr/>
              </p:nvCxnSpPr>
              <p:spPr>
                <a:xfrm>
                  <a:off x="3575696" y="2170552"/>
                  <a:ext cx="0" cy="132772"/>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grpSp>
          <p:grpSp>
            <p:nvGrpSpPr>
              <p:cNvPr id="107" name="Group 106">
                <a:extLst>
                  <a:ext uri="{FF2B5EF4-FFF2-40B4-BE49-F238E27FC236}">
                    <a16:creationId xmlns:a16="http://schemas.microsoft.com/office/drawing/2014/main" id="{BD3B2B13-6B6D-448C-E7C0-6D72284E1914}"/>
                  </a:ext>
                </a:extLst>
              </p:cNvPr>
              <p:cNvGrpSpPr/>
              <p:nvPr/>
            </p:nvGrpSpPr>
            <p:grpSpPr>
              <a:xfrm>
                <a:off x="2694119" y="3802685"/>
                <a:ext cx="1371341" cy="164592"/>
                <a:chOff x="2694119" y="2170552"/>
                <a:chExt cx="1371341" cy="132772"/>
              </a:xfrm>
            </p:grpSpPr>
            <p:cxnSp>
              <p:nvCxnSpPr>
                <p:cNvPr id="108" name="Straight Connector 107">
                  <a:extLst>
                    <a:ext uri="{FF2B5EF4-FFF2-40B4-BE49-F238E27FC236}">
                      <a16:creationId xmlns:a16="http://schemas.microsoft.com/office/drawing/2014/main" id="{90FCDAA5-6A31-B5F9-A834-115543E5ACEF}"/>
                    </a:ext>
                  </a:extLst>
                </p:cNvPr>
                <p:cNvCxnSpPr>
                  <a:cxnSpLocks/>
                </p:cNvCxnSpPr>
                <p:nvPr/>
              </p:nvCxnSpPr>
              <p:spPr>
                <a:xfrm>
                  <a:off x="2694119" y="2170552"/>
                  <a:ext cx="0" cy="132772"/>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BC1FE362-D822-BF25-C0DA-48CCEE68B945}"/>
                    </a:ext>
                  </a:extLst>
                </p:cNvPr>
                <p:cNvCxnSpPr>
                  <a:cxnSpLocks/>
                </p:cNvCxnSpPr>
                <p:nvPr/>
              </p:nvCxnSpPr>
              <p:spPr>
                <a:xfrm>
                  <a:off x="2792072" y="2170552"/>
                  <a:ext cx="0" cy="132772"/>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EF7BC38F-D166-1FEE-064F-F77943E589A3}"/>
                    </a:ext>
                  </a:extLst>
                </p:cNvPr>
                <p:cNvCxnSpPr>
                  <a:cxnSpLocks/>
                </p:cNvCxnSpPr>
                <p:nvPr/>
              </p:nvCxnSpPr>
              <p:spPr>
                <a:xfrm>
                  <a:off x="2890025" y="2170552"/>
                  <a:ext cx="0" cy="132772"/>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A79DCB9D-AC8F-CF7F-5FE2-CB0A4958D81C}"/>
                    </a:ext>
                  </a:extLst>
                </p:cNvPr>
                <p:cNvCxnSpPr>
                  <a:cxnSpLocks/>
                </p:cNvCxnSpPr>
                <p:nvPr/>
              </p:nvCxnSpPr>
              <p:spPr>
                <a:xfrm>
                  <a:off x="2987978" y="2170552"/>
                  <a:ext cx="0" cy="132772"/>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D2A155F7-5842-E080-327A-1B43CDD7297C}"/>
                    </a:ext>
                  </a:extLst>
                </p:cNvPr>
                <p:cNvCxnSpPr>
                  <a:cxnSpLocks/>
                </p:cNvCxnSpPr>
                <p:nvPr/>
              </p:nvCxnSpPr>
              <p:spPr>
                <a:xfrm>
                  <a:off x="3085931" y="2170552"/>
                  <a:ext cx="0" cy="132772"/>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8A059A1C-49EC-E8A3-25C9-D61C9FBAF075}"/>
                    </a:ext>
                  </a:extLst>
                </p:cNvPr>
                <p:cNvCxnSpPr>
                  <a:cxnSpLocks/>
                </p:cNvCxnSpPr>
                <p:nvPr/>
              </p:nvCxnSpPr>
              <p:spPr>
                <a:xfrm>
                  <a:off x="3183884" y="2170552"/>
                  <a:ext cx="0" cy="132772"/>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2D31FF97-71B2-816B-60A4-39451D9E5C0A}"/>
                    </a:ext>
                  </a:extLst>
                </p:cNvPr>
                <p:cNvCxnSpPr>
                  <a:cxnSpLocks/>
                </p:cNvCxnSpPr>
                <p:nvPr/>
              </p:nvCxnSpPr>
              <p:spPr>
                <a:xfrm>
                  <a:off x="3281837" y="2170552"/>
                  <a:ext cx="0" cy="132772"/>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1F97D7EE-3B99-3126-119C-827A8C6ADBA8}"/>
                    </a:ext>
                  </a:extLst>
                </p:cNvPr>
                <p:cNvCxnSpPr>
                  <a:cxnSpLocks/>
                </p:cNvCxnSpPr>
                <p:nvPr/>
              </p:nvCxnSpPr>
              <p:spPr>
                <a:xfrm>
                  <a:off x="3477743" y="2170552"/>
                  <a:ext cx="0" cy="132772"/>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8B3C3A04-379F-2A8D-512B-B7C1D20A9223}"/>
                    </a:ext>
                  </a:extLst>
                </p:cNvPr>
                <p:cNvCxnSpPr>
                  <a:cxnSpLocks/>
                </p:cNvCxnSpPr>
                <p:nvPr/>
              </p:nvCxnSpPr>
              <p:spPr>
                <a:xfrm>
                  <a:off x="3771602" y="2170552"/>
                  <a:ext cx="0" cy="132772"/>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7DB07FCB-9D66-9B4F-AF08-340081BA3B04}"/>
                    </a:ext>
                  </a:extLst>
                </p:cNvPr>
                <p:cNvCxnSpPr>
                  <a:cxnSpLocks/>
                </p:cNvCxnSpPr>
                <p:nvPr/>
              </p:nvCxnSpPr>
              <p:spPr>
                <a:xfrm>
                  <a:off x="3869555" y="2170552"/>
                  <a:ext cx="0" cy="132772"/>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812F94CA-BED8-E1A4-AE9B-51B8393CA80D}"/>
                    </a:ext>
                  </a:extLst>
                </p:cNvPr>
                <p:cNvCxnSpPr>
                  <a:cxnSpLocks/>
                </p:cNvCxnSpPr>
                <p:nvPr/>
              </p:nvCxnSpPr>
              <p:spPr>
                <a:xfrm>
                  <a:off x="3967508" y="2170552"/>
                  <a:ext cx="0" cy="132772"/>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F3FC7AC4-883F-6007-EC53-FB8F43926705}"/>
                    </a:ext>
                  </a:extLst>
                </p:cNvPr>
                <p:cNvCxnSpPr>
                  <a:cxnSpLocks/>
                </p:cNvCxnSpPr>
                <p:nvPr/>
              </p:nvCxnSpPr>
              <p:spPr>
                <a:xfrm>
                  <a:off x="4065460" y="2170552"/>
                  <a:ext cx="0" cy="132772"/>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30216997-78E5-40CA-FB83-863201C61FEB}"/>
                    </a:ext>
                  </a:extLst>
                </p:cNvPr>
                <p:cNvCxnSpPr>
                  <a:cxnSpLocks/>
                </p:cNvCxnSpPr>
                <p:nvPr/>
              </p:nvCxnSpPr>
              <p:spPr>
                <a:xfrm>
                  <a:off x="3673649" y="2170552"/>
                  <a:ext cx="0" cy="132772"/>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F30EFD52-F82B-54A4-C1D2-69C7590C16A3}"/>
                    </a:ext>
                  </a:extLst>
                </p:cNvPr>
                <p:cNvCxnSpPr>
                  <a:cxnSpLocks/>
                </p:cNvCxnSpPr>
                <p:nvPr/>
              </p:nvCxnSpPr>
              <p:spPr>
                <a:xfrm>
                  <a:off x="3379790" y="2170552"/>
                  <a:ext cx="0" cy="132772"/>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C700EA36-2414-A9F6-719F-B34FE1776299}"/>
                    </a:ext>
                  </a:extLst>
                </p:cNvPr>
                <p:cNvCxnSpPr>
                  <a:cxnSpLocks/>
                </p:cNvCxnSpPr>
                <p:nvPr/>
              </p:nvCxnSpPr>
              <p:spPr>
                <a:xfrm>
                  <a:off x="3575696" y="2170552"/>
                  <a:ext cx="0" cy="132772"/>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grpSp>
        </p:grpSp>
        <p:grpSp>
          <p:nvGrpSpPr>
            <p:cNvPr id="85" name="Group 84">
              <a:extLst>
                <a:ext uri="{FF2B5EF4-FFF2-40B4-BE49-F238E27FC236}">
                  <a16:creationId xmlns:a16="http://schemas.microsoft.com/office/drawing/2014/main" id="{99DAF6C2-23A1-7498-ED88-9C9CE1D11B46}"/>
                </a:ext>
              </a:extLst>
            </p:cNvPr>
            <p:cNvGrpSpPr/>
            <p:nvPr/>
          </p:nvGrpSpPr>
          <p:grpSpPr>
            <a:xfrm>
              <a:off x="2466885" y="2364547"/>
              <a:ext cx="1825809" cy="1375165"/>
              <a:chOff x="2477617" y="2364547"/>
              <a:chExt cx="1825809" cy="1375165"/>
            </a:xfrm>
          </p:grpSpPr>
          <p:grpSp>
            <p:nvGrpSpPr>
              <p:cNvPr id="138" name="Group 137">
                <a:extLst>
                  <a:ext uri="{FF2B5EF4-FFF2-40B4-BE49-F238E27FC236}">
                    <a16:creationId xmlns:a16="http://schemas.microsoft.com/office/drawing/2014/main" id="{98727FFF-5818-F87D-2788-625BFD3A7D19}"/>
                  </a:ext>
                </a:extLst>
              </p:cNvPr>
              <p:cNvGrpSpPr/>
              <p:nvPr/>
            </p:nvGrpSpPr>
            <p:grpSpPr>
              <a:xfrm>
                <a:off x="2477617" y="2364547"/>
                <a:ext cx="164592" cy="1375165"/>
                <a:chOff x="2210182" y="2363788"/>
                <a:chExt cx="137160" cy="1375165"/>
              </a:xfrm>
            </p:grpSpPr>
            <p:cxnSp>
              <p:nvCxnSpPr>
                <p:cNvPr id="123" name="Straight Connector 122">
                  <a:extLst>
                    <a:ext uri="{FF2B5EF4-FFF2-40B4-BE49-F238E27FC236}">
                      <a16:creationId xmlns:a16="http://schemas.microsoft.com/office/drawing/2014/main" id="{4CD26056-6818-EE42-04EB-B2FA79B5D7F9}"/>
                    </a:ext>
                  </a:extLst>
                </p:cNvPr>
                <p:cNvCxnSpPr>
                  <a:cxnSpLocks/>
                </p:cNvCxnSpPr>
                <p:nvPr/>
              </p:nvCxnSpPr>
              <p:spPr>
                <a:xfrm>
                  <a:off x="2210182" y="2363788"/>
                  <a:ext cx="137160" cy="0"/>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5398E9AD-069B-41E1-B412-F1A2D5342099}"/>
                    </a:ext>
                  </a:extLst>
                </p:cNvPr>
                <p:cNvCxnSpPr>
                  <a:cxnSpLocks/>
                </p:cNvCxnSpPr>
                <p:nvPr/>
              </p:nvCxnSpPr>
              <p:spPr>
                <a:xfrm>
                  <a:off x="2210182" y="2462014"/>
                  <a:ext cx="137160" cy="0"/>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A064A74A-1468-5AE6-B921-95027B616054}"/>
                    </a:ext>
                  </a:extLst>
                </p:cNvPr>
                <p:cNvCxnSpPr>
                  <a:cxnSpLocks/>
                </p:cNvCxnSpPr>
                <p:nvPr/>
              </p:nvCxnSpPr>
              <p:spPr>
                <a:xfrm>
                  <a:off x="2210182" y="2658466"/>
                  <a:ext cx="137160" cy="0"/>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7BC36F5D-3151-D4DF-5272-7A5417250A69}"/>
                    </a:ext>
                  </a:extLst>
                </p:cNvPr>
                <p:cNvCxnSpPr>
                  <a:cxnSpLocks/>
                </p:cNvCxnSpPr>
                <p:nvPr/>
              </p:nvCxnSpPr>
              <p:spPr>
                <a:xfrm>
                  <a:off x="2210182" y="2854918"/>
                  <a:ext cx="137160" cy="0"/>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50EA82C7-244A-1CB6-5AD4-B9CEDE4EB57A}"/>
                    </a:ext>
                  </a:extLst>
                </p:cNvPr>
                <p:cNvCxnSpPr>
                  <a:cxnSpLocks/>
                </p:cNvCxnSpPr>
                <p:nvPr/>
              </p:nvCxnSpPr>
              <p:spPr>
                <a:xfrm>
                  <a:off x="2210182" y="3051370"/>
                  <a:ext cx="137160" cy="0"/>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AAFC9A33-BF5E-72AA-1F34-5CF598ED8F77}"/>
                    </a:ext>
                  </a:extLst>
                </p:cNvPr>
                <p:cNvCxnSpPr>
                  <a:cxnSpLocks/>
                </p:cNvCxnSpPr>
                <p:nvPr/>
              </p:nvCxnSpPr>
              <p:spPr>
                <a:xfrm>
                  <a:off x="2210182" y="2560240"/>
                  <a:ext cx="137160" cy="0"/>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01EE5A83-B707-805E-AD01-9E31B2A97D41}"/>
                    </a:ext>
                  </a:extLst>
                </p:cNvPr>
                <p:cNvCxnSpPr>
                  <a:cxnSpLocks/>
                </p:cNvCxnSpPr>
                <p:nvPr/>
              </p:nvCxnSpPr>
              <p:spPr>
                <a:xfrm>
                  <a:off x="2210182" y="2756692"/>
                  <a:ext cx="137160" cy="0"/>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19366017-5442-0768-D082-3D7C4742CAB2}"/>
                    </a:ext>
                  </a:extLst>
                </p:cNvPr>
                <p:cNvCxnSpPr>
                  <a:cxnSpLocks/>
                </p:cNvCxnSpPr>
                <p:nvPr/>
              </p:nvCxnSpPr>
              <p:spPr>
                <a:xfrm>
                  <a:off x="2210182" y="2953144"/>
                  <a:ext cx="137160" cy="0"/>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C5B9B233-320D-5646-7E70-2021DE3050D4}"/>
                    </a:ext>
                  </a:extLst>
                </p:cNvPr>
                <p:cNvCxnSpPr>
                  <a:cxnSpLocks/>
                </p:cNvCxnSpPr>
                <p:nvPr/>
              </p:nvCxnSpPr>
              <p:spPr>
                <a:xfrm>
                  <a:off x="2210182" y="3247822"/>
                  <a:ext cx="137160" cy="0"/>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6D762701-FBE6-0A51-7173-756F5A9C6DD6}"/>
                    </a:ext>
                  </a:extLst>
                </p:cNvPr>
                <p:cNvCxnSpPr>
                  <a:cxnSpLocks/>
                </p:cNvCxnSpPr>
                <p:nvPr/>
              </p:nvCxnSpPr>
              <p:spPr>
                <a:xfrm>
                  <a:off x="2210182" y="3444274"/>
                  <a:ext cx="137160" cy="0"/>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E700B144-EB33-0E95-433C-17F5811C1151}"/>
                    </a:ext>
                  </a:extLst>
                </p:cNvPr>
                <p:cNvCxnSpPr>
                  <a:cxnSpLocks/>
                </p:cNvCxnSpPr>
                <p:nvPr/>
              </p:nvCxnSpPr>
              <p:spPr>
                <a:xfrm>
                  <a:off x="2210182" y="3149596"/>
                  <a:ext cx="137160" cy="0"/>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B333F027-8C22-5F8D-0AFB-8CCD070A77EF}"/>
                    </a:ext>
                  </a:extLst>
                </p:cNvPr>
                <p:cNvCxnSpPr>
                  <a:cxnSpLocks/>
                </p:cNvCxnSpPr>
                <p:nvPr/>
              </p:nvCxnSpPr>
              <p:spPr>
                <a:xfrm>
                  <a:off x="2210182" y="3346048"/>
                  <a:ext cx="137160" cy="0"/>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A7F0A98C-AD72-3DDC-3978-891161282240}"/>
                    </a:ext>
                  </a:extLst>
                </p:cNvPr>
                <p:cNvCxnSpPr>
                  <a:cxnSpLocks/>
                </p:cNvCxnSpPr>
                <p:nvPr/>
              </p:nvCxnSpPr>
              <p:spPr>
                <a:xfrm>
                  <a:off x="2210182" y="3542500"/>
                  <a:ext cx="137160" cy="0"/>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0349C690-E7A9-FA38-3306-C56D6178D4B0}"/>
                    </a:ext>
                  </a:extLst>
                </p:cNvPr>
                <p:cNvCxnSpPr>
                  <a:cxnSpLocks/>
                </p:cNvCxnSpPr>
                <p:nvPr/>
              </p:nvCxnSpPr>
              <p:spPr>
                <a:xfrm>
                  <a:off x="2210182" y="3640726"/>
                  <a:ext cx="137160" cy="0"/>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5539112C-8923-581B-C9F3-7FFF78A0B691}"/>
                    </a:ext>
                  </a:extLst>
                </p:cNvPr>
                <p:cNvCxnSpPr>
                  <a:cxnSpLocks/>
                </p:cNvCxnSpPr>
                <p:nvPr/>
              </p:nvCxnSpPr>
              <p:spPr>
                <a:xfrm>
                  <a:off x="2210182" y="3738953"/>
                  <a:ext cx="137160" cy="0"/>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grpSp>
          <p:grpSp>
            <p:nvGrpSpPr>
              <p:cNvPr id="139" name="Group 138">
                <a:extLst>
                  <a:ext uri="{FF2B5EF4-FFF2-40B4-BE49-F238E27FC236}">
                    <a16:creationId xmlns:a16="http://schemas.microsoft.com/office/drawing/2014/main" id="{1F1E33F5-AB25-D6BE-455D-7BFFF3B9C55B}"/>
                  </a:ext>
                </a:extLst>
              </p:cNvPr>
              <p:cNvGrpSpPr/>
              <p:nvPr/>
            </p:nvGrpSpPr>
            <p:grpSpPr>
              <a:xfrm>
                <a:off x="4138834" y="2364547"/>
                <a:ext cx="164592" cy="1375165"/>
                <a:chOff x="2210182" y="2363788"/>
                <a:chExt cx="137160" cy="1375165"/>
              </a:xfrm>
            </p:grpSpPr>
            <p:cxnSp>
              <p:nvCxnSpPr>
                <p:cNvPr id="140" name="Straight Connector 139">
                  <a:extLst>
                    <a:ext uri="{FF2B5EF4-FFF2-40B4-BE49-F238E27FC236}">
                      <a16:creationId xmlns:a16="http://schemas.microsoft.com/office/drawing/2014/main" id="{67564F46-E3EB-12D5-A6DD-3CC5A42D2605}"/>
                    </a:ext>
                  </a:extLst>
                </p:cNvPr>
                <p:cNvCxnSpPr>
                  <a:cxnSpLocks/>
                </p:cNvCxnSpPr>
                <p:nvPr/>
              </p:nvCxnSpPr>
              <p:spPr>
                <a:xfrm>
                  <a:off x="2210182" y="2363788"/>
                  <a:ext cx="137160" cy="0"/>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22766124-7FF8-D494-ABE8-222305EAC1B6}"/>
                    </a:ext>
                  </a:extLst>
                </p:cNvPr>
                <p:cNvCxnSpPr>
                  <a:cxnSpLocks/>
                </p:cNvCxnSpPr>
                <p:nvPr/>
              </p:nvCxnSpPr>
              <p:spPr>
                <a:xfrm>
                  <a:off x="2210182" y="2462014"/>
                  <a:ext cx="137160" cy="0"/>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FA3F2C04-9F45-8FCB-C25C-7013B4701134}"/>
                    </a:ext>
                  </a:extLst>
                </p:cNvPr>
                <p:cNvCxnSpPr>
                  <a:cxnSpLocks/>
                </p:cNvCxnSpPr>
                <p:nvPr/>
              </p:nvCxnSpPr>
              <p:spPr>
                <a:xfrm>
                  <a:off x="2210182" y="2658466"/>
                  <a:ext cx="137160" cy="0"/>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911B1505-E34D-5316-A2E8-468C40F8D699}"/>
                    </a:ext>
                  </a:extLst>
                </p:cNvPr>
                <p:cNvCxnSpPr>
                  <a:cxnSpLocks/>
                </p:cNvCxnSpPr>
                <p:nvPr/>
              </p:nvCxnSpPr>
              <p:spPr>
                <a:xfrm>
                  <a:off x="2210182" y="2854918"/>
                  <a:ext cx="137160" cy="0"/>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2ABBA37F-DF40-B1FC-B10A-BF6A97A8A054}"/>
                    </a:ext>
                  </a:extLst>
                </p:cNvPr>
                <p:cNvCxnSpPr>
                  <a:cxnSpLocks/>
                </p:cNvCxnSpPr>
                <p:nvPr/>
              </p:nvCxnSpPr>
              <p:spPr>
                <a:xfrm>
                  <a:off x="2210182" y="3051370"/>
                  <a:ext cx="137160" cy="0"/>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F8A6869E-F6D9-1382-2CD3-094CA7ED4127}"/>
                    </a:ext>
                  </a:extLst>
                </p:cNvPr>
                <p:cNvCxnSpPr>
                  <a:cxnSpLocks/>
                </p:cNvCxnSpPr>
                <p:nvPr/>
              </p:nvCxnSpPr>
              <p:spPr>
                <a:xfrm>
                  <a:off x="2210182" y="2560240"/>
                  <a:ext cx="137160" cy="0"/>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id="{73B7D5B6-795E-2F4A-D5BB-A043D0984A2F}"/>
                    </a:ext>
                  </a:extLst>
                </p:cNvPr>
                <p:cNvCxnSpPr>
                  <a:cxnSpLocks/>
                </p:cNvCxnSpPr>
                <p:nvPr/>
              </p:nvCxnSpPr>
              <p:spPr>
                <a:xfrm>
                  <a:off x="2210182" y="2756692"/>
                  <a:ext cx="137160" cy="0"/>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57B9D92C-D97C-55CC-28CC-6A8FD4AE0D88}"/>
                    </a:ext>
                  </a:extLst>
                </p:cNvPr>
                <p:cNvCxnSpPr>
                  <a:cxnSpLocks/>
                </p:cNvCxnSpPr>
                <p:nvPr/>
              </p:nvCxnSpPr>
              <p:spPr>
                <a:xfrm>
                  <a:off x="2210182" y="2953144"/>
                  <a:ext cx="137160" cy="0"/>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283D0F9B-4912-F334-9DA3-671DC69C79D8}"/>
                    </a:ext>
                  </a:extLst>
                </p:cNvPr>
                <p:cNvCxnSpPr>
                  <a:cxnSpLocks/>
                </p:cNvCxnSpPr>
                <p:nvPr/>
              </p:nvCxnSpPr>
              <p:spPr>
                <a:xfrm>
                  <a:off x="2210182" y="3247822"/>
                  <a:ext cx="137160" cy="0"/>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AB6F7DF2-169C-66DC-61DF-19AB3D33EE76}"/>
                    </a:ext>
                  </a:extLst>
                </p:cNvPr>
                <p:cNvCxnSpPr>
                  <a:cxnSpLocks/>
                </p:cNvCxnSpPr>
                <p:nvPr/>
              </p:nvCxnSpPr>
              <p:spPr>
                <a:xfrm>
                  <a:off x="2210182" y="3444274"/>
                  <a:ext cx="137160" cy="0"/>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50" name="Straight Connector 149">
                  <a:extLst>
                    <a:ext uri="{FF2B5EF4-FFF2-40B4-BE49-F238E27FC236}">
                      <a16:creationId xmlns:a16="http://schemas.microsoft.com/office/drawing/2014/main" id="{F1DAC8C0-F231-A915-111A-DC32476D29B2}"/>
                    </a:ext>
                  </a:extLst>
                </p:cNvPr>
                <p:cNvCxnSpPr>
                  <a:cxnSpLocks/>
                </p:cNvCxnSpPr>
                <p:nvPr/>
              </p:nvCxnSpPr>
              <p:spPr>
                <a:xfrm>
                  <a:off x="2210182" y="3149596"/>
                  <a:ext cx="137160" cy="0"/>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51" name="Straight Connector 150">
                  <a:extLst>
                    <a:ext uri="{FF2B5EF4-FFF2-40B4-BE49-F238E27FC236}">
                      <a16:creationId xmlns:a16="http://schemas.microsoft.com/office/drawing/2014/main" id="{B0745ABF-C4D2-A54A-06E1-F70C5BB15239}"/>
                    </a:ext>
                  </a:extLst>
                </p:cNvPr>
                <p:cNvCxnSpPr>
                  <a:cxnSpLocks/>
                </p:cNvCxnSpPr>
                <p:nvPr/>
              </p:nvCxnSpPr>
              <p:spPr>
                <a:xfrm>
                  <a:off x="2210182" y="3346048"/>
                  <a:ext cx="137160" cy="0"/>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id="{70355859-C0E3-3867-7A2A-15B24230F4F8}"/>
                    </a:ext>
                  </a:extLst>
                </p:cNvPr>
                <p:cNvCxnSpPr>
                  <a:cxnSpLocks/>
                </p:cNvCxnSpPr>
                <p:nvPr/>
              </p:nvCxnSpPr>
              <p:spPr>
                <a:xfrm>
                  <a:off x="2210182" y="3542500"/>
                  <a:ext cx="137160" cy="0"/>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53" name="Straight Connector 152">
                  <a:extLst>
                    <a:ext uri="{FF2B5EF4-FFF2-40B4-BE49-F238E27FC236}">
                      <a16:creationId xmlns:a16="http://schemas.microsoft.com/office/drawing/2014/main" id="{31BE82F4-DCC8-882F-59CB-BA81106BD2FE}"/>
                    </a:ext>
                  </a:extLst>
                </p:cNvPr>
                <p:cNvCxnSpPr>
                  <a:cxnSpLocks/>
                </p:cNvCxnSpPr>
                <p:nvPr/>
              </p:nvCxnSpPr>
              <p:spPr>
                <a:xfrm>
                  <a:off x="2210182" y="3640726"/>
                  <a:ext cx="137160" cy="0"/>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54" name="Straight Connector 153">
                  <a:extLst>
                    <a:ext uri="{FF2B5EF4-FFF2-40B4-BE49-F238E27FC236}">
                      <a16:creationId xmlns:a16="http://schemas.microsoft.com/office/drawing/2014/main" id="{E4A0C801-8A23-CBBD-C3E8-E5779791A564}"/>
                    </a:ext>
                  </a:extLst>
                </p:cNvPr>
                <p:cNvCxnSpPr>
                  <a:cxnSpLocks/>
                </p:cNvCxnSpPr>
                <p:nvPr/>
              </p:nvCxnSpPr>
              <p:spPr>
                <a:xfrm>
                  <a:off x="2210182" y="3738953"/>
                  <a:ext cx="137160" cy="0"/>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grpSp>
        </p:grpSp>
      </p:grpSp>
      <p:sp>
        <p:nvSpPr>
          <p:cNvPr id="81" name="Flowchart: Process 80">
            <a:extLst>
              <a:ext uri="{FF2B5EF4-FFF2-40B4-BE49-F238E27FC236}">
                <a16:creationId xmlns:a16="http://schemas.microsoft.com/office/drawing/2014/main" id="{75367D72-5C04-A20D-9AD5-10F2020673B5}"/>
              </a:ext>
            </a:extLst>
          </p:cNvPr>
          <p:cNvSpPr/>
          <p:nvPr/>
        </p:nvSpPr>
        <p:spPr>
          <a:xfrm>
            <a:off x="3083334" y="3156658"/>
            <a:ext cx="1188720" cy="877845"/>
          </a:xfrm>
          <a:prstGeom prst="flowChartProcess">
            <a:avLst/>
          </a:prstGeom>
          <a:solidFill>
            <a:schemeClr val="accent3"/>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5" name="Flowchart: Process 214">
            <a:extLst>
              <a:ext uri="{FF2B5EF4-FFF2-40B4-BE49-F238E27FC236}">
                <a16:creationId xmlns:a16="http://schemas.microsoft.com/office/drawing/2014/main" id="{5831F696-31F2-2FC7-9964-89EB22634BAD}"/>
              </a:ext>
            </a:extLst>
          </p:cNvPr>
          <p:cNvSpPr/>
          <p:nvPr/>
        </p:nvSpPr>
        <p:spPr>
          <a:xfrm>
            <a:off x="3220494" y="3309058"/>
            <a:ext cx="1188720" cy="877845"/>
          </a:xfrm>
          <a:prstGeom prst="flowChartProcess">
            <a:avLst/>
          </a:prstGeom>
          <a:solidFill>
            <a:schemeClr val="accent3"/>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6" name="Flowchart: Process 215">
            <a:extLst>
              <a:ext uri="{FF2B5EF4-FFF2-40B4-BE49-F238E27FC236}">
                <a16:creationId xmlns:a16="http://schemas.microsoft.com/office/drawing/2014/main" id="{9DFE0AD9-728C-0687-8A5E-CCAC9B16E410}"/>
              </a:ext>
            </a:extLst>
          </p:cNvPr>
          <p:cNvSpPr/>
          <p:nvPr/>
        </p:nvSpPr>
        <p:spPr>
          <a:xfrm>
            <a:off x="3357654" y="3461458"/>
            <a:ext cx="1188720" cy="877845"/>
          </a:xfrm>
          <a:prstGeom prst="flowChartProcess">
            <a:avLst/>
          </a:prstGeom>
          <a:solidFill>
            <a:schemeClr val="accent3"/>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9" name="TextBox 228">
            <a:extLst>
              <a:ext uri="{FF2B5EF4-FFF2-40B4-BE49-F238E27FC236}">
                <a16:creationId xmlns:a16="http://schemas.microsoft.com/office/drawing/2014/main" id="{BF25608F-93DA-35B0-BFC3-643D50F86D34}"/>
              </a:ext>
            </a:extLst>
          </p:cNvPr>
          <p:cNvSpPr txBox="1"/>
          <p:nvPr/>
        </p:nvSpPr>
        <p:spPr>
          <a:xfrm>
            <a:off x="3514445" y="3708356"/>
            <a:ext cx="875137" cy="384048"/>
          </a:xfrm>
          <a:prstGeom prst="rect">
            <a:avLst/>
          </a:prstGeom>
          <a:solidFill>
            <a:schemeClr val="bg1">
              <a:alpha val="3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lIns="18288" tIns="54864" rIns="18288" bIns="0" rtlCol="0" anchor="ctr">
            <a:noAutofit/>
          </a:bodyPr>
          <a:lstStyle/>
          <a:p>
            <a:pPr algn="ctr">
              <a:lnSpc>
                <a:spcPct val="90000"/>
              </a:lnSpc>
            </a:pPr>
            <a:r>
              <a:rPr lang="en-US" sz="2800" b="1" dirty="0">
                <a:solidFill>
                  <a:schemeClr val="tx1"/>
                </a:solidFill>
                <a:latin typeface="+mj-lt"/>
              </a:rPr>
              <a:t>Mem</a:t>
            </a:r>
          </a:p>
        </p:txBody>
      </p:sp>
      <p:sp>
        <p:nvSpPr>
          <p:cNvPr id="245" name="TextBox 244">
            <a:extLst>
              <a:ext uri="{FF2B5EF4-FFF2-40B4-BE49-F238E27FC236}">
                <a16:creationId xmlns:a16="http://schemas.microsoft.com/office/drawing/2014/main" id="{09E9610C-CCAF-85E3-71A3-141C72F202DF}"/>
              </a:ext>
            </a:extLst>
          </p:cNvPr>
          <p:cNvSpPr txBox="1"/>
          <p:nvPr/>
        </p:nvSpPr>
        <p:spPr>
          <a:xfrm>
            <a:off x="914400" y="2793268"/>
            <a:ext cx="971420" cy="332399"/>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a:lnSpc>
                <a:spcPct val="90000"/>
              </a:lnSpc>
            </a:pPr>
            <a:r>
              <a:rPr lang="en-US" sz="2400" dirty="0">
                <a:solidFill>
                  <a:srgbClr val="76B900"/>
                </a:solidFill>
              </a:rPr>
              <a:t>100* ns</a:t>
            </a:r>
          </a:p>
        </p:txBody>
      </p:sp>
      <p:cxnSp>
        <p:nvCxnSpPr>
          <p:cNvPr id="240" name="Straight Connector 239">
            <a:extLst>
              <a:ext uri="{FF2B5EF4-FFF2-40B4-BE49-F238E27FC236}">
                <a16:creationId xmlns:a16="http://schemas.microsoft.com/office/drawing/2014/main" id="{D495410E-B686-8ACA-1749-AAAD19820BFC}"/>
              </a:ext>
            </a:extLst>
          </p:cNvPr>
          <p:cNvCxnSpPr>
            <a:cxnSpLocks/>
          </p:cNvCxnSpPr>
          <p:nvPr/>
        </p:nvCxnSpPr>
        <p:spPr>
          <a:xfrm>
            <a:off x="914400" y="2768151"/>
            <a:ext cx="1938528" cy="0"/>
          </a:xfrm>
          <a:prstGeom prst="line">
            <a:avLst/>
          </a:prstGeom>
          <a:ln w="50800" cap="rnd">
            <a:solidFill>
              <a:schemeClr val="tx1"/>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243" name="Straight Connector 242">
            <a:extLst>
              <a:ext uri="{FF2B5EF4-FFF2-40B4-BE49-F238E27FC236}">
                <a16:creationId xmlns:a16="http://schemas.microsoft.com/office/drawing/2014/main" id="{56729D57-D9D7-CBD3-CC95-C48C66AB7100}"/>
              </a:ext>
            </a:extLst>
          </p:cNvPr>
          <p:cNvCxnSpPr>
            <a:cxnSpLocks/>
          </p:cNvCxnSpPr>
          <p:nvPr/>
        </p:nvCxnSpPr>
        <p:spPr>
          <a:xfrm>
            <a:off x="914400" y="3150784"/>
            <a:ext cx="1938528" cy="0"/>
          </a:xfrm>
          <a:prstGeom prst="line">
            <a:avLst/>
          </a:prstGeom>
          <a:ln w="50800" cap="rnd">
            <a:solidFill>
              <a:schemeClr val="tx1"/>
            </a:solidFill>
            <a:prstDash val="sysDot"/>
            <a:tailEnd type="none"/>
          </a:ln>
        </p:spPr>
        <p:style>
          <a:lnRef idx="1">
            <a:schemeClr val="accent1"/>
          </a:lnRef>
          <a:fillRef idx="0">
            <a:schemeClr val="accent1"/>
          </a:fillRef>
          <a:effectRef idx="0">
            <a:schemeClr val="accent1"/>
          </a:effectRef>
          <a:fontRef idx="minor">
            <a:schemeClr val="tx1"/>
          </a:fontRef>
        </p:style>
      </p:cxnSp>
      <p:grpSp>
        <p:nvGrpSpPr>
          <p:cNvPr id="359" name="Group 358">
            <a:extLst>
              <a:ext uri="{FF2B5EF4-FFF2-40B4-BE49-F238E27FC236}">
                <a16:creationId xmlns:a16="http://schemas.microsoft.com/office/drawing/2014/main" id="{6899F930-5520-DD01-EC2D-DF180472E080}"/>
              </a:ext>
            </a:extLst>
          </p:cNvPr>
          <p:cNvGrpSpPr/>
          <p:nvPr/>
        </p:nvGrpSpPr>
        <p:grpSpPr>
          <a:xfrm>
            <a:off x="3738654" y="2818258"/>
            <a:ext cx="152400" cy="281817"/>
            <a:chOff x="3452904" y="3159248"/>
            <a:chExt cx="152400" cy="281817"/>
          </a:xfrm>
        </p:grpSpPr>
        <p:cxnSp>
          <p:nvCxnSpPr>
            <p:cNvPr id="357" name="Straight Connector 356">
              <a:extLst>
                <a:ext uri="{FF2B5EF4-FFF2-40B4-BE49-F238E27FC236}">
                  <a16:creationId xmlns:a16="http://schemas.microsoft.com/office/drawing/2014/main" id="{B7E6549F-D876-0C37-B848-48AC314E76C2}"/>
                </a:ext>
              </a:extLst>
            </p:cNvPr>
            <p:cNvCxnSpPr>
              <a:cxnSpLocks/>
            </p:cNvCxnSpPr>
            <p:nvPr/>
          </p:nvCxnSpPr>
          <p:spPr>
            <a:xfrm>
              <a:off x="3452904" y="3159248"/>
              <a:ext cx="0" cy="281817"/>
            </a:xfrm>
            <a:prstGeom prst="line">
              <a:avLst/>
            </a:prstGeom>
            <a:ln w="50800" cap="rnd">
              <a:solidFill>
                <a:srgbClr val="FF33CC"/>
              </a:solidFill>
              <a:tailEnd type="none"/>
            </a:ln>
          </p:spPr>
          <p:style>
            <a:lnRef idx="1">
              <a:schemeClr val="accent1"/>
            </a:lnRef>
            <a:fillRef idx="0">
              <a:schemeClr val="accent1"/>
            </a:fillRef>
            <a:effectRef idx="0">
              <a:schemeClr val="accent1"/>
            </a:effectRef>
            <a:fontRef idx="minor">
              <a:schemeClr val="tx1"/>
            </a:fontRef>
          </p:style>
        </p:cxnSp>
        <p:cxnSp>
          <p:nvCxnSpPr>
            <p:cNvPr id="358" name="Straight Connector 357">
              <a:extLst>
                <a:ext uri="{FF2B5EF4-FFF2-40B4-BE49-F238E27FC236}">
                  <a16:creationId xmlns:a16="http://schemas.microsoft.com/office/drawing/2014/main" id="{8873C3C9-F95A-6AA7-A700-255FB643F699}"/>
                </a:ext>
              </a:extLst>
            </p:cNvPr>
            <p:cNvCxnSpPr>
              <a:cxnSpLocks/>
            </p:cNvCxnSpPr>
            <p:nvPr/>
          </p:nvCxnSpPr>
          <p:spPr>
            <a:xfrm>
              <a:off x="3605304" y="3159248"/>
              <a:ext cx="0" cy="281817"/>
            </a:xfrm>
            <a:prstGeom prst="line">
              <a:avLst/>
            </a:prstGeom>
            <a:ln w="50800" cap="rnd">
              <a:solidFill>
                <a:srgbClr val="FF33CC"/>
              </a:solidFill>
              <a:tailEnd type="none"/>
            </a:ln>
          </p:spPr>
          <p:style>
            <a:lnRef idx="1">
              <a:schemeClr val="accent1"/>
            </a:lnRef>
            <a:fillRef idx="0">
              <a:schemeClr val="accent1"/>
            </a:fillRef>
            <a:effectRef idx="0">
              <a:schemeClr val="accent1"/>
            </a:effectRef>
            <a:fontRef idx="minor">
              <a:schemeClr val="tx1"/>
            </a:fontRef>
          </p:style>
        </p:cxnSp>
      </p:grpSp>
      <p:grpSp>
        <p:nvGrpSpPr>
          <p:cNvPr id="381" name="Group 380">
            <a:extLst>
              <a:ext uri="{FF2B5EF4-FFF2-40B4-BE49-F238E27FC236}">
                <a16:creationId xmlns:a16="http://schemas.microsoft.com/office/drawing/2014/main" id="{B345EC47-E449-1660-CBD8-D6D4EC64EB19}"/>
              </a:ext>
            </a:extLst>
          </p:cNvPr>
          <p:cNvGrpSpPr/>
          <p:nvPr/>
        </p:nvGrpSpPr>
        <p:grpSpPr>
          <a:xfrm>
            <a:off x="3402571" y="4377253"/>
            <a:ext cx="1098887" cy="1125193"/>
            <a:chOff x="3402571" y="4377253"/>
            <a:chExt cx="1098887" cy="1125193"/>
          </a:xfrm>
        </p:grpSpPr>
        <p:cxnSp>
          <p:nvCxnSpPr>
            <p:cNvPr id="364" name="Straight Connector 363">
              <a:extLst>
                <a:ext uri="{FF2B5EF4-FFF2-40B4-BE49-F238E27FC236}">
                  <a16:creationId xmlns:a16="http://schemas.microsoft.com/office/drawing/2014/main" id="{8B748052-328B-3B0D-0E14-0499E560DB90}"/>
                </a:ext>
              </a:extLst>
            </p:cNvPr>
            <p:cNvCxnSpPr>
              <a:cxnSpLocks/>
            </p:cNvCxnSpPr>
            <p:nvPr/>
          </p:nvCxnSpPr>
          <p:spPr>
            <a:xfrm flipV="1">
              <a:off x="3402571" y="4377253"/>
              <a:ext cx="0" cy="1125193"/>
            </a:xfrm>
            <a:prstGeom prst="line">
              <a:avLst/>
            </a:prstGeom>
            <a:ln w="50800" cap="rnd">
              <a:solidFill>
                <a:schemeClr val="tx1"/>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369" name="Straight Connector 368">
              <a:extLst>
                <a:ext uri="{FF2B5EF4-FFF2-40B4-BE49-F238E27FC236}">
                  <a16:creationId xmlns:a16="http://schemas.microsoft.com/office/drawing/2014/main" id="{37217A32-88BB-5BF6-8C04-175F5851B79D}"/>
                </a:ext>
              </a:extLst>
            </p:cNvPr>
            <p:cNvCxnSpPr>
              <a:cxnSpLocks/>
            </p:cNvCxnSpPr>
            <p:nvPr/>
          </p:nvCxnSpPr>
          <p:spPr>
            <a:xfrm flipV="1">
              <a:off x="4501458" y="4377253"/>
              <a:ext cx="0" cy="1125193"/>
            </a:xfrm>
            <a:prstGeom prst="line">
              <a:avLst/>
            </a:prstGeom>
            <a:ln w="50800" cap="rnd">
              <a:solidFill>
                <a:schemeClr val="tx1"/>
              </a:solidFill>
              <a:prstDash val="sysDot"/>
              <a:tailEnd type="none"/>
            </a:ln>
          </p:spPr>
          <p:style>
            <a:lnRef idx="1">
              <a:schemeClr val="accent1"/>
            </a:lnRef>
            <a:fillRef idx="0">
              <a:schemeClr val="accent1"/>
            </a:fillRef>
            <a:effectRef idx="0">
              <a:schemeClr val="accent1"/>
            </a:effectRef>
            <a:fontRef idx="minor">
              <a:schemeClr val="tx1"/>
            </a:fontRef>
          </p:style>
        </p:cxnSp>
      </p:grpSp>
      <p:sp>
        <p:nvSpPr>
          <p:cNvPr id="371" name="TextBox 370">
            <a:extLst>
              <a:ext uri="{FF2B5EF4-FFF2-40B4-BE49-F238E27FC236}">
                <a16:creationId xmlns:a16="http://schemas.microsoft.com/office/drawing/2014/main" id="{8C947AFE-9609-26E0-88A9-1CBC14C9D3C3}"/>
              </a:ext>
            </a:extLst>
          </p:cNvPr>
          <p:cNvSpPr txBox="1"/>
          <p:nvPr/>
        </p:nvSpPr>
        <p:spPr>
          <a:xfrm>
            <a:off x="3641833" y="4837649"/>
            <a:ext cx="620362" cy="664797"/>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a:lnSpc>
                <a:spcPct val="90000"/>
              </a:lnSpc>
            </a:pPr>
            <a:r>
              <a:rPr lang="en-US" sz="2400" dirty="0">
                <a:solidFill>
                  <a:srgbClr val="FF0000"/>
                </a:solidFill>
              </a:rPr>
              <a:t>100*</a:t>
            </a:r>
          </a:p>
          <a:p>
            <a:pPr algn="ctr">
              <a:lnSpc>
                <a:spcPct val="90000"/>
              </a:lnSpc>
            </a:pPr>
            <a:r>
              <a:rPr lang="en-US" sz="2400" dirty="0">
                <a:solidFill>
                  <a:srgbClr val="FF0000"/>
                </a:solidFill>
              </a:rPr>
              <a:t>GB/s</a:t>
            </a:r>
          </a:p>
        </p:txBody>
      </p:sp>
      <p:grpSp>
        <p:nvGrpSpPr>
          <p:cNvPr id="382" name="Group 381">
            <a:extLst>
              <a:ext uri="{FF2B5EF4-FFF2-40B4-BE49-F238E27FC236}">
                <a16:creationId xmlns:a16="http://schemas.microsoft.com/office/drawing/2014/main" id="{9CBDA347-2415-C481-DD8C-1DFC997FA7D5}"/>
              </a:ext>
            </a:extLst>
          </p:cNvPr>
          <p:cNvGrpSpPr/>
          <p:nvPr/>
        </p:nvGrpSpPr>
        <p:grpSpPr>
          <a:xfrm>
            <a:off x="6302916" y="4576233"/>
            <a:ext cx="1738121" cy="926213"/>
            <a:chOff x="6302916" y="4576233"/>
            <a:chExt cx="1738121" cy="926213"/>
          </a:xfrm>
        </p:grpSpPr>
        <p:cxnSp>
          <p:nvCxnSpPr>
            <p:cNvPr id="374" name="Straight Connector 373">
              <a:extLst>
                <a:ext uri="{FF2B5EF4-FFF2-40B4-BE49-F238E27FC236}">
                  <a16:creationId xmlns:a16="http://schemas.microsoft.com/office/drawing/2014/main" id="{1FADDC17-CB82-3F5D-C166-2FDA9E703F22}"/>
                </a:ext>
              </a:extLst>
            </p:cNvPr>
            <p:cNvCxnSpPr>
              <a:cxnSpLocks/>
            </p:cNvCxnSpPr>
            <p:nvPr/>
          </p:nvCxnSpPr>
          <p:spPr>
            <a:xfrm flipV="1">
              <a:off x="6302916" y="4876800"/>
              <a:ext cx="0" cy="625646"/>
            </a:xfrm>
            <a:prstGeom prst="line">
              <a:avLst/>
            </a:prstGeom>
            <a:ln w="50800" cap="rnd">
              <a:solidFill>
                <a:schemeClr val="tx1"/>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375" name="Straight Connector 374">
              <a:extLst>
                <a:ext uri="{FF2B5EF4-FFF2-40B4-BE49-F238E27FC236}">
                  <a16:creationId xmlns:a16="http://schemas.microsoft.com/office/drawing/2014/main" id="{CF828258-B481-4B48-ED50-8CBF0F3D2BF6}"/>
                </a:ext>
              </a:extLst>
            </p:cNvPr>
            <p:cNvCxnSpPr>
              <a:cxnSpLocks/>
            </p:cNvCxnSpPr>
            <p:nvPr/>
          </p:nvCxnSpPr>
          <p:spPr>
            <a:xfrm flipV="1">
              <a:off x="8041037" y="4576233"/>
              <a:ext cx="0" cy="926213"/>
            </a:xfrm>
            <a:prstGeom prst="line">
              <a:avLst/>
            </a:prstGeom>
            <a:ln w="50800" cap="rnd">
              <a:solidFill>
                <a:schemeClr val="tx1"/>
              </a:solidFill>
              <a:prstDash val="sysDot"/>
              <a:tailEnd type="none"/>
            </a:ln>
          </p:spPr>
          <p:style>
            <a:lnRef idx="1">
              <a:schemeClr val="accent1"/>
            </a:lnRef>
            <a:fillRef idx="0">
              <a:schemeClr val="accent1"/>
            </a:fillRef>
            <a:effectRef idx="0">
              <a:schemeClr val="accent1"/>
            </a:effectRef>
            <a:fontRef idx="minor">
              <a:schemeClr val="tx1"/>
            </a:fontRef>
          </p:style>
        </p:cxnSp>
      </p:grpSp>
      <p:sp>
        <p:nvSpPr>
          <p:cNvPr id="376" name="TextBox 375">
            <a:extLst>
              <a:ext uri="{FF2B5EF4-FFF2-40B4-BE49-F238E27FC236}">
                <a16:creationId xmlns:a16="http://schemas.microsoft.com/office/drawing/2014/main" id="{E22DE9BD-D5A2-BCFA-D912-FDE5FD9D00E1}"/>
              </a:ext>
            </a:extLst>
          </p:cNvPr>
          <p:cNvSpPr txBox="1"/>
          <p:nvPr/>
        </p:nvSpPr>
        <p:spPr>
          <a:xfrm>
            <a:off x="6784049" y="4837649"/>
            <a:ext cx="775854" cy="664797"/>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a:lnSpc>
                <a:spcPct val="90000"/>
              </a:lnSpc>
            </a:pPr>
            <a:r>
              <a:rPr lang="en-US" sz="2400" dirty="0">
                <a:solidFill>
                  <a:srgbClr val="76B900"/>
                </a:solidFill>
              </a:rPr>
              <a:t>1000*</a:t>
            </a:r>
          </a:p>
          <a:p>
            <a:pPr algn="ctr">
              <a:lnSpc>
                <a:spcPct val="90000"/>
              </a:lnSpc>
            </a:pPr>
            <a:r>
              <a:rPr lang="en-US" sz="2400" dirty="0">
                <a:solidFill>
                  <a:srgbClr val="76B900"/>
                </a:solidFill>
              </a:rPr>
              <a:t>GB/s</a:t>
            </a:r>
          </a:p>
        </p:txBody>
      </p:sp>
      <p:sp>
        <p:nvSpPr>
          <p:cNvPr id="5" name="TextBox 4">
            <a:extLst>
              <a:ext uri="{FF2B5EF4-FFF2-40B4-BE49-F238E27FC236}">
                <a16:creationId xmlns:a16="http://schemas.microsoft.com/office/drawing/2014/main" id="{3AFD5B99-3638-F4BD-90A3-2A33C2522A95}"/>
              </a:ext>
            </a:extLst>
          </p:cNvPr>
          <p:cNvSpPr txBox="1"/>
          <p:nvPr/>
        </p:nvSpPr>
        <p:spPr>
          <a:xfrm>
            <a:off x="249436" y="5577152"/>
            <a:ext cx="2112029" cy="3970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lnSpc>
                <a:spcPct val="90000"/>
              </a:lnSpc>
            </a:pPr>
            <a:r>
              <a:rPr lang="en-US" sz="1100" dirty="0">
                <a:solidFill>
                  <a:schemeClr val="bg2">
                    <a:lumMod val="40000"/>
                    <a:lumOff val="60000"/>
                  </a:schemeClr>
                </a:solidFill>
              </a:rPr>
              <a:t>Numbers are made up and for expository purposes only.</a:t>
            </a:r>
          </a:p>
        </p:txBody>
      </p:sp>
    </p:spTree>
    <p:extLst>
      <p:ext uri="{BB962C8B-B14F-4D97-AF65-F5344CB8AC3E}">
        <p14:creationId xmlns:p14="http://schemas.microsoft.com/office/powerpoint/2010/main" val="276083498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DD4179-DA88-D703-1608-78913241A3A5}"/>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6351B20-86EE-51A2-FDF8-0CCE4EFED8EC}"/>
              </a:ext>
            </a:extLst>
          </p:cNvPr>
          <p:cNvSpPr>
            <a:spLocks noGrp="1"/>
          </p:cNvSpPr>
          <p:nvPr>
            <p:ph type="sldNum" sz="quarter" idx="11"/>
          </p:nvPr>
        </p:nvSpPr>
        <p:spPr/>
        <p:txBody>
          <a:bodyPr/>
          <a:lstStyle/>
          <a:p>
            <a:fld id="{27D56BB5-3061-446C-8933-086D56C9C75B}" type="slidenum">
              <a:rPr lang="en-US" smtClean="0"/>
              <a:t>40</a:t>
            </a:fld>
            <a:endParaRPr lang="en-US"/>
          </a:p>
        </p:txBody>
      </p:sp>
      <p:sp>
        <p:nvSpPr>
          <p:cNvPr id="4" name="Footer Placeholder 3">
            <a:extLst>
              <a:ext uri="{FF2B5EF4-FFF2-40B4-BE49-F238E27FC236}">
                <a16:creationId xmlns:a16="http://schemas.microsoft.com/office/drawing/2014/main" id="{9AE2A944-BAF6-EA48-4EFD-7DEEBC744BB1}"/>
              </a:ext>
            </a:extLst>
          </p:cNvPr>
          <p:cNvSpPr>
            <a:spLocks noGrp="1"/>
          </p:cNvSpPr>
          <p:nvPr>
            <p:ph type="ftr" sz="quarter" idx="12"/>
          </p:nvPr>
        </p:nvSpPr>
        <p:spPr/>
        <p:txBody>
          <a:bodyPr/>
          <a:lstStyle/>
          <a:p>
            <a:r>
              <a:rPr lang="en-US"/>
              <a:t>Copyright (C) 2026 NVIDIA</a:t>
            </a:r>
            <a:endParaRPr lang="en-US" dirty="0"/>
          </a:p>
        </p:txBody>
      </p:sp>
      <p:grpSp>
        <p:nvGrpSpPr>
          <p:cNvPr id="158" name="!!Diagram">
            <a:extLst>
              <a:ext uri="{FF2B5EF4-FFF2-40B4-BE49-F238E27FC236}">
                <a16:creationId xmlns:a16="http://schemas.microsoft.com/office/drawing/2014/main" id="{831D6093-5DC9-D8AD-E162-455A40B4D4A3}"/>
              </a:ext>
            </a:extLst>
          </p:cNvPr>
          <p:cNvGrpSpPr/>
          <p:nvPr/>
        </p:nvGrpSpPr>
        <p:grpSpPr>
          <a:xfrm>
            <a:off x="2247160" y="3064006"/>
            <a:ext cx="4676710" cy="2316205"/>
            <a:chOff x="2247160" y="3064006"/>
            <a:chExt cx="4676710" cy="2316205"/>
          </a:xfrm>
        </p:grpSpPr>
        <p:grpSp>
          <p:nvGrpSpPr>
            <p:cNvPr id="150" name="Group 149">
              <a:extLst>
                <a:ext uri="{FF2B5EF4-FFF2-40B4-BE49-F238E27FC236}">
                  <a16:creationId xmlns:a16="http://schemas.microsoft.com/office/drawing/2014/main" id="{946AA270-1E4C-E59F-4B67-FCCCC67BB1AC}"/>
                </a:ext>
              </a:extLst>
            </p:cNvPr>
            <p:cNvGrpSpPr/>
            <p:nvPr/>
          </p:nvGrpSpPr>
          <p:grpSpPr>
            <a:xfrm>
              <a:off x="2247160" y="3064007"/>
              <a:ext cx="1628977" cy="2316204"/>
              <a:chOff x="2247160" y="3064007"/>
              <a:chExt cx="1628977" cy="2316204"/>
            </a:xfrm>
          </p:grpSpPr>
          <p:sp>
            <p:nvSpPr>
              <p:cNvPr id="59" name="TextBox 58">
                <a:extLst>
                  <a:ext uri="{FF2B5EF4-FFF2-40B4-BE49-F238E27FC236}">
                    <a16:creationId xmlns:a16="http://schemas.microsoft.com/office/drawing/2014/main" id="{D7B75277-04F2-EA86-C3AD-980BF7484C88}"/>
                  </a:ext>
                </a:extLst>
              </p:cNvPr>
              <p:cNvSpPr txBox="1"/>
              <p:nvPr/>
            </p:nvSpPr>
            <p:spPr>
              <a:xfrm>
                <a:off x="2855468" y="3113907"/>
                <a:ext cx="747320" cy="3416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b="1" dirty="0">
                    <a:solidFill>
                      <a:schemeClr val="tx1"/>
                    </a:solidFill>
                    <a:latin typeface="Trebuchet MS" panose="020B0603020202020204" pitchFamily="34" charset="0"/>
                  </a:rPr>
                  <a:t>Input</a:t>
                </a:r>
              </a:p>
            </p:txBody>
          </p:sp>
          <p:sp>
            <p:nvSpPr>
              <p:cNvPr id="60" name="Left Brace 59">
                <a:extLst>
                  <a:ext uri="{FF2B5EF4-FFF2-40B4-BE49-F238E27FC236}">
                    <a16:creationId xmlns:a16="http://schemas.microsoft.com/office/drawing/2014/main" id="{DC707E1D-19DE-88E1-F65F-465D6FAC5934}"/>
                  </a:ext>
                </a:extLst>
              </p:cNvPr>
              <p:cNvSpPr/>
              <p:nvPr/>
            </p:nvSpPr>
            <p:spPr>
              <a:xfrm>
                <a:off x="3665825" y="3064007"/>
                <a:ext cx="210312" cy="441432"/>
              </a:xfrm>
              <a:prstGeom prst="lef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b="1"/>
              </a:p>
            </p:txBody>
          </p:sp>
          <p:sp>
            <p:nvSpPr>
              <p:cNvPr id="61" name="TextBox 60">
                <a:extLst>
                  <a:ext uri="{FF2B5EF4-FFF2-40B4-BE49-F238E27FC236}">
                    <a16:creationId xmlns:a16="http://schemas.microsoft.com/office/drawing/2014/main" id="{2C44038E-0DC9-3630-1878-564F642BB763}"/>
                  </a:ext>
                </a:extLst>
              </p:cNvPr>
              <p:cNvSpPr txBox="1"/>
              <p:nvPr/>
            </p:nvSpPr>
            <p:spPr>
              <a:xfrm>
                <a:off x="2247160" y="4402856"/>
                <a:ext cx="1355628" cy="3416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b="1" dirty="0">
                    <a:solidFill>
                      <a:schemeClr val="tx1"/>
                    </a:solidFill>
                    <a:latin typeface="Trebuchet MS" panose="020B0603020202020204" pitchFamily="34" charset="0"/>
                  </a:rPr>
                  <a:t>Operations</a:t>
                </a:r>
              </a:p>
            </p:txBody>
          </p:sp>
          <p:sp>
            <p:nvSpPr>
              <p:cNvPr id="62" name="Left Brace 61">
                <a:extLst>
                  <a:ext uri="{FF2B5EF4-FFF2-40B4-BE49-F238E27FC236}">
                    <a16:creationId xmlns:a16="http://schemas.microsoft.com/office/drawing/2014/main" id="{4EF8A87B-FDB3-407E-9621-D1A7A4E31F99}"/>
                  </a:ext>
                </a:extLst>
              </p:cNvPr>
              <p:cNvSpPr/>
              <p:nvPr/>
            </p:nvSpPr>
            <p:spPr>
              <a:xfrm>
                <a:off x="3666524" y="3767133"/>
                <a:ext cx="208914" cy="1613078"/>
              </a:xfrm>
              <a:prstGeom prst="lef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b="1"/>
              </a:p>
            </p:txBody>
          </p:sp>
        </p:grpSp>
        <p:grpSp>
          <p:nvGrpSpPr>
            <p:cNvPr id="155" name="Group 154">
              <a:extLst>
                <a:ext uri="{FF2B5EF4-FFF2-40B4-BE49-F238E27FC236}">
                  <a16:creationId xmlns:a16="http://schemas.microsoft.com/office/drawing/2014/main" id="{0AEC082D-490D-B2D6-D955-0613B6A63766}"/>
                </a:ext>
              </a:extLst>
            </p:cNvPr>
            <p:cNvGrpSpPr/>
            <p:nvPr/>
          </p:nvGrpSpPr>
          <p:grpSpPr>
            <a:xfrm>
              <a:off x="4048930" y="3064006"/>
              <a:ext cx="2874940" cy="2316205"/>
              <a:chOff x="4048930" y="3064006"/>
              <a:chExt cx="2874940" cy="2316205"/>
            </a:xfrm>
          </p:grpSpPr>
          <p:grpSp>
            <p:nvGrpSpPr>
              <p:cNvPr id="96" name="Group 95">
                <a:extLst>
                  <a:ext uri="{FF2B5EF4-FFF2-40B4-BE49-F238E27FC236}">
                    <a16:creationId xmlns:a16="http://schemas.microsoft.com/office/drawing/2014/main" id="{0996D972-83B1-A954-DA91-B5F8E7AB60BD}"/>
                  </a:ext>
                </a:extLst>
              </p:cNvPr>
              <p:cNvGrpSpPr/>
              <p:nvPr/>
            </p:nvGrpSpPr>
            <p:grpSpPr>
              <a:xfrm>
                <a:off x="4048930" y="3064006"/>
                <a:ext cx="2874940" cy="441432"/>
                <a:chOff x="4048930" y="3313942"/>
                <a:chExt cx="2874940" cy="441432"/>
              </a:xfrm>
            </p:grpSpPr>
            <p:sp>
              <p:nvSpPr>
                <p:cNvPr id="21" name="Rectangle 20">
                  <a:extLst>
                    <a:ext uri="{FF2B5EF4-FFF2-40B4-BE49-F238E27FC236}">
                      <a16:creationId xmlns:a16="http://schemas.microsoft.com/office/drawing/2014/main" id="{D7A13D28-816C-D661-942C-865E1C3FF44D}"/>
                    </a:ext>
                  </a:extLst>
                </p:cNvPr>
                <p:cNvSpPr/>
                <p:nvPr/>
              </p:nvSpPr>
              <p:spPr>
                <a:xfrm>
                  <a:off x="4769798" y="3313942"/>
                  <a:ext cx="713232" cy="441432"/>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B0F0"/>
                      </a:solidFill>
                      <a:latin typeface="Consolas" panose="020B0609020204030204" pitchFamily="49" charset="0"/>
                    </a:rPr>
                    <a:t>X</a:t>
                  </a:r>
                  <a:r>
                    <a:rPr lang="en-US" b="1" dirty="0">
                      <a:solidFill>
                        <a:schemeClr val="tx1"/>
                      </a:solidFill>
                      <a:latin typeface="Consolas" panose="020B0609020204030204" pitchFamily="49" charset="0"/>
                    </a:rPr>
                    <a:t>[1]</a:t>
                  </a:r>
                </a:p>
              </p:txBody>
            </p:sp>
            <p:sp>
              <p:nvSpPr>
                <p:cNvPr id="22" name="Rectangle 21">
                  <a:extLst>
                    <a:ext uri="{FF2B5EF4-FFF2-40B4-BE49-F238E27FC236}">
                      <a16:creationId xmlns:a16="http://schemas.microsoft.com/office/drawing/2014/main" id="{C917D9D6-7FD9-3D86-1F39-B10ACB8B3D4F}"/>
                    </a:ext>
                  </a:extLst>
                </p:cNvPr>
                <p:cNvSpPr/>
                <p:nvPr/>
              </p:nvSpPr>
              <p:spPr>
                <a:xfrm>
                  <a:off x="5490666" y="3313942"/>
                  <a:ext cx="713232" cy="441432"/>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B0F0"/>
                      </a:solidFill>
                      <a:latin typeface="Consolas" panose="020B0609020204030204" pitchFamily="49" charset="0"/>
                    </a:rPr>
                    <a:t>X</a:t>
                  </a:r>
                  <a:r>
                    <a:rPr lang="en-US" b="1" dirty="0">
                      <a:solidFill>
                        <a:schemeClr val="tx1"/>
                      </a:solidFill>
                      <a:latin typeface="Consolas" panose="020B0609020204030204" pitchFamily="49" charset="0"/>
                    </a:rPr>
                    <a:t>[2]</a:t>
                  </a:r>
                </a:p>
              </p:txBody>
            </p:sp>
            <p:sp>
              <p:nvSpPr>
                <p:cNvPr id="23" name="Rectangle 22">
                  <a:extLst>
                    <a:ext uri="{FF2B5EF4-FFF2-40B4-BE49-F238E27FC236}">
                      <a16:creationId xmlns:a16="http://schemas.microsoft.com/office/drawing/2014/main" id="{DEA9C46E-75B0-9925-2B52-8DEFDAADD61D}"/>
                    </a:ext>
                  </a:extLst>
                </p:cNvPr>
                <p:cNvSpPr/>
                <p:nvPr/>
              </p:nvSpPr>
              <p:spPr>
                <a:xfrm>
                  <a:off x="6211535" y="3313942"/>
                  <a:ext cx="712335" cy="441432"/>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B0F0"/>
                      </a:solidFill>
                      <a:latin typeface="Consolas" panose="020B0609020204030204" pitchFamily="49" charset="0"/>
                    </a:rPr>
                    <a:t>…</a:t>
                  </a:r>
                </a:p>
              </p:txBody>
            </p:sp>
            <p:sp>
              <p:nvSpPr>
                <p:cNvPr id="24" name="Rectangle 23">
                  <a:extLst>
                    <a:ext uri="{FF2B5EF4-FFF2-40B4-BE49-F238E27FC236}">
                      <a16:creationId xmlns:a16="http://schemas.microsoft.com/office/drawing/2014/main" id="{6387460B-B8B0-AAFA-4A3B-FC24BDFA66A7}"/>
                    </a:ext>
                  </a:extLst>
                </p:cNvPr>
                <p:cNvSpPr/>
                <p:nvPr/>
              </p:nvSpPr>
              <p:spPr>
                <a:xfrm>
                  <a:off x="4048930" y="3313942"/>
                  <a:ext cx="713232" cy="441432"/>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B0F0"/>
                      </a:solidFill>
                      <a:latin typeface="Consolas" panose="020B0609020204030204" pitchFamily="49" charset="0"/>
                    </a:rPr>
                    <a:t>X</a:t>
                  </a:r>
                  <a:r>
                    <a:rPr lang="en-US" b="1" dirty="0">
                      <a:solidFill>
                        <a:schemeClr val="tx1"/>
                      </a:solidFill>
                      <a:latin typeface="Consolas" panose="020B0609020204030204" pitchFamily="49" charset="0"/>
                    </a:rPr>
                    <a:t>[0]</a:t>
                  </a:r>
                </a:p>
              </p:txBody>
            </p:sp>
          </p:grpSp>
          <p:grpSp>
            <p:nvGrpSpPr>
              <p:cNvPr id="154" name="Group 153">
                <a:extLst>
                  <a:ext uri="{FF2B5EF4-FFF2-40B4-BE49-F238E27FC236}">
                    <a16:creationId xmlns:a16="http://schemas.microsoft.com/office/drawing/2014/main" id="{2A22C713-1430-D8CE-5223-28A2D66A424A}"/>
                  </a:ext>
                </a:extLst>
              </p:cNvPr>
              <p:cNvGrpSpPr/>
              <p:nvPr/>
            </p:nvGrpSpPr>
            <p:grpSpPr>
              <a:xfrm>
                <a:off x="4143578" y="3767133"/>
                <a:ext cx="2685643" cy="1613078"/>
                <a:chOff x="4143578" y="3767133"/>
                <a:chExt cx="2685643" cy="1613078"/>
              </a:xfrm>
            </p:grpSpPr>
            <p:cxnSp>
              <p:nvCxnSpPr>
                <p:cNvPr id="65" name="Straight Connector 64">
                  <a:extLst>
                    <a:ext uri="{FF2B5EF4-FFF2-40B4-BE49-F238E27FC236}">
                      <a16:creationId xmlns:a16="http://schemas.microsoft.com/office/drawing/2014/main" id="{48F5AD16-2AD4-E313-16C3-9C1451D0610B}"/>
                    </a:ext>
                  </a:extLst>
                </p:cNvPr>
                <p:cNvCxnSpPr>
                  <a:cxnSpLocks/>
                  <a:stCxn id="25" idx="2"/>
                  <a:endCxn id="57" idx="1"/>
                </p:cNvCxnSpPr>
                <p:nvPr/>
              </p:nvCxnSpPr>
              <p:spPr>
                <a:xfrm>
                  <a:off x="4405546" y="4270053"/>
                  <a:ext cx="108974" cy="460463"/>
                </a:xfrm>
                <a:prstGeom prst="line">
                  <a:avLst/>
                </a:prstGeom>
                <a:ln w="50800" cap="rnd">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C5BD2C4A-5E47-BC12-CBB3-91A9B79D6F5E}"/>
                    </a:ext>
                  </a:extLst>
                </p:cNvPr>
                <p:cNvCxnSpPr>
                  <a:cxnSpLocks/>
                  <a:stCxn id="27" idx="2"/>
                  <a:endCxn id="57" idx="3"/>
                </p:cNvCxnSpPr>
                <p:nvPr/>
              </p:nvCxnSpPr>
              <p:spPr>
                <a:xfrm flipH="1">
                  <a:off x="5017440" y="4270053"/>
                  <a:ext cx="108974" cy="460463"/>
                </a:xfrm>
                <a:prstGeom prst="line">
                  <a:avLst/>
                </a:prstGeom>
                <a:ln w="50800" cap="rnd">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BC835B2C-549D-FF80-EF42-210AE45DC0B4}"/>
                    </a:ext>
                  </a:extLst>
                </p:cNvPr>
                <p:cNvCxnSpPr>
                  <a:cxnSpLocks/>
                  <a:stCxn id="31" idx="2"/>
                  <a:endCxn id="39" idx="1"/>
                </p:cNvCxnSpPr>
                <p:nvPr/>
              </p:nvCxnSpPr>
              <p:spPr>
                <a:xfrm>
                  <a:off x="5847282" y="4270053"/>
                  <a:ext cx="108750" cy="460463"/>
                </a:xfrm>
                <a:prstGeom prst="line">
                  <a:avLst/>
                </a:prstGeom>
                <a:ln w="50800" cap="rnd">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92126879-5917-1B87-046B-FB9C31D6A1C2}"/>
                    </a:ext>
                  </a:extLst>
                </p:cNvPr>
                <p:cNvCxnSpPr>
                  <a:cxnSpLocks/>
                  <a:stCxn id="29" idx="2"/>
                  <a:endCxn id="39" idx="3"/>
                </p:cNvCxnSpPr>
                <p:nvPr/>
              </p:nvCxnSpPr>
              <p:spPr>
                <a:xfrm flipH="1">
                  <a:off x="6458952" y="4270053"/>
                  <a:ext cx="108750" cy="460463"/>
                </a:xfrm>
                <a:prstGeom prst="line">
                  <a:avLst/>
                </a:prstGeom>
                <a:ln w="50800" cap="rnd">
                  <a:solidFill>
                    <a:schemeClr val="tx1"/>
                  </a:solidFill>
                  <a:tailEnd type="none"/>
                </a:ln>
              </p:spPr>
              <p:style>
                <a:lnRef idx="1">
                  <a:schemeClr val="accent1"/>
                </a:lnRef>
                <a:fillRef idx="0">
                  <a:schemeClr val="accent1"/>
                </a:fillRef>
                <a:effectRef idx="0">
                  <a:schemeClr val="accent1"/>
                </a:effectRef>
                <a:fontRef idx="minor">
                  <a:schemeClr val="tx1"/>
                </a:fontRef>
              </p:style>
            </p:cxnSp>
            <p:grpSp>
              <p:nvGrpSpPr>
                <p:cNvPr id="71" name="Group 70">
                  <a:extLst>
                    <a:ext uri="{FF2B5EF4-FFF2-40B4-BE49-F238E27FC236}">
                      <a16:creationId xmlns:a16="http://schemas.microsoft.com/office/drawing/2014/main" id="{B8014D25-B682-5E70-31FB-05685C84E610}"/>
                    </a:ext>
                  </a:extLst>
                </p:cNvPr>
                <p:cNvGrpSpPr/>
                <p:nvPr/>
              </p:nvGrpSpPr>
              <p:grpSpPr>
                <a:xfrm>
                  <a:off x="4154086" y="3767133"/>
                  <a:ext cx="2665076" cy="502920"/>
                  <a:chOff x="4154086" y="4017069"/>
                  <a:chExt cx="2665076" cy="502920"/>
                </a:xfrm>
              </p:grpSpPr>
              <p:grpSp>
                <p:nvGrpSpPr>
                  <p:cNvPr id="70" name="Group 69">
                    <a:extLst>
                      <a:ext uri="{FF2B5EF4-FFF2-40B4-BE49-F238E27FC236}">
                        <a16:creationId xmlns:a16="http://schemas.microsoft.com/office/drawing/2014/main" id="{7EEE1C69-F2BF-DE8C-E9A2-FEA4FBF76C68}"/>
                      </a:ext>
                    </a:extLst>
                  </p:cNvPr>
                  <p:cNvGrpSpPr/>
                  <p:nvPr/>
                </p:nvGrpSpPr>
                <p:grpSpPr>
                  <a:xfrm>
                    <a:off x="5595822" y="4017069"/>
                    <a:ext cx="1223340" cy="502920"/>
                    <a:chOff x="5595822" y="4017069"/>
                    <a:chExt cx="1223340" cy="502920"/>
                  </a:xfrm>
                </p:grpSpPr>
                <p:grpSp>
                  <p:nvGrpSpPr>
                    <p:cNvPr id="15" name="Group 14">
                      <a:extLst>
                        <a:ext uri="{FF2B5EF4-FFF2-40B4-BE49-F238E27FC236}">
                          <a16:creationId xmlns:a16="http://schemas.microsoft.com/office/drawing/2014/main" id="{E2460F2A-A9F0-06EC-ED14-1FDEA088C557}"/>
                        </a:ext>
                      </a:extLst>
                    </p:cNvPr>
                    <p:cNvGrpSpPr/>
                    <p:nvPr/>
                  </p:nvGrpSpPr>
                  <p:grpSpPr>
                    <a:xfrm>
                      <a:off x="5595822" y="4017069"/>
                      <a:ext cx="502920" cy="502920"/>
                      <a:chOff x="2336800" y="4323081"/>
                      <a:chExt cx="548640" cy="596387"/>
                    </a:xfrm>
                  </p:grpSpPr>
                  <p:sp>
                    <p:nvSpPr>
                      <p:cNvPr id="31" name="Rectangle 30">
                        <a:extLst>
                          <a:ext uri="{FF2B5EF4-FFF2-40B4-BE49-F238E27FC236}">
                            <a16:creationId xmlns:a16="http://schemas.microsoft.com/office/drawing/2014/main" id="{6C291AE1-4B96-0F94-C19E-F1250CBAA91E}"/>
                          </a:ext>
                        </a:extLst>
                      </p:cNvPr>
                      <p:cNvSpPr/>
                      <p:nvPr/>
                    </p:nvSpPr>
                    <p:spPr>
                      <a:xfrm>
                        <a:off x="2336800" y="4323081"/>
                        <a:ext cx="548640" cy="596387"/>
                      </a:xfrm>
                      <a:prstGeom prst="rect">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Consolas" panose="020B0609020204030204" pitchFamily="49" charset="0"/>
                        </a:endParaRPr>
                      </a:p>
                    </p:txBody>
                  </p:sp>
                  <p:sp>
                    <p:nvSpPr>
                      <p:cNvPr id="38" name="Oval 37">
                        <a:extLst>
                          <a:ext uri="{FF2B5EF4-FFF2-40B4-BE49-F238E27FC236}">
                            <a16:creationId xmlns:a16="http://schemas.microsoft.com/office/drawing/2014/main" id="{F166A822-8AA2-CD15-EAE9-A424C0F7E628}"/>
                          </a:ext>
                        </a:extLst>
                      </p:cNvPr>
                      <p:cNvSpPr/>
                      <p:nvPr/>
                    </p:nvSpPr>
                    <p:spPr>
                      <a:xfrm>
                        <a:off x="2416046" y="4401222"/>
                        <a:ext cx="390149" cy="41709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FF00"/>
                            </a:solidFill>
                            <a:latin typeface="Consolas" panose="020B0609020204030204" pitchFamily="49" charset="0"/>
                          </a:rPr>
                          <a:t>f</a:t>
                        </a:r>
                      </a:p>
                    </p:txBody>
                  </p:sp>
                </p:grpSp>
                <p:grpSp>
                  <p:nvGrpSpPr>
                    <p:cNvPr id="16" name="Group 15">
                      <a:extLst>
                        <a:ext uri="{FF2B5EF4-FFF2-40B4-BE49-F238E27FC236}">
                          <a16:creationId xmlns:a16="http://schemas.microsoft.com/office/drawing/2014/main" id="{A17B8A65-F4EA-8BCA-0E0D-61AB12D58B44}"/>
                        </a:ext>
                      </a:extLst>
                    </p:cNvPr>
                    <p:cNvGrpSpPr/>
                    <p:nvPr/>
                  </p:nvGrpSpPr>
                  <p:grpSpPr>
                    <a:xfrm>
                      <a:off x="6316242" y="4017069"/>
                      <a:ext cx="502920" cy="502920"/>
                      <a:chOff x="2336800" y="4323081"/>
                      <a:chExt cx="548640" cy="596387"/>
                    </a:xfrm>
                  </p:grpSpPr>
                  <p:sp>
                    <p:nvSpPr>
                      <p:cNvPr id="29" name="Rectangle 28">
                        <a:extLst>
                          <a:ext uri="{FF2B5EF4-FFF2-40B4-BE49-F238E27FC236}">
                            <a16:creationId xmlns:a16="http://schemas.microsoft.com/office/drawing/2014/main" id="{8517E6B3-66F7-9407-770D-04BFBDAC2C7F}"/>
                          </a:ext>
                        </a:extLst>
                      </p:cNvPr>
                      <p:cNvSpPr/>
                      <p:nvPr/>
                    </p:nvSpPr>
                    <p:spPr>
                      <a:xfrm>
                        <a:off x="2336800" y="4323081"/>
                        <a:ext cx="548640" cy="596387"/>
                      </a:xfrm>
                      <a:prstGeom prst="rect">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Consolas" panose="020B0609020204030204" pitchFamily="49" charset="0"/>
                        </a:endParaRPr>
                      </a:p>
                    </p:txBody>
                  </p:sp>
                  <p:sp>
                    <p:nvSpPr>
                      <p:cNvPr id="30" name="Oval 29">
                        <a:extLst>
                          <a:ext uri="{FF2B5EF4-FFF2-40B4-BE49-F238E27FC236}">
                            <a16:creationId xmlns:a16="http://schemas.microsoft.com/office/drawing/2014/main" id="{63998C1B-BEB0-2E0D-5A06-19FD64CF9F7D}"/>
                          </a:ext>
                        </a:extLst>
                      </p:cNvPr>
                      <p:cNvSpPr/>
                      <p:nvPr/>
                    </p:nvSpPr>
                    <p:spPr>
                      <a:xfrm>
                        <a:off x="2416046" y="4401222"/>
                        <a:ext cx="390149" cy="41709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FF00"/>
                            </a:solidFill>
                            <a:latin typeface="Consolas" panose="020B0609020204030204" pitchFamily="49" charset="0"/>
                          </a:rPr>
                          <a:t>f</a:t>
                        </a:r>
                        <a:endParaRPr lang="en-US" b="1" dirty="0">
                          <a:solidFill>
                            <a:srgbClr val="FF0000"/>
                          </a:solidFill>
                          <a:latin typeface="Consolas" panose="020B0609020204030204" pitchFamily="49" charset="0"/>
                        </a:endParaRPr>
                      </a:p>
                    </p:txBody>
                  </p:sp>
                </p:grpSp>
              </p:grpSp>
              <p:grpSp>
                <p:nvGrpSpPr>
                  <p:cNvPr id="69" name="Group 68">
                    <a:extLst>
                      <a:ext uri="{FF2B5EF4-FFF2-40B4-BE49-F238E27FC236}">
                        <a16:creationId xmlns:a16="http://schemas.microsoft.com/office/drawing/2014/main" id="{2EB8B745-E95D-9477-4569-F013FFA124F5}"/>
                      </a:ext>
                    </a:extLst>
                  </p:cNvPr>
                  <p:cNvGrpSpPr/>
                  <p:nvPr/>
                </p:nvGrpSpPr>
                <p:grpSpPr>
                  <a:xfrm>
                    <a:off x="4154086" y="4017069"/>
                    <a:ext cx="1223788" cy="502920"/>
                    <a:chOff x="4154086" y="4017069"/>
                    <a:chExt cx="1223788" cy="502920"/>
                  </a:xfrm>
                </p:grpSpPr>
                <p:grpSp>
                  <p:nvGrpSpPr>
                    <p:cNvPr id="17" name="Group 16">
                      <a:extLst>
                        <a:ext uri="{FF2B5EF4-FFF2-40B4-BE49-F238E27FC236}">
                          <a16:creationId xmlns:a16="http://schemas.microsoft.com/office/drawing/2014/main" id="{BA778F93-F27D-3603-A821-78E629DCD04E}"/>
                        </a:ext>
                      </a:extLst>
                    </p:cNvPr>
                    <p:cNvGrpSpPr/>
                    <p:nvPr/>
                  </p:nvGrpSpPr>
                  <p:grpSpPr>
                    <a:xfrm>
                      <a:off x="4874954" y="4017069"/>
                      <a:ext cx="502920" cy="502920"/>
                      <a:chOff x="2336800" y="4323081"/>
                      <a:chExt cx="548640" cy="596387"/>
                    </a:xfrm>
                  </p:grpSpPr>
                  <p:sp>
                    <p:nvSpPr>
                      <p:cNvPr id="27" name="Rectangle 26">
                        <a:extLst>
                          <a:ext uri="{FF2B5EF4-FFF2-40B4-BE49-F238E27FC236}">
                            <a16:creationId xmlns:a16="http://schemas.microsoft.com/office/drawing/2014/main" id="{C7AD9F6E-4FEC-82B2-74E9-88D80CD8DE27}"/>
                          </a:ext>
                        </a:extLst>
                      </p:cNvPr>
                      <p:cNvSpPr/>
                      <p:nvPr/>
                    </p:nvSpPr>
                    <p:spPr>
                      <a:xfrm>
                        <a:off x="2336800" y="4323081"/>
                        <a:ext cx="548640" cy="596387"/>
                      </a:xfrm>
                      <a:prstGeom prst="rect">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Consolas" panose="020B0609020204030204" pitchFamily="49" charset="0"/>
                        </a:endParaRPr>
                      </a:p>
                    </p:txBody>
                  </p:sp>
                  <p:sp>
                    <p:nvSpPr>
                      <p:cNvPr id="28" name="Oval 27">
                        <a:extLst>
                          <a:ext uri="{FF2B5EF4-FFF2-40B4-BE49-F238E27FC236}">
                            <a16:creationId xmlns:a16="http://schemas.microsoft.com/office/drawing/2014/main" id="{0B310E95-53B4-2751-644F-6D758BF431F3}"/>
                          </a:ext>
                        </a:extLst>
                      </p:cNvPr>
                      <p:cNvSpPr/>
                      <p:nvPr/>
                    </p:nvSpPr>
                    <p:spPr>
                      <a:xfrm>
                        <a:off x="2416046" y="4401222"/>
                        <a:ext cx="390149" cy="41709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FF00"/>
                            </a:solidFill>
                            <a:latin typeface="Consolas" panose="020B0609020204030204" pitchFamily="49" charset="0"/>
                          </a:rPr>
                          <a:t>f</a:t>
                        </a:r>
                        <a:endParaRPr lang="en-US" b="1" dirty="0">
                          <a:solidFill>
                            <a:srgbClr val="FF0000"/>
                          </a:solidFill>
                          <a:latin typeface="Consolas" panose="020B0609020204030204" pitchFamily="49" charset="0"/>
                        </a:endParaRPr>
                      </a:p>
                    </p:txBody>
                  </p:sp>
                </p:grpSp>
                <p:grpSp>
                  <p:nvGrpSpPr>
                    <p:cNvPr id="18" name="Group 17">
                      <a:extLst>
                        <a:ext uri="{FF2B5EF4-FFF2-40B4-BE49-F238E27FC236}">
                          <a16:creationId xmlns:a16="http://schemas.microsoft.com/office/drawing/2014/main" id="{F0CD3FA5-55A0-6B3B-E08B-03A2B2FAB2FE}"/>
                        </a:ext>
                      </a:extLst>
                    </p:cNvPr>
                    <p:cNvGrpSpPr/>
                    <p:nvPr/>
                  </p:nvGrpSpPr>
                  <p:grpSpPr>
                    <a:xfrm>
                      <a:off x="4154086" y="4017069"/>
                      <a:ext cx="502920" cy="502920"/>
                      <a:chOff x="2336800" y="4323081"/>
                      <a:chExt cx="548640" cy="596387"/>
                    </a:xfrm>
                  </p:grpSpPr>
                  <p:sp>
                    <p:nvSpPr>
                      <p:cNvPr id="25" name="Rectangle 24">
                        <a:extLst>
                          <a:ext uri="{FF2B5EF4-FFF2-40B4-BE49-F238E27FC236}">
                            <a16:creationId xmlns:a16="http://schemas.microsoft.com/office/drawing/2014/main" id="{215B0888-047D-D108-8D8E-9049EE08920A}"/>
                          </a:ext>
                        </a:extLst>
                      </p:cNvPr>
                      <p:cNvSpPr/>
                      <p:nvPr/>
                    </p:nvSpPr>
                    <p:spPr>
                      <a:xfrm>
                        <a:off x="2336800" y="4323081"/>
                        <a:ext cx="548640" cy="596387"/>
                      </a:xfrm>
                      <a:prstGeom prst="rect">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Consolas" panose="020B0609020204030204" pitchFamily="49" charset="0"/>
                        </a:endParaRPr>
                      </a:p>
                    </p:txBody>
                  </p:sp>
                  <p:sp>
                    <p:nvSpPr>
                      <p:cNvPr id="26" name="Oval 25">
                        <a:extLst>
                          <a:ext uri="{FF2B5EF4-FFF2-40B4-BE49-F238E27FC236}">
                            <a16:creationId xmlns:a16="http://schemas.microsoft.com/office/drawing/2014/main" id="{86FD437E-34D2-C3E5-23DF-21B456BBE55E}"/>
                          </a:ext>
                        </a:extLst>
                      </p:cNvPr>
                      <p:cNvSpPr/>
                      <p:nvPr/>
                    </p:nvSpPr>
                    <p:spPr>
                      <a:xfrm>
                        <a:off x="2416046" y="4401222"/>
                        <a:ext cx="390149" cy="41709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FF00"/>
                            </a:solidFill>
                            <a:latin typeface="Consolas" panose="020B0609020204030204" pitchFamily="49" charset="0"/>
                          </a:rPr>
                          <a:t>f</a:t>
                        </a:r>
                        <a:endParaRPr lang="en-US" b="1" dirty="0">
                          <a:solidFill>
                            <a:srgbClr val="FF0000"/>
                          </a:solidFill>
                          <a:latin typeface="Consolas" panose="020B0609020204030204" pitchFamily="49" charset="0"/>
                        </a:endParaRPr>
                      </a:p>
                    </p:txBody>
                  </p:sp>
                </p:grpSp>
              </p:grpSp>
            </p:grpSp>
            <p:cxnSp>
              <p:nvCxnSpPr>
                <p:cNvPr id="19" name="Straight Connector 18">
                  <a:extLst>
                    <a:ext uri="{FF2B5EF4-FFF2-40B4-BE49-F238E27FC236}">
                      <a16:creationId xmlns:a16="http://schemas.microsoft.com/office/drawing/2014/main" id="{2A3852D7-62F1-6BC2-17C7-0E67BB6E1209}"/>
                    </a:ext>
                  </a:extLst>
                </p:cNvPr>
                <p:cNvCxnSpPr/>
                <p:nvPr/>
              </p:nvCxnSpPr>
              <p:spPr>
                <a:xfrm>
                  <a:off x="4143578" y="4368822"/>
                  <a:ext cx="2685643" cy="0"/>
                </a:xfrm>
                <a:prstGeom prst="line">
                  <a:avLst/>
                </a:prstGeom>
                <a:ln w="50800" cap="sq" cmpd="sng">
                  <a:solidFill>
                    <a:schemeClr val="tx1"/>
                  </a:solidFill>
                  <a:prstDash val="dash"/>
                  <a:miter lim="800000"/>
                  <a:tailEnd type="none"/>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2FABC443-804B-3489-F75D-147661717FD7}"/>
                    </a:ext>
                  </a:extLst>
                </p:cNvPr>
                <p:cNvCxnSpPr>
                  <a:cxnSpLocks/>
                  <a:stCxn id="57" idx="2"/>
                  <a:endCxn id="55" idx="1"/>
                </p:cNvCxnSpPr>
                <p:nvPr/>
              </p:nvCxnSpPr>
              <p:spPr>
                <a:xfrm>
                  <a:off x="4765980" y="4981976"/>
                  <a:ext cx="469184" cy="146775"/>
                </a:xfrm>
                <a:prstGeom prst="line">
                  <a:avLst/>
                </a:prstGeom>
                <a:ln w="50800" cap="rnd">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FD0F0FDE-300F-55F1-4EB7-C9CFAC3EDAB3}"/>
                    </a:ext>
                  </a:extLst>
                </p:cNvPr>
                <p:cNvCxnSpPr>
                  <a:cxnSpLocks/>
                  <a:stCxn id="55" idx="3"/>
                  <a:endCxn id="39" idx="2"/>
                </p:cNvCxnSpPr>
                <p:nvPr/>
              </p:nvCxnSpPr>
              <p:spPr>
                <a:xfrm flipV="1">
                  <a:off x="5738084" y="4981976"/>
                  <a:ext cx="469408" cy="146775"/>
                </a:xfrm>
                <a:prstGeom prst="line">
                  <a:avLst/>
                </a:prstGeom>
                <a:ln w="50800" cap="rnd">
                  <a:solidFill>
                    <a:schemeClr val="tx1"/>
                  </a:solidFill>
                  <a:tailEnd type="none"/>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C06D994E-94E3-8EF3-DD97-943900D1B9F5}"/>
                    </a:ext>
                  </a:extLst>
                </p:cNvPr>
                <p:cNvGrpSpPr/>
                <p:nvPr/>
              </p:nvGrpSpPr>
              <p:grpSpPr>
                <a:xfrm>
                  <a:off x="4514520" y="4479056"/>
                  <a:ext cx="502920" cy="502920"/>
                  <a:chOff x="4855912" y="4893881"/>
                  <a:chExt cx="548640" cy="596387"/>
                </a:xfrm>
              </p:grpSpPr>
              <p:sp>
                <p:nvSpPr>
                  <p:cNvPr id="57" name="Rectangle 56">
                    <a:extLst>
                      <a:ext uri="{FF2B5EF4-FFF2-40B4-BE49-F238E27FC236}">
                        <a16:creationId xmlns:a16="http://schemas.microsoft.com/office/drawing/2014/main" id="{9BB39F1E-8DDC-F167-A300-1854CD2700C6}"/>
                      </a:ext>
                    </a:extLst>
                  </p:cNvPr>
                  <p:cNvSpPr/>
                  <p:nvPr/>
                </p:nvSpPr>
                <p:spPr>
                  <a:xfrm>
                    <a:off x="4855912" y="4893881"/>
                    <a:ext cx="548640" cy="596387"/>
                  </a:xfrm>
                  <a:prstGeom prst="rect">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Consolas" panose="020B0609020204030204" pitchFamily="49" charset="0"/>
                    </a:endParaRPr>
                  </a:p>
                </p:txBody>
              </p:sp>
              <p:sp>
                <p:nvSpPr>
                  <p:cNvPr id="58" name="Oval 57">
                    <a:extLst>
                      <a:ext uri="{FF2B5EF4-FFF2-40B4-BE49-F238E27FC236}">
                        <a16:creationId xmlns:a16="http://schemas.microsoft.com/office/drawing/2014/main" id="{B6150308-2E2C-145A-248D-C67E0699A7E2}"/>
                      </a:ext>
                    </a:extLst>
                  </p:cNvPr>
                  <p:cNvSpPr/>
                  <p:nvPr/>
                </p:nvSpPr>
                <p:spPr>
                  <a:xfrm>
                    <a:off x="4935158" y="4972022"/>
                    <a:ext cx="390149" cy="41709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C000"/>
                        </a:solidFill>
                        <a:latin typeface="Consolas" panose="020B0609020204030204" pitchFamily="49" charset="0"/>
                      </a:rPr>
                      <a:t>g</a:t>
                    </a:r>
                    <a:endParaRPr lang="en-US" b="1" dirty="0">
                      <a:solidFill>
                        <a:srgbClr val="FF0000"/>
                      </a:solidFill>
                      <a:latin typeface="Consolas" panose="020B0609020204030204" pitchFamily="49" charset="0"/>
                    </a:endParaRPr>
                  </a:p>
                </p:txBody>
              </p:sp>
            </p:grpSp>
            <p:grpSp>
              <p:nvGrpSpPr>
                <p:cNvPr id="14" name="Group 13">
                  <a:extLst>
                    <a:ext uri="{FF2B5EF4-FFF2-40B4-BE49-F238E27FC236}">
                      <a16:creationId xmlns:a16="http://schemas.microsoft.com/office/drawing/2014/main" id="{F331148C-465F-02EE-352A-AF145F419E75}"/>
                    </a:ext>
                  </a:extLst>
                </p:cNvPr>
                <p:cNvGrpSpPr/>
                <p:nvPr/>
              </p:nvGrpSpPr>
              <p:grpSpPr>
                <a:xfrm>
                  <a:off x="5956032" y="4479056"/>
                  <a:ext cx="502920" cy="502920"/>
                  <a:chOff x="2336800" y="4323081"/>
                  <a:chExt cx="548640" cy="596387"/>
                </a:xfrm>
              </p:grpSpPr>
              <p:sp>
                <p:nvSpPr>
                  <p:cNvPr id="39" name="Rectangle 38">
                    <a:extLst>
                      <a:ext uri="{FF2B5EF4-FFF2-40B4-BE49-F238E27FC236}">
                        <a16:creationId xmlns:a16="http://schemas.microsoft.com/office/drawing/2014/main" id="{3577BBF1-0A50-6B83-D374-F65410521E00}"/>
                      </a:ext>
                    </a:extLst>
                  </p:cNvPr>
                  <p:cNvSpPr/>
                  <p:nvPr/>
                </p:nvSpPr>
                <p:spPr>
                  <a:xfrm>
                    <a:off x="2336800" y="4323081"/>
                    <a:ext cx="548640" cy="596387"/>
                  </a:xfrm>
                  <a:prstGeom prst="rect">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Consolas" panose="020B0609020204030204" pitchFamily="49" charset="0"/>
                    </a:endParaRPr>
                  </a:p>
                </p:txBody>
              </p:sp>
              <p:sp>
                <p:nvSpPr>
                  <p:cNvPr id="54" name="Oval 53">
                    <a:extLst>
                      <a:ext uri="{FF2B5EF4-FFF2-40B4-BE49-F238E27FC236}">
                        <a16:creationId xmlns:a16="http://schemas.microsoft.com/office/drawing/2014/main" id="{430C48F1-1FD4-C615-9F09-FBECAF38C363}"/>
                      </a:ext>
                    </a:extLst>
                  </p:cNvPr>
                  <p:cNvSpPr/>
                  <p:nvPr/>
                </p:nvSpPr>
                <p:spPr>
                  <a:xfrm>
                    <a:off x="2416046" y="4401222"/>
                    <a:ext cx="390149" cy="41709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C000"/>
                        </a:solidFill>
                        <a:latin typeface="Consolas" panose="020B0609020204030204" pitchFamily="49" charset="0"/>
                      </a:rPr>
                      <a:t>g</a:t>
                    </a:r>
                    <a:endParaRPr lang="en-US" b="1" dirty="0">
                      <a:solidFill>
                        <a:srgbClr val="FF0000"/>
                      </a:solidFill>
                      <a:latin typeface="Consolas" panose="020B0609020204030204" pitchFamily="49" charset="0"/>
                    </a:endParaRPr>
                  </a:p>
                </p:txBody>
              </p:sp>
            </p:grpSp>
            <p:grpSp>
              <p:nvGrpSpPr>
                <p:cNvPr id="13" name="Group 12">
                  <a:extLst>
                    <a:ext uri="{FF2B5EF4-FFF2-40B4-BE49-F238E27FC236}">
                      <a16:creationId xmlns:a16="http://schemas.microsoft.com/office/drawing/2014/main" id="{028806A3-6423-FF9F-685A-B8447D3CF33F}"/>
                    </a:ext>
                  </a:extLst>
                </p:cNvPr>
                <p:cNvGrpSpPr/>
                <p:nvPr/>
              </p:nvGrpSpPr>
              <p:grpSpPr>
                <a:xfrm>
                  <a:off x="5235164" y="4877291"/>
                  <a:ext cx="502920" cy="502920"/>
                  <a:chOff x="2336800" y="4323081"/>
                  <a:chExt cx="548640" cy="596387"/>
                </a:xfrm>
              </p:grpSpPr>
              <p:sp>
                <p:nvSpPr>
                  <p:cNvPr id="55" name="Rectangle 54">
                    <a:extLst>
                      <a:ext uri="{FF2B5EF4-FFF2-40B4-BE49-F238E27FC236}">
                        <a16:creationId xmlns:a16="http://schemas.microsoft.com/office/drawing/2014/main" id="{2E3C231C-90B0-B002-DB87-E4CFC6325016}"/>
                      </a:ext>
                    </a:extLst>
                  </p:cNvPr>
                  <p:cNvSpPr/>
                  <p:nvPr/>
                </p:nvSpPr>
                <p:spPr>
                  <a:xfrm>
                    <a:off x="2336800" y="4323081"/>
                    <a:ext cx="548640" cy="596387"/>
                  </a:xfrm>
                  <a:prstGeom prst="rect">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Consolas" panose="020B0609020204030204" pitchFamily="49" charset="0"/>
                    </a:endParaRPr>
                  </a:p>
                </p:txBody>
              </p:sp>
              <p:sp>
                <p:nvSpPr>
                  <p:cNvPr id="56" name="Oval 55">
                    <a:extLst>
                      <a:ext uri="{FF2B5EF4-FFF2-40B4-BE49-F238E27FC236}">
                        <a16:creationId xmlns:a16="http://schemas.microsoft.com/office/drawing/2014/main" id="{ADE80DCB-0A8A-262F-213C-413A99039563}"/>
                      </a:ext>
                    </a:extLst>
                  </p:cNvPr>
                  <p:cNvSpPr/>
                  <p:nvPr/>
                </p:nvSpPr>
                <p:spPr>
                  <a:xfrm>
                    <a:off x="2416046" y="4401222"/>
                    <a:ext cx="390149" cy="41709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C000"/>
                        </a:solidFill>
                        <a:latin typeface="Consolas" panose="020B0609020204030204" pitchFamily="49" charset="0"/>
                      </a:rPr>
                      <a:t>g</a:t>
                    </a:r>
                    <a:endParaRPr lang="en-US" b="1" dirty="0">
                      <a:solidFill>
                        <a:srgbClr val="FFFF00"/>
                      </a:solidFill>
                      <a:latin typeface="Consolas" panose="020B0609020204030204" pitchFamily="49" charset="0"/>
                    </a:endParaRPr>
                  </a:p>
                </p:txBody>
              </p:sp>
            </p:grpSp>
          </p:grpSp>
        </p:grpSp>
      </p:grpSp>
      <p:sp>
        <p:nvSpPr>
          <p:cNvPr id="159" name="Content Placeholder 5">
            <a:extLst>
              <a:ext uri="{FF2B5EF4-FFF2-40B4-BE49-F238E27FC236}">
                <a16:creationId xmlns:a16="http://schemas.microsoft.com/office/drawing/2014/main" id="{2207B2E5-7374-8276-0675-3B866442E798}"/>
              </a:ext>
            </a:extLst>
          </p:cNvPr>
          <p:cNvSpPr txBox="1">
            <a:spLocks/>
          </p:cNvSpPr>
          <p:nvPr/>
        </p:nvSpPr>
        <p:spPr>
          <a:xfrm>
            <a:off x="2082800" y="488517"/>
            <a:ext cx="6803136" cy="2246769"/>
          </a:xfrm>
          <a:prstGeom prst="rect">
            <a:avLst/>
          </a:prstGeom>
        </p:spPr>
        <p:txBody>
          <a:bodyPr>
            <a:noAutofit/>
          </a:bodyPr>
          <a:lstStyle>
            <a:lvl1pPr marL="0" indent="0" algn="l" rtl="0" fontAlgn="base">
              <a:lnSpc>
                <a:spcPct val="100000"/>
              </a:lnSpc>
              <a:spcBef>
                <a:spcPts val="900"/>
              </a:spcBef>
              <a:spcAft>
                <a:spcPts val="900"/>
              </a:spcAft>
              <a:buClr>
                <a:schemeClr val="bg2"/>
              </a:buClr>
              <a:buSzPct val="100000"/>
              <a:buFontTx/>
              <a:buNone/>
              <a:defRPr sz="1800" b="0">
                <a:solidFill>
                  <a:schemeClr val="tx1"/>
                </a:solidFill>
                <a:latin typeface="Trebuchet MS" pitchFamily="34" charset="0"/>
                <a:ea typeface="+mn-ea"/>
                <a:cs typeface="+mn-cs"/>
              </a:defRPr>
            </a:lvl1pPr>
            <a:lvl2pPr marL="571500" indent="0" algn="l" rtl="0" fontAlgn="base">
              <a:lnSpc>
                <a:spcPct val="100000"/>
              </a:lnSpc>
              <a:spcBef>
                <a:spcPts val="900"/>
              </a:spcBef>
              <a:spcAft>
                <a:spcPts val="900"/>
              </a:spcAft>
              <a:buClr>
                <a:schemeClr val="bg2"/>
              </a:buClr>
              <a:buSzPct val="100000"/>
              <a:buFontTx/>
              <a:buNone/>
              <a:defRPr sz="1600" b="0">
                <a:solidFill>
                  <a:schemeClr val="tx1"/>
                </a:solidFill>
                <a:latin typeface="Trebuchet MS" pitchFamily="34" charset="0"/>
              </a:defRPr>
            </a:lvl2pPr>
            <a:lvl3pPr marL="1089025" indent="0" algn="l" rtl="0" fontAlgn="base">
              <a:lnSpc>
                <a:spcPct val="100000"/>
              </a:lnSpc>
              <a:spcBef>
                <a:spcPts val="900"/>
              </a:spcBef>
              <a:spcAft>
                <a:spcPts val="900"/>
              </a:spcAft>
              <a:buClr>
                <a:schemeClr val="bg2"/>
              </a:buClr>
              <a:buSzPct val="100000"/>
              <a:buFontTx/>
              <a:buNone/>
              <a:defRPr sz="1400" b="0">
                <a:solidFill>
                  <a:schemeClr val="tx1"/>
                </a:solidFill>
                <a:latin typeface="Trebuchet MS" pitchFamily="34" charset="0"/>
              </a:defRPr>
            </a:lvl3pPr>
            <a:lvl4pPr marL="1774825" indent="-228600" algn="l" rtl="0" fontAlgn="base">
              <a:spcBef>
                <a:spcPct val="20000"/>
              </a:spcBef>
              <a:spcAft>
                <a:spcPct val="0"/>
              </a:spcAft>
              <a:buChar char="–"/>
              <a:defRPr sz="2000">
                <a:solidFill>
                  <a:schemeClr val="bg1"/>
                </a:solidFill>
                <a:latin typeface="+mn-lt"/>
              </a:defRPr>
            </a:lvl4pPr>
            <a:lvl5pPr marL="2117725" indent="-228600" algn="l" rtl="0" fontAlgn="base">
              <a:spcBef>
                <a:spcPct val="20000"/>
              </a:spcBef>
              <a:spcAft>
                <a:spcPct val="0"/>
              </a:spcAft>
              <a:buChar char="»"/>
              <a:defRPr sz="2000">
                <a:solidFill>
                  <a:schemeClr val="bg1"/>
                </a:solidFill>
                <a:latin typeface="+mn-lt"/>
              </a:defRPr>
            </a:lvl5pPr>
            <a:lvl6pPr marL="2574925" indent="-228600" algn="l" rtl="0" eaLnBrk="1" fontAlgn="base" hangingPunct="1">
              <a:spcBef>
                <a:spcPct val="20000"/>
              </a:spcBef>
              <a:spcAft>
                <a:spcPct val="0"/>
              </a:spcAft>
              <a:buChar char="»"/>
              <a:defRPr sz="2000">
                <a:solidFill>
                  <a:schemeClr val="bg1"/>
                </a:solidFill>
                <a:latin typeface="+mn-lt"/>
              </a:defRPr>
            </a:lvl6pPr>
            <a:lvl7pPr marL="3032125" indent="-228600" algn="l" rtl="0" eaLnBrk="1" fontAlgn="base" hangingPunct="1">
              <a:spcBef>
                <a:spcPct val="20000"/>
              </a:spcBef>
              <a:spcAft>
                <a:spcPct val="0"/>
              </a:spcAft>
              <a:buChar char="»"/>
              <a:defRPr sz="2000">
                <a:solidFill>
                  <a:schemeClr val="bg1"/>
                </a:solidFill>
                <a:latin typeface="+mn-lt"/>
              </a:defRPr>
            </a:lvl7pPr>
            <a:lvl8pPr marL="3489325" indent="-228600" algn="l" rtl="0" eaLnBrk="1" fontAlgn="base" hangingPunct="1">
              <a:spcBef>
                <a:spcPct val="20000"/>
              </a:spcBef>
              <a:spcAft>
                <a:spcPct val="0"/>
              </a:spcAft>
              <a:buChar char="»"/>
              <a:defRPr sz="2000">
                <a:solidFill>
                  <a:schemeClr val="bg1"/>
                </a:solidFill>
                <a:latin typeface="+mn-lt"/>
              </a:defRPr>
            </a:lvl8pPr>
            <a:lvl9pPr marL="3946525" indent="-228600" algn="l" rtl="0" eaLnBrk="1" fontAlgn="base" hangingPunct="1">
              <a:spcBef>
                <a:spcPct val="20000"/>
              </a:spcBef>
              <a:spcAft>
                <a:spcPct val="0"/>
              </a:spcAft>
              <a:buChar char="»"/>
              <a:defRPr sz="2000">
                <a:solidFill>
                  <a:schemeClr val="bg1"/>
                </a:solidFill>
                <a:latin typeface="+mn-lt"/>
              </a:defRPr>
            </a:lvl9pPr>
          </a:lstStyle>
          <a:p>
            <a:pPr defTabSz="914400">
              <a:spcBef>
                <a:spcPts val="0"/>
              </a:spcBef>
              <a:spcAft>
                <a:spcPts val="0"/>
              </a:spcAft>
            </a:pPr>
            <a:r>
              <a:rPr lang="en-US" sz="2000" kern="0" dirty="0">
                <a:latin typeface="Consolas" panose="020B0609020204030204" pitchFamily="49" charset="0"/>
              </a:rPr>
              <a:t>thrust::</a:t>
            </a:r>
            <a:r>
              <a:rPr lang="en-US" sz="2000" kern="0" dirty="0" err="1">
                <a:latin typeface="Consolas" panose="020B0609020204030204" pitchFamily="49" charset="0"/>
              </a:rPr>
              <a:t>universal_vector</a:t>
            </a:r>
            <a:r>
              <a:rPr lang="en-US" sz="2000" kern="0" dirty="0">
                <a:latin typeface="Consolas" panose="020B0609020204030204" pitchFamily="49" charset="0"/>
              </a:rPr>
              <a:t> </a:t>
            </a:r>
            <a:r>
              <a:rPr lang="en-US" sz="2000" kern="0" dirty="0">
                <a:solidFill>
                  <a:srgbClr val="00B0F0"/>
                </a:solidFill>
                <a:latin typeface="Consolas" panose="020B0609020204030204" pitchFamily="49" charset="0"/>
              </a:rPr>
              <a:t>X</a:t>
            </a:r>
            <a:r>
              <a:rPr lang="en-US" sz="2000" kern="0" dirty="0">
                <a:latin typeface="Consolas" panose="020B0609020204030204" pitchFamily="49" charset="0"/>
              </a:rPr>
              <a:t>(</a:t>
            </a:r>
            <a:r>
              <a:rPr lang="en-US" sz="2000" kern="0" dirty="0">
                <a:solidFill>
                  <a:srgbClr val="00B050"/>
                </a:solidFill>
                <a:latin typeface="Consolas" panose="020B0609020204030204" pitchFamily="49" charset="0"/>
              </a:rPr>
              <a:t>N</a:t>
            </a:r>
            <a:r>
              <a:rPr lang="en-US" sz="2000" kern="0" dirty="0">
                <a:latin typeface="Consolas" panose="020B0609020204030204" pitchFamily="49" charset="0"/>
              </a:rPr>
              <a:t>), </a:t>
            </a:r>
            <a:r>
              <a:rPr lang="en-US" sz="2000" kern="0" dirty="0" err="1">
                <a:solidFill>
                  <a:srgbClr val="FF0000"/>
                </a:solidFill>
                <a:latin typeface="Consolas" panose="020B0609020204030204" pitchFamily="49" charset="0"/>
              </a:rPr>
              <a:t>tmp</a:t>
            </a:r>
            <a:r>
              <a:rPr lang="en-US" sz="2000" kern="0" dirty="0">
                <a:latin typeface="Consolas" panose="020B0609020204030204" pitchFamily="49" charset="0"/>
              </a:rPr>
              <a:t>(</a:t>
            </a:r>
            <a:r>
              <a:rPr lang="en-US" sz="2000" kern="0" dirty="0">
                <a:solidFill>
                  <a:srgbClr val="00B050"/>
                </a:solidFill>
                <a:latin typeface="Consolas" panose="020B0609020204030204" pitchFamily="49" charset="0"/>
              </a:rPr>
              <a:t>N</a:t>
            </a:r>
            <a:r>
              <a:rPr lang="en-US" sz="2000" kern="0" dirty="0">
                <a:latin typeface="Consolas" panose="020B0609020204030204" pitchFamily="49" charset="0"/>
              </a:rPr>
              <a:t>);</a:t>
            </a:r>
          </a:p>
          <a:p>
            <a:pPr defTabSz="914400">
              <a:spcBef>
                <a:spcPts val="0"/>
              </a:spcBef>
              <a:spcAft>
                <a:spcPts val="0"/>
              </a:spcAft>
            </a:pPr>
            <a:endParaRPr lang="en-US" sz="2000" kern="0" dirty="0">
              <a:latin typeface="Consolas" panose="020B0609020204030204" pitchFamily="49" charset="0"/>
            </a:endParaRPr>
          </a:p>
          <a:p>
            <a:pPr defTabSz="914400">
              <a:spcBef>
                <a:spcPts val="0"/>
              </a:spcBef>
              <a:spcAft>
                <a:spcPts val="0"/>
              </a:spcAft>
            </a:pPr>
            <a:r>
              <a:rPr lang="en-US" sz="2000" kern="0" dirty="0">
                <a:latin typeface="Consolas" panose="020B0609020204030204" pitchFamily="49" charset="0"/>
              </a:rPr>
              <a:t>thrust::transform(thrust::</a:t>
            </a:r>
            <a:r>
              <a:rPr lang="en-US" sz="2000" kern="0" dirty="0" err="1">
                <a:latin typeface="Consolas" panose="020B0609020204030204" pitchFamily="49" charset="0"/>
              </a:rPr>
              <a:t>cuda</a:t>
            </a:r>
            <a:r>
              <a:rPr lang="en-US" sz="2000" kern="0" dirty="0">
                <a:latin typeface="Consolas" panose="020B0609020204030204" pitchFamily="49" charset="0"/>
              </a:rPr>
              <a:t>::par,</a:t>
            </a:r>
          </a:p>
          <a:p>
            <a:pPr defTabSz="914400">
              <a:spcBef>
                <a:spcPts val="0"/>
              </a:spcBef>
              <a:spcAft>
                <a:spcPts val="0"/>
              </a:spcAft>
            </a:pPr>
            <a:r>
              <a:rPr lang="en-US" sz="2000" kern="0" dirty="0">
                <a:solidFill>
                  <a:srgbClr val="00B0F0"/>
                </a:solidFill>
                <a:latin typeface="Consolas" panose="020B0609020204030204" pitchFamily="49" charset="0"/>
              </a:rPr>
              <a:t>  </a:t>
            </a:r>
            <a:r>
              <a:rPr lang="en-US" sz="2000" kern="0" dirty="0" err="1">
                <a:solidFill>
                  <a:srgbClr val="00B0F0"/>
                </a:solidFill>
                <a:latin typeface="Consolas" panose="020B0609020204030204" pitchFamily="49" charset="0"/>
              </a:rPr>
              <a:t>X.begin</a:t>
            </a:r>
            <a:r>
              <a:rPr lang="en-US" sz="2000" kern="0" dirty="0">
                <a:solidFill>
                  <a:srgbClr val="00B0F0"/>
                </a:solidFill>
                <a:latin typeface="Consolas" panose="020B0609020204030204" pitchFamily="49" charset="0"/>
              </a:rPr>
              <a:t>()</a:t>
            </a:r>
            <a:r>
              <a:rPr lang="en-US" sz="2000" kern="0" dirty="0">
                <a:latin typeface="Consolas" panose="020B0609020204030204" pitchFamily="49" charset="0"/>
              </a:rPr>
              <a:t>, </a:t>
            </a:r>
            <a:r>
              <a:rPr lang="en-US" sz="2000" kern="0" dirty="0" err="1">
                <a:solidFill>
                  <a:srgbClr val="00B0F0"/>
                </a:solidFill>
                <a:latin typeface="Consolas" panose="020B0609020204030204" pitchFamily="49" charset="0"/>
              </a:rPr>
              <a:t>X.end</a:t>
            </a:r>
            <a:r>
              <a:rPr lang="en-US" sz="2000" kern="0" dirty="0">
                <a:solidFill>
                  <a:srgbClr val="00B0F0"/>
                </a:solidFill>
                <a:latin typeface="Consolas" panose="020B0609020204030204" pitchFamily="49" charset="0"/>
              </a:rPr>
              <a:t>()</a:t>
            </a:r>
            <a:r>
              <a:rPr lang="en-US" sz="2000" kern="0" dirty="0">
                <a:latin typeface="Consolas" panose="020B0609020204030204" pitchFamily="49" charset="0"/>
              </a:rPr>
              <a:t>, </a:t>
            </a:r>
            <a:r>
              <a:rPr lang="en-US" sz="2000" kern="0" dirty="0" err="1">
                <a:solidFill>
                  <a:srgbClr val="FF0000"/>
                </a:solidFill>
                <a:latin typeface="Consolas" panose="020B0609020204030204" pitchFamily="49" charset="0"/>
              </a:rPr>
              <a:t>tmp.begin</a:t>
            </a:r>
            <a:r>
              <a:rPr lang="en-US" sz="2000" kern="0" dirty="0">
                <a:solidFill>
                  <a:srgbClr val="FF0000"/>
                </a:solidFill>
                <a:latin typeface="Consolas" panose="020B0609020204030204" pitchFamily="49" charset="0"/>
              </a:rPr>
              <a:t>()</a:t>
            </a:r>
            <a:r>
              <a:rPr lang="en-US" sz="2000" kern="0" dirty="0">
                <a:latin typeface="Consolas" panose="020B0609020204030204" pitchFamily="49" charset="0"/>
              </a:rPr>
              <a:t>, </a:t>
            </a:r>
            <a:r>
              <a:rPr lang="en-US" sz="2000" kern="0" dirty="0">
                <a:solidFill>
                  <a:srgbClr val="FFFF00"/>
                </a:solidFill>
                <a:latin typeface="Consolas" panose="020B0609020204030204" pitchFamily="49" charset="0"/>
              </a:rPr>
              <a:t>f</a:t>
            </a:r>
            <a:r>
              <a:rPr lang="en-US" sz="2000" kern="0" dirty="0">
                <a:latin typeface="Consolas" panose="020B0609020204030204" pitchFamily="49" charset="0"/>
              </a:rPr>
              <a:t>);</a:t>
            </a:r>
          </a:p>
          <a:p>
            <a:pPr defTabSz="914400">
              <a:spcBef>
                <a:spcPts val="0"/>
              </a:spcBef>
              <a:spcAft>
                <a:spcPts val="0"/>
              </a:spcAft>
            </a:pPr>
            <a:endParaRPr lang="en-US" sz="2000" kern="0" dirty="0">
              <a:latin typeface="Consolas" panose="020B0609020204030204" pitchFamily="49" charset="0"/>
            </a:endParaRPr>
          </a:p>
          <a:p>
            <a:pPr defTabSz="914400">
              <a:spcBef>
                <a:spcPts val="0"/>
              </a:spcBef>
              <a:spcAft>
                <a:spcPts val="0"/>
              </a:spcAft>
            </a:pPr>
            <a:r>
              <a:rPr lang="en-US" sz="2000" kern="0" dirty="0">
                <a:latin typeface="Consolas" panose="020B0609020204030204" pitchFamily="49" charset="0"/>
              </a:rPr>
              <a:t>auto r = thrust::reduce(thrust::</a:t>
            </a:r>
            <a:r>
              <a:rPr lang="en-US" sz="2000" kern="0" dirty="0" err="1">
                <a:latin typeface="Consolas" panose="020B0609020204030204" pitchFamily="49" charset="0"/>
              </a:rPr>
              <a:t>cuda</a:t>
            </a:r>
            <a:r>
              <a:rPr lang="en-US" sz="2000" kern="0" dirty="0">
                <a:latin typeface="Consolas" panose="020B0609020204030204" pitchFamily="49" charset="0"/>
              </a:rPr>
              <a:t>::par,</a:t>
            </a:r>
          </a:p>
          <a:p>
            <a:pPr defTabSz="914400">
              <a:spcBef>
                <a:spcPts val="0"/>
              </a:spcBef>
              <a:spcAft>
                <a:spcPts val="0"/>
              </a:spcAft>
            </a:pPr>
            <a:r>
              <a:rPr lang="en-US" sz="2000" kern="0" dirty="0">
                <a:latin typeface="Consolas" panose="020B0609020204030204" pitchFamily="49" charset="0"/>
              </a:rPr>
              <a:t>  </a:t>
            </a:r>
            <a:r>
              <a:rPr lang="en-US" sz="2000" kern="0" dirty="0" err="1">
                <a:solidFill>
                  <a:srgbClr val="FF0000"/>
                </a:solidFill>
                <a:latin typeface="Consolas" panose="020B0609020204030204" pitchFamily="49" charset="0"/>
              </a:rPr>
              <a:t>tmp.begin</a:t>
            </a:r>
            <a:r>
              <a:rPr lang="en-US" sz="2000" kern="0" dirty="0">
                <a:solidFill>
                  <a:srgbClr val="FF0000"/>
                </a:solidFill>
                <a:latin typeface="Consolas" panose="020B0609020204030204" pitchFamily="49" charset="0"/>
              </a:rPr>
              <a:t>()</a:t>
            </a:r>
            <a:r>
              <a:rPr lang="en-US" sz="2000" kern="0" dirty="0">
                <a:latin typeface="Consolas" panose="020B0609020204030204" pitchFamily="49" charset="0"/>
              </a:rPr>
              <a:t>, </a:t>
            </a:r>
            <a:r>
              <a:rPr lang="en-US" sz="2000" kern="0" dirty="0" err="1">
                <a:solidFill>
                  <a:srgbClr val="FF0000"/>
                </a:solidFill>
                <a:latin typeface="Consolas" panose="020B0609020204030204" pitchFamily="49" charset="0"/>
              </a:rPr>
              <a:t>tmp.end</a:t>
            </a:r>
            <a:r>
              <a:rPr lang="en-US" sz="2000" kern="0" dirty="0">
                <a:solidFill>
                  <a:srgbClr val="FF0000"/>
                </a:solidFill>
                <a:latin typeface="Consolas" panose="020B0609020204030204" pitchFamily="49" charset="0"/>
              </a:rPr>
              <a:t>()</a:t>
            </a:r>
            <a:r>
              <a:rPr lang="en-US" sz="2000" kern="0" dirty="0">
                <a:latin typeface="Consolas" panose="020B0609020204030204" pitchFamily="49" charset="0"/>
              </a:rPr>
              <a:t>, T{}, </a:t>
            </a:r>
            <a:r>
              <a:rPr lang="en-US" sz="2000" kern="0" dirty="0">
                <a:solidFill>
                  <a:srgbClr val="FFC000"/>
                </a:solidFill>
                <a:latin typeface="Consolas" panose="020B0609020204030204" pitchFamily="49" charset="0"/>
              </a:rPr>
              <a:t>g</a:t>
            </a:r>
            <a:r>
              <a:rPr lang="en-US" sz="2000" kern="0" dirty="0">
                <a:latin typeface="Consolas" panose="020B0609020204030204" pitchFamily="49" charset="0"/>
              </a:rPr>
              <a:t>);</a:t>
            </a:r>
          </a:p>
        </p:txBody>
      </p:sp>
    </p:spTree>
    <p:extLst>
      <p:ext uri="{BB962C8B-B14F-4D97-AF65-F5344CB8AC3E}">
        <p14:creationId xmlns:p14="http://schemas.microsoft.com/office/powerpoint/2010/main" val="2212382871"/>
      </p:ext>
    </p:extLst>
  </p:cSld>
  <p:clrMapOvr>
    <a:masterClrMapping/>
  </p:clrMapOvr>
  <mc:AlternateContent xmlns:mc="http://schemas.openxmlformats.org/markup-compatibility/2006" xmlns:p159="http://schemas.microsoft.com/office/powerpoint/2015/09/main">
    <mc:Choice Requires="p159">
      <p:transition>
        <p159:morph option="byWord"/>
      </p:transition>
    </mc:Choice>
    <mc:Fallback xmlns="">
      <p:transition>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3068C1-4DE7-5E3E-8123-29A63B056138}"/>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728DC32-1C11-56E5-F12C-63F015F63EBF}"/>
              </a:ext>
            </a:extLst>
          </p:cNvPr>
          <p:cNvSpPr>
            <a:spLocks noGrp="1"/>
          </p:cNvSpPr>
          <p:nvPr>
            <p:ph type="sldNum" sz="quarter" idx="11"/>
          </p:nvPr>
        </p:nvSpPr>
        <p:spPr/>
        <p:txBody>
          <a:bodyPr/>
          <a:lstStyle/>
          <a:p>
            <a:fld id="{27D56BB5-3061-446C-8933-086D56C9C75B}" type="slidenum">
              <a:rPr lang="en-US" smtClean="0"/>
              <a:t>41</a:t>
            </a:fld>
            <a:endParaRPr lang="en-US"/>
          </a:p>
        </p:txBody>
      </p:sp>
      <p:sp>
        <p:nvSpPr>
          <p:cNvPr id="4" name="Footer Placeholder 3">
            <a:extLst>
              <a:ext uri="{FF2B5EF4-FFF2-40B4-BE49-F238E27FC236}">
                <a16:creationId xmlns:a16="http://schemas.microsoft.com/office/drawing/2014/main" id="{4069626D-BEEA-BE83-13F8-320C28301F62}"/>
              </a:ext>
            </a:extLst>
          </p:cNvPr>
          <p:cNvSpPr>
            <a:spLocks noGrp="1"/>
          </p:cNvSpPr>
          <p:nvPr>
            <p:ph type="ftr" sz="quarter" idx="12"/>
          </p:nvPr>
        </p:nvSpPr>
        <p:spPr/>
        <p:txBody>
          <a:bodyPr/>
          <a:lstStyle/>
          <a:p>
            <a:r>
              <a:rPr lang="en-US" dirty="0"/>
              <a:t>Copyright (C) 2026 NVIDIA</a:t>
            </a:r>
          </a:p>
        </p:txBody>
      </p:sp>
      <p:grpSp>
        <p:nvGrpSpPr>
          <p:cNvPr id="37" name="!!Diagram">
            <a:extLst>
              <a:ext uri="{FF2B5EF4-FFF2-40B4-BE49-F238E27FC236}">
                <a16:creationId xmlns:a16="http://schemas.microsoft.com/office/drawing/2014/main" id="{79FAA6FA-A135-3AA5-8733-697667316044}"/>
              </a:ext>
            </a:extLst>
          </p:cNvPr>
          <p:cNvGrpSpPr/>
          <p:nvPr/>
        </p:nvGrpSpPr>
        <p:grpSpPr>
          <a:xfrm>
            <a:off x="2247160" y="3064006"/>
            <a:ext cx="4676710" cy="2316205"/>
            <a:chOff x="2247160" y="3064006"/>
            <a:chExt cx="4676710" cy="2316205"/>
          </a:xfrm>
        </p:grpSpPr>
        <p:grpSp>
          <p:nvGrpSpPr>
            <p:cNvPr id="150" name="Group 149">
              <a:extLst>
                <a:ext uri="{FF2B5EF4-FFF2-40B4-BE49-F238E27FC236}">
                  <a16:creationId xmlns:a16="http://schemas.microsoft.com/office/drawing/2014/main" id="{4BF77760-88E0-867D-0404-E9E44E83D80F}"/>
                </a:ext>
              </a:extLst>
            </p:cNvPr>
            <p:cNvGrpSpPr/>
            <p:nvPr/>
          </p:nvGrpSpPr>
          <p:grpSpPr>
            <a:xfrm>
              <a:off x="2247160" y="3064007"/>
              <a:ext cx="1628977" cy="2316204"/>
              <a:chOff x="2247160" y="3064007"/>
              <a:chExt cx="1628977" cy="2316204"/>
            </a:xfrm>
          </p:grpSpPr>
          <p:sp>
            <p:nvSpPr>
              <p:cNvPr id="59" name="TextBox 58">
                <a:extLst>
                  <a:ext uri="{FF2B5EF4-FFF2-40B4-BE49-F238E27FC236}">
                    <a16:creationId xmlns:a16="http://schemas.microsoft.com/office/drawing/2014/main" id="{E516C476-49DF-A9E9-384D-CAB2E499C8DA}"/>
                  </a:ext>
                </a:extLst>
              </p:cNvPr>
              <p:cNvSpPr txBox="1"/>
              <p:nvPr/>
            </p:nvSpPr>
            <p:spPr>
              <a:xfrm>
                <a:off x="2855468" y="3113907"/>
                <a:ext cx="747320" cy="3416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b="1" dirty="0">
                    <a:solidFill>
                      <a:schemeClr val="tx1"/>
                    </a:solidFill>
                    <a:latin typeface="Trebuchet MS" panose="020B0603020202020204" pitchFamily="34" charset="0"/>
                  </a:rPr>
                  <a:t>Input</a:t>
                </a:r>
              </a:p>
            </p:txBody>
          </p:sp>
          <p:sp>
            <p:nvSpPr>
              <p:cNvPr id="60" name="Left Brace 59">
                <a:extLst>
                  <a:ext uri="{FF2B5EF4-FFF2-40B4-BE49-F238E27FC236}">
                    <a16:creationId xmlns:a16="http://schemas.microsoft.com/office/drawing/2014/main" id="{A6A20BA8-0025-1C60-CE4C-6FF7BFA4AACA}"/>
                  </a:ext>
                </a:extLst>
              </p:cNvPr>
              <p:cNvSpPr/>
              <p:nvPr/>
            </p:nvSpPr>
            <p:spPr>
              <a:xfrm>
                <a:off x="3665825" y="3064007"/>
                <a:ext cx="210312" cy="441432"/>
              </a:xfrm>
              <a:prstGeom prst="lef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b="1"/>
              </a:p>
            </p:txBody>
          </p:sp>
          <p:sp>
            <p:nvSpPr>
              <p:cNvPr id="61" name="TextBox 60">
                <a:extLst>
                  <a:ext uri="{FF2B5EF4-FFF2-40B4-BE49-F238E27FC236}">
                    <a16:creationId xmlns:a16="http://schemas.microsoft.com/office/drawing/2014/main" id="{6852A997-09A4-A7C4-74A9-D6B11103A3F6}"/>
                  </a:ext>
                </a:extLst>
              </p:cNvPr>
              <p:cNvSpPr txBox="1"/>
              <p:nvPr/>
            </p:nvSpPr>
            <p:spPr>
              <a:xfrm>
                <a:off x="2247160" y="4402856"/>
                <a:ext cx="1355628" cy="3416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b="1" dirty="0">
                    <a:solidFill>
                      <a:schemeClr val="tx1"/>
                    </a:solidFill>
                    <a:latin typeface="Trebuchet MS" panose="020B0603020202020204" pitchFamily="34" charset="0"/>
                  </a:rPr>
                  <a:t>Operations</a:t>
                </a:r>
              </a:p>
            </p:txBody>
          </p:sp>
          <p:sp>
            <p:nvSpPr>
              <p:cNvPr id="62" name="Left Brace 61">
                <a:extLst>
                  <a:ext uri="{FF2B5EF4-FFF2-40B4-BE49-F238E27FC236}">
                    <a16:creationId xmlns:a16="http://schemas.microsoft.com/office/drawing/2014/main" id="{823FC215-4F6E-5480-E883-2CFEAA80C103}"/>
                  </a:ext>
                </a:extLst>
              </p:cNvPr>
              <p:cNvSpPr/>
              <p:nvPr/>
            </p:nvSpPr>
            <p:spPr>
              <a:xfrm>
                <a:off x="3666524" y="3767133"/>
                <a:ext cx="208914" cy="1613078"/>
              </a:xfrm>
              <a:prstGeom prst="lef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b="1"/>
              </a:p>
            </p:txBody>
          </p:sp>
        </p:grpSp>
        <p:grpSp>
          <p:nvGrpSpPr>
            <p:cNvPr id="96" name="Group 95">
              <a:extLst>
                <a:ext uri="{FF2B5EF4-FFF2-40B4-BE49-F238E27FC236}">
                  <a16:creationId xmlns:a16="http://schemas.microsoft.com/office/drawing/2014/main" id="{AD6AE090-1E83-0CF1-7E69-E91200214E1F}"/>
                </a:ext>
              </a:extLst>
            </p:cNvPr>
            <p:cNvGrpSpPr/>
            <p:nvPr/>
          </p:nvGrpSpPr>
          <p:grpSpPr>
            <a:xfrm>
              <a:off x="4048930" y="3064006"/>
              <a:ext cx="2874940" cy="441432"/>
              <a:chOff x="4048930" y="3313942"/>
              <a:chExt cx="2874940" cy="441432"/>
            </a:xfrm>
          </p:grpSpPr>
          <p:sp>
            <p:nvSpPr>
              <p:cNvPr id="21" name="Rectangle 20">
                <a:extLst>
                  <a:ext uri="{FF2B5EF4-FFF2-40B4-BE49-F238E27FC236}">
                    <a16:creationId xmlns:a16="http://schemas.microsoft.com/office/drawing/2014/main" id="{513D0248-956C-3540-0F8B-0D48D7DDFB06}"/>
                  </a:ext>
                </a:extLst>
              </p:cNvPr>
              <p:cNvSpPr/>
              <p:nvPr/>
            </p:nvSpPr>
            <p:spPr>
              <a:xfrm>
                <a:off x="4769798" y="3313942"/>
                <a:ext cx="713232" cy="441432"/>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B0F0"/>
                    </a:solidFill>
                    <a:latin typeface="Consolas" panose="020B0609020204030204" pitchFamily="49" charset="0"/>
                  </a:rPr>
                  <a:t>X</a:t>
                </a:r>
                <a:r>
                  <a:rPr lang="en-US" b="1" dirty="0">
                    <a:solidFill>
                      <a:schemeClr val="tx1"/>
                    </a:solidFill>
                    <a:latin typeface="Consolas" panose="020B0609020204030204" pitchFamily="49" charset="0"/>
                  </a:rPr>
                  <a:t>[1]</a:t>
                </a:r>
              </a:p>
            </p:txBody>
          </p:sp>
          <p:sp>
            <p:nvSpPr>
              <p:cNvPr id="22" name="Rectangle 21">
                <a:extLst>
                  <a:ext uri="{FF2B5EF4-FFF2-40B4-BE49-F238E27FC236}">
                    <a16:creationId xmlns:a16="http://schemas.microsoft.com/office/drawing/2014/main" id="{89509086-FADC-289A-B440-BCA5B987B7AE}"/>
                  </a:ext>
                </a:extLst>
              </p:cNvPr>
              <p:cNvSpPr/>
              <p:nvPr/>
            </p:nvSpPr>
            <p:spPr>
              <a:xfrm>
                <a:off x="5490666" y="3313942"/>
                <a:ext cx="713232" cy="441432"/>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B0F0"/>
                    </a:solidFill>
                    <a:latin typeface="Consolas" panose="020B0609020204030204" pitchFamily="49" charset="0"/>
                  </a:rPr>
                  <a:t>X</a:t>
                </a:r>
                <a:r>
                  <a:rPr lang="en-US" b="1" dirty="0">
                    <a:solidFill>
                      <a:schemeClr val="tx1"/>
                    </a:solidFill>
                    <a:latin typeface="Consolas" panose="020B0609020204030204" pitchFamily="49" charset="0"/>
                  </a:rPr>
                  <a:t>[2]</a:t>
                </a:r>
              </a:p>
            </p:txBody>
          </p:sp>
          <p:sp>
            <p:nvSpPr>
              <p:cNvPr id="23" name="Rectangle 22">
                <a:extLst>
                  <a:ext uri="{FF2B5EF4-FFF2-40B4-BE49-F238E27FC236}">
                    <a16:creationId xmlns:a16="http://schemas.microsoft.com/office/drawing/2014/main" id="{389A118F-EDE0-DEDC-343E-40A7BCFE66E8}"/>
                  </a:ext>
                </a:extLst>
              </p:cNvPr>
              <p:cNvSpPr/>
              <p:nvPr/>
            </p:nvSpPr>
            <p:spPr>
              <a:xfrm>
                <a:off x="6211535" y="3313942"/>
                <a:ext cx="712335" cy="441432"/>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B0F0"/>
                    </a:solidFill>
                    <a:latin typeface="Consolas" panose="020B0609020204030204" pitchFamily="49" charset="0"/>
                  </a:rPr>
                  <a:t>…</a:t>
                </a:r>
              </a:p>
            </p:txBody>
          </p:sp>
          <p:sp>
            <p:nvSpPr>
              <p:cNvPr id="24" name="Rectangle 23">
                <a:extLst>
                  <a:ext uri="{FF2B5EF4-FFF2-40B4-BE49-F238E27FC236}">
                    <a16:creationId xmlns:a16="http://schemas.microsoft.com/office/drawing/2014/main" id="{A00D6861-A505-F588-6BEE-F2401A24B4C6}"/>
                  </a:ext>
                </a:extLst>
              </p:cNvPr>
              <p:cNvSpPr/>
              <p:nvPr/>
            </p:nvSpPr>
            <p:spPr>
              <a:xfrm>
                <a:off x="4048930" y="3313942"/>
                <a:ext cx="713232" cy="441432"/>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B0F0"/>
                    </a:solidFill>
                    <a:latin typeface="Consolas" panose="020B0609020204030204" pitchFamily="49" charset="0"/>
                  </a:rPr>
                  <a:t>X</a:t>
                </a:r>
                <a:r>
                  <a:rPr lang="en-US" b="1" dirty="0">
                    <a:solidFill>
                      <a:schemeClr val="tx1"/>
                    </a:solidFill>
                    <a:latin typeface="Consolas" panose="020B0609020204030204" pitchFamily="49" charset="0"/>
                  </a:rPr>
                  <a:t>[0]</a:t>
                </a:r>
              </a:p>
            </p:txBody>
          </p:sp>
        </p:grpSp>
        <p:grpSp>
          <p:nvGrpSpPr>
            <p:cNvPr id="154" name="Group 153">
              <a:extLst>
                <a:ext uri="{FF2B5EF4-FFF2-40B4-BE49-F238E27FC236}">
                  <a16:creationId xmlns:a16="http://schemas.microsoft.com/office/drawing/2014/main" id="{E8AF8F10-694E-033C-72BA-734A103FAADB}"/>
                </a:ext>
              </a:extLst>
            </p:cNvPr>
            <p:cNvGrpSpPr/>
            <p:nvPr/>
          </p:nvGrpSpPr>
          <p:grpSpPr>
            <a:xfrm>
              <a:off x="4143578" y="3767133"/>
              <a:ext cx="2685643" cy="1613078"/>
              <a:chOff x="4143578" y="3767133"/>
              <a:chExt cx="2685643" cy="1613078"/>
            </a:xfrm>
          </p:grpSpPr>
          <p:cxnSp>
            <p:nvCxnSpPr>
              <p:cNvPr id="65" name="Straight Connector 64">
                <a:extLst>
                  <a:ext uri="{FF2B5EF4-FFF2-40B4-BE49-F238E27FC236}">
                    <a16:creationId xmlns:a16="http://schemas.microsoft.com/office/drawing/2014/main" id="{10D8BCB8-3A21-AF55-602E-94C0D06352C8}"/>
                  </a:ext>
                </a:extLst>
              </p:cNvPr>
              <p:cNvCxnSpPr>
                <a:cxnSpLocks/>
                <a:stCxn id="25" idx="2"/>
                <a:endCxn id="57" idx="1"/>
              </p:cNvCxnSpPr>
              <p:nvPr/>
            </p:nvCxnSpPr>
            <p:spPr>
              <a:xfrm>
                <a:off x="4405546" y="4270053"/>
                <a:ext cx="108974" cy="460463"/>
              </a:xfrm>
              <a:prstGeom prst="line">
                <a:avLst/>
              </a:prstGeom>
              <a:ln w="50800" cap="rnd">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506742FA-E522-6549-48BE-CA837671C014}"/>
                  </a:ext>
                </a:extLst>
              </p:cNvPr>
              <p:cNvCxnSpPr>
                <a:cxnSpLocks/>
                <a:stCxn id="27" idx="2"/>
                <a:endCxn id="57" idx="3"/>
              </p:cNvCxnSpPr>
              <p:nvPr/>
            </p:nvCxnSpPr>
            <p:spPr>
              <a:xfrm flipH="1">
                <a:off x="5017440" y="4270053"/>
                <a:ext cx="108974" cy="460463"/>
              </a:xfrm>
              <a:prstGeom prst="line">
                <a:avLst/>
              </a:prstGeom>
              <a:ln w="50800" cap="rnd">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171EC1E9-A5BD-1C22-F49B-126443EA7FE3}"/>
                  </a:ext>
                </a:extLst>
              </p:cNvPr>
              <p:cNvCxnSpPr>
                <a:cxnSpLocks/>
                <a:stCxn id="31" idx="2"/>
                <a:endCxn id="39" idx="1"/>
              </p:cNvCxnSpPr>
              <p:nvPr/>
            </p:nvCxnSpPr>
            <p:spPr>
              <a:xfrm>
                <a:off x="5847282" y="4270053"/>
                <a:ext cx="108750" cy="460463"/>
              </a:xfrm>
              <a:prstGeom prst="line">
                <a:avLst/>
              </a:prstGeom>
              <a:ln w="50800" cap="rnd">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7939008A-1B64-1B2C-51D0-AABB68CAA666}"/>
                  </a:ext>
                </a:extLst>
              </p:cNvPr>
              <p:cNvCxnSpPr>
                <a:cxnSpLocks/>
                <a:stCxn id="29" idx="2"/>
                <a:endCxn id="39" idx="3"/>
              </p:cNvCxnSpPr>
              <p:nvPr/>
            </p:nvCxnSpPr>
            <p:spPr>
              <a:xfrm flipH="1">
                <a:off x="6458952" y="4270053"/>
                <a:ext cx="108750" cy="460463"/>
              </a:xfrm>
              <a:prstGeom prst="line">
                <a:avLst/>
              </a:prstGeom>
              <a:ln w="50800" cap="rnd">
                <a:solidFill>
                  <a:schemeClr val="tx1"/>
                </a:solidFill>
                <a:tailEnd type="none"/>
              </a:ln>
            </p:spPr>
            <p:style>
              <a:lnRef idx="1">
                <a:schemeClr val="accent1"/>
              </a:lnRef>
              <a:fillRef idx="0">
                <a:schemeClr val="accent1"/>
              </a:fillRef>
              <a:effectRef idx="0">
                <a:schemeClr val="accent1"/>
              </a:effectRef>
              <a:fontRef idx="minor">
                <a:schemeClr val="tx1"/>
              </a:fontRef>
            </p:style>
          </p:cxnSp>
          <p:grpSp>
            <p:nvGrpSpPr>
              <p:cNvPr id="71" name="Group 70">
                <a:extLst>
                  <a:ext uri="{FF2B5EF4-FFF2-40B4-BE49-F238E27FC236}">
                    <a16:creationId xmlns:a16="http://schemas.microsoft.com/office/drawing/2014/main" id="{9C1C4ADA-6179-33F6-5007-3FD87E385EA7}"/>
                  </a:ext>
                </a:extLst>
              </p:cNvPr>
              <p:cNvGrpSpPr/>
              <p:nvPr/>
            </p:nvGrpSpPr>
            <p:grpSpPr>
              <a:xfrm>
                <a:off x="4154086" y="3767133"/>
                <a:ext cx="2665076" cy="502920"/>
                <a:chOff x="4154086" y="4017069"/>
                <a:chExt cx="2665076" cy="502920"/>
              </a:xfrm>
            </p:grpSpPr>
            <p:grpSp>
              <p:nvGrpSpPr>
                <p:cNvPr id="70" name="Group 69">
                  <a:extLst>
                    <a:ext uri="{FF2B5EF4-FFF2-40B4-BE49-F238E27FC236}">
                      <a16:creationId xmlns:a16="http://schemas.microsoft.com/office/drawing/2014/main" id="{20082975-B177-8346-5D8B-9863435EF287}"/>
                    </a:ext>
                  </a:extLst>
                </p:cNvPr>
                <p:cNvGrpSpPr/>
                <p:nvPr/>
              </p:nvGrpSpPr>
              <p:grpSpPr>
                <a:xfrm>
                  <a:off x="5595822" y="4017069"/>
                  <a:ext cx="1223340" cy="502920"/>
                  <a:chOff x="5595822" y="4017069"/>
                  <a:chExt cx="1223340" cy="502920"/>
                </a:xfrm>
              </p:grpSpPr>
              <p:grpSp>
                <p:nvGrpSpPr>
                  <p:cNvPr id="15" name="Group 14">
                    <a:extLst>
                      <a:ext uri="{FF2B5EF4-FFF2-40B4-BE49-F238E27FC236}">
                        <a16:creationId xmlns:a16="http://schemas.microsoft.com/office/drawing/2014/main" id="{B774AC19-000A-31CD-9B8E-4597CA090B32}"/>
                      </a:ext>
                    </a:extLst>
                  </p:cNvPr>
                  <p:cNvGrpSpPr/>
                  <p:nvPr/>
                </p:nvGrpSpPr>
                <p:grpSpPr>
                  <a:xfrm>
                    <a:off x="5595822" y="4017069"/>
                    <a:ext cx="502920" cy="502920"/>
                    <a:chOff x="2336800" y="4323081"/>
                    <a:chExt cx="548640" cy="596387"/>
                  </a:xfrm>
                </p:grpSpPr>
                <p:sp>
                  <p:nvSpPr>
                    <p:cNvPr id="31" name="Rectangle 30">
                      <a:extLst>
                        <a:ext uri="{FF2B5EF4-FFF2-40B4-BE49-F238E27FC236}">
                          <a16:creationId xmlns:a16="http://schemas.microsoft.com/office/drawing/2014/main" id="{B36063E1-1C4E-A4AB-769B-C61C479CC6F4}"/>
                        </a:ext>
                      </a:extLst>
                    </p:cNvPr>
                    <p:cNvSpPr/>
                    <p:nvPr/>
                  </p:nvSpPr>
                  <p:spPr>
                    <a:xfrm>
                      <a:off x="2336800" y="4323081"/>
                      <a:ext cx="548640" cy="596387"/>
                    </a:xfrm>
                    <a:prstGeom prst="rect">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Consolas" panose="020B0609020204030204" pitchFamily="49" charset="0"/>
                      </a:endParaRPr>
                    </a:p>
                  </p:txBody>
                </p:sp>
                <p:sp>
                  <p:nvSpPr>
                    <p:cNvPr id="38" name="Oval 37">
                      <a:extLst>
                        <a:ext uri="{FF2B5EF4-FFF2-40B4-BE49-F238E27FC236}">
                          <a16:creationId xmlns:a16="http://schemas.microsoft.com/office/drawing/2014/main" id="{CC99D706-2C8F-05E9-A02D-46A458FE2BFC}"/>
                        </a:ext>
                      </a:extLst>
                    </p:cNvPr>
                    <p:cNvSpPr/>
                    <p:nvPr/>
                  </p:nvSpPr>
                  <p:spPr>
                    <a:xfrm>
                      <a:off x="2416046" y="4401222"/>
                      <a:ext cx="390149" cy="41709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FF00"/>
                          </a:solidFill>
                          <a:latin typeface="Consolas" panose="020B0609020204030204" pitchFamily="49" charset="0"/>
                        </a:rPr>
                        <a:t>f</a:t>
                      </a:r>
                    </a:p>
                  </p:txBody>
                </p:sp>
              </p:grpSp>
              <p:grpSp>
                <p:nvGrpSpPr>
                  <p:cNvPr id="16" name="Group 15">
                    <a:extLst>
                      <a:ext uri="{FF2B5EF4-FFF2-40B4-BE49-F238E27FC236}">
                        <a16:creationId xmlns:a16="http://schemas.microsoft.com/office/drawing/2014/main" id="{59F79D8A-CF1B-2BF0-468D-5880029773ED}"/>
                      </a:ext>
                    </a:extLst>
                  </p:cNvPr>
                  <p:cNvGrpSpPr/>
                  <p:nvPr/>
                </p:nvGrpSpPr>
                <p:grpSpPr>
                  <a:xfrm>
                    <a:off x="6316242" y="4017069"/>
                    <a:ext cx="502920" cy="502920"/>
                    <a:chOff x="2336800" y="4323081"/>
                    <a:chExt cx="548640" cy="596387"/>
                  </a:xfrm>
                </p:grpSpPr>
                <p:sp>
                  <p:nvSpPr>
                    <p:cNvPr id="29" name="Rectangle 28">
                      <a:extLst>
                        <a:ext uri="{FF2B5EF4-FFF2-40B4-BE49-F238E27FC236}">
                          <a16:creationId xmlns:a16="http://schemas.microsoft.com/office/drawing/2014/main" id="{B112C4B6-E9DB-E18E-25E8-402FB49D5C13}"/>
                        </a:ext>
                      </a:extLst>
                    </p:cNvPr>
                    <p:cNvSpPr/>
                    <p:nvPr/>
                  </p:nvSpPr>
                  <p:spPr>
                    <a:xfrm>
                      <a:off x="2336800" y="4323081"/>
                      <a:ext cx="548640" cy="596387"/>
                    </a:xfrm>
                    <a:prstGeom prst="rect">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Consolas" panose="020B0609020204030204" pitchFamily="49" charset="0"/>
                      </a:endParaRPr>
                    </a:p>
                  </p:txBody>
                </p:sp>
                <p:sp>
                  <p:nvSpPr>
                    <p:cNvPr id="30" name="Oval 29">
                      <a:extLst>
                        <a:ext uri="{FF2B5EF4-FFF2-40B4-BE49-F238E27FC236}">
                          <a16:creationId xmlns:a16="http://schemas.microsoft.com/office/drawing/2014/main" id="{B139F73F-ED12-8EB7-1DD8-70B07C598E45}"/>
                        </a:ext>
                      </a:extLst>
                    </p:cNvPr>
                    <p:cNvSpPr/>
                    <p:nvPr/>
                  </p:nvSpPr>
                  <p:spPr>
                    <a:xfrm>
                      <a:off x="2416046" y="4401222"/>
                      <a:ext cx="390149" cy="41709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FF00"/>
                          </a:solidFill>
                          <a:latin typeface="Consolas" panose="020B0609020204030204" pitchFamily="49" charset="0"/>
                        </a:rPr>
                        <a:t>f</a:t>
                      </a:r>
                      <a:endParaRPr lang="en-US" b="1" dirty="0">
                        <a:solidFill>
                          <a:srgbClr val="FF0000"/>
                        </a:solidFill>
                        <a:latin typeface="Consolas" panose="020B0609020204030204" pitchFamily="49" charset="0"/>
                      </a:endParaRPr>
                    </a:p>
                  </p:txBody>
                </p:sp>
              </p:grpSp>
            </p:grpSp>
            <p:grpSp>
              <p:nvGrpSpPr>
                <p:cNvPr id="69" name="Group 68">
                  <a:extLst>
                    <a:ext uri="{FF2B5EF4-FFF2-40B4-BE49-F238E27FC236}">
                      <a16:creationId xmlns:a16="http://schemas.microsoft.com/office/drawing/2014/main" id="{31DB7615-007A-2F78-07B1-F0EA0D11E1CF}"/>
                    </a:ext>
                  </a:extLst>
                </p:cNvPr>
                <p:cNvGrpSpPr/>
                <p:nvPr/>
              </p:nvGrpSpPr>
              <p:grpSpPr>
                <a:xfrm>
                  <a:off x="4154086" y="4017069"/>
                  <a:ext cx="1223788" cy="502920"/>
                  <a:chOff x="4154086" y="4017069"/>
                  <a:chExt cx="1223788" cy="502920"/>
                </a:xfrm>
              </p:grpSpPr>
              <p:grpSp>
                <p:nvGrpSpPr>
                  <p:cNvPr id="17" name="Group 16">
                    <a:extLst>
                      <a:ext uri="{FF2B5EF4-FFF2-40B4-BE49-F238E27FC236}">
                        <a16:creationId xmlns:a16="http://schemas.microsoft.com/office/drawing/2014/main" id="{45249BEC-F278-7714-A355-8D0BEA819EAD}"/>
                      </a:ext>
                    </a:extLst>
                  </p:cNvPr>
                  <p:cNvGrpSpPr/>
                  <p:nvPr/>
                </p:nvGrpSpPr>
                <p:grpSpPr>
                  <a:xfrm>
                    <a:off x="4874954" y="4017069"/>
                    <a:ext cx="502920" cy="502920"/>
                    <a:chOff x="2336800" y="4323081"/>
                    <a:chExt cx="548640" cy="596387"/>
                  </a:xfrm>
                </p:grpSpPr>
                <p:sp>
                  <p:nvSpPr>
                    <p:cNvPr id="27" name="Rectangle 26">
                      <a:extLst>
                        <a:ext uri="{FF2B5EF4-FFF2-40B4-BE49-F238E27FC236}">
                          <a16:creationId xmlns:a16="http://schemas.microsoft.com/office/drawing/2014/main" id="{ACCFFE80-E6B2-555D-9192-75D8DF70FD8B}"/>
                        </a:ext>
                      </a:extLst>
                    </p:cNvPr>
                    <p:cNvSpPr/>
                    <p:nvPr/>
                  </p:nvSpPr>
                  <p:spPr>
                    <a:xfrm>
                      <a:off x="2336800" y="4323081"/>
                      <a:ext cx="548640" cy="596387"/>
                    </a:xfrm>
                    <a:prstGeom prst="rect">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Consolas" panose="020B0609020204030204" pitchFamily="49" charset="0"/>
                      </a:endParaRPr>
                    </a:p>
                  </p:txBody>
                </p:sp>
                <p:sp>
                  <p:nvSpPr>
                    <p:cNvPr id="28" name="Oval 27">
                      <a:extLst>
                        <a:ext uri="{FF2B5EF4-FFF2-40B4-BE49-F238E27FC236}">
                          <a16:creationId xmlns:a16="http://schemas.microsoft.com/office/drawing/2014/main" id="{A7014CBA-CB1D-FFCB-5E46-CC2210FDA0BA}"/>
                        </a:ext>
                      </a:extLst>
                    </p:cNvPr>
                    <p:cNvSpPr/>
                    <p:nvPr/>
                  </p:nvSpPr>
                  <p:spPr>
                    <a:xfrm>
                      <a:off x="2416046" y="4401222"/>
                      <a:ext cx="390149" cy="41709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FF00"/>
                          </a:solidFill>
                          <a:latin typeface="Consolas" panose="020B0609020204030204" pitchFamily="49" charset="0"/>
                        </a:rPr>
                        <a:t>f</a:t>
                      </a:r>
                      <a:endParaRPr lang="en-US" b="1" dirty="0">
                        <a:solidFill>
                          <a:srgbClr val="FF0000"/>
                        </a:solidFill>
                        <a:latin typeface="Consolas" panose="020B0609020204030204" pitchFamily="49" charset="0"/>
                      </a:endParaRPr>
                    </a:p>
                  </p:txBody>
                </p:sp>
              </p:grpSp>
              <p:grpSp>
                <p:nvGrpSpPr>
                  <p:cNvPr id="18" name="Group 17">
                    <a:extLst>
                      <a:ext uri="{FF2B5EF4-FFF2-40B4-BE49-F238E27FC236}">
                        <a16:creationId xmlns:a16="http://schemas.microsoft.com/office/drawing/2014/main" id="{C8AC10B0-A373-FCB1-ABC2-E55EAA34F0A9}"/>
                      </a:ext>
                    </a:extLst>
                  </p:cNvPr>
                  <p:cNvGrpSpPr/>
                  <p:nvPr/>
                </p:nvGrpSpPr>
                <p:grpSpPr>
                  <a:xfrm>
                    <a:off x="4154086" y="4017069"/>
                    <a:ext cx="502920" cy="502920"/>
                    <a:chOff x="2336800" y="4323081"/>
                    <a:chExt cx="548640" cy="596387"/>
                  </a:xfrm>
                </p:grpSpPr>
                <p:sp>
                  <p:nvSpPr>
                    <p:cNvPr id="25" name="Rectangle 24">
                      <a:extLst>
                        <a:ext uri="{FF2B5EF4-FFF2-40B4-BE49-F238E27FC236}">
                          <a16:creationId xmlns:a16="http://schemas.microsoft.com/office/drawing/2014/main" id="{CBF86E7F-167F-CAC2-0403-A2E8E4714D63}"/>
                        </a:ext>
                      </a:extLst>
                    </p:cNvPr>
                    <p:cNvSpPr/>
                    <p:nvPr/>
                  </p:nvSpPr>
                  <p:spPr>
                    <a:xfrm>
                      <a:off x="2336800" y="4323081"/>
                      <a:ext cx="548640" cy="596387"/>
                    </a:xfrm>
                    <a:prstGeom prst="rect">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Consolas" panose="020B0609020204030204" pitchFamily="49" charset="0"/>
                      </a:endParaRPr>
                    </a:p>
                  </p:txBody>
                </p:sp>
                <p:sp>
                  <p:nvSpPr>
                    <p:cNvPr id="26" name="Oval 25">
                      <a:extLst>
                        <a:ext uri="{FF2B5EF4-FFF2-40B4-BE49-F238E27FC236}">
                          <a16:creationId xmlns:a16="http://schemas.microsoft.com/office/drawing/2014/main" id="{F9F197C7-5D83-3BD6-938B-6F4F6B582A9D}"/>
                        </a:ext>
                      </a:extLst>
                    </p:cNvPr>
                    <p:cNvSpPr/>
                    <p:nvPr/>
                  </p:nvSpPr>
                  <p:spPr>
                    <a:xfrm>
                      <a:off x="2416046" y="4401222"/>
                      <a:ext cx="390149" cy="41709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FF00"/>
                          </a:solidFill>
                          <a:latin typeface="Consolas" panose="020B0609020204030204" pitchFamily="49" charset="0"/>
                        </a:rPr>
                        <a:t>f</a:t>
                      </a:r>
                      <a:endParaRPr lang="en-US" b="1" dirty="0">
                        <a:solidFill>
                          <a:srgbClr val="FF0000"/>
                        </a:solidFill>
                        <a:latin typeface="Consolas" panose="020B0609020204030204" pitchFamily="49" charset="0"/>
                      </a:endParaRPr>
                    </a:p>
                  </p:txBody>
                </p:sp>
              </p:grpSp>
            </p:grpSp>
          </p:grpSp>
          <p:cxnSp>
            <p:nvCxnSpPr>
              <p:cNvPr id="19" name="Straight Connector 18">
                <a:extLst>
                  <a:ext uri="{FF2B5EF4-FFF2-40B4-BE49-F238E27FC236}">
                    <a16:creationId xmlns:a16="http://schemas.microsoft.com/office/drawing/2014/main" id="{616DEA78-F38A-FDA2-CC2D-29EBB95ECD38}"/>
                  </a:ext>
                </a:extLst>
              </p:cNvPr>
              <p:cNvCxnSpPr/>
              <p:nvPr/>
            </p:nvCxnSpPr>
            <p:spPr>
              <a:xfrm>
                <a:off x="4143578" y="4368822"/>
                <a:ext cx="2685643" cy="0"/>
              </a:xfrm>
              <a:prstGeom prst="line">
                <a:avLst/>
              </a:prstGeom>
              <a:ln w="50800" cap="sq" cmpd="sng">
                <a:solidFill>
                  <a:srgbClr val="FF0000"/>
                </a:solidFill>
                <a:prstDash val="solid"/>
                <a:miter lim="800000"/>
                <a:tailEnd type="none"/>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E43B3257-03B5-B4E7-D4B2-C666A438C23E}"/>
                  </a:ext>
                </a:extLst>
              </p:cNvPr>
              <p:cNvCxnSpPr>
                <a:cxnSpLocks/>
                <a:stCxn id="57" idx="2"/>
                <a:endCxn id="55" idx="1"/>
              </p:cNvCxnSpPr>
              <p:nvPr/>
            </p:nvCxnSpPr>
            <p:spPr>
              <a:xfrm>
                <a:off x="4765980" y="4981976"/>
                <a:ext cx="469184" cy="146775"/>
              </a:xfrm>
              <a:prstGeom prst="line">
                <a:avLst/>
              </a:prstGeom>
              <a:ln w="50800" cap="rnd">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3462A419-FBD8-FA99-1DD7-C240F3074345}"/>
                  </a:ext>
                </a:extLst>
              </p:cNvPr>
              <p:cNvCxnSpPr>
                <a:cxnSpLocks/>
                <a:stCxn id="55" idx="3"/>
                <a:endCxn id="39" idx="2"/>
              </p:cNvCxnSpPr>
              <p:nvPr/>
            </p:nvCxnSpPr>
            <p:spPr>
              <a:xfrm flipV="1">
                <a:off x="5738084" y="4981976"/>
                <a:ext cx="469408" cy="146775"/>
              </a:xfrm>
              <a:prstGeom prst="line">
                <a:avLst/>
              </a:prstGeom>
              <a:ln w="50800" cap="rnd">
                <a:solidFill>
                  <a:schemeClr val="tx1"/>
                </a:solidFill>
                <a:tailEnd type="none"/>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E42E52C7-631D-E192-6419-4D7FBE5F9894}"/>
                  </a:ext>
                </a:extLst>
              </p:cNvPr>
              <p:cNvGrpSpPr/>
              <p:nvPr/>
            </p:nvGrpSpPr>
            <p:grpSpPr>
              <a:xfrm>
                <a:off x="4514520" y="4479056"/>
                <a:ext cx="502920" cy="502920"/>
                <a:chOff x="4855912" y="4893881"/>
                <a:chExt cx="548640" cy="596387"/>
              </a:xfrm>
            </p:grpSpPr>
            <p:sp>
              <p:nvSpPr>
                <p:cNvPr id="57" name="Rectangle 56">
                  <a:extLst>
                    <a:ext uri="{FF2B5EF4-FFF2-40B4-BE49-F238E27FC236}">
                      <a16:creationId xmlns:a16="http://schemas.microsoft.com/office/drawing/2014/main" id="{D4A6187E-F40D-7EDE-7E2F-8EEADE3027E0}"/>
                    </a:ext>
                  </a:extLst>
                </p:cNvPr>
                <p:cNvSpPr/>
                <p:nvPr/>
              </p:nvSpPr>
              <p:spPr>
                <a:xfrm>
                  <a:off x="4855912" y="4893881"/>
                  <a:ext cx="548640" cy="596387"/>
                </a:xfrm>
                <a:prstGeom prst="rect">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Consolas" panose="020B0609020204030204" pitchFamily="49" charset="0"/>
                  </a:endParaRPr>
                </a:p>
              </p:txBody>
            </p:sp>
            <p:sp>
              <p:nvSpPr>
                <p:cNvPr id="58" name="Oval 57">
                  <a:extLst>
                    <a:ext uri="{FF2B5EF4-FFF2-40B4-BE49-F238E27FC236}">
                      <a16:creationId xmlns:a16="http://schemas.microsoft.com/office/drawing/2014/main" id="{E85F5E01-6D55-D5D4-3FAE-65EA9920A09D}"/>
                    </a:ext>
                  </a:extLst>
                </p:cNvPr>
                <p:cNvSpPr/>
                <p:nvPr/>
              </p:nvSpPr>
              <p:spPr>
                <a:xfrm>
                  <a:off x="4935158" y="4972022"/>
                  <a:ext cx="390149" cy="41709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C000"/>
                      </a:solidFill>
                      <a:latin typeface="Consolas" panose="020B0609020204030204" pitchFamily="49" charset="0"/>
                    </a:rPr>
                    <a:t>g</a:t>
                  </a:r>
                  <a:endParaRPr lang="en-US" b="1" dirty="0">
                    <a:solidFill>
                      <a:srgbClr val="FF0000"/>
                    </a:solidFill>
                    <a:latin typeface="Consolas" panose="020B0609020204030204" pitchFamily="49" charset="0"/>
                  </a:endParaRPr>
                </a:p>
              </p:txBody>
            </p:sp>
          </p:grpSp>
          <p:grpSp>
            <p:nvGrpSpPr>
              <p:cNvPr id="14" name="Group 13">
                <a:extLst>
                  <a:ext uri="{FF2B5EF4-FFF2-40B4-BE49-F238E27FC236}">
                    <a16:creationId xmlns:a16="http://schemas.microsoft.com/office/drawing/2014/main" id="{AEAC1BA9-F9A4-AB8A-3040-2CF59EA99E10}"/>
                  </a:ext>
                </a:extLst>
              </p:cNvPr>
              <p:cNvGrpSpPr/>
              <p:nvPr/>
            </p:nvGrpSpPr>
            <p:grpSpPr>
              <a:xfrm>
                <a:off x="5956032" y="4479056"/>
                <a:ext cx="502920" cy="502920"/>
                <a:chOff x="2336800" y="4323081"/>
                <a:chExt cx="548640" cy="596387"/>
              </a:xfrm>
            </p:grpSpPr>
            <p:sp>
              <p:nvSpPr>
                <p:cNvPr id="39" name="Rectangle 38">
                  <a:extLst>
                    <a:ext uri="{FF2B5EF4-FFF2-40B4-BE49-F238E27FC236}">
                      <a16:creationId xmlns:a16="http://schemas.microsoft.com/office/drawing/2014/main" id="{C8D72374-BA87-31B4-3412-087E742893CB}"/>
                    </a:ext>
                  </a:extLst>
                </p:cNvPr>
                <p:cNvSpPr/>
                <p:nvPr/>
              </p:nvSpPr>
              <p:spPr>
                <a:xfrm>
                  <a:off x="2336800" y="4323081"/>
                  <a:ext cx="548640" cy="596387"/>
                </a:xfrm>
                <a:prstGeom prst="rect">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Consolas" panose="020B0609020204030204" pitchFamily="49" charset="0"/>
                  </a:endParaRPr>
                </a:p>
              </p:txBody>
            </p:sp>
            <p:sp>
              <p:nvSpPr>
                <p:cNvPr id="54" name="Oval 53">
                  <a:extLst>
                    <a:ext uri="{FF2B5EF4-FFF2-40B4-BE49-F238E27FC236}">
                      <a16:creationId xmlns:a16="http://schemas.microsoft.com/office/drawing/2014/main" id="{82BDF109-05BD-7AF2-109F-3575184F988E}"/>
                    </a:ext>
                  </a:extLst>
                </p:cNvPr>
                <p:cNvSpPr/>
                <p:nvPr/>
              </p:nvSpPr>
              <p:spPr>
                <a:xfrm>
                  <a:off x="2416046" y="4401222"/>
                  <a:ext cx="390149" cy="41709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C000"/>
                      </a:solidFill>
                      <a:latin typeface="Consolas" panose="020B0609020204030204" pitchFamily="49" charset="0"/>
                    </a:rPr>
                    <a:t>g</a:t>
                  </a:r>
                  <a:endParaRPr lang="en-US" b="1" dirty="0">
                    <a:solidFill>
                      <a:srgbClr val="FF0000"/>
                    </a:solidFill>
                    <a:latin typeface="Consolas" panose="020B0609020204030204" pitchFamily="49" charset="0"/>
                  </a:endParaRPr>
                </a:p>
              </p:txBody>
            </p:sp>
          </p:grpSp>
          <p:grpSp>
            <p:nvGrpSpPr>
              <p:cNvPr id="13" name="Group 12">
                <a:extLst>
                  <a:ext uri="{FF2B5EF4-FFF2-40B4-BE49-F238E27FC236}">
                    <a16:creationId xmlns:a16="http://schemas.microsoft.com/office/drawing/2014/main" id="{261E4F9B-2751-57BC-A551-4E767D24D806}"/>
                  </a:ext>
                </a:extLst>
              </p:cNvPr>
              <p:cNvGrpSpPr/>
              <p:nvPr/>
            </p:nvGrpSpPr>
            <p:grpSpPr>
              <a:xfrm>
                <a:off x="5235164" y="4877291"/>
                <a:ext cx="502920" cy="502920"/>
                <a:chOff x="2336800" y="4323081"/>
                <a:chExt cx="548640" cy="596387"/>
              </a:xfrm>
            </p:grpSpPr>
            <p:sp>
              <p:nvSpPr>
                <p:cNvPr id="55" name="Rectangle 54">
                  <a:extLst>
                    <a:ext uri="{FF2B5EF4-FFF2-40B4-BE49-F238E27FC236}">
                      <a16:creationId xmlns:a16="http://schemas.microsoft.com/office/drawing/2014/main" id="{85D0EF5A-9B93-D71A-7443-37C7E12F86FC}"/>
                    </a:ext>
                  </a:extLst>
                </p:cNvPr>
                <p:cNvSpPr/>
                <p:nvPr/>
              </p:nvSpPr>
              <p:spPr>
                <a:xfrm>
                  <a:off x="2336800" y="4323081"/>
                  <a:ext cx="548640" cy="596387"/>
                </a:xfrm>
                <a:prstGeom prst="rect">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Consolas" panose="020B0609020204030204" pitchFamily="49" charset="0"/>
                  </a:endParaRPr>
                </a:p>
              </p:txBody>
            </p:sp>
            <p:sp>
              <p:nvSpPr>
                <p:cNvPr id="56" name="Oval 55">
                  <a:extLst>
                    <a:ext uri="{FF2B5EF4-FFF2-40B4-BE49-F238E27FC236}">
                      <a16:creationId xmlns:a16="http://schemas.microsoft.com/office/drawing/2014/main" id="{EFC2C0DE-3F10-8D93-E3A6-B0C3DA8D821B}"/>
                    </a:ext>
                  </a:extLst>
                </p:cNvPr>
                <p:cNvSpPr/>
                <p:nvPr/>
              </p:nvSpPr>
              <p:spPr>
                <a:xfrm>
                  <a:off x="2416046" y="4401222"/>
                  <a:ext cx="390149" cy="41709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C000"/>
                      </a:solidFill>
                      <a:latin typeface="Consolas" panose="020B0609020204030204" pitchFamily="49" charset="0"/>
                    </a:rPr>
                    <a:t>g</a:t>
                  </a:r>
                  <a:endParaRPr lang="en-US" b="1" dirty="0">
                    <a:solidFill>
                      <a:srgbClr val="FFFF00"/>
                    </a:solidFill>
                    <a:latin typeface="Consolas" panose="020B0609020204030204" pitchFamily="49" charset="0"/>
                  </a:endParaRPr>
                </a:p>
              </p:txBody>
            </p:sp>
          </p:grpSp>
        </p:grpSp>
      </p:grpSp>
      <p:sp>
        <p:nvSpPr>
          <p:cNvPr id="159" name="Content Placeholder 5">
            <a:extLst>
              <a:ext uri="{FF2B5EF4-FFF2-40B4-BE49-F238E27FC236}">
                <a16:creationId xmlns:a16="http://schemas.microsoft.com/office/drawing/2014/main" id="{FCE94796-4147-5F4F-F543-359D564A362A}"/>
              </a:ext>
            </a:extLst>
          </p:cNvPr>
          <p:cNvSpPr txBox="1">
            <a:spLocks/>
          </p:cNvSpPr>
          <p:nvPr/>
        </p:nvSpPr>
        <p:spPr>
          <a:xfrm>
            <a:off x="2082800" y="488517"/>
            <a:ext cx="6803136" cy="2246769"/>
          </a:xfrm>
          <a:prstGeom prst="rect">
            <a:avLst/>
          </a:prstGeom>
        </p:spPr>
        <p:txBody>
          <a:bodyPr>
            <a:noAutofit/>
          </a:bodyPr>
          <a:lstStyle>
            <a:lvl1pPr marL="0" indent="0" algn="l" rtl="0" fontAlgn="base">
              <a:lnSpc>
                <a:spcPct val="100000"/>
              </a:lnSpc>
              <a:spcBef>
                <a:spcPts val="900"/>
              </a:spcBef>
              <a:spcAft>
                <a:spcPts val="900"/>
              </a:spcAft>
              <a:buClr>
                <a:schemeClr val="bg2"/>
              </a:buClr>
              <a:buSzPct val="100000"/>
              <a:buFontTx/>
              <a:buNone/>
              <a:defRPr sz="1800" b="0">
                <a:solidFill>
                  <a:schemeClr val="tx1"/>
                </a:solidFill>
                <a:latin typeface="Trebuchet MS" pitchFamily="34" charset="0"/>
                <a:ea typeface="+mn-ea"/>
                <a:cs typeface="+mn-cs"/>
              </a:defRPr>
            </a:lvl1pPr>
            <a:lvl2pPr marL="571500" indent="0" algn="l" rtl="0" fontAlgn="base">
              <a:lnSpc>
                <a:spcPct val="100000"/>
              </a:lnSpc>
              <a:spcBef>
                <a:spcPts val="900"/>
              </a:spcBef>
              <a:spcAft>
                <a:spcPts val="900"/>
              </a:spcAft>
              <a:buClr>
                <a:schemeClr val="bg2"/>
              </a:buClr>
              <a:buSzPct val="100000"/>
              <a:buFontTx/>
              <a:buNone/>
              <a:defRPr sz="1600" b="0">
                <a:solidFill>
                  <a:schemeClr val="tx1"/>
                </a:solidFill>
                <a:latin typeface="Trebuchet MS" pitchFamily="34" charset="0"/>
              </a:defRPr>
            </a:lvl2pPr>
            <a:lvl3pPr marL="1089025" indent="0" algn="l" rtl="0" fontAlgn="base">
              <a:lnSpc>
                <a:spcPct val="100000"/>
              </a:lnSpc>
              <a:spcBef>
                <a:spcPts val="900"/>
              </a:spcBef>
              <a:spcAft>
                <a:spcPts val="900"/>
              </a:spcAft>
              <a:buClr>
                <a:schemeClr val="bg2"/>
              </a:buClr>
              <a:buSzPct val="100000"/>
              <a:buFontTx/>
              <a:buNone/>
              <a:defRPr sz="1400" b="0">
                <a:solidFill>
                  <a:schemeClr val="tx1"/>
                </a:solidFill>
                <a:latin typeface="Trebuchet MS" pitchFamily="34" charset="0"/>
              </a:defRPr>
            </a:lvl3pPr>
            <a:lvl4pPr marL="1774825" indent="-228600" algn="l" rtl="0" fontAlgn="base">
              <a:spcBef>
                <a:spcPct val="20000"/>
              </a:spcBef>
              <a:spcAft>
                <a:spcPct val="0"/>
              </a:spcAft>
              <a:buChar char="–"/>
              <a:defRPr sz="2000">
                <a:solidFill>
                  <a:schemeClr val="bg1"/>
                </a:solidFill>
                <a:latin typeface="+mn-lt"/>
              </a:defRPr>
            </a:lvl4pPr>
            <a:lvl5pPr marL="2117725" indent="-228600" algn="l" rtl="0" fontAlgn="base">
              <a:spcBef>
                <a:spcPct val="20000"/>
              </a:spcBef>
              <a:spcAft>
                <a:spcPct val="0"/>
              </a:spcAft>
              <a:buChar char="»"/>
              <a:defRPr sz="2000">
                <a:solidFill>
                  <a:schemeClr val="bg1"/>
                </a:solidFill>
                <a:latin typeface="+mn-lt"/>
              </a:defRPr>
            </a:lvl5pPr>
            <a:lvl6pPr marL="2574925" indent="-228600" algn="l" rtl="0" eaLnBrk="1" fontAlgn="base" hangingPunct="1">
              <a:spcBef>
                <a:spcPct val="20000"/>
              </a:spcBef>
              <a:spcAft>
                <a:spcPct val="0"/>
              </a:spcAft>
              <a:buChar char="»"/>
              <a:defRPr sz="2000">
                <a:solidFill>
                  <a:schemeClr val="bg1"/>
                </a:solidFill>
                <a:latin typeface="+mn-lt"/>
              </a:defRPr>
            </a:lvl6pPr>
            <a:lvl7pPr marL="3032125" indent="-228600" algn="l" rtl="0" eaLnBrk="1" fontAlgn="base" hangingPunct="1">
              <a:spcBef>
                <a:spcPct val="20000"/>
              </a:spcBef>
              <a:spcAft>
                <a:spcPct val="0"/>
              </a:spcAft>
              <a:buChar char="»"/>
              <a:defRPr sz="2000">
                <a:solidFill>
                  <a:schemeClr val="bg1"/>
                </a:solidFill>
                <a:latin typeface="+mn-lt"/>
              </a:defRPr>
            </a:lvl7pPr>
            <a:lvl8pPr marL="3489325" indent="-228600" algn="l" rtl="0" eaLnBrk="1" fontAlgn="base" hangingPunct="1">
              <a:spcBef>
                <a:spcPct val="20000"/>
              </a:spcBef>
              <a:spcAft>
                <a:spcPct val="0"/>
              </a:spcAft>
              <a:buChar char="»"/>
              <a:defRPr sz="2000">
                <a:solidFill>
                  <a:schemeClr val="bg1"/>
                </a:solidFill>
                <a:latin typeface="+mn-lt"/>
              </a:defRPr>
            </a:lvl8pPr>
            <a:lvl9pPr marL="3946525" indent="-228600" algn="l" rtl="0" eaLnBrk="1" fontAlgn="base" hangingPunct="1">
              <a:spcBef>
                <a:spcPct val="20000"/>
              </a:spcBef>
              <a:spcAft>
                <a:spcPct val="0"/>
              </a:spcAft>
              <a:buChar char="»"/>
              <a:defRPr sz="2000">
                <a:solidFill>
                  <a:schemeClr val="bg1"/>
                </a:solidFill>
                <a:latin typeface="+mn-lt"/>
              </a:defRPr>
            </a:lvl9pPr>
          </a:lstStyle>
          <a:p>
            <a:pPr defTabSz="914400">
              <a:spcBef>
                <a:spcPts val="0"/>
              </a:spcBef>
              <a:spcAft>
                <a:spcPts val="0"/>
              </a:spcAft>
            </a:pPr>
            <a:r>
              <a:rPr lang="en-US" sz="2000" kern="0" dirty="0">
                <a:latin typeface="Consolas" panose="020B0609020204030204" pitchFamily="49" charset="0"/>
              </a:rPr>
              <a:t>thrust::</a:t>
            </a:r>
            <a:r>
              <a:rPr lang="en-US" sz="2000" kern="0" dirty="0" err="1">
                <a:latin typeface="Consolas" panose="020B0609020204030204" pitchFamily="49" charset="0"/>
              </a:rPr>
              <a:t>universal_vector</a:t>
            </a:r>
            <a:r>
              <a:rPr lang="en-US" sz="2000" kern="0" dirty="0">
                <a:latin typeface="Consolas" panose="020B0609020204030204" pitchFamily="49" charset="0"/>
              </a:rPr>
              <a:t> </a:t>
            </a:r>
            <a:r>
              <a:rPr lang="en-US" sz="2000" kern="0" dirty="0">
                <a:solidFill>
                  <a:srgbClr val="00B0F0"/>
                </a:solidFill>
                <a:latin typeface="Consolas" panose="020B0609020204030204" pitchFamily="49" charset="0"/>
              </a:rPr>
              <a:t>X</a:t>
            </a:r>
            <a:r>
              <a:rPr lang="en-US" sz="2000" kern="0" dirty="0">
                <a:latin typeface="Consolas" panose="020B0609020204030204" pitchFamily="49" charset="0"/>
              </a:rPr>
              <a:t>(</a:t>
            </a:r>
            <a:r>
              <a:rPr lang="en-US" sz="2000" kern="0" dirty="0">
                <a:solidFill>
                  <a:srgbClr val="00B050"/>
                </a:solidFill>
                <a:latin typeface="Consolas" panose="020B0609020204030204" pitchFamily="49" charset="0"/>
              </a:rPr>
              <a:t>N</a:t>
            </a:r>
            <a:r>
              <a:rPr lang="en-US" sz="2000" kern="0" dirty="0">
                <a:latin typeface="Consolas" panose="020B0609020204030204" pitchFamily="49" charset="0"/>
              </a:rPr>
              <a:t>), </a:t>
            </a:r>
            <a:r>
              <a:rPr lang="en-US" sz="2000" kern="0" dirty="0" err="1">
                <a:solidFill>
                  <a:srgbClr val="FF0000"/>
                </a:solidFill>
                <a:latin typeface="Consolas" panose="020B0609020204030204" pitchFamily="49" charset="0"/>
              </a:rPr>
              <a:t>tmp</a:t>
            </a:r>
            <a:r>
              <a:rPr lang="en-US" sz="2000" kern="0" dirty="0">
                <a:latin typeface="Consolas" panose="020B0609020204030204" pitchFamily="49" charset="0"/>
              </a:rPr>
              <a:t>(</a:t>
            </a:r>
            <a:r>
              <a:rPr lang="en-US" sz="2000" kern="0" dirty="0">
                <a:solidFill>
                  <a:srgbClr val="00B050"/>
                </a:solidFill>
                <a:latin typeface="Consolas" panose="020B0609020204030204" pitchFamily="49" charset="0"/>
              </a:rPr>
              <a:t>N</a:t>
            </a:r>
            <a:r>
              <a:rPr lang="en-US" sz="2000" kern="0" dirty="0">
                <a:latin typeface="Consolas" panose="020B0609020204030204" pitchFamily="49" charset="0"/>
              </a:rPr>
              <a:t>);</a:t>
            </a:r>
          </a:p>
          <a:p>
            <a:pPr defTabSz="914400">
              <a:spcBef>
                <a:spcPts val="0"/>
              </a:spcBef>
              <a:spcAft>
                <a:spcPts val="0"/>
              </a:spcAft>
            </a:pPr>
            <a:endParaRPr lang="en-US" sz="2000" kern="0" dirty="0">
              <a:latin typeface="Consolas" panose="020B0609020204030204" pitchFamily="49" charset="0"/>
            </a:endParaRPr>
          </a:p>
          <a:p>
            <a:pPr defTabSz="914400">
              <a:spcBef>
                <a:spcPts val="0"/>
              </a:spcBef>
              <a:spcAft>
                <a:spcPts val="0"/>
              </a:spcAft>
            </a:pPr>
            <a:r>
              <a:rPr lang="en-US" sz="2000" kern="0" dirty="0">
                <a:latin typeface="Consolas" panose="020B0609020204030204" pitchFamily="49" charset="0"/>
              </a:rPr>
              <a:t>thrust::transform(thrust::</a:t>
            </a:r>
            <a:r>
              <a:rPr lang="en-US" sz="2000" kern="0" dirty="0" err="1">
                <a:latin typeface="Consolas" panose="020B0609020204030204" pitchFamily="49" charset="0"/>
              </a:rPr>
              <a:t>cuda</a:t>
            </a:r>
            <a:r>
              <a:rPr lang="en-US" sz="2000" kern="0" dirty="0">
                <a:latin typeface="Consolas" panose="020B0609020204030204" pitchFamily="49" charset="0"/>
              </a:rPr>
              <a:t>::par,</a:t>
            </a:r>
          </a:p>
          <a:p>
            <a:pPr defTabSz="914400">
              <a:spcBef>
                <a:spcPts val="0"/>
              </a:spcBef>
              <a:spcAft>
                <a:spcPts val="0"/>
              </a:spcAft>
            </a:pPr>
            <a:r>
              <a:rPr lang="en-US" sz="2000" kern="0" dirty="0">
                <a:solidFill>
                  <a:srgbClr val="00B0F0"/>
                </a:solidFill>
                <a:latin typeface="Consolas" panose="020B0609020204030204" pitchFamily="49" charset="0"/>
              </a:rPr>
              <a:t>  </a:t>
            </a:r>
            <a:r>
              <a:rPr lang="en-US" sz="2000" kern="0" dirty="0" err="1">
                <a:solidFill>
                  <a:srgbClr val="00B0F0"/>
                </a:solidFill>
                <a:latin typeface="Consolas" panose="020B0609020204030204" pitchFamily="49" charset="0"/>
              </a:rPr>
              <a:t>X.begin</a:t>
            </a:r>
            <a:r>
              <a:rPr lang="en-US" sz="2000" kern="0" dirty="0">
                <a:solidFill>
                  <a:srgbClr val="00B0F0"/>
                </a:solidFill>
                <a:latin typeface="Consolas" panose="020B0609020204030204" pitchFamily="49" charset="0"/>
              </a:rPr>
              <a:t>()</a:t>
            </a:r>
            <a:r>
              <a:rPr lang="en-US" sz="2000" kern="0" dirty="0">
                <a:latin typeface="Consolas" panose="020B0609020204030204" pitchFamily="49" charset="0"/>
              </a:rPr>
              <a:t>, </a:t>
            </a:r>
            <a:r>
              <a:rPr lang="en-US" sz="2000" kern="0" dirty="0" err="1">
                <a:solidFill>
                  <a:srgbClr val="00B0F0"/>
                </a:solidFill>
                <a:latin typeface="Consolas" panose="020B0609020204030204" pitchFamily="49" charset="0"/>
              </a:rPr>
              <a:t>X.end</a:t>
            </a:r>
            <a:r>
              <a:rPr lang="en-US" sz="2000" kern="0" dirty="0">
                <a:solidFill>
                  <a:srgbClr val="00B0F0"/>
                </a:solidFill>
                <a:latin typeface="Consolas" panose="020B0609020204030204" pitchFamily="49" charset="0"/>
              </a:rPr>
              <a:t>()</a:t>
            </a:r>
            <a:r>
              <a:rPr lang="en-US" sz="2000" kern="0" dirty="0">
                <a:latin typeface="Consolas" panose="020B0609020204030204" pitchFamily="49" charset="0"/>
              </a:rPr>
              <a:t>, </a:t>
            </a:r>
            <a:r>
              <a:rPr lang="en-US" sz="2000" kern="0" dirty="0" err="1">
                <a:solidFill>
                  <a:srgbClr val="FF0000"/>
                </a:solidFill>
                <a:latin typeface="Consolas" panose="020B0609020204030204" pitchFamily="49" charset="0"/>
              </a:rPr>
              <a:t>tmp.begin</a:t>
            </a:r>
            <a:r>
              <a:rPr lang="en-US" sz="2000" kern="0" dirty="0">
                <a:solidFill>
                  <a:srgbClr val="FF0000"/>
                </a:solidFill>
                <a:latin typeface="Consolas" panose="020B0609020204030204" pitchFamily="49" charset="0"/>
              </a:rPr>
              <a:t>()</a:t>
            </a:r>
            <a:r>
              <a:rPr lang="en-US" sz="2000" kern="0" dirty="0">
                <a:latin typeface="Consolas" panose="020B0609020204030204" pitchFamily="49" charset="0"/>
              </a:rPr>
              <a:t>, </a:t>
            </a:r>
            <a:r>
              <a:rPr lang="en-US" sz="2000" kern="0" dirty="0">
                <a:solidFill>
                  <a:srgbClr val="FFFF00"/>
                </a:solidFill>
                <a:latin typeface="Consolas" panose="020B0609020204030204" pitchFamily="49" charset="0"/>
              </a:rPr>
              <a:t>f</a:t>
            </a:r>
            <a:r>
              <a:rPr lang="en-US" sz="2000" kern="0" dirty="0">
                <a:latin typeface="Consolas" panose="020B0609020204030204" pitchFamily="49" charset="0"/>
              </a:rPr>
              <a:t>);</a:t>
            </a:r>
          </a:p>
          <a:p>
            <a:pPr defTabSz="914400">
              <a:spcBef>
                <a:spcPts val="0"/>
              </a:spcBef>
              <a:spcAft>
                <a:spcPts val="0"/>
              </a:spcAft>
            </a:pPr>
            <a:endParaRPr lang="en-US" sz="2000" kern="0" dirty="0">
              <a:latin typeface="Consolas" panose="020B0609020204030204" pitchFamily="49" charset="0"/>
            </a:endParaRPr>
          </a:p>
          <a:p>
            <a:pPr defTabSz="914400">
              <a:spcBef>
                <a:spcPts val="0"/>
              </a:spcBef>
              <a:spcAft>
                <a:spcPts val="0"/>
              </a:spcAft>
            </a:pPr>
            <a:r>
              <a:rPr lang="en-US" sz="2000" kern="0" dirty="0">
                <a:latin typeface="Consolas" panose="020B0609020204030204" pitchFamily="49" charset="0"/>
              </a:rPr>
              <a:t>auto r = thrust::reduce(thrust::</a:t>
            </a:r>
            <a:r>
              <a:rPr lang="en-US" sz="2000" kern="0" dirty="0" err="1">
                <a:latin typeface="Consolas" panose="020B0609020204030204" pitchFamily="49" charset="0"/>
              </a:rPr>
              <a:t>cuda</a:t>
            </a:r>
            <a:r>
              <a:rPr lang="en-US" sz="2000" kern="0" dirty="0">
                <a:latin typeface="Consolas" panose="020B0609020204030204" pitchFamily="49" charset="0"/>
              </a:rPr>
              <a:t>::par,</a:t>
            </a:r>
          </a:p>
          <a:p>
            <a:pPr defTabSz="914400">
              <a:spcBef>
                <a:spcPts val="0"/>
              </a:spcBef>
              <a:spcAft>
                <a:spcPts val="0"/>
              </a:spcAft>
            </a:pPr>
            <a:r>
              <a:rPr lang="en-US" sz="2000" kern="0" dirty="0">
                <a:latin typeface="Consolas" panose="020B0609020204030204" pitchFamily="49" charset="0"/>
              </a:rPr>
              <a:t>  </a:t>
            </a:r>
            <a:r>
              <a:rPr lang="en-US" sz="2000" kern="0" dirty="0" err="1">
                <a:solidFill>
                  <a:srgbClr val="FF0000"/>
                </a:solidFill>
                <a:latin typeface="Consolas" panose="020B0609020204030204" pitchFamily="49" charset="0"/>
              </a:rPr>
              <a:t>tmp.begin</a:t>
            </a:r>
            <a:r>
              <a:rPr lang="en-US" sz="2000" kern="0" dirty="0">
                <a:solidFill>
                  <a:srgbClr val="FF0000"/>
                </a:solidFill>
                <a:latin typeface="Consolas" panose="020B0609020204030204" pitchFamily="49" charset="0"/>
              </a:rPr>
              <a:t>()</a:t>
            </a:r>
            <a:r>
              <a:rPr lang="en-US" sz="2000" kern="0" dirty="0">
                <a:latin typeface="Consolas" panose="020B0609020204030204" pitchFamily="49" charset="0"/>
              </a:rPr>
              <a:t>, </a:t>
            </a:r>
            <a:r>
              <a:rPr lang="en-US" sz="2000" kern="0" dirty="0" err="1">
                <a:solidFill>
                  <a:srgbClr val="FF0000"/>
                </a:solidFill>
                <a:latin typeface="Consolas" panose="020B0609020204030204" pitchFamily="49" charset="0"/>
              </a:rPr>
              <a:t>tmp.end</a:t>
            </a:r>
            <a:r>
              <a:rPr lang="en-US" sz="2000" kern="0" dirty="0">
                <a:solidFill>
                  <a:srgbClr val="FF0000"/>
                </a:solidFill>
                <a:latin typeface="Consolas" panose="020B0609020204030204" pitchFamily="49" charset="0"/>
              </a:rPr>
              <a:t>()</a:t>
            </a:r>
            <a:r>
              <a:rPr lang="en-US" sz="2000" kern="0" dirty="0">
                <a:latin typeface="Consolas" panose="020B0609020204030204" pitchFamily="49" charset="0"/>
              </a:rPr>
              <a:t>, T{}, </a:t>
            </a:r>
            <a:r>
              <a:rPr lang="en-US" sz="2000" kern="0" dirty="0">
                <a:solidFill>
                  <a:srgbClr val="FFC000"/>
                </a:solidFill>
                <a:latin typeface="Consolas" panose="020B0609020204030204" pitchFamily="49" charset="0"/>
              </a:rPr>
              <a:t>g</a:t>
            </a:r>
            <a:r>
              <a:rPr lang="en-US" sz="2000" kern="0" dirty="0">
                <a:latin typeface="Consolas" panose="020B0609020204030204" pitchFamily="49" charset="0"/>
              </a:rPr>
              <a:t>);</a:t>
            </a:r>
          </a:p>
        </p:txBody>
      </p:sp>
      <p:grpSp>
        <p:nvGrpSpPr>
          <p:cNvPr id="40" name="!!LatencyBubble">
            <a:extLst>
              <a:ext uri="{FF2B5EF4-FFF2-40B4-BE49-F238E27FC236}">
                <a16:creationId xmlns:a16="http://schemas.microsoft.com/office/drawing/2014/main" id="{2320C888-3807-DB1C-6B07-CE917D03408A}"/>
              </a:ext>
            </a:extLst>
          </p:cNvPr>
          <p:cNvGrpSpPr/>
          <p:nvPr/>
        </p:nvGrpSpPr>
        <p:grpSpPr>
          <a:xfrm>
            <a:off x="8351451" y="3138946"/>
            <a:ext cx="1567100" cy="2166325"/>
            <a:chOff x="7983300" y="3543592"/>
            <a:chExt cx="1567100" cy="2166325"/>
          </a:xfrm>
        </p:grpSpPr>
        <p:sp>
          <p:nvSpPr>
            <p:cNvPr id="41" name="Rectangle 40">
              <a:extLst>
                <a:ext uri="{FF2B5EF4-FFF2-40B4-BE49-F238E27FC236}">
                  <a16:creationId xmlns:a16="http://schemas.microsoft.com/office/drawing/2014/main" id="{9FBC9501-C762-7674-785D-05A93F587A83}"/>
                </a:ext>
              </a:extLst>
            </p:cNvPr>
            <p:cNvSpPr/>
            <p:nvPr/>
          </p:nvSpPr>
          <p:spPr>
            <a:xfrm>
              <a:off x="7983300" y="3543592"/>
              <a:ext cx="925772" cy="2166325"/>
            </a:xfrm>
            <a:prstGeom prst="rect">
              <a:avLst/>
            </a:prstGeom>
            <a:solidFill>
              <a:schemeClr val="accent2">
                <a:lumMod val="50000"/>
              </a:schemeClr>
            </a:solidFill>
            <a:ln w="50800" cap="sq">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rebuchet MS"/>
                <a:ea typeface="+mn-ea"/>
                <a:cs typeface="+mn-cs"/>
              </a:endParaRPr>
            </a:p>
          </p:txBody>
        </p:sp>
        <p:cxnSp>
          <p:nvCxnSpPr>
            <p:cNvPr id="42" name="Straight Connector 41">
              <a:extLst>
                <a:ext uri="{FF2B5EF4-FFF2-40B4-BE49-F238E27FC236}">
                  <a16:creationId xmlns:a16="http://schemas.microsoft.com/office/drawing/2014/main" id="{27555AB8-14F6-0124-FD47-933BC3789E35}"/>
                </a:ext>
              </a:extLst>
            </p:cNvPr>
            <p:cNvCxnSpPr>
              <a:cxnSpLocks/>
              <a:stCxn id="50" idx="6"/>
              <a:endCxn id="45" idx="0"/>
            </p:cNvCxnSpPr>
            <p:nvPr/>
          </p:nvCxnSpPr>
          <p:spPr>
            <a:xfrm>
              <a:off x="8499574" y="3877689"/>
              <a:ext cx="1039345" cy="96737"/>
            </a:xfrm>
            <a:prstGeom prst="line">
              <a:avLst/>
            </a:prstGeom>
            <a:ln w="50800">
              <a:solidFill>
                <a:srgbClr val="FF0000"/>
              </a:solidFill>
              <a:prstDash val="sysDash"/>
              <a:headEnd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D1BFA32D-DFA4-F428-9E3A-CAF7CC26E3E2}"/>
                </a:ext>
              </a:extLst>
            </p:cNvPr>
            <p:cNvCxnSpPr>
              <a:cxnSpLocks/>
              <a:stCxn id="46" idx="0"/>
              <a:endCxn id="45" idx="15"/>
            </p:cNvCxnSpPr>
            <p:nvPr/>
          </p:nvCxnSpPr>
          <p:spPr>
            <a:xfrm flipV="1">
              <a:off x="8499574" y="4453331"/>
              <a:ext cx="954419" cy="81155"/>
            </a:xfrm>
            <a:prstGeom prst="line">
              <a:avLst/>
            </a:prstGeom>
            <a:ln w="50800">
              <a:solidFill>
                <a:srgbClr val="FF0000"/>
              </a:solidFill>
              <a:prstDash val="sysDash"/>
              <a:headEnd type="triangle" w="med" len="med"/>
              <a:tailEnd w="med" len="med"/>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0E79139E-7A54-D715-09F3-B4A4445E451F}"/>
                </a:ext>
              </a:extLst>
            </p:cNvPr>
            <p:cNvCxnSpPr>
              <a:cxnSpLocks/>
              <a:stCxn id="46" idx="6"/>
              <a:endCxn id="47" idx="0"/>
            </p:cNvCxnSpPr>
            <p:nvPr/>
          </p:nvCxnSpPr>
          <p:spPr>
            <a:xfrm>
              <a:off x="8499574" y="4726049"/>
              <a:ext cx="1039345" cy="81155"/>
            </a:xfrm>
            <a:prstGeom prst="line">
              <a:avLst/>
            </a:prstGeom>
            <a:ln w="50800">
              <a:solidFill>
                <a:srgbClr val="FF0000"/>
              </a:solidFill>
              <a:prstDash val="sysDash"/>
              <a:headEnd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5" name="Freeform 11">
              <a:extLst>
                <a:ext uri="{FF2B5EF4-FFF2-40B4-BE49-F238E27FC236}">
                  <a16:creationId xmlns:a16="http://schemas.microsoft.com/office/drawing/2014/main" id="{D997D864-15B0-4E07-15FA-877BEB8C9DCB}"/>
                </a:ext>
              </a:extLst>
            </p:cNvPr>
            <p:cNvSpPr/>
            <p:nvPr/>
          </p:nvSpPr>
          <p:spPr>
            <a:xfrm>
              <a:off x="9432144" y="3974426"/>
              <a:ext cx="118256" cy="478905"/>
            </a:xfrm>
            <a:custGeom>
              <a:avLst/>
              <a:gdLst>
                <a:gd name="connsiteX0" fmla="*/ 86765 w 96094"/>
                <a:gd name="connsiteY0" fmla="*/ 0 h 474453"/>
                <a:gd name="connsiteX1" fmla="*/ 78139 w 96094"/>
                <a:gd name="connsiteY1" fmla="*/ 43132 h 474453"/>
                <a:gd name="connsiteX2" fmla="*/ 26381 w 96094"/>
                <a:gd name="connsiteY2" fmla="*/ 77638 h 474453"/>
                <a:gd name="connsiteX3" fmla="*/ 501 w 96094"/>
                <a:gd name="connsiteY3" fmla="*/ 129397 h 474453"/>
                <a:gd name="connsiteX4" fmla="*/ 26381 w 96094"/>
                <a:gd name="connsiteY4" fmla="*/ 146649 h 474453"/>
                <a:gd name="connsiteX5" fmla="*/ 78139 w 96094"/>
                <a:gd name="connsiteY5" fmla="*/ 163902 h 474453"/>
                <a:gd name="connsiteX6" fmla="*/ 86765 w 96094"/>
                <a:gd name="connsiteY6" fmla="*/ 189782 h 474453"/>
                <a:gd name="connsiteX7" fmla="*/ 78139 w 96094"/>
                <a:gd name="connsiteY7" fmla="*/ 215661 h 474453"/>
                <a:gd name="connsiteX8" fmla="*/ 26381 w 96094"/>
                <a:gd name="connsiteY8" fmla="*/ 258793 h 474453"/>
                <a:gd name="connsiteX9" fmla="*/ 501 w 96094"/>
                <a:gd name="connsiteY9" fmla="*/ 310551 h 474453"/>
                <a:gd name="connsiteX10" fmla="*/ 17754 w 96094"/>
                <a:gd name="connsiteY10" fmla="*/ 336431 h 474453"/>
                <a:gd name="connsiteX11" fmla="*/ 43633 w 96094"/>
                <a:gd name="connsiteY11" fmla="*/ 345057 h 474453"/>
                <a:gd name="connsiteX12" fmla="*/ 95392 w 96094"/>
                <a:gd name="connsiteY12" fmla="*/ 379563 h 474453"/>
                <a:gd name="connsiteX13" fmla="*/ 86765 w 96094"/>
                <a:gd name="connsiteY13" fmla="*/ 405442 h 474453"/>
                <a:gd name="connsiteX14" fmla="*/ 35007 w 96094"/>
                <a:gd name="connsiteY14" fmla="*/ 439948 h 474453"/>
                <a:gd name="connsiteX15" fmla="*/ 17754 w 96094"/>
                <a:gd name="connsiteY15" fmla="*/ 474453 h 474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6094" h="474453">
                  <a:moveTo>
                    <a:pt x="86765" y="0"/>
                  </a:moveTo>
                  <a:cubicBezTo>
                    <a:pt x="83890" y="14377"/>
                    <a:pt x="87141" y="31558"/>
                    <a:pt x="78139" y="43132"/>
                  </a:cubicBezTo>
                  <a:cubicBezTo>
                    <a:pt x="65409" y="59500"/>
                    <a:pt x="26381" y="77638"/>
                    <a:pt x="26381" y="77638"/>
                  </a:cubicBezTo>
                  <a:cubicBezTo>
                    <a:pt x="22748" y="83088"/>
                    <a:pt x="-3963" y="118236"/>
                    <a:pt x="501" y="129397"/>
                  </a:cubicBezTo>
                  <a:cubicBezTo>
                    <a:pt x="4352" y="139023"/>
                    <a:pt x="16907" y="142438"/>
                    <a:pt x="26381" y="146649"/>
                  </a:cubicBezTo>
                  <a:cubicBezTo>
                    <a:pt x="43000" y="154035"/>
                    <a:pt x="78139" y="163902"/>
                    <a:pt x="78139" y="163902"/>
                  </a:cubicBezTo>
                  <a:cubicBezTo>
                    <a:pt x="81014" y="172529"/>
                    <a:pt x="86765" y="180689"/>
                    <a:pt x="86765" y="189782"/>
                  </a:cubicBezTo>
                  <a:cubicBezTo>
                    <a:pt x="86765" y="198875"/>
                    <a:pt x="83183" y="208095"/>
                    <a:pt x="78139" y="215661"/>
                  </a:cubicBezTo>
                  <a:cubicBezTo>
                    <a:pt x="64856" y="235586"/>
                    <a:pt x="45476" y="246063"/>
                    <a:pt x="26381" y="258793"/>
                  </a:cubicBezTo>
                  <a:cubicBezTo>
                    <a:pt x="20373" y="267805"/>
                    <a:pt x="-1880" y="296266"/>
                    <a:pt x="501" y="310551"/>
                  </a:cubicBezTo>
                  <a:cubicBezTo>
                    <a:pt x="2205" y="320778"/>
                    <a:pt x="9658" y="329954"/>
                    <a:pt x="17754" y="336431"/>
                  </a:cubicBezTo>
                  <a:cubicBezTo>
                    <a:pt x="24854" y="342111"/>
                    <a:pt x="35007" y="342182"/>
                    <a:pt x="43633" y="345057"/>
                  </a:cubicBezTo>
                  <a:cubicBezTo>
                    <a:pt x="60886" y="356559"/>
                    <a:pt x="101950" y="359892"/>
                    <a:pt x="95392" y="379563"/>
                  </a:cubicBezTo>
                  <a:cubicBezTo>
                    <a:pt x="92516" y="388189"/>
                    <a:pt x="93195" y="399012"/>
                    <a:pt x="86765" y="405442"/>
                  </a:cubicBezTo>
                  <a:cubicBezTo>
                    <a:pt x="72103" y="420104"/>
                    <a:pt x="35007" y="439948"/>
                    <a:pt x="35007" y="439948"/>
                  </a:cubicBezTo>
                  <a:cubicBezTo>
                    <a:pt x="16159" y="468219"/>
                    <a:pt x="17754" y="455459"/>
                    <a:pt x="17754" y="474453"/>
                  </a:cubicBezTo>
                </a:path>
              </a:pathLst>
            </a:custGeom>
            <a:noFill/>
            <a:ln w="50800" cap="flat">
              <a:solidFill>
                <a:schemeClr val="tx1"/>
              </a:solidFill>
              <a:roun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rebuchet MS"/>
                <a:ea typeface="+mn-ea"/>
                <a:cs typeface="+mn-cs"/>
              </a:endParaRPr>
            </a:p>
          </p:txBody>
        </p:sp>
        <p:sp>
          <p:nvSpPr>
            <p:cNvPr id="46" name="Freeform 12">
              <a:extLst>
                <a:ext uri="{FF2B5EF4-FFF2-40B4-BE49-F238E27FC236}">
                  <a16:creationId xmlns:a16="http://schemas.microsoft.com/office/drawing/2014/main" id="{BDE26A4F-225C-CE22-DDC6-C923A257BB62}"/>
                </a:ext>
              </a:extLst>
            </p:cNvPr>
            <p:cNvSpPr/>
            <p:nvPr/>
          </p:nvSpPr>
          <p:spPr>
            <a:xfrm>
              <a:off x="8392797" y="4534486"/>
              <a:ext cx="106777" cy="191563"/>
            </a:xfrm>
            <a:custGeom>
              <a:avLst/>
              <a:gdLst>
                <a:gd name="connsiteX0" fmla="*/ 86765 w 96094"/>
                <a:gd name="connsiteY0" fmla="*/ 0 h 474453"/>
                <a:gd name="connsiteX1" fmla="*/ 78139 w 96094"/>
                <a:gd name="connsiteY1" fmla="*/ 43132 h 474453"/>
                <a:gd name="connsiteX2" fmla="*/ 26381 w 96094"/>
                <a:gd name="connsiteY2" fmla="*/ 77638 h 474453"/>
                <a:gd name="connsiteX3" fmla="*/ 501 w 96094"/>
                <a:gd name="connsiteY3" fmla="*/ 129397 h 474453"/>
                <a:gd name="connsiteX4" fmla="*/ 26381 w 96094"/>
                <a:gd name="connsiteY4" fmla="*/ 146649 h 474453"/>
                <a:gd name="connsiteX5" fmla="*/ 78139 w 96094"/>
                <a:gd name="connsiteY5" fmla="*/ 163902 h 474453"/>
                <a:gd name="connsiteX6" fmla="*/ 86765 w 96094"/>
                <a:gd name="connsiteY6" fmla="*/ 189782 h 474453"/>
                <a:gd name="connsiteX7" fmla="*/ 78139 w 96094"/>
                <a:gd name="connsiteY7" fmla="*/ 215661 h 474453"/>
                <a:gd name="connsiteX8" fmla="*/ 26381 w 96094"/>
                <a:gd name="connsiteY8" fmla="*/ 258793 h 474453"/>
                <a:gd name="connsiteX9" fmla="*/ 501 w 96094"/>
                <a:gd name="connsiteY9" fmla="*/ 310551 h 474453"/>
                <a:gd name="connsiteX10" fmla="*/ 17754 w 96094"/>
                <a:gd name="connsiteY10" fmla="*/ 336431 h 474453"/>
                <a:gd name="connsiteX11" fmla="*/ 43633 w 96094"/>
                <a:gd name="connsiteY11" fmla="*/ 345057 h 474453"/>
                <a:gd name="connsiteX12" fmla="*/ 95392 w 96094"/>
                <a:gd name="connsiteY12" fmla="*/ 379563 h 474453"/>
                <a:gd name="connsiteX13" fmla="*/ 86765 w 96094"/>
                <a:gd name="connsiteY13" fmla="*/ 405442 h 474453"/>
                <a:gd name="connsiteX14" fmla="*/ 35007 w 96094"/>
                <a:gd name="connsiteY14" fmla="*/ 439948 h 474453"/>
                <a:gd name="connsiteX15" fmla="*/ 17754 w 96094"/>
                <a:gd name="connsiteY15" fmla="*/ 474453 h 474453"/>
                <a:gd name="connsiteX0" fmla="*/ 86765 w 96094"/>
                <a:gd name="connsiteY0" fmla="*/ 0 h 474453"/>
                <a:gd name="connsiteX1" fmla="*/ 78139 w 96094"/>
                <a:gd name="connsiteY1" fmla="*/ 43132 h 474453"/>
                <a:gd name="connsiteX2" fmla="*/ 26381 w 96094"/>
                <a:gd name="connsiteY2" fmla="*/ 77638 h 474453"/>
                <a:gd name="connsiteX3" fmla="*/ 501 w 96094"/>
                <a:gd name="connsiteY3" fmla="*/ 129397 h 474453"/>
                <a:gd name="connsiteX4" fmla="*/ 26381 w 96094"/>
                <a:gd name="connsiteY4" fmla="*/ 146649 h 474453"/>
                <a:gd name="connsiteX5" fmla="*/ 78139 w 96094"/>
                <a:gd name="connsiteY5" fmla="*/ 163902 h 474453"/>
                <a:gd name="connsiteX6" fmla="*/ 86765 w 96094"/>
                <a:gd name="connsiteY6" fmla="*/ 189782 h 474453"/>
                <a:gd name="connsiteX7" fmla="*/ 78139 w 96094"/>
                <a:gd name="connsiteY7" fmla="*/ 215661 h 474453"/>
                <a:gd name="connsiteX8" fmla="*/ 26381 w 96094"/>
                <a:gd name="connsiteY8" fmla="*/ 258793 h 474453"/>
                <a:gd name="connsiteX9" fmla="*/ 501 w 96094"/>
                <a:gd name="connsiteY9" fmla="*/ 310551 h 474453"/>
                <a:gd name="connsiteX10" fmla="*/ 43633 w 96094"/>
                <a:gd name="connsiteY10" fmla="*/ 345057 h 474453"/>
                <a:gd name="connsiteX11" fmla="*/ 95392 w 96094"/>
                <a:gd name="connsiteY11" fmla="*/ 379563 h 474453"/>
                <a:gd name="connsiteX12" fmla="*/ 86765 w 96094"/>
                <a:gd name="connsiteY12" fmla="*/ 405442 h 474453"/>
                <a:gd name="connsiteX13" fmla="*/ 35007 w 96094"/>
                <a:gd name="connsiteY13" fmla="*/ 439948 h 474453"/>
                <a:gd name="connsiteX14" fmla="*/ 17754 w 96094"/>
                <a:gd name="connsiteY14" fmla="*/ 474453 h 474453"/>
                <a:gd name="connsiteX0" fmla="*/ 88776 w 103103"/>
                <a:gd name="connsiteY0" fmla="*/ 0 h 474453"/>
                <a:gd name="connsiteX1" fmla="*/ 80150 w 103103"/>
                <a:gd name="connsiteY1" fmla="*/ 43132 h 474453"/>
                <a:gd name="connsiteX2" fmla="*/ 28392 w 103103"/>
                <a:gd name="connsiteY2" fmla="*/ 77638 h 474453"/>
                <a:gd name="connsiteX3" fmla="*/ 2512 w 103103"/>
                <a:gd name="connsiteY3" fmla="*/ 129397 h 474453"/>
                <a:gd name="connsiteX4" fmla="*/ 28392 w 103103"/>
                <a:gd name="connsiteY4" fmla="*/ 146649 h 474453"/>
                <a:gd name="connsiteX5" fmla="*/ 80150 w 103103"/>
                <a:gd name="connsiteY5" fmla="*/ 163902 h 474453"/>
                <a:gd name="connsiteX6" fmla="*/ 88776 w 103103"/>
                <a:gd name="connsiteY6" fmla="*/ 189782 h 474453"/>
                <a:gd name="connsiteX7" fmla="*/ 80150 w 103103"/>
                <a:gd name="connsiteY7" fmla="*/ 215661 h 474453"/>
                <a:gd name="connsiteX8" fmla="*/ 28392 w 103103"/>
                <a:gd name="connsiteY8" fmla="*/ 258793 h 474453"/>
                <a:gd name="connsiteX9" fmla="*/ 2512 w 103103"/>
                <a:gd name="connsiteY9" fmla="*/ 310551 h 474453"/>
                <a:gd name="connsiteX10" fmla="*/ 97403 w 103103"/>
                <a:gd name="connsiteY10" fmla="*/ 379563 h 474453"/>
                <a:gd name="connsiteX11" fmla="*/ 88776 w 103103"/>
                <a:gd name="connsiteY11" fmla="*/ 405442 h 474453"/>
                <a:gd name="connsiteX12" fmla="*/ 37018 w 103103"/>
                <a:gd name="connsiteY12" fmla="*/ 439948 h 474453"/>
                <a:gd name="connsiteX13" fmla="*/ 19765 w 103103"/>
                <a:gd name="connsiteY13" fmla="*/ 474453 h 474453"/>
                <a:gd name="connsiteX0" fmla="*/ 88315 w 88719"/>
                <a:gd name="connsiteY0" fmla="*/ 0 h 474453"/>
                <a:gd name="connsiteX1" fmla="*/ 79689 w 88719"/>
                <a:gd name="connsiteY1" fmla="*/ 43132 h 474453"/>
                <a:gd name="connsiteX2" fmla="*/ 27931 w 88719"/>
                <a:gd name="connsiteY2" fmla="*/ 77638 h 474453"/>
                <a:gd name="connsiteX3" fmla="*/ 2051 w 88719"/>
                <a:gd name="connsiteY3" fmla="*/ 129397 h 474453"/>
                <a:gd name="connsiteX4" fmla="*/ 27931 w 88719"/>
                <a:gd name="connsiteY4" fmla="*/ 146649 h 474453"/>
                <a:gd name="connsiteX5" fmla="*/ 79689 w 88719"/>
                <a:gd name="connsiteY5" fmla="*/ 163902 h 474453"/>
                <a:gd name="connsiteX6" fmla="*/ 88315 w 88719"/>
                <a:gd name="connsiteY6" fmla="*/ 189782 h 474453"/>
                <a:gd name="connsiteX7" fmla="*/ 79689 w 88719"/>
                <a:gd name="connsiteY7" fmla="*/ 215661 h 474453"/>
                <a:gd name="connsiteX8" fmla="*/ 27931 w 88719"/>
                <a:gd name="connsiteY8" fmla="*/ 258793 h 474453"/>
                <a:gd name="connsiteX9" fmla="*/ 2051 w 88719"/>
                <a:gd name="connsiteY9" fmla="*/ 310551 h 474453"/>
                <a:gd name="connsiteX10" fmla="*/ 88315 w 88719"/>
                <a:gd name="connsiteY10" fmla="*/ 405442 h 474453"/>
                <a:gd name="connsiteX11" fmla="*/ 36557 w 88719"/>
                <a:gd name="connsiteY11" fmla="*/ 439948 h 474453"/>
                <a:gd name="connsiteX12" fmla="*/ 19304 w 88719"/>
                <a:gd name="connsiteY12" fmla="*/ 474453 h 474453"/>
                <a:gd name="connsiteX0" fmla="*/ 86766 w 86766"/>
                <a:gd name="connsiteY0" fmla="*/ 0 h 474453"/>
                <a:gd name="connsiteX1" fmla="*/ 78140 w 86766"/>
                <a:gd name="connsiteY1" fmla="*/ 43132 h 474453"/>
                <a:gd name="connsiteX2" fmla="*/ 26382 w 86766"/>
                <a:gd name="connsiteY2" fmla="*/ 77638 h 474453"/>
                <a:gd name="connsiteX3" fmla="*/ 502 w 86766"/>
                <a:gd name="connsiteY3" fmla="*/ 129397 h 474453"/>
                <a:gd name="connsiteX4" fmla="*/ 26382 w 86766"/>
                <a:gd name="connsiteY4" fmla="*/ 146649 h 474453"/>
                <a:gd name="connsiteX5" fmla="*/ 78140 w 86766"/>
                <a:gd name="connsiteY5" fmla="*/ 163902 h 474453"/>
                <a:gd name="connsiteX6" fmla="*/ 86766 w 86766"/>
                <a:gd name="connsiteY6" fmla="*/ 189782 h 474453"/>
                <a:gd name="connsiteX7" fmla="*/ 78140 w 86766"/>
                <a:gd name="connsiteY7" fmla="*/ 215661 h 474453"/>
                <a:gd name="connsiteX8" fmla="*/ 26382 w 86766"/>
                <a:gd name="connsiteY8" fmla="*/ 258793 h 474453"/>
                <a:gd name="connsiteX9" fmla="*/ 502 w 86766"/>
                <a:gd name="connsiteY9" fmla="*/ 310551 h 474453"/>
                <a:gd name="connsiteX10" fmla="*/ 35008 w 86766"/>
                <a:gd name="connsiteY10" fmla="*/ 439948 h 474453"/>
                <a:gd name="connsiteX11" fmla="*/ 17755 w 86766"/>
                <a:gd name="connsiteY11" fmla="*/ 474453 h 474453"/>
                <a:gd name="connsiteX0" fmla="*/ 86766 w 86766"/>
                <a:gd name="connsiteY0" fmla="*/ 0 h 474453"/>
                <a:gd name="connsiteX1" fmla="*/ 78140 w 86766"/>
                <a:gd name="connsiteY1" fmla="*/ 43132 h 474453"/>
                <a:gd name="connsiteX2" fmla="*/ 26382 w 86766"/>
                <a:gd name="connsiteY2" fmla="*/ 77638 h 474453"/>
                <a:gd name="connsiteX3" fmla="*/ 502 w 86766"/>
                <a:gd name="connsiteY3" fmla="*/ 129397 h 474453"/>
                <a:gd name="connsiteX4" fmla="*/ 26382 w 86766"/>
                <a:gd name="connsiteY4" fmla="*/ 146649 h 474453"/>
                <a:gd name="connsiteX5" fmla="*/ 78140 w 86766"/>
                <a:gd name="connsiteY5" fmla="*/ 163902 h 474453"/>
                <a:gd name="connsiteX6" fmla="*/ 86766 w 86766"/>
                <a:gd name="connsiteY6" fmla="*/ 189782 h 474453"/>
                <a:gd name="connsiteX7" fmla="*/ 78140 w 86766"/>
                <a:gd name="connsiteY7" fmla="*/ 215661 h 474453"/>
                <a:gd name="connsiteX8" fmla="*/ 26382 w 86766"/>
                <a:gd name="connsiteY8" fmla="*/ 258793 h 474453"/>
                <a:gd name="connsiteX9" fmla="*/ 502 w 86766"/>
                <a:gd name="connsiteY9" fmla="*/ 310551 h 474453"/>
                <a:gd name="connsiteX10" fmla="*/ 17755 w 86766"/>
                <a:gd name="connsiteY10" fmla="*/ 474453 h 474453"/>
                <a:gd name="connsiteX0" fmla="*/ 86766 w 86766"/>
                <a:gd name="connsiteY0" fmla="*/ 0 h 310551"/>
                <a:gd name="connsiteX1" fmla="*/ 78140 w 86766"/>
                <a:gd name="connsiteY1" fmla="*/ 43132 h 310551"/>
                <a:gd name="connsiteX2" fmla="*/ 26382 w 86766"/>
                <a:gd name="connsiteY2" fmla="*/ 77638 h 310551"/>
                <a:gd name="connsiteX3" fmla="*/ 502 w 86766"/>
                <a:gd name="connsiteY3" fmla="*/ 129397 h 310551"/>
                <a:gd name="connsiteX4" fmla="*/ 26382 w 86766"/>
                <a:gd name="connsiteY4" fmla="*/ 146649 h 310551"/>
                <a:gd name="connsiteX5" fmla="*/ 78140 w 86766"/>
                <a:gd name="connsiteY5" fmla="*/ 163902 h 310551"/>
                <a:gd name="connsiteX6" fmla="*/ 86766 w 86766"/>
                <a:gd name="connsiteY6" fmla="*/ 189782 h 310551"/>
                <a:gd name="connsiteX7" fmla="*/ 78140 w 86766"/>
                <a:gd name="connsiteY7" fmla="*/ 215661 h 310551"/>
                <a:gd name="connsiteX8" fmla="*/ 26382 w 86766"/>
                <a:gd name="connsiteY8" fmla="*/ 258793 h 310551"/>
                <a:gd name="connsiteX9" fmla="*/ 502 w 86766"/>
                <a:gd name="connsiteY9" fmla="*/ 310551 h 310551"/>
                <a:gd name="connsiteX0" fmla="*/ 86766 w 86766"/>
                <a:gd name="connsiteY0" fmla="*/ 0 h 258793"/>
                <a:gd name="connsiteX1" fmla="*/ 78140 w 86766"/>
                <a:gd name="connsiteY1" fmla="*/ 43132 h 258793"/>
                <a:gd name="connsiteX2" fmla="*/ 26382 w 86766"/>
                <a:gd name="connsiteY2" fmla="*/ 77638 h 258793"/>
                <a:gd name="connsiteX3" fmla="*/ 502 w 86766"/>
                <a:gd name="connsiteY3" fmla="*/ 129397 h 258793"/>
                <a:gd name="connsiteX4" fmla="*/ 26382 w 86766"/>
                <a:gd name="connsiteY4" fmla="*/ 146649 h 258793"/>
                <a:gd name="connsiteX5" fmla="*/ 78140 w 86766"/>
                <a:gd name="connsiteY5" fmla="*/ 163902 h 258793"/>
                <a:gd name="connsiteX6" fmla="*/ 86766 w 86766"/>
                <a:gd name="connsiteY6" fmla="*/ 189782 h 258793"/>
                <a:gd name="connsiteX7" fmla="*/ 78140 w 86766"/>
                <a:gd name="connsiteY7" fmla="*/ 215661 h 258793"/>
                <a:gd name="connsiteX8" fmla="*/ 26382 w 86766"/>
                <a:gd name="connsiteY8" fmla="*/ 258793 h 258793"/>
                <a:gd name="connsiteX0" fmla="*/ 86766 w 86766"/>
                <a:gd name="connsiteY0" fmla="*/ 0 h 215661"/>
                <a:gd name="connsiteX1" fmla="*/ 78140 w 86766"/>
                <a:gd name="connsiteY1" fmla="*/ 43132 h 215661"/>
                <a:gd name="connsiteX2" fmla="*/ 26382 w 86766"/>
                <a:gd name="connsiteY2" fmla="*/ 77638 h 215661"/>
                <a:gd name="connsiteX3" fmla="*/ 502 w 86766"/>
                <a:gd name="connsiteY3" fmla="*/ 129397 h 215661"/>
                <a:gd name="connsiteX4" fmla="*/ 26382 w 86766"/>
                <a:gd name="connsiteY4" fmla="*/ 146649 h 215661"/>
                <a:gd name="connsiteX5" fmla="*/ 78140 w 86766"/>
                <a:gd name="connsiteY5" fmla="*/ 163902 h 215661"/>
                <a:gd name="connsiteX6" fmla="*/ 86766 w 86766"/>
                <a:gd name="connsiteY6" fmla="*/ 189782 h 215661"/>
                <a:gd name="connsiteX7" fmla="*/ 78140 w 86766"/>
                <a:gd name="connsiteY7" fmla="*/ 215661 h 215661"/>
                <a:gd name="connsiteX0" fmla="*/ 86766 w 86766"/>
                <a:gd name="connsiteY0" fmla="*/ 0 h 189782"/>
                <a:gd name="connsiteX1" fmla="*/ 78140 w 86766"/>
                <a:gd name="connsiteY1" fmla="*/ 43132 h 189782"/>
                <a:gd name="connsiteX2" fmla="*/ 26382 w 86766"/>
                <a:gd name="connsiteY2" fmla="*/ 77638 h 189782"/>
                <a:gd name="connsiteX3" fmla="*/ 502 w 86766"/>
                <a:gd name="connsiteY3" fmla="*/ 129397 h 189782"/>
                <a:gd name="connsiteX4" fmla="*/ 26382 w 86766"/>
                <a:gd name="connsiteY4" fmla="*/ 146649 h 189782"/>
                <a:gd name="connsiteX5" fmla="*/ 78140 w 86766"/>
                <a:gd name="connsiteY5" fmla="*/ 163902 h 189782"/>
                <a:gd name="connsiteX6" fmla="*/ 86766 w 86766"/>
                <a:gd name="connsiteY6" fmla="*/ 189782 h 189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766" h="189782">
                  <a:moveTo>
                    <a:pt x="86766" y="0"/>
                  </a:moveTo>
                  <a:cubicBezTo>
                    <a:pt x="83891" y="14377"/>
                    <a:pt x="87142" y="31558"/>
                    <a:pt x="78140" y="43132"/>
                  </a:cubicBezTo>
                  <a:cubicBezTo>
                    <a:pt x="65410" y="59500"/>
                    <a:pt x="26382" y="77638"/>
                    <a:pt x="26382" y="77638"/>
                  </a:cubicBezTo>
                  <a:cubicBezTo>
                    <a:pt x="22749" y="83088"/>
                    <a:pt x="-3962" y="118236"/>
                    <a:pt x="502" y="129397"/>
                  </a:cubicBezTo>
                  <a:cubicBezTo>
                    <a:pt x="4353" y="139023"/>
                    <a:pt x="16908" y="142438"/>
                    <a:pt x="26382" y="146649"/>
                  </a:cubicBezTo>
                  <a:cubicBezTo>
                    <a:pt x="43001" y="154035"/>
                    <a:pt x="78140" y="163902"/>
                    <a:pt x="78140" y="163902"/>
                  </a:cubicBezTo>
                  <a:cubicBezTo>
                    <a:pt x="81015" y="172529"/>
                    <a:pt x="86766" y="180689"/>
                    <a:pt x="86766" y="189782"/>
                  </a:cubicBezTo>
                </a:path>
              </a:pathLst>
            </a:custGeom>
            <a:noFill/>
            <a:ln w="50800" cap="flat">
              <a:solidFill>
                <a:schemeClr val="tx1"/>
              </a:solidFill>
              <a:roun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rebuchet MS"/>
                <a:ea typeface="+mn-ea"/>
                <a:cs typeface="+mn-cs"/>
              </a:endParaRPr>
            </a:p>
          </p:txBody>
        </p:sp>
        <p:sp>
          <p:nvSpPr>
            <p:cNvPr id="47" name="Freeform 13">
              <a:extLst>
                <a:ext uri="{FF2B5EF4-FFF2-40B4-BE49-F238E27FC236}">
                  <a16:creationId xmlns:a16="http://schemas.microsoft.com/office/drawing/2014/main" id="{CA92FAA0-A5CF-42E1-FE23-2E1D0249964E}"/>
                </a:ext>
              </a:extLst>
            </p:cNvPr>
            <p:cNvSpPr/>
            <p:nvPr/>
          </p:nvSpPr>
          <p:spPr>
            <a:xfrm>
              <a:off x="9432144" y="4807204"/>
              <a:ext cx="118256" cy="478905"/>
            </a:xfrm>
            <a:custGeom>
              <a:avLst/>
              <a:gdLst>
                <a:gd name="connsiteX0" fmla="*/ 86765 w 96094"/>
                <a:gd name="connsiteY0" fmla="*/ 0 h 474453"/>
                <a:gd name="connsiteX1" fmla="*/ 78139 w 96094"/>
                <a:gd name="connsiteY1" fmla="*/ 43132 h 474453"/>
                <a:gd name="connsiteX2" fmla="*/ 26381 w 96094"/>
                <a:gd name="connsiteY2" fmla="*/ 77638 h 474453"/>
                <a:gd name="connsiteX3" fmla="*/ 501 w 96094"/>
                <a:gd name="connsiteY3" fmla="*/ 129397 h 474453"/>
                <a:gd name="connsiteX4" fmla="*/ 26381 w 96094"/>
                <a:gd name="connsiteY4" fmla="*/ 146649 h 474453"/>
                <a:gd name="connsiteX5" fmla="*/ 78139 w 96094"/>
                <a:gd name="connsiteY5" fmla="*/ 163902 h 474453"/>
                <a:gd name="connsiteX6" fmla="*/ 86765 w 96094"/>
                <a:gd name="connsiteY6" fmla="*/ 189782 h 474453"/>
                <a:gd name="connsiteX7" fmla="*/ 78139 w 96094"/>
                <a:gd name="connsiteY7" fmla="*/ 215661 h 474453"/>
                <a:gd name="connsiteX8" fmla="*/ 26381 w 96094"/>
                <a:gd name="connsiteY8" fmla="*/ 258793 h 474453"/>
                <a:gd name="connsiteX9" fmla="*/ 501 w 96094"/>
                <a:gd name="connsiteY9" fmla="*/ 310551 h 474453"/>
                <a:gd name="connsiteX10" fmla="*/ 17754 w 96094"/>
                <a:gd name="connsiteY10" fmla="*/ 336431 h 474453"/>
                <a:gd name="connsiteX11" fmla="*/ 43633 w 96094"/>
                <a:gd name="connsiteY11" fmla="*/ 345057 h 474453"/>
                <a:gd name="connsiteX12" fmla="*/ 95392 w 96094"/>
                <a:gd name="connsiteY12" fmla="*/ 379563 h 474453"/>
                <a:gd name="connsiteX13" fmla="*/ 86765 w 96094"/>
                <a:gd name="connsiteY13" fmla="*/ 405442 h 474453"/>
                <a:gd name="connsiteX14" fmla="*/ 35007 w 96094"/>
                <a:gd name="connsiteY14" fmla="*/ 439948 h 474453"/>
                <a:gd name="connsiteX15" fmla="*/ 17754 w 96094"/>
                <a:gd name="connsiteY15" fmla="*/ 474453 h 474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6094" h="474453">
                  <a:moveTo>
                    <a:pt x="86765" y="0"/>
                  </a:moveTo>
                  <a:cubicBezTo>
                    <a:pt x="83890" y="14377"/>
                    <a:pt x="87141" y="31558"/>
                    <a:pt x="78139" y="43132"/>
                  </a:cubicBezTo>
                  <a:cubicBezTo>
                    <a:pt x="65409" y="59500"/>
                    <a:pt x="26381" y="77638"/>
                    <a:pt x="26381" y="77638"/>
                  </a:cubicBezTo>
                  <a:cubicBezTo>
                    <a:pt x="22748" y="83088"/>
                    <a:pt x="-3963" y="118236"/>
                    <a:pt x="501" y="129397"/>
                  </a:cubicBezTo>
                  <a:cubicBezTo>
                    <a:pt x="4352" y="139023"/>
                    <a:pt x="16907" y="142438"/>
                    <a:pt x="26381" y="146649"/>
                  </a:cubicBezTo>
                  <a:cubicBezTo>
                    <a:pt x="43000" y="154035"/>
                    <a:pt x="78139" y="163902"/>
                    <a:pt x="78139" y="163902"/>
                  </a:cubicBezTo>
                  <a:cubicBezTo>
                    <a:pt x="81014" y="172529"/>
                    <a:pt x="86765" y="180689"/>
                    <a:pt x="86765" y="189782"/>
                  </a:cubicBezTo>
                  <a:cubicBezTo>
                    <a:pt x="86765" y="198875"/>
                    <a:pt x="83183" y="208095"/>
                    <a:pt x="78139" y="215661"/>
                  </a:cubicBezTo>
                  <a:cubicBezTo>
                    <a:pt x="64856" y="235586"/>
                    <a:pt x="45476" y="246063"/>
                    <a:pt x="26381" y="258793"/>
                  </a:cubicBezTo>
                  <a:cubicBezTo>
                    <a:pt x="20373" y="267805"/>
                    <a:pt x="-1880" y="296266"/>
                    <a:pt x="501" y="310551"/>
                  </a:cubicBezTo>
                  <a:cubicBezTo>
                    <a:pt x="2205" y="320778"/>
                    <a:pt x="9658" y="329954"/>
                    <a:pt x="17754" y="336431"/>
                  </a:cubicBezTo>
                  <a:cubicBezTo>
                    <a:pt x="24854" y="342111"/>
                    <a:pt x="35007" y="342182"/>
                    <a:pt x="43633" y="345057"/>
                  </a:cubicBezTo>
                  <a:cubicBezTo>
                    <a:pt x="60886" y="356559"/>
                    <a:pt x="101950" y="359892"/>
                    <a:pt x="95392" y="379563"/>
                  </a:cubicBezTo>
                  <a:cubicBezTo>
                    <a:pt x="92516" y="388189"/>
                    <a:pt x="93195" y="399012"/>
                    <a:pt x="86765" y="405442"/>
                  </a:cubicBezTo>
                  <a:cubicBezTo>
                    <a:pt x="72103" y="420104"/>
                    <a:pt x="35007" y="439948"/>
                    <a:pt x="35007" y="439948"/>
                  </a:cubicBezTo>
                  <a:cubicBezTo>
                    <a:pt x="16159" y="468219"/>
                    <a:pt x="17754" y="455459"/>
                    <a:pt x="17754" y="474453"/>
                  </a:cubicBezTo>
                </a:path>
              </a:pathLst>
            </a:custGeom>
            <a:noFill/>
            <a:ln w="50800" cap="flat">
              <a:solidFill>
                <a:schemeClr val="tx1"/>
              </a:solidFill>
              <a:roun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rebuchet MS"/>
                <a:ea typeface="+mn-ea"/>
                <a:cs typeface="+mn-cs"/>
              </a:endParaRPr>
            </a:p>
          </p:txBody>
        </p:sp>
        <p:sp>
          <p:nvSpPr>
            <p:cNvPr id="48" name="TextBox 47">
              <a:extLst>
                <a:ext uri="{FF2B5EF4-FFF2-40B4-BE49-F238E27FC236}">
                  <a16:creationId xmlns:a16="http://schemas.microsoft.com/office/drawing/2014/main" id="{37BCF1A6-AE3B-CFFA-5281-8F496029A94D}"/>
                </a:ext>
              </a:extLst>
            </p:cNvPr>
            <p:cNvSpPr txBox="1"/>
            <p:nvPr/>
          </p:nvSpPr>
          <p:spPr>
            <a:xfrm>
              <a:off x="7994780" y="3922274"/>
              <a:ext cx="902812" cy="3139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marL="0" marR="0" lvl="0" indent="0" algn="ctr" defTabSz="457200" rtl="0" eaLnBrk="1" fontAlgn="base" latinLnBrk="0" hangingPunct="1">
                <a:lnSpc>
                  <a:spcPct val="9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Trebuchet MS" panose="020B0603020202020204" pitchFamily="34" charset="0"/>
                  <a:ea typeface="+mn-ea"/>
                  <a:cs typeface="+mn-cs"/>
                </a:rPr>
                <a:t>Blocked</a:t>
              </a:r>
            </a:p>
          </p:txBody>
        </p:sp>
        <p:sp>
          <p:nvSpPr>
            <p:cNvPr id="49" name="TextBox 48">
              <a:extLst>
                <a:ext uri="{FF2B5EF4-FFF2-40B4-BE49-F238E27FC236}">
                  <a16:creationId xmlns:a16="http://schemas.microsoft.com/office/drawing/2014/main" id="{A0EDB992-C940-2A5E-3CD1-88C0E06E09E0}"/>
                </a:ext>
              </a:extLst>
            </p:cNvPr>
            <p:cNvSpPr txBox="1"/>
            <p:nvPr/>
          </p:nvSpPr>
          <p:spPr>
            <a:xfrm>
              <a:off x="7994780" y="4730264"/>
              <a:ext cx="902812" cy="3139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marL="0" marR="0" lvl="0" indent="0" algn="ctr" defTabSz="457200" rtl="0" eaLnBrk="1" fontAlgn="base" latinLnBrk="0" hangingPunct="1">
                <a:lnSpc>
                  <a:spcPct val="90000"/>
                </a:lnSpc>
                <a:spcBef>
                  <a:spcPct val="0"/>
                </a:spcBef>
                <a:spcAft>
                  <a:spcPct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Trebuchet MS" panose="020B0603020202020204" pitchFamily="34" charset="0"/>
                  <a:ea typeface="+mn-ea"/>
                  <a:cs typeface="+mn-cs"/>
                </a:rPr>
                <a:t>Blocked</a:t>
              </a:r>
            </a:p>
          </p:txBody>
        </p:sp>
        <p:sp>
          <p:nvSpPr>
            <p:cNvPr id="50" name="Freeform 12">
              <a:extLst>
                <a:ext uri="{FF2B5EF4-FFF2-40B4-BE49-F238E27FC236}">
                  <a16:creationId xmlns:a16="http://schemas.microsoft.com/office/drawing/2014/main" id="{30734428-A4BA-5FCB-0C76-F172AEED1979}"/>
                </a:ext>
              </a:extLst>
            </p:cNvPr>
            <p:cNvSpPr/>
            <p:nvPr/>
          </p:nvSpPr>
          <p:spPr>
            <a:xfrm>
              <a:off x="8392797" y="3686126"/>
              <a:ext cx="106777" cy="191563"/>
            </a:xfrm>
            <a:custGeom>
              <a:avLst/>
              <a:gdLst>
                <a:gd name="connsiteX0" fmla="*/ 86765 w 96094"/>
                <a:gd name="connsiteY0" fmla="*/ 0 h 474453"/>
                <a:gd name="connsiteX1" fmla="*/ 78139 w 96094"/>
                <a:gd name="connsiteY1" fmla="*/ 43132 h 474453"/>
                <a:gd name="connsiteX2" fmla="*/ 26381 w 96094"/>
                <a:gd name="connsiteY2" fmla="*/ 77638 h 474453"/>
                <a:gd name="connsiteX3" fmla="*/ 501 w 96094"/>
                <a:gd name="connsiteY3" fmla="*/ 129397 h 474453"/>
                <a:gd name="connsiteX4" fmla="*/ 26381 w 96094"/>
                <a:gd name="connsiteY4" fmla="*/ 146649 h 474453"/>
                <a:gd name="connsiteX5" fmla="*/ 78139 w 96094"/>
                <a:gd name="connsiteY5" fmla="*/ 163902 h 474453"/>
                <a:gd name="connsiteX6" fmla="*/ 86765 w 96094"/>
                <a:gd name="connsiteY6" fmla="*/ 189782 h 474453"/>
                <a:gd name="connsiteX7" fmla="*/ 78139 w 96094"/>
                <a:gd name="connsiteY7" fmla="*/ 215661 h 474453"/>
                <a:gd name="connsiteX8" fmla="*/ 26381 w 96094"/>
                <a:gd name="connsiteY8" fmla="*/ 258793 h 474453"/>
                <a:gd name="connsiteX9" fmla="*/ 501 w 96094"/>
                <a:gd name="connsiteY9" fmla="*/ 310551 h 474453"/>
                <a:gd name="connsiteX10" fmla="*/ 17754 w 96094"/>
                <a:gd name="connsiteY10" fmla="*/ 336431 h 474453"/>
                <a:gd name="connsiteX11" fmla="*/ 43633 w 96094"/>
                <a:gd name="connsiteY11" fmla="*/ 345057 h 474453"/>
                <a:gd name="connsiteX12" fmla="*/ 95392 w 96094"/>
                <a:gd name="connsiteY12" fmla="*/ 379563 h 474453"/>
                <a:gd name="connsiteX13" fmla="*/ 86765 w 96094"/>
                <a:gd name="connsiteY13" fmla="*/ 405442 h 474453"/>
                <a:gd name="connsiteX14" fmla="*/ 35007 w 96094"/>
                <a:gd name="connsiteY14" fmla="*/ 439948 h 474453"/>
                <a:gd name="connsiteX15" fmla="*/ 17754 w 96094"/>
                <a:gd name="connsiteY15" fmla="*/ 474453 h 474453"/>
                <a:gd name="connsiteX0" fmla="*/ 86765 w 96094"/>
                <a:gd name="connsiteY0" fmla="*/ 0 h 474453"/>
                <a:gd name="connsiteX1" fmla="*/ 78139 w 96094"/>
                <a:gd name="connsiteY1" fmla="*/ 43132 h 474453"/>
                <a:gd name="connsiteX2" fmla="*/ 26381 w 96094"/>
                <a:gd name="connsiteY2" fmla="*/ 77638 h 474453"/>
                <a:gd name="connsiteX3" fmla="*/ 501 w 96094"/>
                <a:gd name="connsiteY3" fmla="*/ 129397 h 474453"/>
                <a:gd name="connsiteX4" fmla="*/ 26381 w 96094"/>
                <a:gd name="connsiteY4" fmla="*/ 146649 h 474453"/>
                <a:gd name="connsiteX5" fmla="*/ 78139 w 96094"/>
                <a:gd name="connsiteY5" fmla="*/ 163902 h 474453"/>
                <a:gd name="connsiteX6" fmla="*/ 86765 w 96094"/>
                <a:gd name="connsiteY6" fmla="*/ 189782 h 474453"/>
                <a:gd name="connsiteX7" fmla="*/ 78139 w 96094"/>
                <a:gd name="connsiteY7" fmla="*/ 215661 h 474453"/>
                <a:gd name="connsiteX8" fmla="*/ 26381 w 96094"/>
                <a:gd name="connsiteY8" fmla="*/ 258793 h 474453"/>
                <a:gd name="connsiteX9" fmla="*/ 501 w 96094"/>
                <a:gd name="connsiteY9" fmla="*/ 310551 h 474453"/>
                <a:gd name="connsiteX10" fmla="*/ 43633 w 96094"/>
                <a:gd name="connsiteY10" fmla="*/ 345057 h 474453"/>
                <a:gd name="connsiteX11" fmla="*/ 95392 w 96094"/>
                <a:gd name="connsiteY11" fmla="*/ 379563 h 474453"/>
                <a:gd name="connsiteX12" fmla="*/ 86765 w 96094"/>
                <a:gd name="connsiteY12" fmla="*/ 405442 h 474453"/>
                <a:gd name="connsiteX13" fmla="*/ 35007 w 96094"/>
                <a:gd name="connsiteY13" fmla="*/ 439948 h 474453"/>
                <a:gd name="connsiteX14" fmla="*/ 17754 w 96094"/>
                <a:gd name="connsiteY14" fmla="*/ 474453 h 474453"/>
                <a:gd name="connsiteX0" fmla="*/ 88776 w 103103"/>
                <a:gd name="connsiteY0" fmla="*/ 0 h 474453"/>
                <a:gd name="connsiteX1" fmla="*/ 80150 w 103103"/>
                <a:gd name="connsiteY1" fmla="*/ 43132 h 474453"/>
                <a:gd name="connsiteX2" fmla="*/ 28392 w 103103"/>
                <a:gd name="connsiteY2" fmla="*/ 77638 h 474453"/>
                <a:gd name="connsiteX3" fmla="*/ 2512 w 103103"/>
                <a:gd name="connsiteY3" fmla="*/ 129397 h 474453"/>
                <a:gd name="connsiteX4" fmla="*/ 28392 w 103103"/>
                <a:gd name="connsiteY4" fmla="*/ 146649 h 474453"/>
                <a:gd name="connsiteX5" fmla="*/ 80150 w 103103"/>
                <a:gd name="connsiteY5" fmla="*/ 163902 h 474453"/>
                <a:gd name="connsiteX6" fmla="*/ 88776 w 103103"/>
                <a:gd name="connsiteY6" fmla="*/ 189782 h 474453"/>
                <a:gd name="connsiteX7" fmla="*/ 80150 w 103103"/>
                <a:gd name="connsiteY7" fmla="*/ 215661 h 474453"/>
                <a:gd name="connsiteX8" fmla="*/ 28392 w 103103"/>
                <a:gd name="connsiteY8" fmla="*/ 258793 h 474453"/>
                <a:gd name="connsiteX9" fmla="*/ 2512 w 103103"/>
                <a:gd name="connsiteY9" fmla="*/ 310551 h 474453"/>
                <a:gd name="connsiteX10" fmla="*/ 97403 w 103103"/>
                <a:gd name="connsiteY10" fmla="*/ 379563 h 474453"/>
                <a:gd name="connsiteX11" fmla="*/ 88776 w 103103"/>
                <a:gd name="connsiteY11" fmla="*/ 405442 h 474453"/>
                <a:gd name="connsiteX12" fmla="*/ 37018 w 103103"/>
                <a:gd name="connsiteY12" fmla="*/ 439948 h 474453"/>
                <a:gd name="connsiteX13" fmla="*/ 19765 w 103103"/>
                <a:gd name="connsiteY13" fmla="*/ 474453 h 474453"/>
                <a:gd name="connsiteX0" fmla="*/ 88315 w 88719"/>
                <a:gd name="connsiteY0" fmla="*/ 0 h 474453"/>
                <a:gd name="connsiteX1" fmla="*/ 79689 w 88719"/>
                <a:gd name="connsiteY1" fmla="*/ 43132 h 474453"/>
                <a:gd name="connsiteX2" fmla="*/ 27931 w 88719"/>
                <a:gd name="connsiteY2" fmla="*/ 77638 h 474453"/>
                <a:gd name="connsiteX3" fmla="*/ 2051 w 88719"/>
                <a:gd name="connsiteY3" fmla="*/ 129397 h 474453"/>
                <a:gd name="connsiteX4" fmla="*/ 27931 w 88719"/>
                <a:gd name="connsiteY4" fmla="*/ 146649 h 474453"/>
                <a:gd name="connsiteX5" fmla="*/ 79689 w 88719"/>
                <a:gd name="connsiteY5" fmla="*/ 163902 h 474453"/>
                <a:gd name="connsiteX6" fmla="*/ 88315 w 88719"/>
                <a:gd name="connsiteY6" fmla="*/ 189782 h 474453"/>
                <a:gd name="connsiteX7" fmla="*/ 79689 w 88719"/>
                <a:gd name="connsiteY7" fmla="*/ 215661 h 474453"/>
                <a:gd name="connsiteX8" fmla="*/ 27931 w 88719"/>
                <a:gd name="connsiteY8" fmla="*/ 258793 h 474453"/>
                <a:gd name="connsiteX9" fmla="*/ 2051 w 88719"/>
                <a:gd name="connsiteY9" fmla="*/ 310551 h 474453"/>
                <a:gd name="connsiteX10" fmla="*/ 88315 w 88719"/>
                <a:gd name="connsiteY10" fmla="*/ 405442 h 474453"/>
                <a:gd name="connsiteX11" fmla="*/ 36557 w 88719"/>
                <a:gd name="connsiteY11" fmla="*/ 439948 h 474453"/>
                <a:gd name="connsiteX12" fmla="*/ 19304 w 88719"/>
                <a:gd name="connsiteY12" fmla="*/ 474453 h 474453"/>
                <a:gd name="connsiteX0" fmla="*/ 86766 w 86766"/>
                <a:gd name="connsiteY0" fmla="*/ 0 h 474453"/>
                <a:gd name="connsiteX1" fmla="*/ 78140 w 86766"/>
                <a:gd name="connsiteY1" fmla="*/ 43132 h 474453"/>
                <a:gd name="connsiteX2" fmla="*/ 26382 w 86766"/>
                <a:gd name="connsiteY2" fmla="*/ 77638 h 474453"/>
                <a:gd name="connsiteX3" fmla="*/ 502 w 86766"/>
                <a:gd name="connsiteY3" fmla="*/ 129397 h 474453"/>
                <a:gd name="connsiteX4" fmla="*/ 26382 w 86766"/>
                <a:gd name="connsiteY4" fmla="*/ 146649 h 474453"/>
                <a:gd name="connsiteX5" fmla="*/ 78140 w 86766"/>
                <a:gd name="connsiteY5" fmla="*/ 163902 h 474453"/>
                <a:gd name="connsiteX6" fmla="*/ 86766 w 86766"/>
                <a:gd name="connsiteY6" fmla="*/ 189782 h 474453"/>
                <a:gd name="connsiteX7" fmla="*/ 78140 w 86766"/>
                <a:gd name="connsiteY7" fmla="*/ 215661 h 474453"/>
                <a:gd name="connsiteX8" fmla="*/ 26382 w 86766"/>
                <a:gd name="connsiteY8" fmla="*/ 258793 h 474453"/>
                <a:gd name="connsiteX9" fmla="*/ 502 w 86766"/>
                <a:gd name="connsiteY9" fmla="*/ 310551 h 474453"/>
                <a:gd name="connsiteX10" fmla="*/ 35008 w 86766"/>
                <a:gd name="connsiteY10" fmla="*/ 439948 h 474453"/>
                <a:gd name="connsiteX11" fmla="*/ 17755 w 86766"/>
                <a:gd name="connsiteY11" fmla="*/ 474453 h 474453"/>
                <a:gd name="connsiteX0" fmla="*/ 86766 w 86766"/>
                <a:gd name="connsiteY0" fmla="*/ 0 h 474453"/>
                <a:gd name="connsiteX1" fmla="*/ 78140 w 86766"/>
                <a:gd name="connsiteY1" fmla="*/ 43132 h 474453"/>
                <a:gd name="connsiteX2" fmla="*/ 26382 w 86766"/>
                <a:gd name="connsiteY2" fmla="*/ 77638 h 474453"/>
                <a:gd name="connsiteX3" fmla="*/ 502 w 86766"/>
                <a:gd name="connsiteY3" fmla="*/ 129397 h 474453"/>
                <a:gd name="connsiteX4" fmla="*/ 26382 w 86766"/>
                <a:gd name="connsiteY4" fmla="*/ 146649 h 474453"/>
                <a:gd name="connsiteX5" fmla="*/ 78140 w 86766"/>
                <a:gd name="connsiteY5" fmla="*/ 163902 h 474453"/>
                <a:gd name="connsiteX6" fmla="*/ 86766 w 86766"/>
                <a:gd name="connsiteY6" fmla="*/ 189782 h 474453"/>
                <a:gd name="connsiteX7" fmla="*/ 78140 w 86766"/>
                <a:gd name="connsiteY7" fmla="*/ 215661 h 474453"/>
                <a:gd name="connsiteX8" fmla="*/ 26382 w 86766"/>
                <a:gd name="connsiteY8" fmla="*/ 258793 h 474453"/>
                <a:gd name="connsiteX9" fmla="*/ 502 w 86766"/>
                <a:gd name="connsiteY9" fmla="*/ 310551 h 474453"/>
                <a:gd name="connsiteX10" fmla="*/ 17755 w 86766"/>
                <a:gd name="connsiteY10" fmla="*/ 474453 h 474453"/>
                <a:gd name="connsiteX0" fmla="*/ 86766 w 86766"/>
                <a:gd name="connsiteY0" fmla="*/ 0 h 310551"/>
                <a:gd name="connsiteX1" fmla="*/ 78140 w 86766"/>
                <a:gd name="connsiteY1" fmla="*/ 43132 h 310551"/>
                <a:gd name="connsiteX2" fmla="*/ 26382 w 86766"/>
                <a:gd name="connsiteY2" fmla="*/ 77638 h 310551"/>
                <a:gd name="connsiteX3" fmla="*/ 502 w 86766"/>
                <a:gd name="connsiteY3" fmla="*/ 129397 h 310551"/>
                <a:gd name="connsiteX4" fmla="*/ 26382 w 86766"/>
                <a:gd name="connsiteY4" fmla="*/ 146649 h 310551"/>
                <a:gd name="connsiteX5" fmla="*/ 78140 w 86766"/>
                <a:gd name="connsiteY5" fmla="*/ 163902 h 310551"/>
                <a:gd name="connsiteX6" fmla="*/ 86766 w 86766"/>
                <a:gd name="connsiteY6" fmla="*/ 189782 h 310551"/>
                <a:gd name="connsiteX7" fmla="*/ 78140 w 86766"/>
                <a:gd name="connsiteY7" fmla="*/ 215661 h 310551"/>
                <a:gd name="connsiteX8" fmla="*/ 26382 w 86766"/>
                <a:gd name="connsiteY8" fmla="*/ 258793 h 310551"/>
                <a:gd name="connsiteX9" fmla="*/ 502 w 86766"/>
                <a:gd name="connsiteY9" fmla="*/ 310551 h 310551"/>
                <a:gd name="connsiteX0" fmla="*/ 86766 w 86766"/>
                <a:gd name="connsiteY0" fmla="*/ 0 h 258793"/>
                <a:gd name="connsiteX1" fmla="*/ 78140 w 86766"/>
                <a:gd name="connsiteY1" fmla="*/ 43132 h 258793"/>
                <a:gd name="connsiteX2" fmla="*/ 26382 w 86766"/>
                <a:gd name="connsiteY2" fmla="*/ 77638 h 258793"/>
                <a:gd name="connsiteX3" fmla="*/ 502 w 86766"/>
                <a:gd name="connsiteY3" fmla="*/ 129397 h 258793"/>
                <a:gd name="connsiteX4" fmla="*/ 26382 w 86766"/>
                <a:gd name="connsiteY4" fmla="*/ 146649 h 258793"/>
                <a:gd name="connsiteX5" fmla="*/ 78140 w 86766"/>
                <a:gd name="connsiteY5" fmla="*/ 163902 h 258793"/>
                <a:gd name="connsiteX6" fmla="*/ 86766 w 86766"/>
                <a:gd name="connsiteY6" fmla="*/ 189782 h 258793"/>
                <a:gd name="connsiteX7" fmla="*/ 78140 w 86766"/>
                <a:gd name="connsiteY7" fmla="*/ 215661 h 258793"/>
                <a:gd name="connsiteX8" fmla="*/ 26382 w 86766"/>
                <a:gd name="connsiteY8" fmla="*/ 258793 h 258793"/>
                <a:gd name="connsiteX0" fmla="*/ 86766 w 86766"/>
                <a:gd name="connsiteY0" fmla="*/ 0 h 215661"/>
                <a:gd name="connsiteX1" fmla="*/ 78140 w 86766"/>
                <a:gd name="connsiteY1" fmla="*/ 43132 h 215661"/>
                <a:gd name="connsiteX2" fmla="*/ 26382 w 86766"/>
                <a:gd name="connsiteY2" fmla="*/ 77638 h 215661"/>
                <a:gd name="connsiteX3" fmla="*/ 502 w 86766"/>
                <a:gd name="connsiteY3" fmla="*/ 129397 h 215661"/>
                <a:gd name="connsiteX4" fmla="*/ 26382 w 86766"/>
                <a:gd name="connsiteY4" fmla="*/ 146649 h 215661"/>
                <a:gd name="connsiteX5" fmla="*/ 78140 w 86766"/>
                <a:gd name="connsiteY5" fmla="*/ 163902 h 215661"/>
                <a:gd name="connsiteX6" fmla="*/ 86766 w 86766"/>
                <a:gd name="connsiteY6" fmla="*/ 189782 h 215661"/>
                <a:gd name="connsiteX7" fmla="*/ 78140 w 86766"/>
                <a:gd name="connsiteY7" fmla="*/ 215661 h 215661"/>
                <a:gd name="connsiteX0" fmla="*/ 86766 w 86766"/>
                <a:gd name="connsiteY0" fmla="*/ 0 h 189782"/>
                <a:gd name="connsiteX1" fmla="*/ 78140 w 86766"/>
                <a:gd name="connsiteY1" fmla="*/ 43132 h 189782"/>
                <a:gd name="connsiteX2" fmla="*/ 26382 w 86766"/>
                <a:gd name="connsiteY2" fmla="*/ 77638 h 189782"/>
                <a:gd name="connsiteX3" fmla="*/ 502 w 86766"/>
                <a:gd name="connsiteY3" fmla="*/ 129397 h 189782"/>
                <a:gd name="connsiteX4" fmla="*/ 26382 w 86766"/>
                <a:gd name="connsiteY4" fmla="*/ 146649 h 189782"/>
                <a:gd name="connsiteX5" fmla="*/ 78140 w 86766"/>
                <a:gd name="connsiteY5" fmla="*/ 163902 h 189782"/>
                <a:gd name="connsiteX6" fmla="*/ 86766 w 86766"/>
                <a:gd name="connsiteY6" fmla="*/ 189782 h 189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766" h="189782">
                  <a:moveTo>
                    <a:pt x="86766" y="0"/>
                  </a:moveTo>
                  <a:cubicBezTo>
                    <a:pt x="83891" y="14377"/>
                    <a:pt x="87142" y="31558"/>
                    <a:pt x="78140" y="43132"/>
                  </a:cubicBezTo>
                  <a:cubicBezTo>
                    <a:pt x="65410" y="59500"/>
                    <a:pt x="26382" y="77638"/>
                    <a:pt x="26382" y="77638"/>
                  </a:cubicBezTo>
                  <a:cubicBezTo>
                    <a:pt x="22749" y="83088"/>
                    <a:pt x="-3962" y="118236"/>
                    <a:pt x="502" y="129397"/>
                  </a:cubicBezTo>
                  <a:cubicBezTo>
                    <a:pt x="4353" y="139023"/>
                    <a:pt x="16908" y="142438"/>
                    <a:pt x="26382" y="146649"/>
                  </a:cubicBezTo>
                  <a:cubicBezTo>
                    <a:pt x="43001" y="154035"/>
                    <a:pt x="78140" y="163902"/>
                    <a:pt x="78140" y="163902"/>
                  </a:cubicBezTo>
                  <a:cubicBezTo>
                    <a:pt x="81015" y="172529"/>
                    <a:pt x="86766" y="180689"/>
                    <a:pt x="86766" y="189782"/>
                  </a:cubicBezTo>
                </a:path>
              </a:pathLst>
            </a:custGeom>
            <a:noFill/>
            <a:ln w="50800" cap="flat">
              <a:solidFill>
                <a:schemeClr val="tx1"/>
              </a:solidFill>
              <a:roun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rebuchet MS"/>
                <a:ea typeface="+mn-ea"/>
                <a:cs typeface="+mn-cs"/>
              </a:endParaRPr>
            </a:p>
          </p:txBody>
        </p:sp>
        <p:sp>
          <p:nvSpPr>
            <p:cNvPr id="51" name="Freeform 12">
              <a:extLst>
                <a:ext uri="{FF2B5EF4-FFF2-40B4-BE49-F238E27FC236}">
                  <a16:creationId xmlns:a16="http://schemas.microsoft.com/office/drawing/2014/main" id="{209DA3CF-6C61-D261-94B6-9D071F4F3904}"/>
                </a:ext>
              </a:extLst>
            </p:cNvPr>
            <p:cNvSpPr/>
            <p:nvPr/>
          </p:nvSpPr>
          <p:spPr>
            <a:xfrm>
              <a:off x="8392797" y="5387926"/>
              <a:ext cx="106777" cy="191563"/>
            </a:xfrm>
            <a:custGeom>
              <a:avLst/>
              <a:gdLst>
                <a:gd name="connsiteX0" fmla="*/ 86765 w 96094"/>
                <a:gd name="connsiteY0" fmla="*/ 0 h 474453"/>
                <a:gd name="connsiteX1" fmla="*/ 78139 w 96094"/>
                <a:gd name="connsiteY1" fmla="*/ 43132 h 474453"/>
                <a:gd name="connsiteX2" fmla="*/ 26381 w 96094"/>
                <a:gd name="connsiteY2" fmla="*/ 77638 h 474453"/>
                <a:gd name="connsiteX3" fmla="*/ 501 w 96094"/>
                <a:gd name="connsiteY3" fmla="*/ 129397 h 474453"/>
                <a:gd name="connsiteX4" fmla="*/ 26381 w 96094"/>
                <a:gd name="connsiteY4" fmla="*/ 146649 h 474453"/>
                <a:gd name="connsiteX5" fmla="*/ 78139 w 96094"/>
                <a:gd name="connsiteY5" fmla="*/ 163902 h 474453"/>
                <a:gd name="connsiteX6" fmla="*/ 86765 w 96094"/>
                <a:gd name="connsiteY6" fmla="*/ 189782 h 474453"/>
                <a:gd name="connsiteX7" fmla="*/ 78139 w 96094"/>
                <a:gd name="connsiteY7" fmla="*/ 215661 h 474453"/>
                <a:gd name="connsiteX8" fmla="*/ 26381 w 96094"/>
                <a:gd name="connsiteY8" fmla="*/ 258793 h 474453"/>
                <a:gd name="connsiteX9" fmla="*/ 501 w 96094"/>
                <a:gd name="connsiteY9" fmla="*/ 310551 h 474453"/>
                <a:gd name="connsiteX10" fmla="*/ 17754 w 96094"/>
                <a:gd name="connsiteY10" fmla="*/ 336431 h 474453"/>
                <a:gd name="connsiteX11" fmla="*/ 43633 w 96094"/>
                <a:gd name="connsiteY11" fmla="*/ 345057 h 474453"/>
                <a:gd name="connsiteX12" fmla="*/ 95392 w 96094"/>
                <a:gd name="connsiteY12" fmla="*/ 379563 h 474453"/>
                <a:gd name="connsiteX13" fmla="*/ 86765 w 96094"/>
                <a:gd name="connsiteY13" fmla="*/ 405442 h 474453"/>
                <a:gd name="connsiteX14" fmla="*/ 35007 w 96094"/>
                <a:gd name="connsiteY14" fmla="*/ 439948 h 474453"/>
                <a:gd name="connsiteX15" fmla="*/ 17754 w 96094"/>
                <a:gd name="connsiteY15" fmla="*/ 474453 h 474453"/>
                <a:gd name="connsiteX0" fmla="*/ 86765 w 96094"/>
                <a:gd name="connsiteY0" fmla="*/ 0 h 474453"/>
                <a:gd name="connsiteX1" fmla="*/ 78139 w 96094"/>
                <a:gd name="connsiteY1" fmla="*/ 43132 h 474453"/>
                <a:gd name="connsiteX2" fmla="*/ 26381 w 96094"/>
                <a:gd name="connsiteY2" fmla="*/ 77638 h 474453"/>
                <a:gd name="connsiteX3" fmla="*/ 501 w 96094"/>
                <a:gd name="connsiteY3" fmla="*/ 129397 h 474453"/>
                <a:gd name="connsiteX4" fmla="*/ 26381 w 96094"/>
                <a:gd name="connsiteY4" fmla="*/ 146649 h 474453"/>
                <a:gd name="connsiteX5" fmla="*/ 78139 w 96094"/>
                <a:gd name="connsiteY5" fmla="*/ 163902 h 474453"/>
                <a:gd name="connsiteX6" fmla="*/ 86765 w 96094"/>
                <a:gd name="connsiteY6" fmla="*/ 189782 h 474453"/>
                <a:gd name="connsiteX7" fmla="*/ 78139 w 96094"/>
                <a:gd name="connsiteY7" fmla="*/ 215661 h 474453"/>
                <a:gd name="connsiteX8" fmla="*/ 26381 w 96094"/>
                <a:gd name="connsiteY8" fmla="*/ 258793 h 474453"/>
                <a:gd name="connsiteX9" fmla="*/ 501 w 96094"/>
                <a:gd name="connsiteY9" fmla="*/ 310551 h 474453"/>
                <a:gd name="connsiteX10" fmla="*/ 43633 w 96094"/>
                <a:gd name="connsiteY10" fmla="*/ 345057 h 474453"/>
                <a:gd name="connsiteX11" fmla="*/ 95392 w 96094"/>
                <a:gd name="connsiteY11" fmla="*/ 379563 h 474453"/>
                <a:gd name="connsiteX12" fmla="*/ 86765 w 96094"/>
                <a:gd name="connsiteY12" fmla="*/ 405442 h 474453"/>
                <a:gd name="connsiteX13" fmla="*/ 35007 w 96094"/>
                <a:gd name="connsiteY13" fmla="*/ 439948 h 474453"/>
                <a:gd name="connsiteX14" fmla="*/ 17754 w 96094"/>
                <a:gd name="connsiteY14" fmla="*/ 474453 h 474453"/>
                <a:gd name="connsiteX0" fmla="*/ 88776 w 103103"/>
                <a:gd name="connsiteY0" fmla="*/ 0 h 474453"/>
                <a:gd name="connsiteX1" fmla="*/ 80150 w 103103"/>
                <a:gd name="connsiteY1" fmla="*/ 43132 h 474453"/>
                <a:gd name="connsiteX2" fmla="*/ 28392 w 103103"/>
                <a:gd name="connsiteY2" fmla="*/ 77638 h 474453"/>
                <a:gd name="connsiteX3" fmla="*/ 2512 w 103103"/>
                <a:gd name="connsiteY3" fmla="*/ 129397 h 474453"/>
                <a:gd name="connsiteX4" fmla="*/ 28392 w 103103"/>
                <a:gd name="connsiteY4" fmla="*/ 146649 h 474453"/>
                <a:gd name="connsiteX5" fmla="*/ 80150 w 103103"/>
                <a:gd name="connsiteY5" fmla="*/ 163902 h 474453"/>
                <a:gd name="connsiteX6" fmla="*/ 88776 w 103103"/>
                <a:gd name="connsiteY6" fmla="*/ 189782 h 474453"/>
                <a:gd name="connsiteX7" fmla="*/ 80150 w 103103"/>
                <a:gd name="connsiteY7" fmla="*/ 215661 h 474453"/>
                <a:gd name="connsiteX8" fmla="*/ 28392 w 103103"/>
                <a:gd name="connsiteY8" fmla="*/ 258793 h 474453"/>
                <a:gd name="connsiteX9" fmla="*/ 2512 w 103103"/>
                <a:gd name="connsiteY9" fmla="*/ 310551 h 474453"/>
                <a:gd name="connsiteX10" fmla="*/ 97403 w 103103"/>
                <a:gd name="connsiteY10" fmla="*/ 379563 h 474453"/>
                <a:gd name="connsiteX11" fmla="*/ 88776 w 103103"/>
                <a:gd name="connsiteY11" fmla="*/ 405442 h 474453"/>
                <a:gd name="connsiteX12" fmla="*/ 37018 w 103103"/>
                <a:gd name="connsiteY12" fmla="*/ 439948 h 474453"/>
                <a:gd name="connsiteX13" fmla="*/ 19765 w 103103"/>
                <a:gd name="connsiteY13" fmla="*/ 474453 h 474453"/>
                <a:gd name="connsiteX0" fmla="*/ 88315 w 88719"/>
                <a:gd name="connsiteY0" fmla="*/ 0 h 474453"/>
                <a:gd name="connsiteX1" fmla="*/ 79689 w 88719"/>
                <a:gd name="connsiteY1" fmla="*/ 43132 h 474453"/>
                <a:gd name="connsiteX2" fmla="*/ 27931 w 88719"/>
                <a:gd name="connsiteY2" fmla="*/ 77638 h 474453"/>
                <a:gd name="connsiteX3" fmla="*/ 2051 w 88719"/>
                <a:gd name="connsiteY3" fmla="*/ 129397 h 474453"/>
                <a:gd name="connsiteX4" fmla="*/ 27931 w 88719"/>
                <a:gd name="connsiteY4" fmla="*/ 146649 h 474453"/>
                <a:gd name="connsiteX5" fmla="*/ 79689 w 88719"/>
                <a:gd name="connsiteY5" fmla="*/ 163902 h 474453"/>
                <a:gd name="connsiteX6" fmla="*/ 88315 w 88719"/>
                <a:gd name="connsiteY6" fmla="*/ 189782 h 474453"/>
                <a:gd name="connsiteX7" fmla="*/ 79689 w 88719"/>
                <a:gd name="connsiteY7" fmla="*/ 215661 h 474453"/>
                <a:gd name="connsiteX8" fmla="*/ 27931 w 88719"/>
                <a:gd name="connsiteY8" fmla="*/ 258793 h 474453"/>
                <a:gd name="connsiteX9" fmla="*/ 2051 w 88719"/>
                <a:gd name="connsiteY9" fmla="*/ 310551 h 474453"/>
                <a:gd name="connsiteX10" fmla="*/ 88315 w 88719"/>
                <a:gd name="connsiteY10" fmla="*/ 405442 h 474453"/>
                <a:gd name="connsiteX11" fmla="*/ 36557 w 88719"/>
                <a:gd name="connsiteY11" fmla="*/ 439948 h 474453"/>
                <a:gd name="connsiteX12" fmla="*/ 19304 w 88719"/>
                <a:gd name="connsiteY12" fmla="*/ 474453 h 474453"/>
                <a:gd name="connsiteX0" fmla="*/ 86766 w 86766"/>
                <a:gd name="connsiteY0" fmla="*/ 0 h 474453"/>
                <a:gd name="connsiteX1" fmla="*/ 78140 w 86766"/>
                <a:gd name="connsiteY1" fmla="*/ 43132 h 474453"/>
                <a:gd name="connsiteX2" fmla="*/ 26382 w 86766"/>
                <a:gd name="connsiteY2" fmla="*/ 77638 h 474453"/>
                <a:gd name="connsiteX3" fmla="*/ 502 w 86766"/>
                <a:gd name="connsiteY3" fmla="*/ 129397 h 474453"/>
                <a:gd name="connsiteX4" fmla="*/ 26382 w 86766"/>
                <a:gd name="connsiteY4" fmla="*/ 146649 h 474453"/>
                <a:gd name="connsiteX5" fmla="*/ 78140 w 86766"/>
                <a:gd name="connsiteY5" fmla="*/ 163902 h 474453"/>
                <a:gd name="connsiteX6" fmla="*/ 86766 w 86766"/>
                <a:gd name="connsiteY6" fmla="*/ 189782 h 474453"/>
                <a:gd name="connsiteX7" fmla="*/ 78140 w 86766"/>
                <a:gd name="connsiteY7" fmla="*/ 215661 h 474453"/>
                <a:gd name="connsiteX8" fmla="*/ 26382 w 86766"/>
                <a:gd name="connsiteY8" fmla="*/ 258793 h 474453"/>
                <a:gd name="connsiteX9" fmla="*/ 502 w 86766"/>
                <a:gd name="connsiteY9" fmla="*/ 310551 h 474453"/>
                <a:gd name="connsiteX10" fmla="*/ 35008 w 86766"/>
                <a:gd name="connsiteY10" fmla="*/ 439948 h 474453"/>
                <a:gd name="connsiteX11" fmla="*/ 17755 w 86766"/>
                <a:gd name="connsiteY11" fmla="*/ 474453 h 474453"/>
                <a:gd name="connsiteX0" fmla="*/ 86766 w 86766"/>
                <a:gd name="connsiteY0" fmla="*/ 0 h 474453"/>
                <a:gd name="connsiteX1" fmla="*/ 78140 w 86766"/>
                <a:gd name="connsiteY1" fmla="*/ 43132 h 474453"/>
                <a:gd name="connsiteX2" fmla="*/ 26382 w 86766"/>
                <a:gd name="connsiteY2" fmla="*/ 77638 h 474453"/>
                <a:gd name="connsiteX3" fmla="*/ 502 w 86766"/>
                <a:gd name="connsiteY3" fmla="*/ 129397 h 474453"/>
                <a:gd name="connsiteX4" fmla="*/ 26382 w 86766"/>
                <a:gd name="connsiteY4" fmla="*/ 146649 h 474453"/>
                <a:gd name="connsiteX5" fmla="*/ 78140 w 86766"/>
                <a:gd name="connsiteY5" fmla="*/ 163902 h 474453"/>
                <a:gd name="connsiteX6" fmla="*/ 86766 w 86766"/>
                <a:gd name="connsiteY6" fmla="*/ 189782 h 474453"/>
                <a:gd name="connsiteX7" fmla="*/ 78140 w 86766"/>
                <a:gd name="connsiteY7" fmla="*/ 215661 h 474453"/>
                <a:gd name="connsiteX8" fmla="*/ 26382 w 86766"/>
                <a:gd name="connsiteY8" fmla="*/ 258793 h 474453"/>
                <a:gd name="connsiteX9" fmla="*/ 502 w 86766"/>
                <a:gd name="connsiteY9" fmla="*/ 310551 h 474453"/>
                <a:gd name="connsiteX10" fmla="*/ 17755 w 86766"/>
                <a:gd name="connsiteY10" fmla="*/ 474453 h 474453"/>
                <a:gd name="connsiteX0" fmla="*/ 86766 w 86766"/>
                <a:gd name="connsiteY0" fmla="*/ 0 h 310551"/>
                <a:gd name="connsiteX1" fmla="*/ 78140 w 86766"/>
                <a:gd name="connsiteY1" fmla="*/ 43132 h 310551"/>
                <a:gd name="connsiteX2" fmla="*/ 26382 w 86766"/>
                <a:gd name="connsiteY2" fmla="*/ 77638 h 310551"/>
                <a:gd name="connsiteX3" fmla="*/ 502 w 86766"/>
                <a:gd name="connsiteY3" fmla="*/ 129397 h 310551"/>
                <a:gd name="connsiteX4" fmla="*/ 26382 w 86766"/>
                <a:gd name="connsiteY4" fmla="*/ 146649 h 310551"/>
                <a:gd name="connsiteX5" fmla="*/ 78140 w 86766"/>
                <a:gd name="connsiteY5" fmla="*/ 163902 h 310551"/>
                <a:gd name="connsiteX6" fmla="*/ 86766 w 86766"/>
                <a:gd name="connsiteY6" fmla="*/ 189782 h 310551"/>
                <a:gd name="connsiteX7" fmla="*/ 78140 w 86766"/>
                <a:gd name="connsiteY7" fmla="*/ 215661 h 310551"/>
                <a:gd name="connsiteX8" fmla="*/ 26382 w 86766"/>
                <a:gd name="connsiteY8" fmla="*/ 258793 h 310551"/>
                <a:gd name="connsiteX9" fmla="*/ 502 w 86766"/>
                <a:gd name="connsiteY9" fmla="*/ 310551 h 310551"/>
                <a:gd name="connsiteX0" fmla="*/ 86766 w 86766"/>
                <a:gd name="connsiteY0" fmla="*/ 0 h 258793"/>
                <a:gd name="connsiteX1" fmla="*/ 78140 w 86766"/>
                <a:gd name="connsiteY1" fmla="*/ 43132 h 258793"/>
                <a:gd name="connsiteX2" fmla="*/ 26382 w 86766"/>
                <a:gd name="connsiteY2" fmla="*/ 77638 h 258793"/>
                <a:gd name="connsiteX3" fmla="*/ 502 w 86766"/>
                <a:gd name="connsiteY3" fmla="*/ 129397 h 258793"/>
                <a:gd name="connsiteX4" fmla="*/ 26382 w 86766"/>
                <a:gd name="connsiteY4" fmla="*/ 146649 h 258793"/>
                <a:gd name="connsiteX5" fmla="*/ 78140 w 86766"/>
                <a:gd name="connsiteY5" fmla="*/ 163902 h 258793"/>
                <a:gd name="connsiteX6" fmla="*/ 86766 w 86766"/>
                <a:gd name="connsiteY6" fmla="*/ 189782 h 258793"/>
                <a:gd name="connsiteX7" fmla="*/ 78140 w 86766"/>
                <a:gd name="connsiteY7" fmla="*/ 215661 h 258793"/>
                <a:gd name="connsiteX8" fmla="*/ 26382 w 86766"/>
                <a:gd name="connsiteY8" fmla="*/ 258793 h 258793"/>
                <a:gd name="connsiteX0" fmla="*/ 86766 w 86766"/>
                <a:gd name="connsiteY0" fmla="*/ 0 h 215661"/>
                <a:gd name="connsiteX1" fmla="*/ 78140 w 86766"/>
                <a:gd name="connsiteY1" fmla="*/ 43132 h 215661"/>
                <a:gd name="connsiteX2" fmla="*/ 26382 w 86766"/>
                <a:gd name="connsiteY2" fmla="*/ 77638 h 215661"/>
                <a:gd name="connsiteX3" fmla="*/ 502 w 86766"/>
                <a:gd name="connsiteY3" fmla="*/ 129397 h 215661"/>
                <a:gd name="connsiteX4" fmla="*/ 26382 w 86766"/>
                <a:gd name="connsiteY4" fmla="*/ 146649 h 215661"/>
                <a:gd name="connsiteX5" fmla="*/ 78140 w 86766"/>
                <a:gd name="connsiteY5" fmla="*/ 163902 h 215661"/>
                <a:gd name="connsiteX6" fmla="*/ 86766 w 86766"/>
                <a:gd name="connsiteY6" fmla="*/ 189782 h 215661"/>
                <a:gd name="connsiteX7" fmla="*/ 78140 w 86766"/>
                <a:gd name="connsiteY7" fmla="*/ 215661 h 215661"/>
                <a:gd name="connsiteX0" fmla="*/ 86766 w 86766"/>
                <a:gd name="connsiteY0" fmla="*/ 0 h 189782"/>
                <a:gd name="connsiteX1" fmla="*/ 78140 w 86766"/>
                <a:gd name="connsiteY1" fmla="*/ 43132 h 189782"/>
                <a:gd name="connsiteX2" fmla="*/ 26382 w 86766"/>
                <a:gd name="connsiteY2" fmla="*/ 77638 h 189782"/>
                <a:gd name="connsiteX3" fmla="*/ 502 w 86766"/>
                <a:gd name="connsiteY3" fmla="*/ 129397 h 189782"/>
                <a:gd name="connsiteX4" fmla="*/ 26382 w 86766"/>
                <a:gd name="connsiteY4" fmla="*/ 146649 h 189782"/>
                <a:gd name="connsiteX5" fmla="*/ 78140 w 86766"/>
                <a:gd name="connsiteY5" fmla="*/ 163902 h 189782"/>
                <a:gd name="connsiteX6" fmla="*/ 86766 w 86766"/>
                <a:gd name="connsiteY6" fmla="*/ 189782 h 189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766" h="189782">
                  <a:moveTo>
                    <a:pt x="86766" y="0"/>
                  </a:moveTo>
                  <a:cubicBezTo>
                    <a:pt x="83891" y="14377"/>
                    <a:pt x="87142" y="31558"/>
                    <a:pt x="78140" y="43132"/>
                  </a:cubicBezTo>
                  <a:cubicBezTo>
                    <a:pt x="65410" y="59500"/>
                    <a:pt x="26382" y="77638"/>
                    <a:pt x="26382" y="77638"/>
                  </a:cubicBezTo>
                  <a:cubicBezTo>
                    <a:pt x="22749" y="83088"/>
                    <a:pt x="-3962" y="118236"/>
                    <a:pt x="502" y="129397"/>
                  </a:cubicBezTo>
                  <a:cubicBezTo>
                    <a:pt x="4353" y="139023"/>
                    <a:pt x="16908" y="142438"/>
                    <a:pt x="26382" y="146649"/>
                  </a:cubicBezTo>
                  <a:cubicBezTo>
                    <a:pt x="43001" y="154035"/>
                    <a:pt x="78140" y="163902"/>
                    <a:pt x="78140" y="163902"/>
                  </a:cubicBezTo>
                  <a:cubicBezTo>
                    <a:pt x="81015" y="172529"/>
                    <a:pt x="86766" y="180689"/>
                    <a:pt x="86766" y="189782"/>
                  </a:cubicBezTo>
                </a:path>
              </a:pathLst>
            </a:custGeom>
            <a:noFill/>
            <a:ln w="50800" cap="flat">
              <a:solidFill>
                <a:schemeClr val="tx1"/>
              </a:solidFill>
              <a:roun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rebuchet MS"/>
                <a:ea typeface="+mn-ea"/>
                <a:cs typeface="+mn-cs"/>
              </a:endParaRPr>
            </a:p>
          </p:txBody>
        </p:sp>
        <p:cxnSp>
          <p:nvCxnSpPr>
            <p:cNvPr id="52" name="Straight Connector 51">
              <a:extLst>
                <a:ext uri="{FF2B5EF4-FFF2-40B4-BE49-F238E27FC236}">
                  <a16:creationId xmlns:a16="http://schemas.microsoft.com/office/drawing/2014/main" id="{75521F00-C432-5302-F43A-950C566A6F2F}"/>
                </a:ext>
              </a:extLst>
            </p:cNvPr>
            <p:cNvCxnSpPr>
              <a:cxnSpLocks/>
              <a:stCxn id="51" idx="0"/>
              <a:endCxn id="47" idx="15"/>
            </p:cNvCxnSpPr>
            <p:nvPr/>
          </p:nvCxnSpPr>
          <p:spPr>
            <a:xfrm flipV="1">
              <a:off x="8499574" y="5286109"/>
              <a:ext cx="954419" cy="101817"/>
            </a:xfrm>
            <a:prstGeom prst="line">
              <a:avLst/>
            </a:prstGeom>
            <a:ln w="50800">
              <a:solidFill>
                <a:srgbClr val="FF0000"/>
              </a:solidFill>
              <a:prstDash val="sysDash"/>
              <a:headEnd type="triangle" w="med" len="med"/>
              <a:tailEnd w="med" len="me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76972380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755AE3-FD4A-F938-BB86-5CD9A9595782}"/>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122FFA1-704B-F423-5787-853E17A7432A}"/>
              </a:ext>
            </a:extLst>
          </p:cNvPr>
          <p:cNvSpPr>
            <a:spLocks noGrp="1"/>
          </p:cNvSpPr>
          <p:nvPr>
            <p:ph type="sldNum" sz="quarter" idx="11"/>
          </p:nvPr>
        </p:nvSpPr>
        <p:spPr/>
        <p:txBody>
          <a:bodyPr/>
          <a:lstStyle/>
          <a:p>
            <a:fld id="{27D56BB5-3061-446C-8933-086D56C9C75B}" type="slidenum">
              <a:rPr lang="en-US" smtClean="0"/>
              <a:t>42</a:t>
            </a:fld>
            <a:endParaRPr lang="en-US"/>
          </a:p>
        </p:txBody>
      </p:sp>
      <p:sp>
        <p:nvSpPr>
          <p:cNvPr id="4" name="Footer Placeholder 3">
            <a:extLst>
              <a:ext uri="{FF2B5EF4-FFF2-40B4-BE49-F238E27FC236}">
                <a16:creationId xmlns:a16="http://schemas.microsoft.com/office/drawing/2014/main" id="{8843E763-803E-55AE-C7E7-F52A7370B1E6}"/>
              </a:ext>
            </a:extLst>
          </p:cNvPr>
          <p:cNvSpPr>
            <a:spLocks noGrp="1"/>
          </p:cNvSpPr>
          <p:nvPr>
            <p:ph type="ftr" sz="quarter" idx="12"/>
          </p:nvPr>
        </p:nvSpPr>
        <p:spPr/>
        <p:txBody>
          <a:bodyPr/>
          <a:lstStyle/>
          <a:p>
            <a:r>
              <a:rPr lang="en-US"/>
              <a:t>Copyright (C) 2026 NVIDIA</a:t>
            </a:r>
            <a:endParaRPr lang="en-US" dirty="0"/>
          </a:p>
        </p:txBody>
      </p:sp>
      <p:grpSp>
        <p:nvGrpSpPr>
          <p:cNvPr id="37" name="!!Diagram">
            <a:extLst>
              <a:ext uri="{FF2B5EF4-FFF2-40B4-BE49-F238E27FC236}">
                <a16:creationId xmlns:a16="http://schemas.microsoft.com/office/drawing/2014/main" id="{87020BB2-6704-8B75-6DCC-62662969FC61}"/>
              </a:ext>
            </a:extLst>
          </p:cNvPr>
          <p:cNvGrpSpPr/>
          <p:nvPr/>
        </p:nvGrpSpPr>
        <p:grpSpPr>
          <a:xfrm>
            <a:off x="2247160" y="3064006"/>
            <a:ext cx="4676710" cy="2316205"/>
            <a:chOff x="2247160" y="3064006"/>
            <a:chExt cx="4676710" cy="2316205"/>
          </a:xfrm>
        </p:grpSpPr>
        <p:grpSp>
          <p:nvGrpSpPr>
            <p:cNvPr id="150" name="Group 149">
              <a:extLst>
                <a:ext uri="{FF2B5EF4-FFF2-40B4-BE49-F238E27FC236}">
                  <a16:creationId xmlns:a16="http://schemas.microsoft.com/office/drawing/2014/main" id="{A3092BF1-EA74-AE68-B102-44D8FB976B36}"/>
                </a:ext>
              </a:extLst>
            </p:cNvPr>
            <p:cNvGrpSpPr/>
            <p:nvPr/>
          </p:nvGrpSpPr>
          <p:grpSpPr>
            <a:xfrm>
              <a:off x="2247160" y="3064007"/>
              <a:ext cx="1628977" cy="2316204"/>
              <a:chOff x="2247160" y="3064007"/>
              <a:chExt cx="1628977" cy="2316204"/>
            </a:xfrm>
          </p:grpSpPr>
          <p:sp>
            <p:nvSpPr>
              <p:cNvPr id="59" name="TextBox 58">
                <a:extLst>
                  <a:ext uri="{FF2B5EF4-FFF2-40B4-BE49-F238E27FC236}">
                    <a16:creationId xmlns:a16="http://schemas.microsoft.com/office/drawing/2014/main" id="{A82D242E-C89B-2774-E58A-A581F7689800}"/>
                  </a:ext>
                </a:extLst>
              </p:cNvPr>
              <p:cNvSpPr txBox="1"/>
              <p:nvPr/>
            </p:nvSpPr>
            <p:spPr>
              <a:xfrm>
                <a:off x="2855468" y="3113907"/>
                <a:ext cx="747320" cy="3416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b="1" dirty="0">
                    <a:solidFill>
                      <a:schemeClr val="tx1"/>
                    </a:solidFill>
                    <a:latin typeface="Trebuchet MS" panose="020B0603020202020204" pitchFamily="34" charset="0"/>
                  </a:rPr>
                  <a:t>Input</a:t>
                </a:r>
              </a:p>
            </p:txBody>
          </p:sp>
          <p:sp>
            <p:nvSpPr>
              <p:cNvPr id="60" name="Left Brace 59">
                <a:extLst>
                  <a:ext uri="{FF2B5EF4-FFF2-40B4-BE49-F238E27FC236}">
                    <a16:creationId xmlns:a16="http://schemas.microsoft.com/office/drawing/2014/main" id="{92B8A641-E68C-89A8-D2CA-ED7361B4FF89}"/>
                  </a:ext>
                </a:extLst>
              </p:cNvPr>
              <p:cNvSpPr/>
              <p:nvPr/>
            </p:nvSpPr>
            <p:spPr>
              <a:xfrm>
                <a:off x="3665825" y="3064007"/>
                <a:ext cx="210312" cy="441432"/>
              </a:xfrm>
              <a:prstGeom prst="lef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b="1"/>
              </a:p>
            </p:txBody>
          </p:sp>
          <p:sp>
            <p:nvSpPr>
              <p:cNvPr id="61" name="TextBox 60">
                <a:extLst>
                  <a:ext uri="{FF2B5EF4-FFF2-40B4-BE49-F238E27FC236}">
                    <a16:creationId xmlns:a16="http://schemas.microsoft.com/office/drawing/2014/main" id="{C12AFE12-ECC8-6A33-B2BE-9D647DACA14E}"/>
                  </a:ext>
                </a:extLst>
              </p:cNvPr>
              <p:cNvSpPr txBox="1"/>
              <p:nvPr/>
            </p:nvSpPr>
            <p:spPr>
              <a:xfrm>
                <a:off x="2247160" y="4402856"/>
                <a:ext cx="1355628" cy="3416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b="1" dirty="0">
                    <a:solidFill>
                      <a:schemeClr val="tx1"/>
                    </a:solidFill>
                    <a:latin typeface="Trebuchet MS" panose="020B0603020202020204" pitchFamily="34" charset="0"/>
                  </a:rPr>
                  <a:t>Operations</a:t>
                </a:r>
              </a:p>
            </p:txBody>
          </p:sp>
          <p:sp>
            <p:nvSpPr>
              <p:cNvPr id="62" name="Left Brace 61">
                <a:extLst>
                  <a:ext uri="{FF2B5EF4-FFF2-40B4-BE49-F238E27FC236}">
                    <a16:creationId xmlns:a16="http://schemas.microsoft.com/office/drawing/2014/main" id="{BF6F1626-7B9C-8822-6EB4-3C53F3AC2260}"/>
                  </a:ext>
                </a:extLst>
              </p:cNvPr>
              <p:cNvSpPr/>
              <p:nvPr/>
            </p:nvSpPr>
            <p:spPr>
              <a:xfrm>
                <a:off x="3666524" y="3767133"/>
                <a:ext cx="208914" cy="1613078"/>
              </a:xfrm>
              <a:prstGeom prst="lef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b="1"/>
              </a:p>
            </p:txBody>
          </p:sp>
        </p:grpSp>
        <p:grpSp>
          <p:nvGrpSpPr>
            <p:cNvPr id="96" name="Group 95">
              <a:extLst>
                <a:ext uri="{FF2B5EF4-FFF2-40B4-BE49-F238E27FC236}">
                  <a16:creationId xmlns:a16="http://schemas.microsoft.com/office/drawing/2014/main" id="{752052B0-61DC-77E7-0E07-D60D9D56E484}"/>
                </a:ext>
              </a:extLst>
            </p:cNvPr>
            <p:cNvGrpSpPr/>
            <p:nvPr/>
          </p:nvGrpSpPr>
          <p:grpSpPr>
            <a:xfrm>
              <a:off x="4048930" y="3064006"/>
              <a:ext cx="2874940" cy="441432"/>
              <a:chOff x="4048930" y="3313942"/>
              <a:chExt cx="2874940" cy="441432"/>
            </a:xfrm>
          </p:grpSpPr>
          <p:sp>
            <p:nvSpPr>
              <p:cNvPr id="21" name="Rectangle 20">
                <a:extLst>
                  <a:ext uri="{FF2B5EF4-FFF2-40B4-BE49-F238E27FC236}">
                    <a16:creationId xmlns:a16="http://schemas.microsoft.com/office/drawing/2014/main" id="{E2E85CB4-D3F5-3BA8-5FDD-2281C313711C}"/>
                  </a:ext>
                </a:extLst>
              </p:cNvPr>
              <p:cNvSpPr/>
              <p:nvPr/>
            </p:nvSpPr>
            <p:spPr>
              <a:xfrm>
                <a:off x="4769798" y="3313942"/>
                <a:ext cx="713232" cy="441432"/>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B0F0"/>
                    </a:solidFill>
                    <a:latin typeface="Consolas" panose="020B0609020204030204" pitchFamily="49" charset="0"/>
                  </a:rPr>
                  <a:t>X</a:t>
                </a:r>
                <a:r>
                  <a:rPr lang="en-US" b="1" dirty="0">
                    <a:solidFill>
                      <a:schemeClr val="tx1"/>
                    </a:solidFill>
                    <a:latin typeface="Consolas" panose="020B0609020204030204" pitchFamily="49" charset="0"/>
                  </a:rPr>
                  <a:t>[1]</a:t>
                </a:r>
              </a:p>
            </p:txBody>
          </p:sp>
          <p:sp>
            <p:nvSpPr>
              <p:cNvPr id="22" name="Rectangle 21">
                <a:extLst>
                  <a:ext uri="{FF2B5EF4-FFF2-40B4-BE49-F238E27FC236}">
                    <a16:creationId xmlns:a16="http://schemas.microsoft.com/office/drawing/2014/main" id="{492925B4-B236-2CC2-D42E-5CFB40DC2539}"/>
                  </a:ext>
                </a:extLst>
              </p:cNvPr>
              <p:cNvSpPr/>
              <p:nvPr/>
            </p:nvSpPr>
            <p:spPr>
              <a:xfrm>
                <a:off x="5490666" y="3313942"/>
                <a:ext cx="713232" cy="441432"/>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B0F0"/>
                    </a:solidFill>
                    <a:latin typeface="Consolas" panose="020B0609020204030204" pitchFamily="49" charset="0"/>
                  </a:rPr>
                  <a:t>X</a:t>
                </a:r>
                <a:r>
                  <a:rPr lang="en-US" b="1" dirty="0">
                    <a:solidFill>
                      <a:schemeClr val="tx1"/>
                    </a:solidFill>
                    <a:latin typeface="Consolas" panose="020B0609020204030204" pitchFamily="49" charset="0"/>
                  </a:rPr>
                  <a:t>[2]</a:t>
                </a:r>
              </a:p>
            </p:txBody>
          </p:sp>
          <p:sp>
            <p:nvSpPr>
              <p:cNvPr id="23" name="Rectangle 22">
                <a:extLst>
                  <a:ext uri="{FF2B5EF4-FFF2-40B4-BE49-F238E27FC236}">
                    <a16:creationId xmlns:a16="http://schemas.microsoft.com/office/drawing/2014/main" id="{5BF5067B-3459-A637-60E6-BBE7EA678857}"/>
                  </a:ext>
                </a:extLst>
              </p:cNvPr>
              <p:cNvSpPr/>
              <p:nvPr/>
            </p:nvSpPr>
            <p:spPr>
              <a:xfrm>
                <a:off x="6211535" y="3313942"/>
                <a:ext cx="712335" cy="441432"/>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B0F0"/>
                    </a:solidFill>
                    <a:latin typeface="Consolas" panose="020B0609020204030204" pitchFamily="49" charset="0"/>
                  </a:rPr>
                  <a:t>…</a:t>
                </a:r>
              </a:p>
            </p:txBody>
          </p:sp>
          <p:sp>
            <p:nvSpPr>
              <p:cNvPr id="24" name="Rectangle 23">
                <a:extLst>
                  <a:ext uri="{FF2B5EF4-FFF2-40B4-BE49-F238E27FC236}">
                    <a16:creationId xmlns:a16="http://schemas.microsoft.com/office/drawing/2014/main" id="{5C7AE986-F552-0C0B-1498-E1220D178A1E}"/>
                  </a:ext>
                </a:extLst>
              </p:cNvPr>
              <p:cNvSpPr/>
              <p:nvPr/>
            </p:nvSpPr>
            <p:spPr>
              <a:xfrm>
                <a:off x="4048930" y="3313942"/>
                <a:ext cx="713232" cy="441432"/>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B0F0"/>
                    </a:solidFill>
                    <a:latin typeface="Consolas" panose="020B0609020204030204" pitchFamily="49" charset="0"/>
                  </a:rPr>
                  <a:t>X</a:t>
                </a:r>
                <a:r>
                  <a:rPr lang="en-US" b="1" dirty="0">
                    <a:solidFill>
                      <a:schemeClr val="tx1"/>
                    </a:solidFill>
                    <a:latin typeface="Consolas" panose="020B0609020204030204" pitchFamily="49" charset="0"/>
                  </a:rPr>
                  <a:t>[0]</a:t>
                </a:r>
              </a:p>
            </p:txBody>
          </p:sp>
        </p:grpSp>
        <p:grpSp>
          <p:nvGrpSpPr>
            <p:cNvPr id="154" name="Group 153">
              <a:extLst>
                <a:ext uri="{FF2B5EF4-FFF2-40B4-BE49-F238E27FC236}">
                  <a16:creationId xmlns:a16="http://schemas.microsoft.com/office/drawing/2014/main" id="{B22F53F6-0FEF-C418-FA5B-C7E4ED938952}"/>
                </a:ext>
              </a:extLst>
            </p:cNvPr>
            <p:cNvGrpSpPr/>
            <p:nvPr/>
          </p:nvGrpSpPr>
          <p:grpSpPr>
            <a:xfrm>
              <a:off x="4143578" y="3767133"/>
              <a:ext cx="2685643" cy="1613078"/>
              <a:chOff x="4143578" y="3767133"/>
              <a:chExt cx="2685643" cy="1613078"/>
            </a:xfrm>
          </p:grpSpPr>
          <p:cxnSp>
            <p:nvCxnSpPr>
              <p:cNvPr id="65" name="Straight Connector 64">
                <a:extLst>
                  <a:ext uri="{FF2B5EF4-FFF2-40B4-BE49-F238E27FC236}">
                    <a16:creationId xmlns:a16="http://schemas.microsoft.com/office/drawing/2014/main" id="{D728614C-B458-6A35-D2C9-597CBAB7D57D}"/>
                  </a:ext>
                </a:extLst>
              </p:cNvPr>
              <p:cNvCxnSpPr>
                <a:cxnSpLocks/>
                <a:stCxn id="25" idx="2"/>
                <a:endCxn id="57" idx="1"/>
              </p:cNvCxnSpPr>
              <p:nvPr/>
            </p:nvCxnSpPr>
            <p:spPr>
              <a:xfrm>
                <a:off x="4405546" y="4270053"/>
                <a:ext cx="108974" cy="460463"/>
              </a:xfrm>
              <a:prstGeom prst="line">
                <a:avLst/>
              </a:prstGeom>
              <a:ln w="50800" cap="rnd">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997B845A-C106-5D2D-9861-49C337D3A1A7}"/>
                  </a:ext>
                </a:extLst>
              </p:cNvPr>
              <p:cNvCxnSpPr>
                <a:cxnSpLocks/>
                <a:stCxn id="27" idx="2"/>
                <a:endCxn id="57" idx="3"/>
              </p:cNvCxnSpPr>
              <p:nvPr/>
            </p:nvCxnSpPr>
            <p:spPr>
              <a:xfrm flipH="1">
                <a:off x="5017440" y="4270053"/>
                <a:ext cx="108974" cy="460463"/>
              </a:xfrm>
              <a:prstGeom prst="line">
                <a:avLst/>
              </a:prstGeom>
              <a:ln w="50800" cap="rnd">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0344EB8A-14E6-7C33-A5BE-358279188076}"/>
                  </a:ext>
                </a:extLst>
              </p:cNvPr>
              <p:cNvCxnSpPr>
                <a:cxnSpLocks/>
                <a:stCxn id="31" idx="2"/>
                <a:endCxn id="39" idx="1"/>
              </p:cNvCxnSpPr>
              <p:nvPr/>
            </p:nvCxnSpPr>
            <p:spPr>
              <a:xfrm>
                <a:off x="5847282" y="4270053"/>
                <a:ext cx="108750" cy="460463"/>
              </a:xfrm>
              <a:prstGeom prst="line">
                <a:avLst/>
              </a:prstGeom>
              <a:ln w="50800" cap="rnd">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1922ABFB-F0FF-E6CB-E24F-5BC15A54D11C}"/>
                  </a:ext>
                </a:extLst>
              </p:cNvPr>
              <p:cNvCxnSpPr>
                <a:cxnSpLocks/>
                <a:stCxn id="29" idx="2"/>
                <a:endCxn id="39" idx="3"/>
              </p:cNvCxnSpPr>
              <p:nvPr/>
            </p:nvCxnSpPr>
            <p:spPr>
              <a:xfrm flipH="1">
                <a:off x="6458952" y="4270053"/>
                <a:ext cx="108750" cy="460463"/>
              </a:xfrm>
              <a:prstGeom prst="line">
                <a:avLst/>
              </a:prstGeom>
              <a:ln w="50800" cap="rnd">
                <a:solidFill>
                  <a:schemeClr val="tx1"/>
                </a:solidFill>
                <a:tailEnd type="none"/>
              </a:ln>
            </p:spPr>
            <p:style>
              <a:lnRef idx="1">
                <a:schemeClr val="accent1"/>
              </a:lnRef>
              <a:fillRef idx="0">
                <a:schemeClr val="accent1"/>
              </a:fillRef>
              <a:effectRef idx="0">
                <a:schemeClr val="accent1"/>
              </a:effectRef>
              <a:fontRef idx="minor">
                <a:schemeClr val="tx1"/>
              </a:fontRef>
            </p:style>
          </p:cxnSp>
          <p:grpSp>
            <p:nvGrpSpPr>
              <p:cNvPr id="71" name="Group 70">
                <a:extLst>
                  <a:ext uri="{FF2B5EF4-FFF2-40B4-BE49-F238E27FC236}">
                    <a16:creationId xmlns:a16="http://schemas.microsoft.com/office/drawing/2014/main" id="{9794D5AB-1295-8DB2-2125-59F2E476644C}"/>
                  </a:ext>
                </a:extLst>
              </p:cNvPr>
              <p:cNvGrpSpPr/>
              <p:nvPr/>
            </p:nvGrpSpPr>
            <p:grpSpPr>
              <a:xfrm>
                <a:off x="4154086" y="3767133"/>
                <a:ext cx="2665076" cy="502920"/>
                <a:chOff x="4154086" y="4017069"/>
                <a:chExt cx="2665076" cy="502920"/>
              </a:xfrm>
            </p:grpSpPr>
            <p:grpSp>
              <p:nvGrpSpPr>
                <p:cNvPr id="70" name="Group 69">
                  <a:extLst>
                    <a:ext uri="{FF2B5EF4-FFF2-40B4-BE49-F238E27FC236}">
                      <a16:creationId xmlns:a16="http://schemas.microsoft.com/office/drawing/2014/main" id="{F03F86EF-51B3-D772-43B4-312ECB32FF70}"/>
                    </a:ext>
                  </a:extLst>
                </p:cNvPr>
                <p:cNvGrpSpPr/>
                <p:nvPr/>
              </p:nvGrpSpPr>
              <p:grpSpPr>
                <a:xfrm>
                  <a:off x="5595822" y="4017069"/>
                  <a:ext cx="1223340" cy="502920"/>
                  <a:chOff x="5595822" y="4017069"/>
                  <a:chExt cx="1223340" cy="502920"/>
                </a:xfrm>
              </p:grpSpPr>
              <p:grpSp>
                <p:nvGrpSpPr>
                  <p:cNvPr id="15" name="Group 14">
                    <a:extLst>
                      <a:ext uri="{FF2B5EF4-FFF2-40B4-BE49-F238E27FC236}">
                        <a16:creationId xmlns:a16="http://schemas.microsoft.com/office/drawing/2014/main" id="{C7AE3831-9A78-D990-70CD-4612BF40CE0B}"/>
                      </a:ext>
                    </a:extLst>
                  </p:cNvPr>
                  <p:cNvGrpSpPr/>
                  <p:nvPr/>
                </p:nvGrpSpPr>
                <p:grpSpPr>
                  <a:xfrm>
                    <a:off x="5595822" y="4017069"/>
                    <a:ext cx="502920" cy="502920"/>
                    <a:chOff x="2336800" y="4323081"/>
                    <a:chExt cx="548640" cy="596387"/>
                  </a:xfrm>
                </p:grpSpPr>
                <p:sp>
                  <p:nvSpPr>
                    <p:cNvPr id="31" name="Rectangle 30">
                      <a:extLst>
                        <a:ext uri="{FF2B5EF4-FFF2-40B4-BE49-F238E27FC236}">
                          <a16:creationId xmlns:a16="http://schemas.microsoft.com/office/drawing/2014/main" id="{0E1EAF71-4C4C-30E5-D60B-FE0ABEDA838E}"/>
                        </a:ext>
                      </a:extLst>
                    </p:cNvPr>
                    <p:cNvSpPr/>
                    <p:nvPr/>
                  </p:nvSpPr>
                  <p:spPr>
                    <a:xfrm>
                      <a:off x="2336800" y="4323081"/>
                      <a:ext cx="548640" cy="596387"/>
                    </a:xfrm>
                    <a:prstGeom prst="rect">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Consolas" panose="020B0609020204030204" pitchFamily="49" charset="0"/>
                      </a:endParaRPr>
                    </a:p>
                  </p:txBody>
                </p:sp>
                <p:sp>
                  <p:nvSpPr>
                    <p:cNvPr id="38" name="Oval 37">
                      <a:extLst>
                        <a:ext uri="{FF2B5EF4-FFF2-40B4-BE49-F238E27FC236}">
                          <a16:creationId xmlns:a16="http://schemas.microsoft.com/office/drawing/2014/main" id="{37A87E55-B97F-8DF2-9818-506C9A8C3E69}"/>
                        </a:ext>
                      </a:extLst>
                    </p:cNvPr>
                    <p:cNvSpPr/>
                    <p:nvPr/>
                  </p:nvSpPr>
                  <p:spPr>
                    <a:xfrm>
                      <a:off x="2416046" y="4401222"/>
                      <a:ext cx="390149" cy="41709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FF00"/>
                          </a:solidFill>
                          <a:latin typeface="Consolas" panose="020B0609020204030204" pitchFamily="49" charset="0"/>
                        </a:rPr>
                        <a:t>f</a:t>
                      </a:r>
                    </a:p>
                  </p:txBody>
                </p:sp>
              </p:grpSp>
              <p:grpSp>
                <p:nvGrpSpPr>
                  <p:cNvPr id="16" name="Group 15">
                    <a:extLst>
                      <a:ext uri="{FF2B5EF4-FFF2-40B4-BE49-F238E27FC236}">
                        <a16:creationId xmlns:a16="http://schemas.microsoft.com/office/drawing/2014/main" id="{E999A3ED-DB30-84EC-AD1A-1A4C78E63E34}"/>
                      </a:ext>
                    </a:extLst>
                  </p:cNvPr>
                  <p:cNvGrpSpPr/>
                  <p:nvPr/>
                </p:nvGrpSpPr>
                <p:grpSpPr>
                  <a:xfrm>
                    <a:off x="6316242" y="4017069"/>
                    <a:ext cx="502920" cy="502920"/>
                    <a:chOff x="2336800" y="4323081"/>
                    <a:chExt cx="548640" cy="596387"/>
                  </a:xfrm>
                </p:grpSpPr>
                <p:sp>
                  <p:nvSpPr>
                    <p:cNvPr id="29" name="Rectangle 28">
                      <a:extLst>
                        <a:ext uri="{FF2B5EF4-FFF2-40B4-BE49-F238E27FC236}">
                          <a16:creationId xmlns:a16="http://schemas.microsoft.com/office/drawing/2014/main" id="{E1D4DB85-C310-2E1A-B274-3064BE8549AB}"/>
                        </a:ext>
                      </a:extLst>
                    </p:cNvPr>
                    <p:cNvSpPr/>
                    <p:nvPr/>
                  </p:nvSpPr>
                  <p:spPr>
                    <a:xfrm>
                      <a:off x="2336800" y="4323081"/>
                      <a:ext cx="548640" cy="596387"/>
                    </a:xfrm>
                    <a:prstGeom prst="rect">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Consolas" panose="020B0609020204030204" pitchFamily="49" charset="0"/>
                      </a:endParaRPr>
                    </a:p>
                  </p:txBody>
                </p:sp>
                <p:sp>
                  <p:nvSpPr>
                    <p:cNvPr id="30" name="Oval 29">
                      <a:extLst>
                        <a:ext uri="{FF2B5EF4-FFF2-40B4-BE49-F238E27FC236}">
                          <a16:creationId xmlns:a16="http://schemas.microsoft.com/office/drawing/2014/main" id="{935F3644-F4EB-199E-4521-C3006F00D410}"/>
                        </a:ext>
                      </a:extLst>
                    </p:cNvPr>
                    <p:cNvSpPr/>
                    <p:nvPr/>
                  </p:nvSpPr>
                  <p:spPr>
                    <a:xfrm>
                      <a:off x="2416046" y="4401222"/>
                      <a:ext cx="390149" cy="41709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FF00"/>
                          </a:solidFill>
                          <a:latin typeface="Consolas" panose="020B0609020204030204" pitchFamily="49" charset="0"/>
                        </a:rPr>
                        <a:t>f</a:t>
                      </a:r>
                      <a:endParaRPr lang="en-US" b="1" dirty="0">
                        <a:solidFill>
                          <a:srgbClr val="FF0000"/>
                        </a:solidFill>
                        <a:latin typeface="Consolas" panose="020B0609020204030204" pitchFamily="49" charset="0"/>
                      </a:endParaRPr>
                    </a:p>
                  </p:txBody>
                </p:sp>
              </p:grpSp>
            </p:grpSp>
            <p:grpSp>
              <p:nvGrpSpPr>
                <p:cNvPr id="69" name="Group 68">
                  <a:extLst>
                    <a:ext uri="{FF2B5EF4-FFF2-40B4-BE49-F238E27FC236}">
                      <a16:creationId xmlns:a16="http://schemas.microsoft.com/office/drawing/2014/main" id="{10C5F2C4-7A13-C0E9-CAD1-0B51CB90548E}"/>
                    </a:ext>
                  </a:extLst>
                </p:cNvPr>
                <p:cNvGrpSpPr/>
                <p:nvPr/>
              </p:nvGrpSpPr>
              <p:grpSpPr>
                <a:xfrm>
                  <a:off x="4154086" y="4017069"/>
                  <a:ext cx="1223788" cy="502920"/>
                  <a:chOff x="4154086" y="4017069"/>
                  <a:chExt cx="1223788" cy="502920"/>
                </a:xfrm>
              </p:grpSpPr>
              <p:grpSp>
                <p:nvGrpSpPr>
                  <p:cNvPr id="17" name="Group 16">
                    <a:extLst>
                      <a:ext uri="{FF2B5EF4-FFF2-40B4-BE49-F238E27FC236}">
                        <a16:creationId xmlns:a16="http://schemas.microsoft.com/office/drawing/2014/main" id="{DEB50BE6-89D3-7F72-5275-B8F86E032522}"/>
                      </a:ext>
                    </a:extLst>
                  </p:cNvPr>
                  <p:cNvGrpSpPr/>
                  <p:nvPr/>
                </p:nvGrpSpPr>
                <p:grpSpPr>
                  <a:xfrm>
                    <a:off x="4874954" y="4017069"/>
                    <a:ext cx="502920" cy="502920"/>
                    <a:chOff x="2336800" y="4323081"/>
                    <a:chExt cx="548640" cy="596387"/>
                  </a:xfrm>
                </p:grpSpPr>
                <p:sp>
                  <p:nvSpPr>
                    <p:cNvPr id="27" name="Rectangle 26">
                      <a:extLst>
                        <a:ext uri="{FF2B5EF4-FFF2-40B4-BE49-F238E27FC236}">
                          <a16:creationId xmlns:a16="http://schemas.microsoft.com/office/drawing/2014/main" id="{555DC023-7F71-B6E9-275F-08FB4B1E0DFD}"/>
                        </a:ext>
                      </a:extLst>
                    </p:cNvPr>
                    <p:cNvSpPr/>
                    <p:nvPr/>
                  </p:nvSpPr>
                  <p:spPr>
                    <a:xfrm>
                      <a:off x="2336800" y="4323081"/>
                      <a:ext cx="548640" cy="596387"/>
                    </a:xfrm>
                    <a:prstGeom prst="rect">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Consolas" panose="020B0609020204030204" pitchFamily="49" charset="0"/>
                      </a:endParaRPr>
                    </a:p>
                  </p:txBody>
                </p:sp>
                <p:sp>
                  <p:nvSpPr>
                    <p:cNvPr id="28" name="Oval 27">
                      <a:extLst>
                        <a:ext uri="{FF2B5EF4-FFF2-40B4-BE49-F238E27FC236}">
                          <a16:creationId xmlns:a16="http://schemas.microsoft.com/office/drawing/2014/main" id="{88C75B97-C67E-AE39-48B6-AA6D785A5445}"/>
                        </a:ext>
                      </a:extLst>
                    </p:cNvPr>
                    <p:cNvSpPr/>
                    <p:nvPr/>
                  </p:nvSpPr>
                  <p:spPr>
                    <a:xfrm>
                      <a:off x="2416046" y="4401222"/>
                      <a:ext cx="390149" cy="41709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FF00"/>
                          </a:solidFill>
                          <a:latin typeface="Consolas" panose="020B0609020204030204" pitchFamily="49" charset="0"/>
                        </a:rPr>
                        <a:t>f</a:t>
                      </a:r>
                      <a:endParaRPr lang="en-US" b="1" dirty="0">
                        <a:solidFill>
                          <a:srgbClr val="FF0000"/>
                        </a:solidFill>
                        <a:latin typeface="Consolas" panose="020B0609020204030204" pitchFamily="49" charset="0"/>
                      </a:endParaRPr>
                    </a:p>
                  </p:txBody>
                </p:sp>
              </p:grpSp>
              <p:grpSp>
                <p:nvGrpSpPr>
                  <p:cNvPr id="18" name="Group 17">
                    <a:extLst>
                      <a:ext uri="{FF2B5EF4-FFF2-40B4-BE49-F238E27FC236}">
                        <a16:creationId xmlns:a16="http://schemas.microsoft.com/office/drawing/2014/main" id="{9F38B743-870A-0CE4-0B92-B3EF970C5FCA}"/>
                      </a:ext>
                    </a:extLst>
                  </p:cNvPr>
                  <p:cNvGrpSpPr/>
                  <p:nvPr/>
                </p:nvGrpSpPr>
                <p:grpSpPr>
                  <a:xfrm>
                    <a:off x="4154086" y="4017069"/>
                    <a:ext cx="502920" cy="502920"/>
                    <a:chOff x="2336800" y="4323081"/>
                    <a:chExt cx="548640" cy="596387"/>
                  </a:xfrm>
                </p:grpSpPr>
                <p:sp>
                  <p:nvSpPr>
                    <p:cNvPr id="25" name="Rectangle 24">
                      <a:extLst>
                        <a:ext uri="{FF2B5EF4-FFF2-40B4-BE49-F238E27FC236}">
                          <a16:creationId xmlns:a16="http://schemas.microsoft.com/office/drawing/2014/main" id="{8A99BD52-3215-0422-E022-19D4A6BFEB94}"/>
                        </a:ext>
                      </a:extLst>
                    </p:cNvPr>
                    <p:cNvSpPr/>
                    <p:nvPr/>
                  </p:nvSpPr>
                  <p:spPr>
                    <a:xfrm>
                      <a:off x="2336800" y="4323081"/>
                      <a:ext cx="548640" cy="596387"/>
                    </a:xfrm>
                    <a:prstGeom prst="rect">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Consolas" panose="020B0609020204030204" pitchFamily="49" charset="0"/>
                      </a:endParaRPr>
                    </a:p>
                  </p:txBody>
                </p:sp>
                <p:sp>
                  <p:nvSpPr>
                    <p:cNvPr id="26" name="Oval 25">
                      <a:extLst>
                        <a:ext uri="{FF2B5EF4-FFF2-40B4-BE49-F238E27FC236}">
                          <a16:creationId xmlns:a16="http://schemas.microsoft.com/office/drawing/2014/main" id="{D085DB1A-B113-FE4D-1CF2-98B7BB24516F}"/>
                        </a:ext>
                      </a:extLst>
                    </p:cNvPr>
                    <p:cNvSpPr/>
                    <p:nvPr/>
                  </p:nvSpPr>
                  <p:spPr>
                    <a:xfrm>
                      <a:off x="2416046" y="4401222"/>
                      <a:ext cx="390149" cy="41709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FF00"/>
                          </a:solidFill>
                          <a:latin typeface="Consolas" panose="020B0609020204030204" pitchFamily="49" charset="0"/>
                        </a:rPr>
                        <a:t>f</a:t>
                      </a:r>
                      <a:endParaRPr lang="en-US" b="1" dirty="0">
                        <a:solidFill>
                          <a:srgbClr val="FF0000"/>
                        </a:solidFill>
                        <a:latin typeface="Consolas" panose="020B0609020204030204" pitchFamily="49" charset="0"/>
                      </a:endParaRPr>
                    </a:p>
                  </p:txBody>
                </p:sp>
              </p:grpSp>
            </p:grpSp>
          </p:grpSp>
          <p:cxnSp>
            <p:nvCxnSpPr>
              <p:cNvPr id="19" name="Straight Connector 18">
                <a:extLst>
                  <a:ext uri="{FF2B5EF4-FFF2-40B4-BE49-F238E27FC236}">
                    <a16:creationId xmlns:a16="http://schemas.microsoft.com/office/drawing/2014/main" id="{E89CEC0D-569C-D326-F8B6-3D7D938ECD55}"/>
                  </a:ext>
                </a:extLst>
              </p:cNvPr>
              <p:cNvCxnSpPr/>
              <p:nvPr/>
            </p:nvCxnSpPr>
            <p:spPr>
              <a:xfrm>
                <a:off x="4143578" y="4368822"/>
                <a:ext cx="2685643" cy="0"/>
              </a:xfrm>
              <a:prstGeom prst="line">
                <a:avLst/>
              </a:prstGeom>
              <a:ln w="50800" cap="sq" cmpd="sng">
                <a:solidFill>
                  <a:srgbClr val="FF0000"/>
                </a:solidFill>
                <a:prstDash val="solid"/>
                <a:miter lim="800000"/>
                <a:tailEnd type="none"/>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58D31EAC-D838-ECE1-542F-8FF6D6B22A58}"/>
                  </a:ext>
                </a:extLst>
              </p:cNvPr>
              <p:cNvCxnSpPr>
                <a:cxnSpLocks/>
                <a:stCxn id="57" idx="2"/>
                <a:endCxn id="55" idx="1"/>
              </p:cNvCxnSpPr>
              <p:nvPr/>
            </p:nvCxnSpPr>
            <p:spPr>
              <a:xfrm>
                <a:off x="4765980" y="4981976"/>
                <a:ext cx="469184" cy="146775"/>
              </a:xfrm>
              <a:prstGeom prst="line">
                <a:avLst/>
              </a:prstGeom>
              <a:ln w="50800" cap="rnd">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998BB439-06F5-5381-20C8-E7A0AF81D67B}"/>
                  </a:ext>
                </a:extLst>
              </p:cNvPr>
              <p:cNvCxnSpPr>
                <a:cxnSpLocks/>
                <a:stCxn id="55" idx="3"/>
                <a:endCxn id="39" idx="2"/>
              </p:cNvCxnSpPr>
              <p:nvPr/>
            </p:nvCxnSpPr>
            <p:spPr>
              <a:xfrm flipV="1">
                <a:off x="5738084" y="4981976"/>
                <a:ext cx="469408" cy="146775"/>
              </a:xfrm>
              <a:prstGeom prst="line">
                <a:avLst/>
              </a:prstGeom>
              <a:ln w="50800" cap="rnd">
                <a:solidFill>
                  <a:schemeClr val="tx1"/>
                </a:solidFill>
                <a:tailEnd type="none"/>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77DA2369-4D3F-B3FC-40AE-397FA4527119}"/>
                  </a:ext>
                </a:extLst>
              </p:cNvPr>
              <p:cNvGrpSpPr/>
              <p:nvPr/>
            </p:nvGrpSpPr>
            <p:grpSpPr>
              <a:xfrm>
                <a:off x="4514520" y="4479056"/>
                <a:ext cx="502920" cy="502920"/>
                <a:chOff x="4855912" y="4893881"/>
                <a:chExt cx="548640" cy="596387"/>
              </a:xfrm>
            </p:grpSpPr>
            <p:sp>
              <p:nvSpPr>
                <p:cNvPr id="57" name="Rectangle 56">
                  <a:extLst>
                    <a:ext uri="{FF2B5EF4-FFF2-40B4-BE49-F238E27FC236}">
                      <a16:creationId xmlns:a16="http://schemas.microsoft.com/office/drawing/2014/main" id="{58678AF7-4601-0DD7-EFB2-E5D7CEAC2DE0}"/>
                    </a:ext>
                  </a:extLst>
                </p:cNvPr>
                <p:cNvSpPr/>
                <p:nvPr/>
              </p:nvSpPr>
              <p:spPr>
                <a:xfrm>
                  <a:off x="4855912" y="4893881"/>
                  <a:ext cx="548640" cy="596387"/>
                </a:xfrm>
                <a:prstGeom prst="rect">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Consolas" panose="020B0609020204030204" pitchFamily="49" charset="0"/>
                  </a:endParaRPr>
                </a:p>
              </p:txBody>
            </p:sp>
            <p:sp>
              <p:nvSpPr>
                <p:cNvPr id="58" name="Oval 57">
                  <a:extLst>
                    <a:ext uri="{FF2B5EF4-FFF2-40B4-BE49-F238E27FC236}">
                      <a16:creationId xmlns:a16="http://schemas.microsoft.com/office/drawing/2014/main" id="{E175F7B0-5EAA-F56E-6D2A-4B6B0644AFCE}"/>
                    </a:ext>
                  </a:extLst>
                </p:cNvPr>
                <p:cNvSpPr/>
                <p:nvPr/>
              </p:nvSpPr>
              <p:spPr>
                <a:xfrm>
                  <a:off x="4935158" y="4972022"/>
                  <a:ext cx="390149" cy="41709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C000"/>
                      </a:solidFill>
                      <a:latin typeface="Consolas" panose="020B0609020204030204" pitchFamily="49" charset="0"/>
                    </a:rPr>
                    <a:t>g</a:t>
                  </a:r>
                  <a:endParaRPr lang="en-US" b="1" dirty="0">
                    <a:solidFill>
                      <a:srgbClr val="FF0000"/>
                    </a:solidFill>
                    <a:latin typeface="Consolas" panose="020B0609020204030204" pitchFamily="49" charset="0"/>
                  </a:endParaRPr>
                </a:p>
              </p:txBody>
            </p:sp>
          </p:grpSp>
          <p:grpSp>
            <p:nvGrpSpPr>
              <p:cNvPr id="14" name="Group 13">
                <a:extLst>
                  <a:ext uri="{FF2B5EF4-FFF2-40B4-BE49-F238E27FC236}">
                    <a16:creationId xmlns:a16="http://schemas.microsoft.com/office/drawing/2014/main" id="{35BDA660-F0E4-6972-2D75-13719A3B1AFC}"/>
                  </a:ext>
                </a:extLst>
              </p:cNvPr>
              <p:cNvGrpSpPr/>
              <p:nvPr/>
            </p:nvGrpSpPr>
            <p:grpSpPr>
              <a:xfrm>
                <a:off x="5956032" y="4479056"/>
                <a:ext cx="502920" cy="502920"/>
                <a:chOff x="2336800" y="4323081"/>
                <a:chExt cx="548640" cy="596387"/>
              </a:xfrm>
            </p:grpSpPr>
            <p:sp>
              <p:nvSpPr>
                <p:cNvPr id="39" name="Rectangle 38">
                  <a:extLst>
                    <a:ext uri="{FF2B5EF4-FFF2-40B4-BE49-F238E27FC236}">
                      <a16:creationId xmlns:a16="http://schemas.microsoft.com/office/drawing/2014/main" id="{651E7B45-8A30-C06F-5967-F9C4BB6FF09C}"/>
                    </a:ext>
                  </a:extLst>
                </p:cNvPr>
                <p:cNvSpPr/>
                <p:nvPr/>
              </p:nvSpPr>
              <p:spPr>
                <a:xfrm>
                  <a:off x="2336800" y="4323081"/>
                  <a:ext cx="548640" cy="596387"/>
                </a:xfrm>
                <a:prstGeom prst="rect">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Consolas" panose="020B0609020204030204" pitchFamily="49" charset="0"/>
                  </a:endParaRPr>
                </a:p>
              </p:txBody>
            </p:sp>
            <p:sp>
              <p:nvSpPr>
                <p:cNvPr id="54" name="Oval 53">
                  <a:extLst>
                    <a:ext uri="{FF2B5EF4-FFF2-40B4-BE49-F238E27FC236}">
                      <a16:creationId xmlns:a16="http://schemas.microsoft.com/office/drawing/2014/main" id="{A7FD23DA-937A-3D1A-F10E-CB9870065BA1}"/>
                    </a:ext>
                  </a:extLst>
                </p:cNvPr>
                <p:cNvSpPr/>
                <p:nvPr/>
              </p:nvSpPr>
              <p:spPr>
                <a:xfrm>
                  <a:off x="2416046" y="4401222"/>
                  <a:ext cx="390149" cy="41709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C000"/>
                      </a:solidFill>
                      <a:latin typeface="Consolas" panose="020B0609020204030204" pitchFamily="49" charset="0"/>
                    </a:rPr>
                    <a:t>g</a:t>
                  </a:r>
                  <a:endParaRPr lang="en-US" b="1" dirty="0">
                    <a:solidFill>
                      <a:srgbClr val="FF0000"/>
                    </a:solidFill>
                    <a:latin typeface="Consolas" panose="020B0609020204030204" pitchFamily="49" charset="0"/>
                  </a:endParaRPr>
                </a:p>
              </p:txBody>
            </p:sp>
          </p:grpSp>
          <p:grpSp>
            <p:nvGrpSpPr>
              <p:cNvPr id="13" name="Group 12">
                <a:extLst>
                  <a:ext uri="{FF2B5EF4-FFF2-40B4-BE49-F238E27FC236}">
                    <a16:creationId xmlns:a16="http://schemas.microsoft.com/office/drawing/2014/main" id="{312C98C1-1102-D850-3063-73D9C3266D7D}"/>
                  </a:ext>
                </a:extLst>
              </p:cNvPr>
              <p:cNvGrpSpPr/>
              <p:nvPr/>
            </p:nvGrpSpPr>
            <p:grpSpPr>
              <a:xfrm>
                <a:off x="5235164" y="4877291"/>
                <a:ext cx="502920" cy="502920"/>
                <a:chOff x="2336800" y="4323081"/>
                <a:chExt cx="548640" cy="596387"/>
              </a:xfrm>
            </p:grpSpPr>
            <p:sp>
              <p:nvSpPr>
                <p:cNvPr id="55" name="Rectangle 54">
                  <a:extLst>
                    <a:ext uri="{FF2B5EF4-FFF2-40B4-BE49-F238E27FC236}">
                      <a16:creationId xmlns:a16="http://schemas.microsoft.com/office/drawing/2014/main" id="{8C0D4B89-5EFC-7981-51DC-19B0E83CC3ED}"/>
                    </a:ext>
                  </a:extLst>
                </p:cNvPr>
                <p:cNvSpPr/>
                <p:nvPr/>
              </p:nvSpPr>
              <p:spPr>
                <a:xfrm>
                  <a:off x="2336800" y="4323081"/>
                  <a:ext cx="548640" cy="596387"/>
                </a:xfrm>
                <a:prstGeom prst="rect">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Consolas" panose="020B0609020204030204" pitchFamily="49" charset="0"/>
                  </a:endParaRPr>
                </a:p>
              </p:txBody>
            </p:sp>
            <p:sp>
              <p:nvSpPr>
                <p:cNvPr id="56" name="Oval 55">
                  <a:extLst>
                    <a:ext uri="{FF2B5EF4-FFF2-40B4-BE49-F238E27FC236}">
                      <a16:creationId xmlns:a16="http://schemas.microsoft.com/office/drawing/2014/main" id="{962DCCB1-BD4C-2DC9-3AE2-DAB6B897F7EF}"/>
                    </a:ext>
                  </a:extLst>
                </p:cNvPr>
                <p:cNvSpPr/>
                <p:nvPr/>
              </p:nvSpPr>
              <p:spPr>
                <a:xfrm>
                  <a:off x="2416046" y="4401222"/>
                  <a:ext cx="390149" cy="41709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C000"/>
                      </a:solidFill>
                      <a:latin typeface="Consolas" panose="020B0609020204030204" pitchFamily="49" charset="0"/>
                    </a:rPr>
                    <a:t>g</a:t>
                  </a:r>
                  <a:endParaRPr lang="en-US" b="1" dirty="0">
                    <a:solidFill>
                      <a:srgbClr val="FFFF00"/>
                    </a:solidFill>
                    <a:latin typeface="Consolas" panose="020B0609020204030204" pitchFamily="49" charset="0"/>
                  </a:endParaRPr>
                </a:p>
              </p:txBody>
            </p:sp>
          </p:grpSp>
        </p:grpSp>
      </p:grpSp>
      <p:sp>
        <p:nvSpPr>
          <p:cNvPr id="159" name="Content Placeholder 5">
            <a:extLst>
              <a:ext uri="{FF2B5EF4-FFF2-40B4-BE49-F238E27FC236}">
                <a16:creationId xmlns:a16="http://schemas.microsoft.com/office/drawing/2014/main" id="{9F4ADDD0-0FDE-E104-DE1A-AAF4B4B152E2}"/>
              </a:ext>
            </a:extLst>
          </p:cNvPr>
          <p:cNvSpPr txBox="1">
            <a:spLocks/>
          </p:cNvSpPr>
          <p:nvPr/>
        </p:nvSpPr>
        <p:spPr>
          <a:xfrm>
            <a:off x="2082800" y="488517"/>
            <a:ext cx="6803136" cy="2246769"/>
          </a:xfrm>
          <a:prstGeom prst="rect">
            <a:avLst/>
          </a:prstGeom>
        </p:spPr>
        <p:txBody>
          <a:bodyPr>
            <a:noAutofit/>
          </a:bodyPr>
          <a:lstStyle>
            <a:lvl1pPr marL="0" indent="0" algn="l" rtl="0" fontAlgn="base">
              <a:lnSpc>
                <a:spcPct val="100000"/>
              </a:lnSpc>
              <a:spcBef>
                <a:spcPts val="900"/>
              </a:spcBef>
              <a:spcAft>
                <a:spcPts val="900"/>
              </a:spcAft>
              <a:buClr>
                <a:schemeClr val="bg2"/>
              </a:buClr>
              <a:buSzPct val="100000"/>
              <a:buFontTx/>
              <a:buNone/>
              <a:defRPr sz="1800" b="0">
                <a:solidFill>
                  <a:schemeClr val="tx1"/>
                </a:solidFill>
                <a:latin typeface="Trebuchet MS" pitchFamily="34" charset="0"/>
                <a:ea typeface="+mn-ea"/>
                <a:cs typeface="+mn-cs"/>
              </a:defRPr>
            </a:lvl1pPr>
            <a:lvl2pPr marL="571500" indent="0" algn="l" rtl="0" fontAlgn="base">
              <a:lnSpc>
                <a:spcPct val="100000"/>
              </a:lnSpc>
              <a:spcBef>
                <a:spcPts val="900"/>
              </a:spcBef>
              <a:spcAft>
                <a:spcPts val="900"/>
              </a:spcAft>
              <a:buClr>
                <a:schemeClr val="bg2"/>
              </a:buClr>
              <a:buSzPct val="100000"/>
              <a:buFontTx/>
              <a:buNone/>
              <a:defRPr sz="1600" b="0">
                <a:solidFill>
                  <a:schemeClr val="tx1"/>
                </a:solidFill>
                <a:latin typeface="Trebuchet MS" pitchFamily="34" charset="0"/>
              </a:defRPr>
            </a:lvl2pPr>
            <a:lvl3pPr marL="1089025" indent="0" algn="l" rtl="0" fontAlgn="base">
              <a:lnSpc>
                <a:spcPct val="100000"/>
              </a:lnSpc>
              <a:spcBef>
                <a:spcPts val="900"/>
              </a:spcBef>
              <a:spcAft>
                <a:spcPts val="900"/>
              </a:spcAft>
              <a:buClr>
                <a:schemeClr val="bg2"/>
              </a:buClr>
              <a:buSzPct val="100000"/>
              <a:buFontTx/>
              <a:buNone/>
              <a:defRPr sz="1400" b="0">
                <a:solidFill>
                  <a:schemeClr val="tx1"/>
                </a:solidFill>
                <a:latin typeface="Trebuchet MS" pitchFamily="34" charset="0"/>
              </a:defRPr>
            </a:lvl3pPr>
            <a:lvl4pPr marL="1774825" indent="-228600" algn="l" rtl="0" fontAlgn="base">
              <a:spcBef>
                <a:spcPct val="20000"/>
              </a:spcBef>
              <a:spcAft>
                <a:spcPct val="0"/>
              </a:spcAft>
              <a:buChar char="–"/>
              <a:defRPr sz="2000">
                <a:solidFill>
                  <a:schemeClr val="bg1"/>
                </a:solidFill>
                <a:latin typeface="+mn-lt"/>
              </a:defRPr>
            </a:lvl4pPr>
            <a:lvl5pPr marL="2117725" indent="-228600" algn="l" rtl="0" fontAlgn="base">
              <a:spcBef>
                <a:spcPct val="20000"/>
              </a:spcBef>
              <a:spcAft>
                <a:spcPct val="0"/>
              </a:spcAft>
              <a:buChar char="»"/>
              <a:defRPr sz="2000">
                <a:solidFill>
                  <a:schemeClr val="bg1"/>
                </a:solidFill>
                <a:latin typeface="+mn-lt"/>
              </a:defRPr>
            </a:lvl5pPr>
            <a:lvl6pPr marL="2574925" indent="-228600" algn="l" rtl="0" eaLnBrk="1" fontAlgn="base" hangingPunct="1">
              <a:spcBef>
                <a:spcPct val="20000"/>
              </a:spcBef>
              <a:spcAft>
                <a:spcPct val="0"/>
              </a:spcAft>
              <a:buChar char="»"/>
              <a:defRPr sz="2000">
                <a:solidFill>
                  <a:schemeClr val="bg1"/>
                </a:solidFill>
                <a:latin typeface="+mn-lt"/>
              </a:defRPr>
            </a:lvl6pPr>
            <a:lvl7pPr marL="3032125" indent="-228600" algn="l" rtl="0" eaLnBrk="1" fontAlgn="base" hangingPunct="1">
              <a:spcBef>
                <a:spcPct val="20000"/>
              </a:spcBef>
              <a:spcAft>
                <a:spcPct val="0"/>
              </a:spcAft>
              <a:buChar char="»"/>
              <a:defRPr sz="2000">
                <a:solidFill>
                  <a:schemeClr val="bg1"/>
                </a:solidFill>
                <a:latin typeface="+mn-lt"/>
              </a:defRPr>
            </a:lvl7pPr>
            <a:lvl8pPr marL="3489325" indent="-228600" algn="l" rtl="0" eaLnBrk="1" fontAlgn="base" hangingPunct="1">
              <a:spcBef>
                <a:spcPct val="20000"/>
              </a:spcBef>
              <a:spcAft>
                <a:spcPct val="0"/>
              </a:spcAft>
              <a:buChar char="»"/>
              <a:defRPr sz="2000">
                <a:solidFill>
                  <a:schemeClr val="bg1"/>
                </a:solidFill>
                <a:latin typeface="+mn-lt"/>
              </a:defRPr>
            </a:lvl8pPr>
            <a:lvl9pPr marL="3946525" indent="-228600" algn="l" rtl="0" eaLnBrk="1" fontAlgn="base" hangingPunct="1">
              <a:spcBef>
                <a:spcPct val="20000"/>
              </a:spcBef>
              <a:spcAft>
                <a:spcPct val="0"/>
              </a:spcAft>
              <a:buChar char="»"/>
              <a:defRPr sz="2000">
                <a:solidFill>
                  <a:schemeClr val="bg1"/>
                </a:solidFill>
                <a:latin typeface="+mn-lt"/>
              </a:defRPr>
            </a:lvl9pPr>
          </a:lstStyle>
          <a:p>
            <a:pPr defTabSz="914400">
              <a:spcBef>
                <a:spcPts val="0"/>
              </a:spcBef>
              <a:spcAft>
                <a:spcPts val="0"/>
              </a:spcAft>
            </a:pPr>
            <a:r>
              <a:rPr lang="en-US" sz="2000" kern="0" dirty="0">
                <a:latin typeface="Consolas" panose="020B0609020204030204" pitchFamily="49" charset="0"/>
              </a:rPr>
              <a:t>thrust::</a:t>
            </a:r>
            <a:r>
              <a:rPr lang="en-US" sz="2000" kern="0" dirty="0" err="1">
                <a:latin typeface="Consolas" panose="020B0609020204030204" pitchFamily="49" charset="0"/>
              </a:rPr>
              <a:t>universal_vector</a:t>
            </a:r>
            <a:r>
              <a:rPr lang="en-US" sz="2000" kern="0" dirty="0">
                <a:latin typeface="Consolas" panose="020B0609020204030204" pitchFamily="49" charset="0"/>
              </a:rPr>
              <a:t> </a:t>
            </a:r>
            <a:r>
              <a:rPr lang="en-US" sz="2000" kern="0" dirty="0">
                <a:solidFill>
                  <a:srgbClr val="00B0F0"/>
                </a:solidFill>
                <a:latin typeface="Consolas" panose="020B0609020204030204" pitchFamily="49" charset="0"/>
              </a:rPr>
              <a:t>X</a:t>
            </a:r>
            <a:r>
              <a:rPr lang="en-US" sz="2000" kern="0" dirty="0">
                <a:latin typeface="Consolas" panose="020B0609020204030204" pitchFamily="49" charset="0"/>
              </a:rPr>
              <a:t>(</a:t>
            </a:r>
            <a:r>
              <a:rPr lang="en-US" sz="2000" kern="0" dirty="0">
                <a:solidFill>
                  <a:srgbClr val="00B050"/>
                </a:solidFill>
                <a:latin typeface="Consolas" panose="020B0609020204030204" pitchFamily="49" charset="0"/>
              </a:rPr>
              <a:t>N</a:t>
            </a:r>
            <a:r>
              <a:rPr lang="en-US" sz="2000" kern="0" dirty="0">
                <a:latin typeface="Consolas" panose="020B0609020204030204" pitchFamily="49" charset="0"/>
              </a:rPr>
              <a:t>), </a:t>
            </a:r>
            <a:r>
              <a:rPr lang="en-US" sz="2000" kern="0" dirty="0" err="1">
                <a:solidFill>
                  <a:srgbClr val="FF0000"/>
                </a:solidFill>
                <a:latin typeface="Consolas" panose="020B0609020204030204" pitchFamily="49" charset="0"/>
              </a:rPr>
              <a:t>tmp</a:t>
            </a:r>
            <a:r>
              <a:rPr lang="en-US" sz="2000" kern="0" dirty="0">
                <a:latin typeface="Consolas" panose="020B0609020204030204" pitchFamily="49" charset="0"/>
              </a:rPr>
              <a:t>(</a:t>
            </a:r>
            <a:r>
              <a:rPr lang="en-US" sz="2000" kern="0" dirty="0">
                <a:solidFill>
                  <a:srgbClr val="00B050"/>
                </a:solidFill>
                <a:latin typeface="Consolas" panose="020B0609020204030204" pitchFamily="49" charset="0"/>
              </a:rPr>
              <a:t>N</a:t>
            </a:r>
            <a:r>
              <a:rPr lang="en-US" sz="2000" kern="0" dirty="0">
                <a:latin typeface="Consolas" panose="020B0609020204030204" pitchFamily="49" charset="0"/>
              </a:rPr>
              <a:t>);</a:t>
            </a:r>
          </a:p>
          <a:p>
            <a:pPr defTabSz="914400">
              <a:spcBef>
                <a:spcPts val="0"/>
              </a:spcBef>
              <a:spcAft>
                <a:spcPts val="0"/>
              </a:spcAft>
            </a:pPr>
            <a:endParaRPr lang="en-US" sz="2000" kern="0" dirty="0">
              <a:latin typeface="Consolas" panose="020B0609020204030204" pitchFamily="49" charset="0"/>
            </a:endParaRPr>
          </a:p>
          <a:p>
            <a:pPr defTabSz="914400">
              <a:spcBef>
                <a:spcPts val="0"/>
              </a:spcBef>
              <a:spcAft>
                <a:spcPts val="0"/>
              </a:spcAft>
            </a:pPr>
            <a:r>
              <a:rPr lang="en-US" sz="2000" kern="0" dirty="0">
                <a:latin typeface="Consolas" panose="020B0609020204030204" pitchFamily="49" charset="0"/>
              </a:rPr>
              <a:t>thrust::transform(thrust::</a:t>
            </a:r>
            <a:r>
              <a:rPr lang="en-US" sz="2000" kern="0" dirty="0" err="1">
                <a:latin typeface="Consolas" panose="020B0609020204030204" pitchFamily="49" charset="0"/>
              </a:rPr>
              <a:t>cuda</a:t>
            </a:r>
            <a:r>
              <a:rPr lang="en-US" sz="2000" kern="0" dirty="0">
                <a:latin typeface="Consolas" panose="020B0609020204030204" pitchFamily="49" charset="0"/>
              </a:rPr>
              <a:t>::par,</a:t>
            </a:r>
          </a:p>
          <a:p>
            <a:pPr defTabSz="914400">
              <a:spcBef>
                <a:spcPts val="0"/>
              </a:spcBef>
              <a:spcAft>
                <a:spcPts val="0"/>
              </a:spcAft>
            </a:pPr>
            <a:r>
              <a:rPr lang="en-US" sz="2000" kern="0" dirty="0">
                <a:solidFill>
                  <a:srgbClr val="00B0F0"/>
                </a:solidFill>
                <a:latin typeface="Consolas" panose="020B0609020204030204" pitchFamily="49" charset="0"/>
              </a:rPr>
              <a:t>  </a:t>
            </a:r>
            <a:r>
              <a:rPr lang="en-US" sz="2000" kern="0" dirty="0" err="1">
                <a:solidFill>
                  <a:srgbClr val="00B0F0"/>
                </a:solidFill>
                <a:latin typeface="Consolas" panose="020B0609020204030204" pitchFamily="49" charset="0"/>
              </a:rPr>
              <a:t>X.begin</a:t>
            </a:r>
            <a:r>
              <a:rPr lang="en-US" sz="2000" kern="0" dirty="0">
                <a:solidFill>
                  <a:srgbClr val="00B0F0"/>
                </a:solidFill>
                <a:latin typeface="Consolas" panose="020B0609020204030204" pitchFamily="49" charset="0"/>
              </a:rPr>
              <a:t>()</a:t>
            </a:r>
            <a:r>
              <a:rPr lang="en-US" sz="2000" kern="0" dirty="0">
                <a:latin typeface="Consolas" panose="020B0609020204030204" pitchFamily="49" charset="0"/>
              </a:rPr>
              <a:t>, </a:t>
            </a:r>
            <a:r>
              <a:rPr lang="en-US" sz="2000" kern="0" dirty="0" err="1">
                <a:solidFill>
                  <a:srgbClr val="00B0F0"/>
                </a:solidFill>
                <a:latin typeface="Consolas" panose="020B0609020204030204" pitchFamily="49" charset="0"/>
              </a:rPr>
              <a:t>X.end</a:t>
            </a:r>
            <a:r>
              <a:rPr lang="en-US" sz="2000" kern="0" dirty="0">
                <a:solidFill>
                  <a:srgbClr val="00B0F0"/>
                </a:solidFill>
                <a:latin typeface="Consolas" panose="020B0609020204030204" pitchFamily="49" charset="0"/>
              </a:rPr>
              <a:t>()</a:t>
            </a:r>
            <a:r>
              <a:rPr lang="en-US" sz="2000" kern="0" dirty="0">
                <a:latin typeface="Consolas" panose="020B0609020204030204" pitchFamily="49" charset="0"/>
              </a:rPr>
              <a:t>, </a:t>
            </a:r>
            <a:r>
              <a:rPr lang="en-US" sz="2000" kern="0" dirty="0" err="1">
                <a:solidFill>
                  <a:srgbClr val="FF0000"/>
                </a:solidFill>
                <a:latin typeface="Consolas" panose="020B0609020204030204" pitchFamily="49" charset="0"/>
              </a:rPr>
              <a:t>tmp.begin</a:t>
            </a:r>
            <a:r>
              <a:rPr lang="en-US" sz="2000" kern="0" dirty="0">
                <a:solidFill>
                  <a:srgbClr val="FF0000"/>
                </a:solidFill>
                <a:latin typeface="Consolas" panose="020B0609020204030204" pitchFamily="49" charset="0"/>
              </a:rPr>
              <a:t>()</a:t>
            </a:r>
            <a:r>
              <a:rPr lang="en-US" sz="2000" kern="0" dirty="0">
                <a:latin typeface="Consolas" panose="020B0609020204030204" pitchFamily="49" charset="0"/>
              </a:rPr>
              <a:t>, </a:t>
            </a:r>
            <a:r>
              <a:rPr lang="en-US" sz="2000" kern="0" dirty="0">
                <a:solidFill>
                  <a:srgbClr val="FFFF00"/>
                </a:solidFill>
                <a:latin typeface="Consolas" panose="020B0609020204030204" pitchFamily="49" charset="0"/>
              </a:rPr>
              <a:t>f</a:t>
            </a:r>
            <a:r>
              <a:rPr lang="en-US" sz="2000" kern="0" dirty="0">
                <a:latin typeface="Consolas" panose="020B0609020204030204" pitchFamily="49" charset="0"/>
              </a:rPr>
              <a:t>);</a:t>
            </a:r>
          </a:p>
          <a:p>
            <a:pPr defTabSz="914400">
              <a:spcBef>
                <a:spcPts val="0"/>
              </a:spcBef>
              <a:spcAft>
                <a:spcPts val="0"/>
              </a:spcAft>
            </a:pPr>
            <a:endParaRPr lang="en-US" sz="2000" kern="0" dirty="0">
              <a:latin typeface="Consolas" panose="020B0609020204030204" pitchFamily="49" charset="0"/>
            </a:endParaRPr>
          </a:p>
          <a:p>
            <a:pPr defTabSz="914400">
              <a:spcBef>
                <a:spcPts val="0"/>
              </a:spcBef>
              <a:spcAft>
                <a:spcPts val="0"/>
              </a:spcAft>
            </a:pPr>
            <a:r>
              <a:rPr lang="en-US" sz="2000" kern="0" dirty="0">
                <a:latin typeface="Consolas" panose="020B0609020204030204" pitchFamily="49" charset="0"/>
              </a:rPr>
              <a:t>auto r = thrust::reduce(thrust::</a:t>
            </a:r>
            <a:r>
              <a:rPr lang="en-US" sz="2000" kern="0" dirty="0" err="1">
                <a:latin typeface="Consolas" panose="020B0609020204030204" pitchFamily="49" charset="0"/>
              </a:rPr>
              <a:t>cuda</a:t>
            </a:r>
            <a:r>
              <a:rPr lang="en-US" sz="2000" kern="0" dirty="0">
                <a:latin typeface="Consolas" panose="020B0609020204030204" pitchFamily="49" charset="0"/>
              </a:rPr>
              <a:t>::par,</a:t>
            </a:r>
          </a:p>
          <a:p>
            <a:pPr defTabSz="914400">
              <a:spcBef>
                <a:spcPts val="0"/>
              </a:spcBef>
              <a:spcAft>
                <a:spcPts val="0"/>
              </a:spcAft>
            </a:pPr>
            <a:r>
              <a:rPr lang="en-US" sz="2000" kern="0" dirty="0">
                <a:latin typeface="Consolas" panose="020B0609020204030204" pitchFamily="49" charset="0"/>
              </a:rPr>
              <a:t>  </a:t>
            </a:r>
            <a:r>
              <a:rPr lang="en-US" sz="2000" kern="0" dirty="0" err="1">
                <a:solidFill>
                  <a:srgbClr val="FF0000"/>
                </a:solidFill>
                <a:latin typeface="Consolas" panose="020B0609020204030204" pitchFamily="49" charset="0"/>
              </a:rPr>
              <a:t>tmp.begin</a:t>
            </a:r>
            <a:r>
              <a:rPr lang="en-US" sz="2000" kern="0" dirty="0">
                <a:solidFill>
                  <a:srgbClr val="FF0000"/>
                </a:solidFill>
                <a:latin typeface="Consolas" panose="020B0609020204030204" pitchFamily="49" charset="0"/>
              </a:rPr>
              <a:t>()</a:t>
            </a:r>
            <a:r>
              <a:rPr lang="en-US" sz="2000" kern="0" dirty="0">
                <a:latin typeface="Consolas" panose="020B0609020204030204" pitchFamily="49" charset="0"/>
              </a:rPr>
              <a:t>, </a:t>
            </a:r>
            <a:r>
              <a:rPr lang="en-US" sz="2000" kern="0" dirty="0" err="1">
                <a:solidFill>
                  <a:srgbClr val="FF0000"/>
                </a:solidFill>
                <a:latin typeface="Consolas" panose="020B0609020204030204" pitchFamily="49" charset="0"/>
              </a:rPr>
              <a:t>tmp.end</a:t>
            </a:r>
            <a:r>
              <a:rPr lang="en-US" sz="2000" kern="0" dirty="0">
                <a:solidFill>
                  <a:srgbClr val="FF0000"/>
                </a:solidFill>
                <a:latin typeface="Consolas" panose="020B0609020204030204" pitchFamily="49" charset="0"/>
              </a:rPr>
              <a:t>()</a:t>
            </a:r>
            <a:r>
              <a:rPr lang="en-US" sz="2000" kern="0" dirty="0">
                <a:latin typeface="Consolas" panose="020B0609020204030204" pitchFamily="49" charset="0"/>
              </a:rPr>
              <a:t>, T{}, </a:t>
            </a:r>
            <a:r>
              <a:rPr lang="en-US" sz="2000" kern="0" dirty="0">
                <a:solidFill>
                  <a:srgbClr val="FFC000"/>
                </a:solidFill>
                <a:latin typeface="Consolas" panose="020B0609020204030204" pitchFamily="49" charset="0"/>
              </a:rPr>
              <a:t>g</a:t>
            </a:r>
            <a:r>
              <a:rPr lang="en-US" sz="2000" kern="0" dirty="0">
                <a:latin typeface="Consolas" panose="020B0609020204030204" pitchFamily="49" charset="0"/>
              </a:rPr>
              <a:t>);</a:t>
            </a:r>
          </a:p>
        </p:txBody>
      </p:sp>
      <p:grpSp>
        <p:nvGrpSpPr>
          <p:cNvPr id="2" name="!!LatencyBubble">
            <a:extLst>
              <a:ext uri="{FF2B5EF4-FFF2-40B4-BE49-F238E27FC236}">
                <a16:creationId xmlns:a16="http://schemas.microsoft.com/office/drawing/2014/main" id="{110E1059-238B-77DF-4B43-23AF6DEF97EB}"/>
              </a:ext>
            </a:extLst>
          </p:cNvPr>
          <p:cNvGrpSpPr/>
          <p:nvPr/>
        </p:nvGrpSpPr>
        <p:grpSpPr>
          <a:xfrm>
            <a:off x="8351451" y="3138946"/>
            <a:ext cx="1567100" cy="2166325"/>
            <a:chOff x="7983300" y="3543592"/>
            <a:chExt cx="1567100" cy="2166325"/>
          </a:xfrm>
        </p:grpSpPr>
        <p:sp>
          <p:nvSpPr>
            <p:cNvPr id="5" name="Rectangle 4">
              <a:extLst>
                <a:ext uri="{FF2B5EF4-FFF2-40B4-BE49-F238E27FC236}">
                  <a16:creationId xmlns:a16="http://schemas.microsoft.com/office/drawing/2014/main" id="{49313F86-F4BA-95C7-98E7-97E766E74BAB}"/>
                </a:ext>
              </a:extLst>
            </p:cNvPr>
            <p:cNvSpPr/>
            <p:nvPr/>
          </p:nvSpPr>
          <p:spPr>
            <a:xfrm>
              <a:off x="7983300" y="3543592"/>
              <a:ext cx="925772" cy="2166325"/>
            </a:xfrm>
            <a:prstGeom prst="rect">
              <a:avLst/>
            </a:prstGeom>
            <a:solidFill>
              <a:schemeClr val="accent2">
                <a:lumMod val="50000"/>
              </a:schemeClr>
            </a:solidFill>
            <a:ln w="50800" cap="sq">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rebuchet MS"/>
                <a:ea typeface="+mn-ea"/>
                <a:cs typeface="+mn-cs"/>
              </a:endParaRPr>
            </a:p>
          </p:txBody>
        </p:sp>
        <p:cxnSp>
          <p:nvCxnSpPr>
            <p:cNvPr id="6" name="Straight Connector 5">
              <a:extLst>
                <a:ext uri="{FF2B5EF4-FFF2-40B4-BE49-F238E27FC236}">
                  <a16:creationId xmlns:a16="http://schemas.microsoft.com/office/drawing/2014/main" id="{495F3930-F7B0-A8CB-002E-F19DA3D6893E}"/>
                </a:ext>
              </a:extLst>
            </p:cNvPr>
            <p:cNvCxnSpPr>
              <a:cxnSpLocks/>
              <a:stCxn id="33" idx="6"/>
              <a:endCxn id="9" idx="0"/>
            </p:cNvCxnSpPr>
            <p:nvPr/>
          </p:nvCxnSpPr>
          <p:spPr>
            <a:xfrm>
              <a:off x="8499574" y="3877689"/>
              <a:ext cx="1039345" cy="96737"/>
            </a:xfrm>
            <a:prstGeom prst="line">
              <a:avLst/>
            </a:prstGeom>
            <a:ln w="50800">
              <a:solidFill>
                <a:srgbClr val="FF0000"/>
              </a:solidFill>
              <a:prstDash val="sysDash"/>
              <a:headEnd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BB43512A-27A4-CD03-7930-11262232EDAC}"/>
                </a:ext>
              </a:extLst>
            </p:cNvPr>
            <p:cNvCxnSpPr>
              <a:cxnSpLocks/>
              <a:stCxn id="10" idx="0"/>
              <a:endCxn id="9" idx="15"/>
            </p:cNvCxnSpPr>
            <p:nvPr/>
          </p:nvCxnSpPr>
          <p:spPr>
            <a:xfrm flipV="1">
              <a:off x="8499574" y="4453331"/>
              <a:ext cx="954419" cy="81155"/>
            </a:xfrm>
            <a:prstGeom prst="line">
              <a:avLst/>
            </a:prstGeom>
            <a:ln w="50800">
              <a:solidFill>
                <a:srgbClr val="FF0000"/>
              </a:solidFill>
              <a:prstDash val="sysDash"/>
              <a:headEnd type="triangle" w="med" len="med"/>
              <a:tailEnd w="med" len="med"/>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CEA833BE-34FD-EA95-BF5D-EE38B9EC8574}"/>
                </a:ext>
              </a:extLst>
            </p:cNvPr>
            <p:cNvCxnSpPr>
              <a:cxnSpLocks/>
              <a:stCxn id="10" idx="6"/>
              <a:endCxn id="11" idx="0"/>
            </p:cNvCxnSpPr>
            <p:nvPr/>
          </p:nvCxnSpPr>
          <p:spPr>
            <a:xfrm>
              <a:off x="8499574" y="4726049"/>
              <a:ext cx="1039345" cy="81155"/>
            </a:xfrm>
            <a:prstGeom prst="line">
              <a:avLst/>
            </a:prstGeom>
            <a:ln w="50800">
              <a:solidFill>
                <a:srgbClr val="FF0000"/>
              </a:solidFill>
              <a:prstDash val="sysDash"/>
              <a:headEnd w="med" len="med"/>
              <a:tailEnd type="triangle" w="med" len="med"/>
            </a:ln>
          </p:spPr>
          <p:style>
            <a:lnRef idx="1">
              <a:schemeClr val="accent1"/>
            </a:lnRef>
            <a:fillRef idx="0">
              <a:schemeClr val="accent1"/>
            </a:fillRef>
            <a:effectRef idx="0">
              <a:schemeClr val="accent1"/>
            </a:effectRef>
            <a:fontRef idx="minor">
              <a:schemeClr val="tx1"/>
            </a:fontRef>
          </p:style>
        </p:cxnSp>
        <p:sp>
          <p:nvSpPr>
            <p:cNvPr id="9" name="Freeform 11">
              <a:extLst>
                <a:ext uri="{FF2B5EF4-FFF2-40B4-BE49-F238E27FC236}">
                  <a16:creationId xmlns:a16="http://schemas.microsoft.com/office/drawing/2014/main" id="{B83D3E50-751D-674D-3162-606865DA4D42}"/>
                </a:ext>
              </a:extLst>
            </p:cNvPr>
            <p:cNvSpPr/>
            <p:nvPr/>
          </p:nvSpPr>
          <p:spPr>
            <a:xfrm>
              <a:off x="9432144" y="3974426"/>
              <a:ext cx="118256" cy="478905"/>
            </a:xfrm>
            <a:custGeom>
              <a:avLst/>
              <a:gdLst>
                <a:gd name="connsiteX0" fmla="*/ 86765 w 96094"/>
                <a:gd name="connsiteY0" fmla="*/ 0 h 474453"/>
                <a:gd name="connsiteX1" fmla="*/ 78139 w 96094"/>
                <a:gd name="connsiteY1" fmla="*/ 43132 h 474453"/>
                <a:gd name="connsiteX2" fmla="*/ 26381 w 96094"/>
                <a:gd name="connsiteY2" fmla="*/ 77638 h 474453"/>
                <a:gd name="connsiteX3" fmla="*/ 501 w 96094"/>
                <a:gd name="connsiteY3" fmla="*/ 129397 h 474453"/>
                <a:gd name="connsiteX4" fmla="*/ 26381 w 96094"/>
                <a:gd name="connsiteY4" fmla="*/ 146649 h 474453"/>
                <a:gd name="connsiteX5" fmla="*/ 78139 w 96094"/>
                <a:gd name="connsiteY5" fmla="*/ 163902 h 474453"/>
                <a:gd name="connsiteX6" fmla="*/ 86765 w 96094"/>
                <a:gd name="connsiteY6" fmla="*/ 189782 h 474453"/>
                <a:gd name="connsiteX7" fmla="*/ 78139 w 96094"/>
                <a:gd name="connsiteY7" fmla="*/ 215661 h 474453"/>
                <a:gd name="connsiteX8" fmla="*/ 26381 w 96094"/>
                <a:gd name="connsiteY8" fmla="*/ 258793 h 474453"/>
                <a:gd name="connsiteX9" fmla="*/ 501 w 96094"/>
                <a:gd name="connsiteY9" fmla="*/ 310551 h 474453"/>
                <a:gd name="connsiteX10" fmla="*/ 17754 w 96094"/>
                <a:gd name="connsiteY10" fmla="*/ 336431 h 474453"/>
                <a:gd name="connsiteX11" fmla="*/ 43633 w 96094"/>
                <a:gd name="connsiteY11" fmla="*/ 345057 h 474453"/>
                <a:gd name="connsiteX12" fmla="*/ 95392 w 96094"/>
                <a:gd name="connsiteY12" fmla="*/ 379563 h 474453"/>
                <a:gd name="connsiteX13" fmla="*/ 86765 w 96094"/>
                <a:gd name="connsiteY13" fmla="*/ 405442 h 474453"/>
                <a:gd name="connsiteX14" fmla="*/ 35007 w 96094"/>
                <a:gd name="connsiteY14" fmla="*/ 439948 h 474453"/>
                <a:gd name="connsiteX15" fmla="*/ 17754 w 96094"/>
                <a:gd name="connsiteY15" fmla="*/ 474453 h 474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6094" h="474453">
                  <a:moveTo>
                    <a:pt x="86765" y="0"/>
                  </a:moveTo>
                  <a:cubicBezTo>
                    <a:pt x="83890" y="14377"/>
                    <a:pt x="87141" y="31558"/>
                    <a:pt x="78139" y="43132"/>
                  </a:cubicBezTo>
                  <a:cubicBezTo>
                    <a:pt x="65409" y="59500"/>
                    <a:pt x="26381" y="77638"/>
                    <a:pt x="26381" y="77638"/>
                  </a:cubicBezTo>
                  <a:cubicBezTo>
                    <a:pt x="22748" y="83088"/>
                    <a:pt x="-3963" y="118236"/>
                    <a:pt x="501" y="129397"/>
                  </a:cubicBezTo>
                  <a:cubicBezTo>
                    <a:pt x="4352" y="139023"/>
                    <a:pt x="16907" y="142438"/>
                    <a:pt x="26381" y="146649"/>
                  </a:cubicBezTo>
                  <a:cubicBezTo>
                    <a:pt x="43000" y="154035"/>
                    <a:pt x="78139" y="163902"/>
                    <a:pt x="78139" y="163902"/>
                  </a:cubicBezTo>
                  <a:cubicBezTo>
                    <a:pt x="81014" y="172529"/>
                    <a:pt x="86765" y="180689"/>
                    <a:pt x="86765" y="189782"/>
                  </a:cubicBezTo>
                  <a:cubicBezTo>
                    <a:pt x="86765" y="198875"/>
                    <a:pt x="83183" y="208095"/>
                    <a:pt x="78139" y="215661"/>
                  </a:cubicBezTo>
                  <a:cubicBezTo>
                    <a:pt x="64856" y="235586"/>
                    <a:pt x="45476" y="246063"/>
                    <a:pt x="26381" y="258793"/>
                  </a:cubicBezTo>
                  <a:cubicBezTo>
                    <a:pt x="20373" y="267805"/>
                    <a:pt x="-1880" y="296266"/>
                    <a:pt x="501" y="310551"/>
                  </a:cubicBezTo>
                  <a:cubicBezTo>
                    <a:pt x="2205" y="320778"/>
                    <a:pt x="9658" y="329954"/>
                    <a:pt x="17754" y="336431"/>
                  </a:cubicBezTo>
                  <a:cubicBezTo>
                    <a:pt x="24854" y="342111"/>
                    <a:pt x="35007" y="342182"/>
                    <a:pt x="43633" y="345057"/>
                  </a:cubicBezTo>
                  <a:cubicBezTo>
                    <a:pt x="60886" y="356559"/>
                    <a:pt x="101950" y="359892"/>
                    <a:pt x="95392" y="379563"/>
                  </a:cubicBezTo>
                  <a:cubicBezTo>
                    <a:pt x="92516" y="388189"/>
                    <a:pt x="93195" y="399012"/>
                    <a:pt x="86765" y="405442"/>
                  </a:cubicBezTo>
                  <a:cubicBezTo>
                    <a:pt x="72103" y="420104"/>
                    <a:pt x="35007" y="439948"/>
                    <a:pt x="35007" y="439948"/>
                  </a:cubicBezTo>
                  <a:cubicBezTo>
                    <a:pt x="16159" y="468219"/>
                    <a:pt x="17754" y="455459"/>
                    <a:pt x="17754" y="474453"/>
                  </a:cubicBezTo>
                </a:path>
              </a:pathLst>
            </a:custGeom>
            <a:noFill/>
            <a:ln w="50800" cap="flat">
              <a:solidFill>
                <a:schemeClr val="tx1"/>
              </a:solidFill>
              <a:roun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rebuchet MS"/>
                <a:ea typeface="+mn-ea"/>
                <a:cs typeface="+mn-cs"/>
              </a:endParaRPr>
            </a:p>
          </p:txBody>
        </p:sp>
        <p:sp>
          <p:nvSpPr>
            <p:cNvPr id="10" name="Freeform 12">
              <a:extLst>
                <a:ext uri="{FF2B5EF4-FFF2-40B4-BE49-F238E27FC236}">
                  <a16:creationId xmlns:a16="http://schemas.microsoft.com/office/drawing/2014/main" id="{5065E295-2D61-A894-1959-3CA30A96FA96}"/>
                </a:ext>
              </a:extLst>
            </p:cNvPr>
            <p:cNvSpPr/>
            <p:nvPr/>
          </p:nvSpPr>
          <p:spPr>
            <a:xfrm>
              <a:off x="8392797" y="4534486"/>
              <a:ext cx="106777" cy="191563"/>
            </a:xfrm>
            <a:custGeom>
              <a:avLst/>
              <a:gdLst>
                <a:gd name="connsiteX0" fmla="*/ 86765 w 96094"/>
                <a:gd name="connsiteY0" fmla="*/ 0 h 474453"/>
                <a:gd name="connsiteX1" fmla="*/ 78139 w 96094"/>
                <a:gd name="connsiteY1" fmla="*/ 43132 h 474453"/>
                <a:gd name="connsiteX2" fmla="*/ 26381 w 96094"/>
                <a:gd name="connsiteY2" fmla="*/ 77638 h 474453"/>
                <a:gd name="connsiteX3" fmla="*/ 501 w 96094"/>
                <a:gd name="connsiteY3" fmla="*/ 129397 h 474453"/>
                <a:gd name="connsiteX4" fmla="*/ 26381 w 96094"/>
                <a:gd name="connsiteY4" fmla="*/ 146649 h 474453"/>
                <a:gd name="connsiteX5" fmla="*/ 78139 w 96094"/>
                <a:gd name="connsiteY5" fmla="*/ 163902 h 474453"/>
                <a:gd name="connsiteX6" fmla="*/ 86765 w 96094"/>
                <a:gd name="connsiteY6" fmla="*/ 189782 h 474453"/>
                <a:gd name="connsiteX7" fmla="*/ 78139 w 96094"/>
                <a:gd name="connsiteY7" fmla="*/ 215661 h 474453"/>
                <a:gd name="connsiteX8" fmla="*/ 26381 w 96094"/>
                <a:gd name="connsiteY8" fmla="*/ 258793 h 474453"/>
                <a:gd name="connsiteX9" fmla="*/ 501 w 96094"/>
                <a:gd name="connsiteY9" fmla="*/ 310551 h 474453"/>
                <a:gd name="connsiteX10" fmla="*/ 17754 w 96094"/>
                <a:gd name="connsiteY10" fmla="*/ 336431 h 474453"/>
                <a:gd name="connsiteX11" fmla="*/ 43633 w 96094"/>
                <a:gd name="connsiteY11" fmla="*/ 345057 h 474453"/>
                <a:gd name="connsiteX12" fmla="*/ 95392 w 96094"/>
                <a:gd name="connsiteY12" fmla="*/ 379563 h 474453"/>
                <a:gd name="connsiteX13" fmla="*/ 86765 w 96094"/>
                <a:gd name="connsiteY13" fmla="*/ 405442 h 474453"/>
                <a:gd name="connsiteX14" fmla="*/ 35007 w 96094"/>
                <a:gd name="connsiteY14" fmla="*/ 439948 h 474453"/>
                <a:gd name="connsiteX15" fmla="*/ 17754 w 96094"/>
                <a:gd name="connsiteY15" fmla="*/ 474453 h 474453"/>
                <a:gd name="connsiteX0" fmla="*/ 86765 w 96094"/>
                <a:gd name="connsiteY0" fmla="*/ 0 h 474453"/>
                <a:gd name="connsiteX1" fmla="*/ 78139 w 96094"/>
                <a:gd name="connsiteY1" fmla="*/ 43132 h 474453"/>
                <a:gd name="connsiteX2" fmla="*/ 26381 w 96094"/>
                <a:gd name="connsiteY2" fmla="*/ 77638 h 474453"/>
                <a:gd name="connsiteX3" fmla="*/ 501 w 96094"/>
                <a:gd name="connsiteY3" fmla="*/ 129397 h 474453"/>
                <a:gd name="connsiteX4" fmla="*/ 26381 w 96094"/>
                <a:gd name="connsiteY4" fmla="*/ 146649 h 474453"/>
                <a:gd name="connsiteX5" fmla="*/ 78139 w 96094"/>
                <a:gd name="connsiteY5" fmla="*/ 163902 h 474453"/>
                <a:gd name="connsiteX6" fmla="*/ 86765 w 96094"/>
                <a:gd name="connsiteY6" fmla="*/ 189782 h 474453"/>
                <a:gd name="connsiteX7" fmla="*/ 78139 w 96094"/>
                <a:gd name="connsiteY7" fmla="*/ 215661 h 474453"/>
                <a:gd name="connsiteX8" fmla="*/ 26381 w 96094"/>
                <a:gd name="connsiteY8" fmla="*/ 258793 h 474453"/>
                <a:gd name="connsiteX9" fmla="*/ 501 w 96094"/>
                <a:gd name="connsiteY9" fmla="*/ 310551 h 474453"/>
                <a:gd name="connsiteX10" fmla="*/ 43633 w 96094"/>
                <a:gd name="connsiteY10" fmla="*/ 345057 h 474453"/>
                <a:gd name="connsiteX11" fmla="*/ 95392 w 96094"/>
                <a:gd name="connsiteY11" fmla="*/ 379563 h 474453"/>
                <a:gd name="connsiteX12" fmla="*/ 86765 w 96094"/>
                <a:gd name="connsiteY12" fmla="*/ 405442 h 474453"/>
                <a:gd name="connsiteX13" fmla="*/ 35007 w 96094"/>
                <a:gd name="connsiteY13" fmla="*/ 439948 h 474453"/>
                <a:gd name="connsiteX14" fmla="*/ 17754 w 96094"/>
                <a:gd name="connsiteY14" fmla="*/ 474453 h 474453"/>
                <a:gd name="connsiteX0" fmla="*/ 88776 w 103103"/>
                <a:gd name="connsiteY0" fmla="*/ 0 h 474453"/>
                <a:gd name="connsiteX1" fmla="*/ 80150 w 103103"/>
                <a:gd name="connsiteY1" fmla="*/ 43132 h 474453"/>
                <a:gd name="connsiteX2" fmla="*/ 28392 w 103103"/>
                <a:gd name="connsiteY2" fmla="*/ 77638 h 474453"/>
                <a:gd name="connsiteX3" fmla="*/ 2512 w 103103"/>
                <a:gd name="connsiteY3" fmla="*/ 129397 h 474453"/>
                <a:gd name="connsiteX4" fmla="*/ 28392 w 103103"/>
                <a:gd name="connsiteY4" fmla="*/ 146649 h 474453"/>
                <a:gd name="connsiteX5" fmla="*/ 80150 w 103103"/>
                <a:gd name="connsiteY5" fmla="*/ 163902 h 474453"/>
                <a:gd name="connsiteX6" fmla="*/ 88776 w 103103"/>
                <a:gd name="connsiteY6" fmla="*/ 189782 h 474453"/>
                <a:gd name="connsiteX7" fmla="*/ 80150 w 103103"/>
                <a:gd name="connsiteY7" fmla="*/ 215661 h 474453"/>
                <a:gd name="connsiteX8" fmla="*/ 28392 w 103103"/>
                <a:gd name="connsiteY8" fmla="*/ 258793 h 474453"/>
                <a:gd name="connsiteX9" fmla="*/ 2512 w 103103"/>
                <a:gd name="connsiteY9" fmla="*/ 310551 h 474453"/>
                <a:gd name="connsiteX10" fmla="*/ 97403 w 103103"/>
                <a:gd name="connsiteY10" fmla="*/ 379563 h 474453"/>
                <a:gd name="connsiteX11" fmla="*/ 88776 w 103103"/>
                <a:gd name="connsiteY11" fmla="*/ 405442 h 474453"/>
                <a:gd name="connsiteX12" fmla="*/ 37018 w 103103"/>
                <a:gd name="connsiteY12" fmla="*/ 439948 h 474453"/>
                <a:gd name="connsiteX13" fmla="*/ 19765 w 103103"/>
                <a:gd name="connsiteY13" fmla="*/ 474453 h 474453"/>
                <a:gd name="connsiteX0" fmla="*/ 88315 w 88719"/>
                <a:gd name="connsiteY0" fmla="*/ 0 h 474453"/>
                <a:gd name="connsiteX1" fmla="*/ 79689 w 88719"/>
                <a:gd name="connsiteY1" fmla="*/ 43132 h 474453"/>
                <a:gd name="connsiteX2" fmla="*/ 27931 w 88719"/>
                <a:gd name="connsiteY2" fmla="*/ 77638 h 474453"/>
                <a:gd name="connsiteX3" fmla="*/ 2051 w 88719"/>
                <a:gd name="connsiteY3" fmla="*/ 129397 h 474453"/>
                <a:gd name="connsiteX4" fmla="*/ 27931 w 88719"/>
                <a:gd name="connsiteY4" fmla="*/ 146649 h 474453"/>
                <a:gd name="connsiteX5" fmla="*/ 79689 w 88719"/>
                <a:gd name="connsiteY5" fmla="*/ 163902 h 474453"/>
                <a:gd name="connsiteX6" fmla="*/ 88315 w 88719"/>
                <a:gd name="connsiteY6" fmla="*/ 189782 h 474453"/>
                <a:gd name="connsiteX7" fmla="*/ 79689 w 88719"/>
                <a:gd name="connsiteY7" fmla="*/ 215661 h 474453"/>
                <a:gd name="connsiteX8" fmla="*/ 27931 w 88719"/>
                <a:gd name="connsiteY8" fmla="*/ 258793 h 474453"/>
                <a:gd name="connsiteX9" fmla="*/ 2051 w 88719"/>
                <a:gd name="connsiteY9" fmla="*/ 310551 h 474453"/>
                <a:gd name="connsiteX10" fmla="*/ 88315 w 88719"/>
                <a:gd name="connsiteY10" fmla="*/ 405442 h 474453"/>
                <a:gd name="connsiteX11" fmla="*/ 36557 w 88719"/>
                <a:gd name="connsiteY11" fmla="*/ 439948 h 474453"/>
                <a:gd name="connsiteX12" fmla="*/ 19304 w 88719"/>
                <a:gd name="connsiteY12" fmla="*/ 474453 h 474453"/>
                <a:gd name="connsiteX0" fmla="*/ 86766 w 86766"/>
                <a:gd name="connsiteY0" fmla="*/ 0 h 474453"/>
                <a:gd name="connsiteX1" fmla="*/ 78140 w 86766"/>
                <a:gd name="connsiteY1" fmla="*/ 43132 h 474453"/>
                <a:gd name="connsiteX2" fmla="*/ 26382 w 86766"/>
                <a:gd name="connsiteY2" fmla="*/ 77638 h 474453"/>
                <a:gd name="connsiteX3" fmla="*/ 502 w 86766"/>
                <a:gd name="connsiteY3" fmla="*/ 129397 h 474453"/>
                <a:gd name="connsiteX4" fmla="*/ 26382 w 86766"/>
                <a:gd name="connsiteY4" fmla="*/ 146649 h 474453"/>
                <a:gd name="connsiteX5" fmla="*/ 78140 w 86766"/>
                <a:gd name="connsiteY5" fmla="*/ 163902 h 474453"/>
                <a:gd name="connsiteX6" fmla="*/ 86766 w 86766"/>
                <a:gd name="connsiteY6" fmla="*/ 189782 h 474453"/>
                <a:gd name="connsiteX7" fmla="*/ 78140 w 86766"/>
                <a:gd name="connsiteY7" fmla="*/ 215661 h 474453"/>
                <a:gd name="connsiteX8" fmla="*/ 26382 w 86766"/>
                <a:gd name="connsiteY8" fmla="*/ 258793 h 474453"/>
                <a:gd name="connsiteX9" fmla="*/ 502 w 86766"/>
                <a:gd name="connsiteY9" fmla="*/ 310551 h 474453"/>
                <a:gd name="connsiteX10" fmla="*/ 35008 w 86766"/>
                <a:gd name="connsiteY10" fmla="*/ 439948 h 474453"/>
                <a:gd name="connsiteX11" fmla="*/ 17755 w 86766"/>
                <a:gd name="connsiteY11" fmla="*/ 474453 h 474453"/>
                <a:gd name="connsiteX0" fmla="*/ 86766 w 86766"/>
                <a:gd name="connsiteY0" fmla="*/ 0 h 474453"/>
                <a:gd name="connsiteX1" fmla="*/ 78140 w 86766"/>
                <a:gd name="connsiteY1" fmla="*/ 43132 h 474453"/>
                <a:gd name="connsiteX2" fmla="*/ 26382 w 86766"/>
                <a:gd name="connsiteY2" fmla="*/ 77638 h 474453"/>
                <a:gd name="connsiteX3" fmla="*/ 502 w 86766"/>
                <a:gd name="connsiteY3" fmla="*/ 129397 h 474453"/>
                <a:gd name="connsiteX4" fmla="*/ 26382 w 86766"/>
                <a:gd name="connsiteY4" fmla="*/ 146649 h 474453"/>
                <a:gd name="connsiteX5" fmla="*/ 78140 w 86766"/>
                <a:gd name="connsiteY5" fmla="*/ 163902 h 474453"/>
                <a:gd name="connsiteX6" fmla="*/ 86766 w 86766"/>
                <a:gd name="connsiteY6" fmla="*/ 189782 h 474453"/>
                <a:gd name="connsiteX7" fmla="*/ 78140 w 86766"/>
                <a:gd name="connsiteY7" fmla="*/ 215661 h 474453"/>
                <a:gd name="connsiteX8" fmla="*/ 26382 w 86766"/>
                <a:gd name="connsiteY8" fmla="*/ 258793 h 474453"/>
                <a:gd name="connsiteX9" fmla="*/ 502 w 86766"/>
                <a:gd name="connsiteY9" fmla="*/ 310551 h 474453"/>
                <a:gd name="connsiteX10" fmla="*/ 17755 w 86766"/>
                <a:gd name="connsiteY10" fmla="*/ 474453 h 474453"/>
                <a:gd name="connsiteX0" fmla="*/ 86766 w 86766"/>
                <a:gd name="connsiteY0" fmla="*/ 0 h 310551"/>
                <a:gd name="connsiteX1" fmla="*/ 78140 w 86766"/>
                <a:gd name="connsiteY1" fmla="*/ 43132 h 310551"/>
                <a:gd name="connsiteX2" fmla="*/ 26382 w 86766"/>
                <a:gd name="connsiteY2" fmla="*/ 77638 h 310551"/>
                <a:gd name="connsiteX3" fmla="*/ 502 w 86766"/>
                <a:gd name="connsiteY3" fmla="*/ 129397 h 310551"/>
                <a:gd name="connsiteX4" fmla="*/ 26382 w 86766"/>
                <a:gd name="connsiteY4" fmla="*/ 146649 h 310551"/>
                <a:gd name="connsiteX5" fmla="*/ 78140 w 86766"/>
                <a:gd name="connsiteY5" fmla="*/ 163902 h 310551"/>
                <a:gd name="connsiteX6" fmla="*/ 86766 w 86766"/>
                <a:gd name="connsiteY6" fmla="*/ 189782 h 310551"/>
                <a:gd name="connsiteX7" fmla="*/ 78140 w 86766"/>
                <a:gd name="connsiteY7" fmla="*/ 215661 h 310551"/>
                <a:gd name="connsiteX8" fmla="*/ 26382 w 86766"/>
                <a:gd name="connsiteY8" fmla="*/ 258793 h 310551"/>
                <a:gd name="connsiteX9" fmla="*/ 502 w 86766"/>
                <a:gd name="connsiteY9" fmla="*/ 310551 h 310551"/>
                <a:gd name="connsiteX0" fmla="*/ 86766 w 86766"/>
                <a:gd name="connsiteY0" fmla="*/ 0 h 258793"/>
                <a:gd name="connsiteX1" fmla="*/ 78140 w 86766"/>
                <a:gd name="connsiteY1" fmla="*/ 43132 h 258793"/>
                <a:gd name="connsiteX2" fmla="*/ 26382 w 86766"/>
                <a:gd name="connsiteY2" fmla="*/ 77638 h 258793"/>
                <a:gd name="connsiteX3" fmla="*/ 502 w 86766"/>
                <a:gd name="connsiteY3" fmla="*/ 129397 h 258793"/>
                <a:gd name="connsiteX4" fmla="*/ 26382 w 86766"/>
                <a:gd name="connsiteY4" fmla="*/ 146649 h 258793"/>
                <a:gd name="connsiteX5" fmla="*/ 78140 w 86766"/>
                <a:gd name="connsiteY5" fmla="*/ 163902 h 258793"/>
                <a:gd name="connsiteX6" fmla="*/ 86766 w 86766"/>
                <a:gd name="connsiteY6" fmla="*/ 189782 h 258793"/>
                <a:gd name="connsiteX7" fmla="*/ 78140 w 86766"/>
                <a:gd name="connsiteY7" fmla="*/ 215661 h 258793"/>
                <a:gd name="connsiteX8" fmla="*/ 26382 w 86766"/>
                <a:gd name="connsiteY8" fmla="*/ 258793 h 258793"/>
                <a:gd name="connsiteX0" fmla="*/ 86766 w 86766"/>
                <a:gd name="connsiteY0" fmla="*/ 0 h 215661"/>
                <a:gd name="connsiteX1" fmla="*/ 78140 w 86766"/>
                <a:gd name="connsiteY1" fmla="*/ 43132 h 215661"/>
                <a:gd name="connsiteX2" fmla="*/ 26382 w 86766"/>
                <a:gd name="connsiteY2" fmla="*/ 77638 h 215661"/>
                <a:gd name="connsiteX3" fmla="*/ 502 w 86766"/>
                <a:gd name="connsiteY3" fmla="*/ 129397 h 215661"/>
                <a:gd name="connsiteX4" fmla="*/ 26382 w 86766"/>
                <a:gd name="connsiteY4" fmla="*/ 146649 h 215661"/>
                <a:gd name="connsiteX5" fmla="*/ 78140 w 86766"/>
                <a:gd name="connsiteY5" fmla="*/ 163902 h 215661"/>
                <a:gd name="connsiteX6" fmla="*/ 86766 w 86766"/>
                <a:gd name="connsiteY6" fmla="*/ 189782 h 215661"/>
                <a:gd name="connsiteX7" fmla="*/ 78140 w 86766"/>
                <a:gd name="connsiteY7" fmla="*/ 215661 h 215661"/>
                <a:gd name="connsiteX0" fmla="*/ 86766 w 86766"/>
                <a:gd name="connsiteY0" fmla="*/ 0 h 189782"/>
                <a:gd name="connsiteX1" fmla="*/ 78140 w 86766"/>
                <a:gd name="connsiteY1" fmla="*/ 43132 h 189782"/>
                <a:gd name="connsiteX2" fmla="*/ 26382 w 86766"/>
                <a:gd name="connsiteY2" fmla="*/ 77638 h 189782"/>
                <a:gd name="connsiteX3" fmla="*/ 502 w 86766"/>
                <a:gd name="connsiteY3" fmla="*/ 129397 h 189782"/>
                <a:gd name="connsiteX4" fmla="*/ 26382 w 86766"/>
                <a:gd name="connsiteY4" fmla="*/ 146649 h 189782"/>
                <a:gd name="connsiteX5" fmla="*/ 78140 w 86766"/>
                <a:gd name="connsiteY5" fmla="*/ 163902 h 189782"/>
                <a:gd name="connsiteX6" fmla="*/ 86766 w 86766"/>
                <a:gd name="connsiteY6" fmla="*/ 189782 h 189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766" h="189782">
                  <a:moveTo>
                    <a:pt x="86766" y="0"/>
                  </a:moveTo>
                  <a:cubicBezTo>
                    <a:pt x="83891" y="14377"/>
                    <a:pt x="87142" y="31558"/>
                    <a:pt x="78140" y="43132"/>
                  </a:cubicBezTo>
                  <a:cubicBezTo>
                    <a:pt x="65410" y="59500"/>
                    <a:pt x="26382" y="77638"/>
                    <a:pt x="26382" y="77638"/>
                  </a:cubicBezTo>
                  <a:cubicBezTo>
                    <a:pt x="22749" y="83088"/>
                    <a:pt x="-3962" y="118236"/>
                    <a:pt x="502" y="129397"/>
                  </a:cubicBezTo>
                  <a:cubicBezTo>
                    <a:pt x="4353" y="139023"/>
                    <a:pt x="16908" y="142438"/>
                    <a:pt x="26382" y="146649"/>
                  </a:cubicBezTo>
                  <a:cubicBezTo>
                    <a:pt x="43001" y="154035"/>
                    <a:pt x="78140" y="163902"/>
                    <a:pt x="78140" y="163902"/>
                  </a:cubicBezTo>
                  <a:cubicBezTo>
                    <a:pt x="81015" y="172529"/>
                    <a:pt x="86766" y="180689"/>
                    <a:pt x="86766" y="189782"/>
                  </a:cubicBezTo>
                </a:path>
              </a:pathLst>
            </a:custGeom>
            <a:noFill/>
            <a:ln w="50800" cap="flat">
              <a:solidFill>
                <a:schemeClr val="tx1"/>
              </a:solidFill>
              <a:roun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rebuchet MS"/>
                <a:ea typeface="+mn-ea"/>
                <a:cs typeface="+mn-cs"/>
              </a:endParaRPr>
            </a:p>
          </p:txBody>
        </p:sp>
        <p:sp>
          <p:nvSpPr>
            <p:cNvPr id="11" name="Freeform 13">
              <a:extLst>
                <a:ext uri="{FF2B5EF4-FFF2-40B4-BE49-F238E27FC236}">
                  <a16:creationId xmlns:a16="http://schemas.microsoft.com/office/drawing/2014/main" id="{892A48DA-B252-8584-1EF8-B6EC57517C57}"/>
                </a:ext>
              </a:extLst>
            </p:cNvPr>
            <p:cNvSpPr/>
            <p:nvPr/>
          </p:nvSpPr>
          <p:spPr>
            <a:xfrm>
              <a:off x="9432144" y="4807204"/>
              <a:ext cx="118256" cy="478905"/>
            </a:xfrm>
            <a:custGeom>
              <a:avLst/>
              <a:gdLst>
                <a:gd name="connsiteX0" fmla="*/ 86765 w 96094"/>
                <a:gd name="connsiteY0" fmla="*/ 0 h 474453"/>
                <a:gd name="connsiteX1" fmla="*/ 78139 w 96094"/>
                <a:gd name="connsiteY1" fmla="*/ 43132 h 474453"/>
                <a:gd name="connsiteX2" fmla="*/ 26381 w 96094"/>
                <a:gd name="connsiteY2" fmla="*/ 77638 h 474453"/>
                <a:gd name="connsiteX3" fmla="*/ 501 w 96094"/>
                <a:gd name="connsiteY3" fmla="*/ 129397 h 474453"/>
                <a:gd name="connsiteX4" fmla="*/ 26381 w 96094"/>
                <a:gd name="connsiteY4" fmla="*/ 146649 h 474453"/>
                <a:gd name="connsiteX5" fmla="*/ 78139 w 96094"/>
                <a:gd name="connsiteY5" fmla="*/ 163902 h 474453"/>
                <a:gd name="connsiteX6" fmla="*/ 86765 w 96094"/>
                <a:gd name="connsiteY6" fmla="*/ 189782 h 474453"/>
                <a:gd name="connsiteX7" fmla="*/ 78139 w 96094"/>
                <a:gd name="connsiteY7" fmla="*/ 215661 h 474453"/>
                <a:gd name="connsiteX8" fmla="*/ 26381 w 96094"/>
                <a:gd name="connsiteY8" fmla="*/ 258793 h 474453"/>
                <a:gd name="connsiteX9" fmla="*/ 501 w 96094"/>
                <a:gd name="connsiteY9" fmla="*/ 310551 h 474453"/>
                <a:gd name="connsiteX10" fmla="*/ 17754 w 96094"/>
                <a:gd name="connsiteY10" fmla="*/ 336431 h 474453"/>
                <a:gd name="connsiteX11" fmla="*/ 43633 w 96094"/>
                <a:gd name="connsiteY11" fmla="*/ 345057 h 474453"/>
                <a:gd name="connsiteX12" fmla="*/ 95392 w 96094"/>
                <a:gd name="connsiteY12" fmla="*/ 379563 h 474453"/>
                <a:gd name="connsiteX13" fmla="*/ 86765 w 96094"/>
                <a:gd name="connsiteY13" fmla="*/ 405442 h 474453"/>
                <a:gd name="connsiteX14" fmla="*/ 35007 w 96094"/>
                <a:gd name="connsiteY14" fmla="*/ 439948 h 474453"/>
                <a:gd name="connsiteX15" fmla="*/ 17754 w 96094"/>
                <a:gd name="connsiteY15" fmla="*/ 474453 h 474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6094" h="474453">
                  <a:moveTo>
                    <a:pt x="86765" y="0"/>
                  </a:moveTo>
                  <a:cubicBezTo>
                    <a:pt x="83890" y="14377"/>
                    <a:pt x="87141" y="31558"/>
                    <a:pt x="78139" y="43132"/>
                  </a:cubicBezTo>
                  <a:cubicBezTo>
                    <a:pt x="65409" y="59500"/>
                    <a:pt x="26381" y="77638"/>
                    <a:pt x="26381" y="77638"/>
                  </a:cubicBezTo>
                  <a:cubicBezTo>
                    <a:pt x="22748" y="83088"/>
                    <a:pt x="-3963" y="118236"/>
                    <a:pt x="501" y="129397"/>
                  </a:cubicBezTo>
                  <a:cubicBezTo>
                    <a:pt x="4352" y="139023"/>
                    <a:pt x="16907" y="142438"/>
                    <a:pt x="26381" y="146649"/>
                  </a:cubicBezTo>
                  <a:cubicBezTo>
                    <a:pt x="43000" y="154035"/>
                    <a:pt x="78139" y="163902"/>
                    <a:pt x="78139" y="163902"/>
                  </a:cubicBezTo>
                  <a:cubicBezTo>
                    <a:pt x="81014" y="172529"/>
                    <a:pt x="86765" y="180689"/>
                    <a:pt x="86765" y="189782"/>
                  </a:cubicBezTo>
                  <a:cubicBezTo>
                    <a:pt x="86765" y="198875"/>
                    <a:pt x="83183" y="208095"/>
                    <a:pt x="78139" y="215661"/>
                  </a:cubicBezTo>
                  <a:cubicBezTo>
                    <a:pt x="64856" y="235586"/>
                    <a:pt x="45476" y="246063"/>
                    <a:pt x="26381" y="258793"/>
                  </a:cubicBezTo>
                  <a:cubicBezTo>
                    <a:pt x="20373" y="267805"/>
                    <a:pt x="-1880" y="296266"/>
                    <a:pt x="501" y="310551"/>
                  </a:cubicBezTo>
                  <a:cubicBezTo>
                    <a:pt x="2205" y="320778"/>
                    <a:pt x="9658" y="329954"/>
                    <a:pt x="17754" y="336431"/>
                  </a:cubicBezTo>
                  <a:cubicBezTo>
                    <a:pt x="24854" y="342111"/>
                    <a:pt x="35007" y="342182"/>
                    <a:pt x="43633" y="345057"/>
                  </a:cubicBezTo>
                  <a:cubicBezTo>
                    <a:pt x="60886" y="356559"/>
                    <a:pt x="101950" y="359892"/>
                    <a:pt x="95392" y="379563"/>
                  </a:cubicBezTo>
                  <a:cubicBezTo>
                    <a:pt x="92516" y="388189"/>
                    <a:pt x="93195" y="399012"/>
                    <a:pt x="86765" y="405442"/>
                  </a:cubicBezTo>
                  <a:cubicBezTo>
                    <a:pt x="72103" y="420104"/>
                    <a:pt x="35007" y="439948"/>
                    <a:pt x="35007" y="439948"/>
                  </a:cubicBezTo>
                  <a:cubicBezTo>
                    <a:pt x="16159" y="468219"/>
                    <a:pt x="17754" y="455459"/>
                    <a:pt x="17754" y="474453"/>
                  </a:cubicBezTo>
                </a:path>
              </a:pathLst>
            </a:custGeom>
            <a:noFill/>
            <a:ln w="50800" cap="flat">
              <a:solidFill>
                <a:schemeClr val="tx1"/>
              </a:solidFill>
              <a:roun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rebuchet MS"/>
                <a:ea typeface="+mn-ea"/>
                <a:cs typeface="+mn-cs"/>
              </a:endParaRPr>
            </a:p>
          </p:txBody>
        </p:sp>
        <p:sp>
          <p:nvSpPr>
            <p:cNvPr id="20" name="TextBox 19">
              <a:extLst>
                <a:ext uri="{FF2B5EF4-FFF2-40B4-BE49-F238E27FC236}">
                  <a16:creationId xmlns:a16="http://schemas.microsoft.com/office/drawing/2014/main" id="{12B6DFAD-8349-1C65-ABD7-4EBEA7FC46A1}"/>
                </a:ext>
              </a:extLst>
            </p:cNvPr>
            <p:cNvSpPr txBox="1"/>
            <p:nvPr/>
          </p:nvSpPr>
          <p:spPr>
            <a:xfrm>
              <a:off x="7994780" y="3922274"/>
              <a:ext cx="902812" cy="3139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marL="0" marR="0" lvl="0" indent="0" algn="ctr" defTabSz="457200" rtl="0" eaLnBrk="1" fontAlgn="base" latinLnBrk="0" hangingPunct="1">
                <a:lnSpc>
                  <a:spcPct val="9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Trebuchet MS" panose="020B0603020202020204" pitchFamily="34" charset="0"/>
                  <a:ea typeface="+mn-ea"/>
                  <a:cs typeface="+mn-cs"/>
                </a:rPr>
                <a:t>Blocked</a:t>
              </a:r>
            </a:p>
          </p:txBody>
        </p:sp>
        <p:sp>
          <p:nvSpPr>
            <p:cNvPr id="32" name="TextBox 31">
              <a:extLst>
                <a:ext uri="{FF2B5EF4-FFF2-40B4-BE49-F238E27FC236}">
                  <a16:creationId xmlns:a16="http://schemas.microsoft.com/office/drawing/2014/main" id="{D69F2F9B-DB60-50C3-542F-7C7E077EA402}"/>
                </a:ext>
              </a:extLst>
            </p:cNvPr>
            <p:cNvSpPr txBox="1"/>
            <p:nvPr/>
          </p:nvSpPr>
          <p:spPr>
            <a:xfrm>
              <a:off x="7994780" y="4730264"/>
              <a:ext cx="902812" cy="3139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marL="0" marR="0" lvl="0" indent="0" algn="ctr" defTabSz="457200" rtl="0" eaLnBrk="1" fontAlgn="base" latinLnBrk="0" hangingPunct="1">
                <a:lnSpc>
                  <a:spcPct val="90000"/>
                </a:lnSpc>
                <a:spcBef>
                  <a:spcPct val="0"/>
                </a:spcBef>
                <a:spcAft>
                  <a:spcPct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Trebuchet MS" panose="020B0603020202020204" pitchFamily="34" charset="0"/>
                  <a:ea typeface="+mn-ea"/>
                  <a:cs typeface="+mn-cs"/>
                </a:rPr>
                <a:t>Blocked</a:t>
              </a:r>
            </a:p>
          </p:txBody>
        </p:sp>
        <p:sp>
          <p:nvSpPr>
            <p:cNvPr id="33" name="Freeform 12">
              <a:extLst>
                <a:ext uri="{FF2B5EF4-FFF2-40B4-BE49-F238E27FC236}">
                  <a16:creationId xmlns:a16="http://schemas.microsoft.com/office/drawing/2014/main" id="{C2EE16EB-DB75-D77C-100B-001A7BEE0CB6}"/>
                </a:ext>
              </a:extLst>
            </p:cNvPr>
            <p:cNvSpPr/>
            <p:nvPr/>
          </p:nvSpPr>
          <p:spPr>
            <a:xfrm>
              <a:off x="8392797" y="3686126"/>
              <a:ext cx="106777" cy="191563"/>
            </a:xfrm>
            <a:custGeom>
              <a:avLst/>
              <a:gdLst>
                <a:gd name="connsiteX0" fmla="*/ 86765 w 96094"/>
                <a:gd name="connsiteY0" fmla="*/ 0 h 474453"/>
                <a:gd name="connsiteX1" fmla="*/ 78139 w 96094"/>
                <a:gd name="connsiteY1" fmla="*/ 43132 h 474453"/>
                <a:gd name="connsiteX2" fmla="*/ 26381 w 96094"/>
                <a:gd name="connsiteY2" fmla="*/ 77638 h 474453"/>
                <a:gd name="connsiteX3" fmla="*/ 501 w 96094"/>
                <a:gd name="connsiteY3" fmla="*/ 129397 h 474453"/>
                <a:gd name="connsiteX4" fmla="*/ 26381 w 96094"/>
                <a:gd name="connsiteY4" fmla="*/ 146649 h 474453"/>
                <a:gd name="connsiteX5" fmla="*/ 78139 w 96094"/>
                <a:gd name="connsiteY5" fmla="*/ 163902 h 474453"/>
                <a:gd name="connsiteX6" fmla="*/ 86765 w 96094"/>
                <a:gd name="connsiteY6" fmla="*/ 189782 h 474453"/>
                <a:gd name="connsiteX7" fmla="*/ 78139 w 96094"/>
                <a:gd name="connsiteY7" fmla="*/ 215661 h 474453"/>
                <a:gd name="connsiteX8" fmla="*/ 26381 w 96094"/>
                <a:gd name="connsiteY8" fmla="*/ 258793 h 474453"/>
                <a:gd name="connsiteX9" fmla="*/ 501 w 96094"/>
                <a:gd name="connsiteY9" fmla="*/ 310551 h 474453"/>
                <a:gd name="connsiteX10" fmla="*/ 17754 w 96094"/>
                <a:gd name="connsiteY10" fmla="*/ 336431 h 474453"/>
                <a:gd name="connsiteX11" fmla="*/ 43633 w 96094"/>
                <a:gd name="connsiteY11" fmla="*/ 345057 h 474453"/>
                <a:gd name="connsiteX12" fmla="*/ 95392 w 96094"/>
                <a:gd name="connsiteY12" fmla="*/ 379563 h 474453"/>
                <a:gd name="connsiteX13" fmla="*/ 86765 w 96094"/>
                <a:gd name="connsiteY13" fmla="*/ 405442 h 474453"/>
                <a:gd name="connsiteX14" fmla="*/ 35007 w 96094"/>
                <a:gd name="connsiteY14" fmla="*/ 439948 h 474453"/>
                <a:gd name="connsiteX15" fmla="*/ 17754 w 96094"/>
                <a:gd name="connsiteY15" fmla="*/ 474453 h 474453"/>
                <a:gd name="connsiteX0" fmla="*/ 86765 w 96094"/>
                <a:gd name="connsiteY0" fmla="*/ 0 h 474453"/>
                <a:gd name="connsiteX1" fmla="*/ 78139 w 96094"/>
                <a:gd name="connsiteY1" fmla="*/ 43132 h 474453"/>
                <a:gd name="connsiteX2" fmla="*/ 26381 w 96094"/>
                <a:gd name="connsiteY2" fmla="*/ 77638 h 474453"/>
                <a:gd name="connsiteX3" fmla="*/ 501 w 96094"/>
                <a:gd name="connsiteY3" fmla="*/ 129397 h 474453"/>
                <a:gd name="connsiteX4" fmla="*/ 26381 w 96094"/>
                <a:gd name="connsiteY4" fmla="*/ 146649 h 474453"/>
                <a:gd name="connsiteX5" fmla="*/ 78139 w 96094"/>
                <a:gd name="connsiteY5" fmla="*/ 163902 h 474453"/>
                <a:gd name="connsiteX6" fmla="*/ 86765 w 96094"/>
                <a:gd name="connsiteY6" fmla="*/ 189782 h 474453"/>
                <a:gd name="connsiteX7" fmla="*/ 78139 w 96094"/>
                <a:gd name="connsiteY7" fmla="*/ 215661 h 474453"/>
                <a:gd name="connsiteX8" fmla="*/ 26381 w 96094"/>
                <a:gd name="connsiteY8" fmla="*/ 258793 h 474453"/>
                <a:gd name="connsiteX9" fmla="*/ 501 w 96094"/>
                <a:gd name="connsiteY9" fmla="*/ 310551 h 474453"/>
                <a:gd name="connsiteX10" fmla="*/ 43633 w 96094"/>
                <a:gd name="connsiteY10" fmla="*/ 345057 h 474453"/>
                <a:gd name="connsiteX11" fmla="*/ 95392 w 96094"/>
                <a:gd name="connsiteY11" fmla="*/ 379563 h 474453"/>
                <a:gd name="connsiteX12" fmla="*/ 86765 w 96094"/>
                <a:gd name="connsiteY12" fmla="*/ 405442 h 474453"/>
                <a:gd name="connsiteX13" fmla="*/ 35007 w 96094"/>
                <a:gd name="connsiteY13" fmla="*/ 439948 h 474453"/>
                <a:gd name="connsiteX14" fmla="*/ 17754 w 96094"/>
                <a:gd name="connsiteY14" fmla="*/ 474453 h 474453"/>
                <a:gd name="connsiteX0" fmla="*/ 88776 w 103103"/>
                <a:gd name="connsiteY0" fmla="*/ 0 h 474453"/>
                <a:gd name="connsiteX1" fmla="*/ 80150 w 103103"/>
                <a:gd name="connsiteY1" fmla="*/ 43132 h 474453"/>
                <a:gd name="connsiteX2" fmla="*/ 28392 w 103103"/>
                <a:gd name="connsiteY2" fmla="*/ 77638 h 474453"/>
                <a:gd name="connsiteX3" fmla="*/ 2512 w 103103"/>
                <a:gd name="connsiteY3" fmla="*/ 129397 h 474453"/>
                <a:gd name="connsiteX4" fmla="*/ 28392 w 103103"/>
                <a:gd name="connsiteY4" fmla="*/ 146649 h 474453"/>
                <a:gd name="connsiteX5" fmla="*/ 80150 w 103103"/>
                <a:gd name="connsiteY5" fmla="*/ 163902 h 474453"/>
                <a:gd name="connsiteX6" fmla="*/ 88776 w 103103"/>
                <a:gd name="connsiteY6" fmla="*/ 189782 h 474453"/>
                <a:gd name="connsiteX7" fmla="*/ 80150 w 103103"/>
                <a:gd name="connsiteY7" fmla="*/ 215661 h 474453"/>
                <a:gd name="connsiteX8" fmla="*/ 28392 w 103103"/>
                <a:gd name="connsiteY8" fmla="*/ 258793 h 474453"/>
                <a:gd name="connsiteX9" fmla="*/ 2512 w 103103"/>
                <a:gd name="connsiteY9" fmla="*/ 310551 h 474453"/>
                <a:gd name="connsiteX10" fmla="*/ 97403 w 103103"/>
                <a:gd name="connsiteY10" fmla="*/ 379563 h 474453"/>
                <a:gd name="connsiteX11" fmla="*/ 88776 w 103103"/>
                <a:gd name="connsiteY11" fmla="*/ 405442 h 474453"/>
                <a:gd name="connsiteX12" fmla="*/ 37018 w 103103"/>
                <a:gd name="connsiteY12" fmla="*/ 439948 h 474453"/>
                <a:gd name="connsiteX13" fmla="*/ 19765 w 103103"/>
                <a:gd name="connsiteY13" fmla="*/ 474453 h 474453"/>
                <a:gd name="connsiteX0" fmla="*/ 88315 w 88719"/>
                <a:gd name="connsiteY0" fmla="*/ 0 h 474453"/>
                <a:gd name="connsiteX1" fmla="*/ 79689 w 88719"/>
                <a:gd name="connsiteY1" fmla="*/ 43132 h 474453"/>
                <a:gd name="connsiteX2" fmla="*/ 27931 w 88719"/>
                <a:gd name="connsiteY2" fmla="*/ 77638 h 474453"/>
                <a:gd name="connsiteX3" fmla="*/ 2051 w 88719"/>
                <a:gd name="connsiteY3" fmla="*/ 129397 h 474453"/>
                <a:gd name="connsiteX4" fmla="*/ 27931 w 88719"/>
                <a:gd name="connsiteY4" fmla="*/ 146649 h 474453"/>
                <a:gd name="connsiteX5" fmla="*/ 79689 w 88719"/>
                <a:gd name="connsiteY5" fmla="*/ 163902 h 474453"/>
                <a:gd name="connsiteX6" fmla="*/ 88315 w 88719"/>
                <a:gd name="connsiteY6" fmla="*/ 189782 h 474453"/>
                <a:gd name="connsiteX7" fmla="*/ 79689 w 88719"/>
                <a:gd name="connsiteY7" fmla="*/ 215661 h 474453"/>
                <a:gd name="connsiteX8" fmla="*/ 27931 w 88719"/>
                <a:gd name="connsiteY8" fmla="*/ 258793 h 474453"/>
                <a:gd name="connsiteX9" fmla="*/ 2051 w 88719"/>
                <a:gd name="connsiteY9" fmla="*/ 310551 h 474453"/>
                <a:gd name="connsiteX10" fmla="*/ 88315 w 88719"/>
                <a:gd name="connsiteY10" fmla="*/ 405442 h 474453"/>
                <a:gd name="connsiteX11" fmla="*/ 36557 w 88719"/>
                <a:gd name="connsiteY11" fmla="*/ 439948 h 474453"/>
                <a:gd name="connsiteX12" fmla="*/ 19304 w 88719"/>
                <a:gd name="connsiteY12" fmla="*/ 474453 h 474453"/>
                <a:gd name="connsiteX0" fmla="*/ 86766 w 86766"/>
                <a:gd name="connsiteY0" fmla="*/ 0 h 474453"/>
                <a:gd name="connsiteX1" fmla="*/ 78140 w 86766"/>
                <a:gd name="connsiteY1" fmla="*/ 43132 h 474453"/>
                <a:gd name="connsiteX2" fmla="*/ 26382 w 86766"/>
                <a:gd name="connsiteY2" fmla="*/ 77638 h 474453"/>
                <a:gd name="connsiteX3" fmla="*/ 502 w 86766"/>
                <a:gd name="connsiteY3" fmla="*/ 129397 h 474453"/>
                <a:gd name="connsiteX4" fmla="*/ 26382 w 86766"/>
                <a:gd name="connsiteY4" fmla="*/ 146649 h 474453"/>
                <a:gd name="connsiteX5" fmla="*/ 78140 w 86766"/>
                <a:gd name="connsiteY5" fmla="*/ 163902 h 474453"/>
                <a:gd name="connsiteX6" fmla="*/ 86766 w 86766"/>
                <a:gd name="connsiteY6" fmla="*/ 189782 h 474453"/>
                <a:gd name="connsiteX7" fmla="*/ 78140 w 86766"/>
                <a:gd name="connsiteY7" fmla="*/ 215661 h 474453"/>
                <a:gd name="connsiteX8" fmla="*/ 26382 w 86766"/>
                <a:gd name="connsiteY8" fmla="*/ 258793 h 474453"/>
                <a:gd name="connsiteX9" fmla="*/ 502 w 86766"/>
                <a:gd name="connsiteY9" fmla="*/ 310551 h 474453"/>
                <a:gd name="connsiteX10" fmla="*/ 35008 w 86766"/>
                <a:gd name="connsiteY10" fmla="*/ 439948 h 474453"/>
                <a:gd name="connsiteX11" fmla="*/ 17755 w 86766"/>
                <a:gd name="connsiteY11" fmla="*/ 474453 h 474453"/>
                <a:gd name="connsiteX0" fmla="*/ 86766 w 86766"/>
                <a:gd name="connsiteY0" fmla="*/ 0 h 474453"/>
                <a:gd name="connsiteX1" fmla="*/ 78140 w 86766"/>
                <a:gd name="connsiteY1" fmla="*/ 43132 h 474453"/>
                <a:gd name="connsiteX2" fmla="*/ 26382 w 86766"/>
                <a:gd name="connsiteY2" fmla="*/ 77638 h 474453"/>
                <a:gd name="connsiteX3" fmla="*/ 502 w 86766"/>
                <a:gd name="connsiteY3" fmla="*/ 129397 h 474453"/>
                <a:gd name="connsiteX4" fmla="*/ 26382 w 86766"/>
                <a:gd name="connsiteY4" fmla="*/ 146649 h 474453"/>
                <a:gd name="connsiteX5" fmla="*/ 78140 w 86766"/>
                <a:gd name="connsiteY5" fmla="*/ 163902 h 474453"/>
                <a:gd name="connsiteX6" fmla="*/ 86766 w 86766"/>
                <a:gd name="connsiteY6" fmla="*/ 189782 h 474453"/>
                <a:gd name="connsiteX7" fmla="*/ 78140 w 86766"/>
                <a:gd name="connsiteY7" fmla="*/ 215661 h 474453"/>
                <a:gd name="connsiteX8" fmla="*/ 26382 w 86766"/>
                <a:gd name="connsiteY8" fmla="*/ 258793 h 474453"/>
                <a:gd name="connsiteX9" fmla="*/ 502 w 86766"/>
                <a:gd name="connsiteY9" fmla="*/ 310551 h 474453"/>
                <a:gd name="connsiteX10" fmla="*/ 17755 w 86766"/>
                <a:gd name="connsiteY10" fmla="*/ 474453 h 474453"/>
                <a:gd name="connsiteX0" fmla="*/ 86766 w 86766"/>
                <a:gd name="connsiteY0" fmla="*/ 0 h 310551"/>
                <a:gd name="connsiteX1" fmla="*/ 78140 w 86766"/>
                <a:gd name="connsiteY1" fmla="*/ 43132 h 310551"/>
                <a:gd name="connsiteX2" fmla="*/ 26382 w 86766"/>
                <a:gd name="connsiteY2" fmla="*/ 77638 h 310551"/>
                <a:gd name="connsiteX3" fmla="*/ 502 w 86766"/>
                <a:gd name="connsiteY3" fmla="*/ 129397 h 310551"/>
                <a:gd name="connsiteX4" fmla="*/ 26382 w 86766"/>
                <a:gd name="connsiteY4" fmla="*/ 146649 h 310551"/>
                <a:gd name="connsiteX5" fmla="*/ 78140 w 86766"/>
                <a:gd name="connsiteY5" fmla="*/ 163902 h 310551"/>
                <a:gd name="connsiteX6" fmla="*/ 86766 w 86766"/>
                <a:gd name="connsiteY6" fmla="*/ 189782 h 310551"/>
                <a:gd name="connsiteX7" fmla="*/ 78140 w 86766"/>
                <a:gd name="connsiteY7" fmla="*/ 215661 h 310551"/>
                <a:gd name="connsiteX8" fmla="*/ 26382 w 86766"/>
                <a:gd name="connsiteY8" fmla="*/ 258793 h 310551"/>
                <a:gd name="connsiteX9" fmla="*/ 502 w 86766"/>
                <a:gd name="connsiteY9" fmla="*/ 310551 h 310551"/>
                <a:gd name="connsiteX0" fmla="*/ 86766 w 86766"/>
                <a:gd name="connsiteY0" fmla="*/ 0 h 258793"/>
                <a:gd name="connsiteX1" fmla="*/ 78140 w 86766"/>
                <a:gd name="connsiteY1" fmla="*/ 43132 h 258793"/>
                <a:gd name="connsiteX2" fmla="*/ 26382 w 86766"/>
                <a:gd name="connsiteY2" fmla="*/ 77638 h 258793"/>
                <a:gd name="connsiteX3" fmla="*/ 502 w 86766"/>
                <a:gd name="connsiteY3" fmla="*/ 129397 h 258793"/>
                <a:gd name="connsiteX4" fmla="*/ 26382 w 86766"/>
                <a:gd name="connsiteY4" fmla="*/ 146649 h 258793"/>
                <a:gd name="connsiteX5" fmla="*/ 78140 w 86766"/>
                <a:gd name="connsiteY5" fmla="*/ 163902 h 258793"/>
                <a:gd name="connsiteX6" fmla="*/ 86766 w 86766"/>
                <a:gd name="connsiteY6" fmla="*/ 189782 h 258793"/>
                <a:gd name="connsiteX7" fmla="*/ 78140 w 86766"/>
                <a:gd name="connsiteY7" fmla="*/ 215661 h 258793"/>
                <a:gd name="connsiteX8" fmla="*/ 26382 w 86766"/>
                <a:gd name="connsiteY8" fmla="*/ 258793 h 258793"/>
                <a:gd name="connsiteX0" fmla="*/ 86766 w 86766"/>
                <a:gd name="connsiteY0" fmla="*/ 0 h 215661"/>
                <a:gd name="connsiteX1" fmla="*/ 78140 w 86766"/>
                <a:gd name="connsiteY1" fmla="*/ 43132 h 215661"/>
                <a:gd name="connsiteX2" fmla="*/ 26382 w 86766"/>
                <a:gd name="connsiteY2" fmla="*/ 77638 h 215661"/>
                <a:gd name="connsiteX3" fmla="*/ 502 w 86766"/>
                <a:gd name="connsiteY3" fmla="*/ 129397 h 215661"/>
                <a:gd name="connsiteX4" fmla="*/ 26382 w 86766"/>
                <a:gd name="connsiteY4" fmla="*/ 146649 h 215661"/>
                <a:gd name="connsiteX5" fmla="*/ 78140 w 86766"/>
                <a:gd name="connsiteY5" fmla="*/ 163902 h 215661"/>
                <a:gd name="connsiteX6" fmla="*/ 86766 w 86766"/>
                <a:gd name="connsiteY6" fmla="*/ 189782 h 215661"/>
                <a:gd name="connsiteX7" fmla="*/ 78140 w 86766"/>
                <a:gd name="connsiteY7" fmla="*/ 215661 h 215661"/>
                <a:gd name="connsiteX0" fmla="*/ 86766 w 86766"/>
                <a:gd name="connsiteY0" fmla="*/ 0 h 189782"/>
                <a:gd name="connsiteX1" fmla="*/ 78140 w 86766"/>
                <a:gd name="connsiteY1" fmla="*/ 43132 h 189782"/>
                <a:gd name="connsiteX2" fmla="*/ 26382 w 86766"/>
                <a:gd name="connsiteY2" fmla="*/ 77638 h 189782"/>
                <a:gd name="connsiteX3" fmla="*/ 502 w 86766"/>
                <a:gd name="connsiteY3" fmla="*/ 129397 h 189782"/>
                <a:gd name="connsiteX4" fmla="*/ 26382 w 86766"/>
                <a:gd name="connsiteY4" fmla="*/ 146649 h 189782"/>
                <a:gd name="connsiteX5" fmla="*/ 78140 w 86766"/>
                <a:gd name="connsiteY5" fmla="*/ 163902 h 189782"/>
                <a:gd name="connsiteX6" fmla="*/ 86766 w 86766"/>
                <a:gd name="connsiteY6" fmla="*/ 189782 h 189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766" h="189782">
                  <a:moveTo>
                    <a:pt x="86766" y="0"/>
                  </a:moveTo>
                  <a:cubicBezTo>
                    <a:pt x="83891" y="14377"/>
                    <a:pt x="87142" y="31558"/>
                    <a:pt x="78140" y="43132"/>
                  </a:cubicBezTo>
                  <a:cubicBezTo>
                    <a:pt x="65410" y="59500"/>
                    <a:pt x="26382" y="77638"/>
                    <a:pt x="26382" y="77638"/>
                  </a:cubicBezTo>
                  <a:cubicBezTo>
                    <a:pt x="22749" y="83088"/>
                    <a:pt x="-3962" y="118236"/>
                    <a:pt x="502" y="129397"/>
                  </a:cubicBezTo>
                  <a:cubicBezTo>
                    <a:pt x="4353" y="139023"/>
                    <a:pt x="16908" y="142438"/>
                    <a:pt x="26382" y="146649"/>
                  </a:cubicBezTo>
                  <a:cubicBezTo>
                    <a:pt x="43001" y="154035"/>
                    <a:pt x="78140" y="163902"/>
                    <a:pt x="78140" y="163902"/>
                  </a:cubicBezTo>
                  <a:cubicBezTo>
                    <a:pt x="81015" y="172529"/>
                    <a:pt x="86766" y="180689"/>
                    <a:pt x="86766" y="189782"/>
                  </a:cubicBezTo>
                </a:path>
              </a:pathLst>
            </a:custGeom>
            <a:noFill/>
            <a:ln w="50800" cap="flat">
              <a:solidFill>
                <a:schemeClr val="tx1"/>
              </a:solidFill>
              <a:roun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rebuchet MS"/>
                <a:ea typeface="+mn-ea"/>
                <a:cs typeface="+mn-cs"/>
              </a:endParaRPr>
            </a:p>
          </p:txBody>
        </p:sp>
        <p:sp>
          <p:nvSpPr>
            <p:cNvPr id="34" name="Freeform 12">
              <a:extLst>
                <a:ext uri="{FF2B5EF4-FFF2-40B4-BE49-F238E27FC236}">
                  <a16:creationId xmlns:a16="http://schemas.microsoft.com/office/drawing/2014/main" id="{C2160DAE-0367-C8F7-648E-83EFE172A570}"/>
                </a:ext>
              </a:extLst>
            </p:cNvPr>
            <p:cNvSpPr/>
            <p:nvPr/>
          </p:nvSpPr>
          <p:spPr>
            <a:xfrm>
              <a:off x="8392797" y="5387926"/>
              <a:ext cx="106777" cy="191563"/>
            </a:xfrm>
            <a:custGeom>
              <a:avLst/>
              <a:gdLst>
                <a:gd name="connsiteX0" fmla="*/ 86765 w 96094"/>
                <a:gd name="connsiteY0" fmla="*/ 0 h 474453"/>
                <a:gd name="connsiteX1" fmla="*/ 78139 w 96094"/>
                <a:gd name="connsiteY1" fmla="*/ 43132 h 474453"/>
                <a:gd name="connsiteX2" fmla="*/ 26381 w 96094"/>
                <a:gd name="connsiteY2" fmla="*/ 77638 h 474453"/>
                <a:gd name="connsiteX3" fmla="*/ 501 w 96094"/>
                <a:gd name="connsiteY3" fmla="*/ 129397 h 474453"/>
                <a:gd name="connsiteX4" fmla="*/ 26381 w 96094"/>
                <a:gd name="connsiteY4" fmla="*/ 146649 h 474453"/>
                <a:gd name="connsiteX5" fmla="*/ 78139 w 96094"/>
                <a:gd name="connsiteY5" fmla="*/ 163902 h 474453"/>
                <a:gd name="connsiteX6" fmla="*/ 86765 w 96094"/>
                <a:gd name="connsiteY6" fmla="*/ 189782 h 474453"/>
                <a:gd name="connsiteX7" fmla="*/ 78139 w 96094"/>
                <a:gd name="connsiteY7" fmla="*/ 215661 h 474453"/>
                <a:gd name="connsiteX8" fmla="*/ 26381 w 96094"/>
                <a:gd name="connsiteY8" fmla="*/ 258793 h 474453"/>
                <a:gd name="connsiteX9" fmla="*/ 501 w 96094"/>
                <a:gd name="connsiteY9" fmla="*/ 310551 h 474453"/>
                <a:gd name="connsiteX10" fmla="*/ 17754 w 96094"/>
                <a:gd name="connsiteY10" fmla="*/ 336431 h 474453"/>
                <a:gd name="connsiteX11" fmla="*/ 43633 w 96094"/>
                <a:gd name="connsiteY11" fmla="*/ 345057 h 474453"/>
                <a:gd name="connsiteX12" fmla="*/ 95392 w 96094"/>
                <a:gd name="connsiteY12" fmla="*/ 379563 h 474453"/>
                <a:gd name="connsiteX13" fmla="*/ 86765 w 96094"/>
                <a:gd name="connsiteY13" fmla="*/ 405442 h 474453"/>
                <a:gd name="connsiteX14" fmla="*/ 35007 w 96094"/>
                <a:gd name="connsiteY14" fmla="*/ 439948 h 474453"/>
                <a:gd name="connsiteX15" fmla="*/ 17754 w 96094"/>
                <a:gd name="connsiteY15" fmla="*/ 474453 h 474453"/>
                <a:gd name="connsiteX0" fmla="*/ 86765 w 96094"/>
                <a:gd name="connsiteY0" fmla="*/ 0 h 474453"/>
                <a:gd name="connsiteX1" fmla="*/ 78139 w 96094"/>
                <a:gd name="connsiteY1" fmla="*/ 43132 h 474453"/>
                <a:gd name="connsiteX2" fmla="*/ 26381 w 96094"/>
                <a:gd name="connsiteY2" fmla="*/ 77638 h 474453"/>
                <a:gd name="connsiteX3" fmla="*/ 501 w 96094"/>
                <a:gd name="connsiteY3" fmla="*/ 129397 h 474453"/>
                <a:gd name="connsiteX4" fmla="*/ 26381 w 96094"/>
                <a:gd name="connsiteY4" fmla="*/ 146649 h 474453"/>
                <a:gd name="connsiteX5" fmla="*/ 78139 w 96094"/>
                <a:gd name="connsiteY5" fmla="*/ 163902 h 474453"/>
                <a:gd name="connsiteX6" fmla="*/ 86765 w 96094"/>
                <a:gd name="connsiteY6" fmla="*/ 189782 h 474453"/>
                <a:gd name="connsiteX7" fmla="*/ 78139 w 96094"/>
                <a:gd name="connsiteY7" fmla="*/ 215661 h 474453"/>
                <a:gd name="connsiteX8" fmla="*/ 26381 w 96094"/>
                <a:gd name="connsiteY8" fmla="*/ 258793 h 474453"/>
                <a:gd name="connsiteX9" fmla="*/ 501 w 96094"/>
                <a:gd name="connsiteY9" fmla="*/ 310551 h 474453"/>
                <a:gd name="connsiteX10" fmla="*/ 43633 w 96094"/>
                <a:gd name="connsiteY10" fmla="*/ 345057 h 474453"/>
                <a:gd name="connsiteX11" fmla="*/ 95392 w 96094"/>
                <a:gd name="connsiteY11" fmla="*/ 379563 h 474453"/>
                <a:gd name="connsiteX12" fmla="*/ 86765 w 96094"/>
                <a:gd name="connsiteY12" fmla="*/ 405442 h 474453"/>
                <a:gd name="connsiteX13" fmla="*/ 35007 w 96094"/>
                <a:gd name="connsiteY13" fmla="*/ 439948 h 474453"/>
                <a:gd name="connsiteX14" fmla="*/ 17754 w 96094"/>
                <a:gd name="connsiteY14" fmla="*/ 474453 h 474453"/>
                <a:gd name="connsiteX0" fmla="*/ 88776 w 103103"/>
                <a:gd name="connsiteY0" fmla="*/ 0 h 474453"/>
                <a:gd name="connsiteX1" fmla="*/ 80150 w 103103"/>
                <a:gd name="connsiteY1" fmla="*/ 43132 h 474453"/>
                <a:gd name="connsiteX2" fmla="*/ 28392 w 103103"/>
                <a:gd name="connsiteY2" fmla="*/ 77638 h 474453"/>
                <a:gd name="connsiteX3" fmla="*/ 2512 w 103103"/>
                <a:gd name="connsiteY3" fmla="*/ 129397 h 474453"/>
                <a:gd name="connsiteX4" fmla="*/ 28392 w 103103"/>
                <a:gd name="connsiteY4" fmla="*/ 146649 h 474453"/>
                <a:gd name="connsiteX5" fmla="*/ 80150 w 103103"/>
                <a:gd name="connsiteY5" fmla="*/ 163902 h 474453"/>
                <a:gd name="connsiteX6" fmla="*/ 88776 w 103103"/>
                <a:gd name="connsiteY6" fmla="*/ 189782 h 474453"/>
                <a:gd name="connsiteX7" fmla="*/ 80150 w 103103"/>
                <a:gd name="connsiteY7" fmla="*/ 215661 h 474453"/>
                <a:gd name="connsiteX8" fmla="*/ 28392 w 103103"/>
                <a:gd name="connsiteY8" fmla="*/ 258793 h 474453"/>
                <a:gd name="connsiteX9" fmla="*/ 2512 w 103103"/>
                <a:gd name="connsiteY9" fmla="*/ 310551 h 474453"/>
                <a:gd name="connsiteX10" fmla="*/ 97403 w 103103"/>
                <a:gd name="connsiteY10" fmla="*/ 379563 h 474453"/>
                <a:gd name="connsiteX11" fmla="*/ 88776 w 103103"/>
                <a:gd name="connsiteY11" fmla="*/ 405442 h 474453"/>
                <a:gd name="connsiteX12" fmla="*/ 37018 w 103103"/>
                <a:gd name="connsiteY12" fmla="*/ 439948 h 474453"/>
                <a:gd name="connsiteX13" fmla="*/ 19765 w 103103"/>
                <a:gd name="connsiteY13" fmla="*/ 474453 h 474453"/>
                <a:gd name="connsiteX0" fmla="*/ 88315 w 88719"/>
                <a:gd name="connsiteY0" fmla="*/ 0 h 474453"/>
                <a:gd name="connsiteX1" fmla="*/ 79689 w 88719"/>
                <a:gd name="connsiteY1" fmla="*/ 43132 h 474453"/>
                <a:gd name="connsiteX2" fmla="*/ 27931 w 88719"/>
                <a:gd name="connsiteY2" fmla="*/ 77638 h 474453"/>
                <a:gd name="connsiteX3" fmla="*/ 2051 w 88719"/>
                <a:gd name="connsiteY3" fmla="*/ 129397 h 474453"/>
                <a:gd name="connsiteX4" fmla="*/ 27931 w 88719"/>
                <a:gd name="connsiteY4" fmla="*/ 146649 h 474453"/>
                <a:gd name="connsiteX5" fmla="*/ 79689 w 88719"/>
                <a:gd name="connsiteY5" fmla="*/ 163902 h 474453"/>
                <a:gd name="connsiteX6" fmla="*/ 88315 w 88719"/>
                <a:gd name="connsiteY6" fmla="*/ 189782 h 474453"/>
                <a:gd name="connsiteX7" fmla="*/ 79689 w 88719"/>
                <a:gd name="connsiteY7" fmla="*/ 215661 h 474453"/>
                <a:gd name="connsiteX8" fmla="*/ 27931 w 88719"/>
                <a:gd name="connsiteY8" fmla="*/ 258793 h 474453"/>
                <a:gd name="connsiteX9" fmla="*/ 2051 w 88719"/>
                <a:gd name="connsiteY9" fmla="*/ 310551 h 474453"/>
                <a:gd name="connsiteX10" fmla="*/ 88315 w 88719"/>
                <a:gd name="connsiteY10" fmla="*/ 405442 h 474453"/>
                <a:gd name="connsiteX11" fmla="*/ 36557 w 88719"/>
                <a:gd name="connsiteY11" fmla="*/ 439948 h 474453"/>
                <a:gd name="connsiteX12" fmla="*/ 19304 w 88719"/>
                <a:gd name="connsiteY12" fmla="*/ 474453 h 474453"/>
                <a:gd name="connsiteX0" fmla="*/ 86766 w 86766"/>
                <a:gd name="connsiteY0" fmla="*/ 0 h 474453"/>
                <a:gd name="connsiteX1" fmla="*/ 78140 w 86766"/>
                <a:gd name="connsiteY1" fmla="*/ 43132 h 474453"/>
                <a:gd name="connsiteX2" fmla="*/ 26382 w 86766"/>
                <a:gd name="connsiteY2" fmla="*/ 77638 h 474453"/>
                <a:gd name="connsiteX3" fmla="*/ 502 w 86766"/>
                <a:gd name="connsiteY3" fmla="*/ 129397 h 474453"/>
                <a:gd name="connsiteX4" fmla="*/ 26382 w 86766"/>
                <a:gd name="connsiteY4" fmla="*/ 146649 h 474453"/>
                <a:gd name="connsiteX5" fmla="*/ 78140 w 86766"/>
                <a:gd name="connsiteY5" fmla="*/ 163902 h 474453"/>
                <a:gd name="connsiteX6" fmla="*/ 86766 w 86766"/>
                <a:gd name="connsiteY6" fmla="*/ 189782 h 474453"/>
                <a:gd name="connsiteX7" fmla="*/ 78140 w 86766"/>
                <a:gd name="connsiteY7" fmla="*/ 215661 h 474453"/>
                <a:gd name="connsiteX8" fmla="*/ 26382 w 86766"/>
                <a:gd name="connsiteY8" fmla="*/ 258793 h 474453"/>
                <a:gd name="connsiteX9" fmla="*/ 502 w 86766"/>
                <a:gd name="connsiteY9" fmla="*/ 310551 h 474453"/>
                <a:gd name="connsiteX10" fmla="*/ 35008 w 86766"/>
                <a:gd name="connsiteY10" fmla="*/ 439948 h 474453"/>
                <a:gd name="connsiteX11" fmla="*/ 17755 w 86766"/>
                <a:gd name="connsiteY11" fmla="*/ 474453 h 474453"/>
                <a:gd name="connsiteX0" fmla="*/ 86766 w 86766"/>
                <a:gd name="connsiteY0" fmla="*/ 0 h 474453"/>
                <a:gd name="connsiteX1" fmla="*/ 78140 w 86766"/>
                <a:gd name="connsiteY1" fmla="*/ 43132 h 474453"/>
                <a:gd name="connsiteX2" fmla="*/ 26382 w 86766"/>
                <a:gd name="connsiteY2" fmla="*/ 77638 h 474453"/>
                <a:gd name="connsiteX3" fmla="*/ 502 w 86766"/>
                <a:gd name="connsiteY3" fmla="*/ 129397 h 474453"/>
                <a:gd name="connsiteX4" fmla="*/ 26382 w 86766"/>
                <a:gd name="connsiteY4" fmla="*/ 146649 h 474453"/>
                <a:gd name="connsiteX5" fmla="*/ 78140 w 86766"/>
                <a:gd name="connsiteY5" fmla="*/ 163902 h 474453"/>
                <a:gd name="connsiteX6" fmla="*/ 86766 w 86766"/>
                <a:gd name="connsiteY6" fmla="*/ 189782 h 474453"/>
                <a:gd name="connsiteX7" fmla="*/ 78140 w 86766"/>
                <a:gd name="connsiteY7" fmla="*/ 215661 h 474453"/>
                <a:gd name="connsiteX8" fmla="*/ 26382 w 86766"/>
                <a:gd name="connsiteY8" fmla="*/ 258793 h 474453"/>
                <a:gd name="connsiteX9" fmla="*/ 502 w 86766"/>
                <a:gd name="connsiteY9" fmla="*/ 310551 h 474453"/>
                <a:gd name="connsiteX10" fmla="*/ 17755 w 86766"/>
                <a:gd name="connsiteY10" fmla="*/ 474453 h 474453"/>
                <a:gd name="connsiteX0" fmla="*/ 86766 w 86766"/>
                <a:gd name="connsiteY0" fmla="*/ 0 h 310551"/>
                <a:gd name="connsiteX1" fmla="*/ 78140 w 86766"/>
                <a:gd name="connsiteY1" fmla="*/ 43132 h 310551"/>
                <a:gd name="connsiteX2" fmla="*/ 26382 w 86766"/>
                <a:gd name="connsiteY2" fmla="*/ 77638 h 310551"/>
                <a:gd name="connsiteX3" fmla="*/ 502 w 86766"/>
                <a:gd name="connsiteY3" fmla="*/ 129397 h 310551"/>
                <a:gd name="connsiteX4" fmla="*/ 26382 w 86766"/>
                <a:gd name="connsiteY4" fmla="*/ 146649 h 310551"/>
                <a:gd name="connsiteX5" fmla="*/ 78140 w 86766"/>
                <a:gd name="connsiteY5" fmla="*/ 163902 h 310551"/>
                <a:gd name="connsiteX6" fmla="*/ 86766 w 86766"/>
                <a:gd name="connsiteY6" fmla="*/ 189782 h 310551"/>
                <a:gd name="connsiteX7" fmla="*/ 78140 w 86766"/>
                <a:gd name="connsiteY7" fmla="*/ 215661 h 310551"/>
                <a:gd name="connsiteX8" fmla="*/ 26382 w 86766"/>
                <a:gd name="connsiteY8" fmla="*/ 258793 h 310551"/>
                <a:gd name="connsiteX9" fmla="*/ 502 w 86766"/>
                <a:gd name="connsiteY9" fmla="*/ 310551 h 310551"/>
                <a:gd name="connsiteX0" fmla="*/ 86766 w 86766"/>
                <a:gd name="connsiteY0" fmla="*/ 0 h 258793"/>
                <a:gd name="connsiteX1" fmla="*/ 78140 w 86766"/>
                <a:gd name="connsiteY1" fmla="*/ 43132 h 258793"/>
                <a:gd name="connsiteX2" fmla="*/ 26382 w 86766"/>
                <a:gd name="connsiteY2" fmla="*/ 77638 h 258793"/>
                <a:gd name="connsiteX3" fmla="*/ 502 w 86766"/>
                <a:gd name="connsiteY3" fmla="*/ 129397 h 258793"/>
                <a:gd name="connsiteX4" fmla="*/ 26382 w 86766"/>
                <a:gd name="connsiteY4" fmla="*/ 146649 h 258793"/>
                <a:gd name="connsiteX5" fmla="*/ 78140 w 86766"/>
                <a:gd name="connsiteY5" fmla="*/ 163902 h 258793"/>
                <a:gd name="connsiteX6" fmla="*/ 86766 w 86766"/>
                <a:gd name="connsiteY6" fmla="*/ 189782 h 258793"/>
                <a:gd name="connsiteX7" fmla="*/ 78140 w 86766"/>
                <a:gd name="connsiteY7" fmla="*/ 215661 h 258793"/>
                <a:gd name="connsiteX8" fmla="*/ 26382 w 86766"/>
                <a:gd name="connsiteY8" fmla="*/ 258793 h 258793"/>
                <a:gd name="connsiteX0" fmla="*/ 86766 w 86766"/>
                <a:gd name="connsiteY0" fmla="*/ 0 h 215661"/>
                <a:gd name="connsiteX1" fmla="*/ 78140 w 86766"/>
                <a:gd name="connsiteY1" fmla="*/ 43132 h 215661"/>
                <a:gd name="connsiteX2" fmla="*/ 26382 w 86766"/>
                <a:gd name="connsiteY2" fmla="*/ 77638 h 215661"/>
                <a:gd name="connsiteX3" fmla="*/ 502 w 86766"/>
                <a:gd name="connsiteY3" fmla="*/ 129397 h 215661"/>
                <a:gd name="connsiteX4" fmla="*/ 26382 w 86766"/>
                <a:gd name="connsiteY4" fmla="*/ 146649 h 215661"/>
                <a:gd name="connsiteX5" fmla="*/ 78140 w 86766"/>
                <a:gd name="connsiteY5" fmla="*/ 163902 h 215661"/>
                <a:gd name="connsiteX6" fmla="*/ 86766 w 86766"/>
                <a:gd name="connsiteY6" fmla="*/ 189782 h 215661"/>
                <a:gd name="connsiteX7" fmla="*/ 78140 w 86766"/>
                <a:gd name="connsiteY7" fmla="*/ 215661 h 215661"/>
                <a:gd name="connsiteX0" fmla="*/ 86766 w 86766"/>
                <a:gd name="connsiteY0" fmla="*/ 0 h 189782"/>
                <a:gd name="connsiteX1" fmla="*/ 78140 w 86766"/>
                <a:gd name="connsiteY1" fmla="*/ 43132 h 189782"/>
                <a:gd name="connsiteX2" fmla="*/ 26382 w 86766"/>
                <a:gd name="connsiteY2" fmla="*/ 77638 h 189782"/>
                <a:gd name="connsiteX3" fmla="*/ 502 w 86766"/>
                <a:gd name="connsiteY3" fmla="*/ 129397 h 189782"/>
                <a:gd name="connsiteX4" fmla="*/ 26382 w 86766"/>
                <a:gd name="connsiteY4" fmla="*/ 146649 h 189782"/>
                <a:gd name="connsiteX5" fmla="*/ 78140 w 86766"/>
                <a:gd name="connsiteY5" fmla="*/ 163902 h 189782"/>
                <a:gd name="connsiteX6" fmla="*/ 86766 w 86766"/>
                <a:gd name="connsiteY6" fmla="*/ 189782 h 189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766" h="189782">
                  <a:moveTo>
                    <a:pt x="86766" y="0"/>
                  </a:moveTo>
                  <a:cubicBezTo>
                    <a:pt x="83891" y="14377"/>
                    <a:pt x="87142" y="31558"/>
                    <a:pt x="78140" y="43132"/>
                  </a:cubicBezTo>
                  <a:cubicBezTo>
                    <a:pt x="65410" y="59500"/>
                    <a:pt x="26382" y="77638"/>
                    <a:pt x="26382" y="77638"/>
                  </a:cubicBezTo>
                  <a:cubicBezTo>
                    <a:pt x="22749" y="83088"/>
                    <a:pt x="-3962" y="118236"/>
                    <a:pt x="502" y="129397"/>
                  </a:cubicBezTo>
                  <a:cubicBezTo>
                    <a:pt x="4353" y="139023"/>
                    <a:pt x="16908" y="142438"/>
                    <a:pt x="26382" y="146649"/>
                  </a:cubicBezTo>
                  <a:cubicBezTo>
                    <a:pt x="43001" y="154035"/>
                    <a:pt x="78140" y="163902"/>
                    <a:pt x="78140" y="163902"/>
                  </a:cubicBezTo>
                  <a:cubicBezTo>
                    <a:pt x="81015" y="172529"/>
                    <a:pt x="86766" y="180689"/>
                    <a:pt x="86766" y="189782"/>
                  </a:cubicBezTo>
                </a:path>
              </a:pathLst>
            </a:custGeom>
            <a:noFill/>
            <a:ln w="50800" cap="flat">
              <a:solidFill>
                <a:schemeClr val="tx1"/>
              </a:solidFill>
              <a:roun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rebuchet MS"/>
                <a:ea typeface="+mn-ea"/>
                <a:cs typeface="+mn-cs"/>
              </a:endParaRPr>
            </a:p>
          </p:txBody>
        </p:sp>
        <p:cxnSp>
          <p:nvCxnSpPr>
            <p:cNvPr id="35" name="Straight Connector 34">
              <a:extLst>
                <a:ext uri="{FF2B5EF4-FFF2-40B4-BE49-F238E27FC236}">
                  <a16:creationId xmlns:a16="http://schemas.microsoft.com/office/drawing/2014/main" id="{5B779993-C2DC-1531-441A-33BF15012A73}"/>
                </a:ext>
              </a:extLst>
            </p:cNvPr>
            <p:cNvCxnSpPr>
              <a:cxnSpLocks/>
              <a:stCxn id="34" idx="0"/>
              <a:endCxn id="11" idx="15"/>
            </p:cNvCxnSpPr>
            <p:nvPr/>
          </p:nvCxnSpPr>
          <p:spPr>
            <a:xfrm flipV="1">
              <a:off x="8499574" y="5286109"/>
              <a:ext cx="954419" cy="101817"/>
            </a:xfrm>
            <a:prstGeom prst="line">
              <a:avLst/>
            </a:prstGeom>
            <a:ln w="50800">
              <a:solidFill>
                <a:srgbClr val="FF0000"/>
              </a:solidFill>
              <a:prstDash val="sysDash"/>
              <a:headEnd type="triangle" w="med" len="med"/>
              <a:tailEnd w="med" len="med"/>
            </a:ln>
          </p:spPr>
          <p:style>
            <a:lnRef idx="1">
              <a:schemeClr val="accent1"/>
            </a:lnRef>
            <a:fillRef idx="0">
              <a:schemeClr val="accent1"/>
            </a:fillRef>
            <a:effectRef idx="0">
              <a:schemeClr val="accent1"/>
            </a:effectRef>
            <a:fontRef idx="minor">
              <a:schemeClr val="tx1"/>
            </a:fontRef>
          </p:style>
        </p:cxnSp>
      </p:grpSp>
      <p:sp>
        <p:nvSpPr>
          <p:cNvPr id="36" name="TextBox 35">
            <a:extLst>
              <a:ext uri="{FF2B5EF4-FFF2-40B4-BE49-F238E27FC236}">
                <a16:creationId xmlns:a16="http://schemas.microsoft.com/office/drawing/2014/main" id="{A028B005-EC98-22E0-1C2C-7D103AA401CB}"/>
              </a:ext>
            </a:extLst>
          </p:cNvPr>
          <p:cNvSpPr txBox="1"/>
          <p:nvPr/>
        </p:nvSpPr>
        <p:spPr>
          <a:xfrm>
            <a:off x="8033802" y="1011737"/>
            <a:ext cx="2202398" cy="1200329"/>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lnSpc>
                <a:spcPct val="90000"/>
              </a:lnSpc>
            </a:pPr>
            <a:r>
              <a:rPr lang="en-US" sz="2000" dirty="0">
                <a:solidFill>
                  <a:srgbClr val="FF0000"/>
                </a:solidFill>
              </a:rPr>
              <a:t>Materializes O(N) temporary storage in precious device memory.</a:t>
            </a:r>
          </a:p>
        </p:txBody>
      </p:sp>
    </p:spTree>
    <p:extLst>
      <p:ext uri="{BB962C8B-B14F-4D97-AF65-F5344CB8AC3E}">
        <p14:creationId xmlns:p14="http://schemas.microsoft.com/office/powerpoint/2010/main" val="261679369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9BB022-E9DD-CFF4-58D0-D0A698634D88}"/>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E3ECDE1-CD98-273E-BEB8-C0229456E38D}"/>
              </a:ext>
            </a:extLst>
          </p:cNvPr>
          <p:cNvSpPr>
            <a:spLocks noGrp="1"/>
          </p:cNvSpPr>
          <p:nvPr>
            <p:ph type="sldNum" sz="quarter" idx="11"/>
          </p:nvPr>
        </p:nvSpPr>
        <p:spPr/>
        <p:txBody>
          <a:bodyPr/>
          <a:lstStyle/>
          <a:p>
            <a:fld id="{27D56BB5-3061-446C-8933-086D56C9C75B}" type="slidenum">
              <a:rPr lang="en-US" smtClean="0"/>
              <a:t>43</a:t>
            </a:fld>
            <a:endParaRPr lang="en-US"/>
          </a:p>
        </p:txBody>
      </p:sp>
      <p:sp>
        <p:nvSpPr>
          <p:cNvPr id="4" name="Footer Placeholder 3">
            <a:extLst>
              <a:ext uri="{FF2B5EF4-FFF2-40B4-BE49-F238E27FC236}">
                <a16:creationId xmlns:a16="http://schemas.microsoft.com/office/drawing/2014/main" id="{3ADFF51C-577E-21C8-4271-B44E97942567}"/>
              </a:ext>
            </a:extLst>
          </p:cNvPr>
          <p:cNvSpPr>
            <a:spLocks noGrp="1"/>
          </p:cNvSpPr>
          <p:nvPr>
            <p:ph type="ftr" sz="quarter" idx="12"/>
          </p:nvPr>
        </p:nvSpPr>
        <p:spPr/>
        <p:txBody>
          <a:bodyPr/>
          <a:lstStyle/>
          <a:p>
            <a:r>
              <a:rPr lang="en-US"/>
              <a:t>Copyright (C) 2026 NVIDIA</a:t>
            </a:r>
            <a:endParaRPr lang="en-US" dirty="0"/>
          </a:p>
        </p:txBody>
      </p:sp>
      <p:sp>
        <p:nvSpPr>
          <p:cNvPr id="159" name="Content Placeholder 5">
            <a:extLst>
              <a:ext uri="{FF2B5EF4-FFF2-40B4-BE49-F238E27FC236}">
                <a16:creationId xmlns:a16="http://schemas.microsoft.com/office/drawing/2014/main" id="{BB649A56-A823-1C59-6D29-DB640DA74F59}"/>
              </a:ext>
            </a:extLst>
          </p:cNvPr>
          <p:cNvSpPr txBox="1">
            <a:spLocks/>
          </p:cNvSpPr>
          <p:nvPr/>
        </p:nvSpPr>
        <p:spPr>
          <a:xfrm>
            <a:off x="2082800" y="488517"/>
            <a:ext cx="6803136" cy="2246769"/>
          </a:xfrm>
          <a:prstGeom prst="rect">
            <a:avLst/>
          </a:prstGeom>
        </p:spPr>
        <p:txBody>
          <a:bodyPr>
            <a:noAutofit/>
          </a:bodyPr>
          <a:lstStyle>
            <a:lvl1pPr marL="0" indent="0" algn="l" rtl="0" fontAlgn="base">
              <a:lnSpc>
                <a:spcPct val="100000"/>
              </a:lnSpc>
              <a:spcBef>
                <a:spcPts val="900"/>
              </a:spcBef>
              <a:spcAft>
                <a:spcPts val="900"/>
              </a:spcAft>
              <a:buClr>
                <a:schemeClr val="bg2"/>
              </a:buClr>
              <a:buSzPct val="100000"/>
              <a:buFontTx/>
              <a:buNone/>
              <a:defRPr sz="1800" b="0">
                <a:solidFill>
                  <a:schemeClr val="tx1"/>
                </a:solidFill>
                <a:latin typeface="Trebuchet MS" pitchFamily="34" charset="0"/>
                <a:ea typeface="+mn-ea"/>
                <a:cs typeface="+mn-cs"/>
              </a:defRPr>
            </a:lvl1pPr>
            <a:lvl2pPr marL="571500" indent="0" algn="l" rtl="0" fontAlgn="base">
              <a:lnSpc>
                <a:spcPct val="100000"/>
              </a:lnSpc>
              <a:spcBef>
                <a:spcPts val="900"/>
              </a:spcBef>
              <a:spcAft>
                <a:spcPts val="900"/>
              </a:spcAft>
              <a:buClr>
                <a:schemeClr val="bg2"/>
              </a:buClr>
              <a:buSzPct val="100000"/>
              <a:buFontTx/>
              <a:buNone/>
              <a:defRPr sz="1600" b="0">
                <a:solidFill>
                  <a:schemeClr val="tx1"/>
                </a:solidFill>
                <a:latin typeface="Trebuchet MS" pitchFamily="34" charset="0"/>
              </a:defRPr>
            </a:lvl2pPr>
            <a:lvl3pPr marL="1089025" indent="0" algn="l" rtl="0" fontAlgn="base">
              <a:lnSpc>
                <a:spcPct val="100000"/>
              </a:lnSpc>
              <a:spcBef>
                <a:spcPts val="900"/>
              </a:spcBef>
              <a:spcAft>
                <a:spcPts val="900"/>
              </a:spcAft>
              <a:buClr>
                <a:schemeClr val="bg2"/>
              </a:buClr>
              <a:buSzPct val="100000"/>
              <a:buFontTx/>
              <a:buNone/>
              <a:defRPr sz="1400" b="0">
                <a:solidFill>
                  <a:schemeClr val="tx1"/>
                </a:solidFill>
                <a:latin typeface="Trebuchet MS" pitchFamily="34" charset="0"/>
              </a:defRPr>
            </a:lvl3pPr>
            <a:lvl4pPr marL="1774825" indent="-228600" algn="l" rtl="0" fontAlgn="base">
              <a:spcBef>
                <a:spcPct val="20000"/>
              </a:spcBef>
              <a:spcAft>
                <a:spcPct val="0"/>
              </a:spcAft>
              <a:buChar char="–"/>
              <a:defRPr sz="2000">
                <a:solidFill>
                  <a:schemeClr val="bg1"/>
                </a:solidFill>
                <a:latin typeface="+mn-lt"/>
              </a:defRPr>
            </a:lvl4pPr>
            <a:lvl5pPr marL="2117725" indent="-228600" algn="l" rtl="0" fontAlgn="base">
              <a:spcBef>
                <a:spcPct val="20000"/>
              </a:spcBef>
              <a:spcAft>
                <a:spcPct val="0"/>
              </a:spcAft>
              <a:buChar char="»"/>
              <a:defRPr sz="2000">
                <a:solidFill>
                  <a:schemeClr val="bg1"/>
                </a:solidFill>
                <a:latin typeface="+mn-lt"/>
              </a:defRPr>
            </a:lvl5pPr>
            <a:lvl6pPr marL="2574925" indent="-228600" algn="l" rtl="0" eaLnBrk="1" fontAlgn="base" hangingPunct="1">
              <a:spcBef>
                <a:spcPct val="20000"/>
              </a:spcBef>
              <a:spcAft>
                <a:spcPct val="0"/>
              </a:spcAft>
              <a:buChar char="»"/>
              <a:defRPr sz="2000">
                <a:solidFill>
                  <a:schemeClr val="bg1"/>
                </a:solidFill>
                <a:latin typeface="+mn-lt"/>
              </a:defRPr>
            </a:lvl6pPr>
            <a:lvl7pPr marL="3032125" indent="-228600" algn="l" rtl="0" eaLnBrk="1" fontAlgn="base" hangingPunct="1">
              <a:spcBef>
                <a:spcPct val="20000"/>
              </a:spcBef>
              <a:spcAft>
                <a:spcPct val="0"/>
              </a:spcAft>
              <a:buChar char="»"/>
              <a:defRPr sz="2000">
                <a:solidFill>
                  <a:schemeClr val="bg1"/>
                </a:solidFill>
                <a:latin typeface="+mn-lt"/>
              </a:defRPr>
            </a:lvl7pPr>
            <a:lvl8pPr marL="3489325" indent="-228600" algn="l" rtl="0" eaLnBrk="1" fontAlgn="base" hangingPunct="1">
              <a:spcBef>
                <a:spcPct val="20000"/>
              </a:spcBef>
              <a:spcAft>
                <a:spcPct val="0"/>
              </a:spcAft>
              <a:buChar char="»"/>
              <a:defRPr sz="2000">
                <a:solidFill>
                  <a:schemeClr val="bg1"/>
                </a:solidFill>
                <a:latin typeface="+mn-lt"/>
              </a:defRPr>
            </a:lvl8pPr>
            <a:lvl9pPr marL="3946525" indent="-228600" algn="l" rtl="0" eaLnBrk="1" fontAlgn="base" hangingPunct="1">
              <a:spcBef>
                <a:spcPct val="20000"/>
              </a:spcBef>
              <a:spcAft>
                <a:spcPct val="0"/>
              </a:spcAft>
              <a:buChar char="»"/>
              <a:defRPr sz="2000">
                <a:solidFill>
                  <a:schemeClr val="bg1"/>
                </a:solidFill>
                <a:latin typeface="+mn-lt"/>
              </a:defRPr>
            </a:lvl9pPr>
          </a:lstStyle>
          <a:p>
            <a:pPr defTabSz="914400">
              <a:spcBef>
                <a:spcPts val="0"/>
              </a:spcBef>
              <a:spcAft>
                <a:spcPts val="0"/>
              </a:spcAft>
            </a:pPr>
            <a:r>
              <a:rPr lang="en-US" sz="2000" kern="0" dirty="0">
                <a:latin typeface="Consolas" panose="020B0609020204030204" pitchFamily="49" charset="0"/>
              </a:rPr>
              <a:t>thrust::</a:t>
            </a:r>
            <a:r>
              <a:rPr lang="en-US" sz="2000" kern="0" dirty="0" err="1">
                <a:latin typeface="Consolas" panose="020B0609020204030204" pitchFamily="49" charset="0"/>
              </a:rPr>
              <a:t>universal_vector</a:t>
            </a:r>
            <a:r>
              <a:rPr lang="en-US" sz="2000" kern="0" dirty="0">
                <a:latin typeface="Consolas" panose="020B0609020204030204" pitchFamily="49" charset="0"/>
              </a:rPr>
              <a:t> </a:t>
            </a:r>
            <a:r>
              <a:rPr lang="en-US" sz="2000" kern="0" dirty="0">
                <a:solidFill>
                  <a:srgbClr val="00B0F0"/>
                </a:solidFill>
                <a:latin typeface="Consolas" panose="020B0609020204030204" pitchFamily="49" charset="0"/>
              </a:rPr>
              <a:t>X</a:t>
            </a:r>
            <a:r>
              <a:rPr lang="en-US" sz="2000" kern="0" dirty="0">
                <a:latin typeface="Consolas" panose="020B0609020204030204" pitchFamily="49" charset="0"/>
              </a:rPr>
              <a:t>(</a:t>
            </a:r>
            <a:r>
              <a:rPr lang="en-US" sz="2000" kern="0" dirty="0">
                <a:solidFill>
                  <a:srgbClr val="00B050"/>
                </a:solidFill>
                <a:latin typeface="Consolas" panose="020B0609020204030204" pitchFamily="49" charset="0"/>
              </a:rPr>
              <a:t>N</a:t>
            </a:r>
            <a:r>
              <a:rPr lang="en-US" sz="2000" kern="0" dirty="0">
                <a:latin typeface="Consolas" panose="020B0609020204030204" pitchFamily="49" charset="0"/>
              </a:rPr>
              <a:t>);</a:t>
            </a:r>
          </a:p>
          <a:p>
            <a:pPr defTabSz="914400">
              <a:spcBef>
                <a:spcPts val="0"/>
              </a:spcBef>
              <a:spcAft>
                <a:spcPts val="0"/>
              </a:spcAft>
            </a:pPr>
            <a:endParaRPr lang="en-US" sz="2000" kern="0" dirty="0">
              <a:latin typeface="Consolas" panose="020B0609020204030204" pitchFamily="49" charset="0"/>
            </a:endParaRPr>
          </a:p>
          <a:p>
            <a:pPr defTabSz="914400">
              <a:spcBef>
                <a:spcPts val="0"/>
              </a:spcBef>
              <a:spcAft>
                <a:spcPts val="0"/>
              </a:spcAft>
            </a:pPr>
            <a:r>
              <a:rPr lang="en-US" sz="2000" kern="0" dirty="0">
                <a:latin typeface="Consolas" panose="020B0609020204030204" pitchFamily="49" charset="0"/>
              </a:rPr>
              <a:t>auto </a:t>
            </a:r>
            <a:r>
              <a:rPr lang="en-US" sz="2000" kern="0" dirty="0" err="1">
                <a:solidFill>
                  <a:srgbClr val="FF0000"/>
                </a:solidFill>
                <a:latin typeface="Consolas" panose="020B0609020204030204" pitchFamily="49" charset="0"/>
              </a:rPr>
              <a:t>tmp</a:t>
            </a:r>
            <a:r>
              <a:rPr lang="en-US" sz="2000" kern="0" dirty="0">
                <a:latin typeface="Consolas" panose="020B0609020204030204" pitchFamily="49" charset="0"/>
              </a:rPr>
              <a:t> = </a:t>
            </a:r>
            <a:r>
              <a:rPr lang="en-US" sz="2000" b="1" kern="0" dirty="0">
                <a:solidFill>
                  <a:srgbClr val="76B900"/>
                </a:solidFill>
                <a:latin typeface="Consolas" panose="020B0609020204030204" pitchFamily="49" charset="0"/>
              </a:rPr>
              <a:t>thrust::</a:t>
            </a:r>
            <a:r>
              <a:rPr lang="en-US" sz="2000" b="1" kern="0" dirty="0" err="1">
                <a:solidFill>
                  <a:srgbClr val="76B900"/>
                </a:solidFill>
                <a:latin typeface="Consolas" panose="020B0609020204030204" pitchFamily="49" charset="0"/>
              </a:rPr>
              <a:t>make_transform_iterator</a:t>
            </a:r>
            <a:r>
              <a:rPr lang="en-US" sz="2000" kern="0" dirty="0">
                <a:latin typeface="Consolas" panose="020B0609020204030204" pitchFamily="49" charset="0"/>
              </a:rPr>
              <a:t>(</a:t>
            </a:r>
          </a:p>
          <a:p>
            <a:pPr defTabSz="914400">
              <a:spcBef>
                <a:spcPts val="0"/>
              </a:spcBef>
              <a:spcAft>
                <a:spcPts val="0"/>
              </a:spcAft>
            </a:pPr>
            <a:r>
              <a:rPr lang="en-US" sz="2000" kern="0" dirty="0">
                <a:solidFill>
                  <a:srgbClr val="00B0F0"/>
                </a:solidFill>
                <a:latin typeface="Consolas" panose="020B0609020204030204" pitchFamily="49" charset="0"/>
              </a:rPr>
              <a:t>  </a:t>
            </a:r>
            <a:r>
              <a:rPr lang="en-US" sz="2000" kern="0" dirty="0" err="1">
                <a:solidFill>
                  <a:srgbClr val="00B0F0"/>
                </a:solidFill>
                <a:latin typeface="Consolas" panose="020B0609020204030204" pitchFamily="49" charset="0"/>
              </a:rPr>
              <a:t>X.begin</a:t>
            </a:r>
            <a:r>
              <a:rPr lang="en-US" sz="2000" kern="0" dirty="0">
                <a:solidFill>
                  <a:srgbClr val="00B0F0"/>
                </a:solidFill>
                <a:latin typeface="Consolas" panose="020B0609020204030204" pitchFamily="49" charset="0"/>
              </a:rPr>
              <a:t>()</a:t>
            </a:r>
            <a:r>
              <a:rPr lang="en-US" sz="2000" kern="0" dirty="0">
                <a:latin typeface="Consolas" panose="020B0609020204030204" pitchFamily="49" charset="0"/>
              </a:rPr>
              <a:t>, </a:t>
            </a:r>
            <a:r>
              <a:rPr lang="en-US" sz="2000" kern="0" dirty="0">
                <a:solidFill>
                  <a:srgbClr val="FFFF00"/>
                </a:solidFill>
                <a:latin typeface="Consolas" panose="020B0609020204030204" pitchFamily="49" charset="0"/>
              </a:rPr>
              <a:t>f</a:t>
            </a:r>
            <a:r>
              <a:rPr lang="en-US" sz="2000" kern="0" dirty="0">
                <a:latin typeface="Consolas" panose="020B0609020204030204" pitchFamily="49" charset="0"/>
              </a:rPr>
              <a:t>);</a:t>
            </a:r>
          </a:p>
          <a:p>
            <a:pPr defTabSz="914400">
              <a:spcBef>
                <a:spcPts val="0"/>
              </a:spcBef>
              <a:spcAft>
                <a:spcPts val="0"/>
              </a:spcAft>
            </a:pPr>
            <a:endParaRPr lang="en-US" sz="2000" kern="0" dirty="0">
              <a:latin typeface="Consolas" panose="020B0609020204030204" pitchFamily="49" charset="0"/>
            </a:endParaRPr>
          </a:p>
          <a:p>
            <a:pPr defTabSz="914400">
              <a:spcBef>
                <a:spcPts val="0"/>
              </a:spcBef>
              <a:spcAft>
                <a:spcPts val="0"/>
              </a:spcAft>
            </a:pPr>
            <a:r>
              <a:rPr lang="en-US" sz="2000" kern="0" dirty="0">
                <a:latin typeface="Consolas" panose="020B0609020204030204" pitchFamily="49" charset="0"/>
              </a:rPr>
              <a:t>auto r = thrust::reduce(thrust::</a:t>
            </a:r>
            <a:r>
              <a:rPr lang="en-US" sz="2000" kern="0" dirty="0" err="1">
                <a:latin typeface="Consolas" panose="020B0609020204030204" pitchFamily="49" charset="0"/>
              </a:rPr>
              <a:t>cuda</a:t>
            </a:r>
            <a:r>
              <a:rPr lang="en-US" sz="2000" kern="0" dirty="0">
                <a:latin typeface="Consolas" panose="020B0609020204030204" pitchFamily="49" charset="0"/>
              </a:rPr>
              <a:t>::par,</a:t>
            </a:r>
          </a:p>
          <a:p>
            <a:pPr defTabSz="914400">
              <a:spcBef>
                <a:spcPts val="0"/>
              </a:spcBef>
              <a:spcAft>
                <a:spcPts val="0"/>
              </a:spcAft>
            </a:pPr>
            <a:r>
              <a:rPr lang="en-US" sz="2000" kern="0" dirty="0">
                <a:latin typeface="Consolas" panose="020B0609020204030204" pitchFamily="49" charset="0"/>
              </a:rPr>
              <a:t>  </a:t>
            </a:r>
            <a:r>
              <a:rPr lang="en-US" sz="2000" kern="0" dirty="0" err="1">
                <a:solidFill>
                  <a:srgbClr val="FF0000"/>
                </a:solidFill>
                <a:latin typeface="Consolas" panose="020B0609020204030204" pitchFamily="49" charset="0"/>
              </a:rPr>
              <a:t>tmp</a:t>
            </a:r>
            <a:r>
              <a:rPr lang="en-US" sz="2000" kern="0" dirty="0">
                <a:latin typeface="Consolas" panose="020B0609020204030204" pitchFamily="49" charset="0"/>
              </a:rPr>
              <a:t>, </a:t>
            </a:r>
            <a:r>
              <a:rPr lang="en-US" sz="2000" kern="0" dirty="0" err="1">
                <a:solidFill>
                  <a:srgbClr val="FF0000"/>
                </a:solidFill>
                <a:latin typeface="Consolas" panose="020B0609020204030204" pitchFamily="49" charset="0"/>
              </a:rPr>
              <a:t>tmp</a:t>
            </a:r>
            <a:r>
              <a:rPr lang="en-US" sz="2000" kern="0" dirty="0">
                <a:latin typeface="Consolas" panose="020B0609020204030204" pitchFamily="49" charset="0"/>
              </a:rPr>
              <a:t> + </a:t>
            </a:r>
            <a:r>
              <a:rPr lang="en-US" sz="2000" kern="0" dirty="0">
                <a:solidFill>
                  <a:srgbClr val="00B050"/>
                </a:solidFill>
                <a:latin typeface="Consolas" panose="020B0609020204030204" pitchFamily="49" charset="0"/>
              </a:rPr>
              <a:t>N</a:t>
            </a:r>
            <a:r>
              <a:rPr lang="en-US" sz="2000" kern="0" dirty="0">
                <a:latin typeface="Consolas" panose="020B0609020204030204" pitchFamily="49" charset="0"/>
              </a:rPr>
              <a:t>, T{}, </a:t>
            </a:r>
            <a:r>
              <a:rPr lang="en-US" sz="2000" kern="0" dirty="0">
                <a:solidFill>
                  <a:srgbClr val="FFC000"/>
                </a:solidFill>
                <a:latin typeface="Consolas" panose="020B0609020204030204" pitchFamily="49" charset="0"/>
              </a:rPr>
              <a:t>g</a:t>
            </a:r>
            <a:r>
              <a:rPr lang="en-US" sz="2000" kern="0" dirty="0">
                <a:latin typeface="Consolas" panose="020B0609020204030204" pitchFamily="49" charset="0"/>
              </a:rPr>
              <a:t>);</a:t>
            </a:r>
          </a:p>
        </p:txBody>
      </p:sp>
      <p:grpSp>
        <p:nvGrpSpPr>
          <p:cNvPr id="86" name="!!Diagram">
            <a:extLst>
              <a:ext uri="{FF2B5EF4-FFF2-40B4-BE49-F238E27FC236}">
                <a16:creationId xmlns:a16="http://schemas.microsoft.com/office/drawing/2014/main" id="{698F60C8-DB88-713E-D18B-F34E956047A2}"/>
              </a:ext>
            </a:extLst>
          </p:cNvPr>
          <p:cNvGrpSpPr/>
          <p:nvPr/>
        </p:nvGrpSpPr>
        <p:grpSpPr>
          <a:xfrm>
            <a:off x="2247160" y="3064006"/>
            <a:ext cx="4676710" cy="2316205"/>
            <a:chOff x="2247160" y="3064006"/>
            <a:chExt cx="4676710" cy="2316205"/>
          </a:xfrm>
        </p:grpSpPr>
        <p:cxnSp>
          <p:nvCxnSpPr>
            <p:cNvPr id="72" name="Straight Connector 71">
              <a:extLst>
                <a:ext uri="{FF2B5EF4-FFF2-40B4-BE49-F238E27FC236}">
                  <a16:creationId xmlns:a16="http://schemas.microsoft.com/office/drawing/2014/main" id="{F7C59427-CB5B-EC57-1BEB-4AD75504FB3B}"/>
                </a:ext>
              </a:extLst>
            </p:cNvPr>
            <p:cNvCxnSpPr>
              <a:cxnSpLocks/>
              <a:endCxn id="55" idx="1"/>
            </p:cNvCxnSpPr>
            <p:nvPr/>
          </p:nvCxnSpPr>
          <p:spPr>
            <a:xfrm>
              <a:off x="4765980" y="4981976"/>
              <a:ext cx="469184" cy="146775"/>
            </a:xfrm>
            <a:prstGeom prst="line">
              <a:avLst/>
            </a:prstGeom>
            <a:ln w="50800" cap="rnd">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7028262C-89BD-4B79-D528-1022789E9225}"/>
                </a:ext>
              </a:extLst>
            </p:cNvPr>
            <p:cNvCxnSpPr>
              <a:cxnSpLocks/>
              <a:stCxn id="55" idx="3"/>
            </p:cNvCxnSpPr>
            <p:nvPr/>
          </p:nvCxnSpPr>
          <p:spPr>
            <a:xfrm flipV="1">
              <a:off x="5738084" y="4981976"/>
              <a:ext cx="469408" cy="146775"/>
            </a:xfrm>
            <a:prstGeom prst="line">
              <a:avLst/>
            </a:prstGeom>
            <a:ln w="50800" cap="rnd">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63" name="Freeform: Shape 62">
              <a:extLst>
                <a:ext uri="{FF2B5EF4-FFF2-40B4-BE49-F238E27FC236}">
                  <a16:creationId xmlns:a16="http://schemas.microsoft.com/office/drawing/2014/main" id="{0DBB54C8-711E-B94D-6204-39F29431E5A8}"/>
                </a:ext>
              </a:extLst>
            </p:cNvPr>
            <p:cNvSpPr/>
            <p:nvPr/>
          </p:nvSpPr>
          <p:spPr>
            <a:xfrm>
              <a:off x="5595822" y="3767133"/>
              <a:ext cx="1222893" cy="1211313"/>
            </a:xfrm>
            <a:custGeom>
              <a:avLst/>
              <a:gdLst>
                <a:gd name="connsiteX0" fmla="*/ 1 w 1222893"/>
                <a:gd name="connsiteY0" fmla="*/ 0 h 1211313"/>
                <a:gd name="connsiteX1" fmla="*/ 1222893 w 1222893"/>
                <a:gd name="connsiteY1" fmla="*/ 0 h 1211313"/>
                <a:gd name="connsiteX2" fmla="*/ 1222893 w 1222893"/>
                <a:gd name="connsiteY2" fmla="*/ 502918 h 1211313"/>
                <a:gd name="connsiteX3" fmla="*/ 1222893 w 1222893"/>
                <a:gd name="connsiteY3" fmla="*/ 502920 h 1211313"/>
                <a:gd name="connsiteX4" fmla="*/ 1222892 w 1222893"/>
                <a:gd name="connsiteY4" fmla="*/ 502920 h 1211313"/>
                <a:gd name="connsiteX5" fmla="*/ 864821 w 1222893"/>
                <a:gd name="connsiteY5" fmla="*/ 1211313 h 1211313"/>
                <a:gd name="connsiteX6" fmla="*/ 358072 w 1222893"/>
                <a:gd name="connsiteY6" fmla="*/ 1211313 h 1211313"/>
                <a:gd name="connsiteX7" fmla="*/ 1 w 1222893"/>
                <a:gd name="connsiteY7" fmla="*/ 502920 h 1211313"/>
                <a:gd name="connsiteX8" fmla="*/ 1 w 1222893"/>
                <a:gd name="connsiteY8" fmla="*/ 502920 h 1211313"/>
                <a:gd name="connsiteX9" fmla="*/ 1 w 1222893"/>
                <a:gd name="connsiteY9" fmla="*/ 502920 h 1211313"/>
                <a:gd name="connsiteX10" fmla="*/ 0 w 1222893"/>
                <a:gd name="connsiteY10" fmla="*/ 502918 h 1211313"/>
                <a:gd name="connsiteX11" fmla="*/ 1 w 1222893"/>
                <a:gd name="connsiteY11" fmla="*/ 502918 h 121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2893" h="1211313">
                  <a:moveTo>
                    <a:pt x="1" y="0"/>
                  </a:moveTo>
                  <a:lnTo>
                    <a:pt x="1222893" y="0"/>
                  </a:lnTo>
                  <a:lnTo>
                    <a:pt x="1222893" y="502918"/>
                  </a:lnTo>
                  <a:lnTo>
                    <a:pt x="1222893" y="502920"/>
                  </a:lnTo>
                  <a:lnTo>
                    <a:pt x="1222892" y="502920"/>
                  </a:lnTo>
                  <a:lnTo>
                    <a:pt x="864821" y="1211313"/>
                  </a:lnTo>
                  <a:lnTo>
                    <a:pt x="358072" y="1211313"/>
                  </a:lnTo>
                  <a:lnTo>
                    <a:pt x="1" y="502920"/>
                  </a:lnTo>
                  <a:lnTo>
                    <a:pt x="1" y="502920"/>
                  </a:lnTo>
                  <a:lnTo>
                    <a:pt x="1" y="502920"/>
                  </a:lnTo>
                  <a:lnTo>
                    <a:pt x="0" y="502918"/>
                  </a:lnTo>
                  <a:lnTo>
                    <a:pt x="1" y="502918"/>
                  </a:lnTo>
                  <a:close/>
                </a:path>
              </a:pathLst>
            </a:cu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1" dirty="0">
                <a:latin typeface="Consolas" panose="020B0609020204030204" pitchFamily="49" charset="0"/>
              </a:endParaRPr>
            </a:p>
          </p:txBody>
        </p:sp>
        <p:sp>
          <p:nvSpPr>
            <p:cNvPr id="53" name="Freeform: Shape 52">
              <a:extLst>
                <a:ext uri="{FF2B5EF4-FFF2-40B4-BE49-F238E27FC236}">
                  <a16:creationId xmlns:a16="http://schemas.microsoft.com/office/drawing/2014/main" id="{22C8E60B-70ED-3B01-FDE9-BA2005411ADD}"/>
                </a:ext>
              </a:extLst>
            </p:cNvPr>
            <p:cNvSpPr/>
            <p:nvPr/>
          </p:nvSpPr>
          <p:spPr>
            <a:xfrm>
              <a:off x="4154085" y="3767133"/>
              <a:ext cx="1222893" cy="1211313"/>
            </a:xfrm>
            <a:custGeom>
              <a:avLst/>
              <a:gdLst>
                <a:gd name="connsiteX0" fmla="*/ 1 w 1222893"/>
                <a:gd name="connsiteY0" fmla="*/ 0 h 1211313"/>
                <a:gd name="connsiteX1" fmla="*/ 1222893 w 1222893"/>
                <a:gd name="connsiteY1" fmla="*/ 0 h 1211313"/>
                <a:gd name="connsiteX2" fmla="*/ 1222893 w 1222893"/>
                <a:gd name="connsiteY2" fmla="*/ 502918 h 1211313"/>
                <a:gd name="connsiteX3" fmla="*/ 1222893 w 1222893"/>
                <a:gd name="connsiteY3" fmla="*/ 502920 h 1211313"/>
                <a:gd name="connsiteX4" fmla="*/ 1222892 w 1222893"/>
                <a:gd name="connsiteY4" fmla="*/ 502920 h 1211313"/>
                <a:gd name="connsiteX5" fmla="*/ 864821 w 1222893"/>
                <a:gd name="connsiteY5" fmla="*/ 1211313 h 1211313"/>
                <a:gd name="connsiteX6" fmla="*/ 358072 w 1222893"/>
                <a:gd name="connsiteY6" fmla="*/ 1211313 h 1211313"/>
                <a:gd name="connsiteX7" fmla="*/ 1 w 1222893"/>
                <a:gd name="connsiteY7" fmla="*/ 502920 h 1211313"/>
                <a:gd name="connsiteX8" fmla="*/ 1 w 1222893"/>
                <a:gd name="connsiteY8" fmla="*/ 502920 h 1211313"/>
                <a:gd name="connsiteX9" fmla="*/ 1 w 1222893"/>
                <a:gd name="connsiteY9" fmla="*/ 502920 h 1211313"/>
                <a:gd name="connsiteX10" fmla="*/ 0 w 1222893"/>
                <a:gd name="connsiteY10" fmla="*/ 502918 h 1211313"/>
                <a:gd name="connsiteX11" fmla="*/ 1 w 1222893"/>
                <a:gd name="connsiteY11" fmla="*/ 502918 h 121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2893" h="1211313">
                  <a:moveTo>
                    <a:pt x="1" y="0"/>
                  </a:moveTo>
                  <a:lnTo>
                    <a:pt x="1222893" y="0"/>
                  </a:lnTo>
                  <a:lnTo>
                    <a:pt x="1222893" y="502918"/>
                  </a:lnTo>
                  <a:lnTo>
                    <a:pt x="1222893" y="502920"/>
                  </a:lnTo>
                  <a:lnTo>
                    <a:pt x="1222892" y="502920"/>
                  </a:lnTo>
                  <a:lnTo>
                    <a:pt x="864821" y="1211313"/>
                  </a:lnTo>
                  <a:lnTo>
                    <a:pt x="358072" y="1211313"/>
                  </a:lnTo>
                  <a:lnTo>
                    <a:pt x="1" y="502920"/>
                  </a:lnTo>
                  <a:lnTo>
                    <a:pt x="1" y="502920"/>
                  </a:lnTo>
                  <a:lnTo>
                    <a:pt x="1" y="502920"/>
                  </a:lnTo>
                  <a:lnTo>
                    <a:pt x="0" y="502918"/>
                  </a:lnTo>
                  <a:lnTo>
                    <a:pt x="1" y="502918"/>
                  </a:lnTo>
                  <a:close/>
                </a:path>
              </a:pathLst>
            </a:cu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1" dirty="0">
                <a:latin typeface="Consolas" panose="020B0609020204030204" pitchFamily="49" charset="0"/>
              </a:endParaRPr>
            </a:p>
          </p:txBody>
        </p:sp>
        <p:grpSp>
          <p:nvGrpSpPr>
            <p:cNvPr id="150" name="Group 149">
              <a:extLst>
                <a:ext uri="{FF2B5EF4-FFF2-40B4-BE49-F238E27FC236}">
                  <a16:creationId xmlns:a16="http://schemas.microsoft.com/office/drawing/2014/main" id="{EB8A5E98-704B-72ED-1630-F8448BB640FE}"/>
                </a:ext>
              </a:extLst>
            </p:cNvPr>
            <p:cNvGrpSpPr/>
            <p:nvPr/>
          </p:nvGrpSpPr>
          <p:grpSpPr>
            <a:xfrm>
              <a:off x="2247160" y="3064007"/>
              <a:ext cx="1628977" cy="2316204"/>
              <a:chOff x="2247160" y="3064007"/>
              <a:chExt cx="1628977" cy="2316204"/>
            </a:xfrm>
          </p:grpSpPr>
          <p:sp>
            <p:nvSpPr>
              <p:cNvPr id="59" name="TextBox 58">
                <a:extLst>
                  <a:ext uri="{FF2B5EF4-FFF2-40B4-BE49-F238E27FC236}">
                    <a16:creationId xmlns:a16="http://schemas.microsoft.com/office/drawing/2014/main" id="{BC90FEAA-E659-BF32-432F-01411AC17E57}"/>
                  </a:ext>
                </a:extLst>
              </p:cNvPr>
              <p:cNvSpPr txBox="1"/>
              <p:nvPr/>
            </p:nvSpPr>
            <p:spPr>
              <a:xfrm>
                <a:off x="2855468" y="3113907"/>
                <a:ext cx="747320" cy="3416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b="1" dirty="0">
                    <a:solidFill>
                      <a:schemeClr val="tx1"/>
                    </a:solidFill>
                    <a:latin typeface="Trebuchet MS" panose="020B0603020202020204" pitchFamily="34" charset="0"/>
                  </a:rPr>
                  <a:t>Input</a:t>
                </a:r>
              </a:p>
            </p:txBody>
          </p:sp>
          <p:sp>
            <p:nvSpPr>
              <p:cNvPr id="60" name="Left Brace 59">
                <a:extLst>
                  <a:ext uri="{FF2B5EF4-FFF2-40B4-BE49-F238E27FC236}">
                    <a16:creationId xmlns:a16="http://schemas.microsoft.com/office/drawing/2014/main" id="{700070E3-2D86-3C56-360E-98D68648D709}"/>
                  </a:ext>
                </a:extLst>
              </p:cNvPr>
              <p:cNvSpPr/>
              <p:nvPr/>
            </p:nvSpPr>
            <p:spPr>
              <a:xfrm>
                <a:off x="3665825" y="3064007"/>
                <a:ext cx="210312" cy="441432"/>
              </a:xfrm>
              <a:prstGeom prst="lef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b="1"/>
              </a:p>
            </p:txBody>
          </p:sp>
          <p:sp>
            <p:nvSpPr>
              <p:cNvPr id="61" name="TextBox 60">
                <a:extLst>
                  <a:ext uri="{FF2B5EF4-FFF2-40B4-BE49-F238E27FC236}">
                    <a16:creationId xmlns:a16="http://schemas.microsoft.com/office/drawing/2014/main" id="{76BDAD72-5E78-D3A1-0D37-6FEF91E048DA}"/>
                  </a:ext>
                </a:extLst>
              </p:cNvPr>
              <p:cNvSpPr txBox="1"/>
              <p:nvPr/>
            </p:nvSpPr>
            <p:spPr>
              <a:xfrm>
                <a:off x="2247160" y="4402856"/>
                <a:ext cx="1355628" cy="3416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b="1" dirty="0">
                    <a:solidFill>
                      <a:schemeClr val="tx1"/>
                    </a:solidFill>
                    <a:latin typeface="Trebuchet MS" panose="020B0603020202020204" pitchFamily="34" charset="0"/>
                  </a:rPr>
                  <a:t>Operations</a:t>
                </a:r>
              </a:p>
            </p:txBody>
          </p:sp>
          <p:sp>
            <p:nvSpPr>
              <p:cNvPr id="62" name="Left Brace 61">
                <a:extLst>
                  <a:ext uri="{FF2B5EF4-FFF2-40B4-BE49-F238E27FC236}">
                    <a16:creationId xmlns:a16="http://schemas.microsoft.com/office/drawing/2014/main" id="{7ED2E300-BAF9-F400-17A4-7A081001A1B7}"/>
                  </a:ext>
                </a:extLst>
              </p:cNvPr>
              <p:cNvSpPr/>
              <p:nvPr/>
            </p:nvSpPr>
            <p:spPr>
              <a:xfrm>
                <a:off x="3666524" y="3767133"/>
                <a:ext cx="208914" cy="1613078"/>
              </a:xfrm>
              <a:prstGeom prst="lef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b="1"/>
              </a:p>
            </p:txBody>
          </p:sp>
        </p:grpSp>
        <p:grpSp>
          <p:nvGrpSpPr>
            <p:cNvPr id="96" name="Group 95">
              <a:extLst>
                <a:ext uri="{FF2B5EF4-FFF2-40B4-BE49-F238E27FC236}">
                  <a16:creationId xmlns:a16="http://schemas.microsoft.com/office/drawing/2014/main" id="{D60A48C3-6A66-BFCE-C7F2-5465259DC001}"/>
                </a:ext>
              </a:extLst>
            </p:cNvPr>
            <p:cNvGrpSpPr/>
            <p:nvPr/>
          </p:nvGrpSpPr>
          <p:grpSpPr>
            <a:xfrm>
              <a:off x="4048930" y="3064006"/>
              <a:ext cx="2874940" cy="441432"/>
              <a:chOff x="4048930" y="3313942"/>
              <a:chExt cx="2874940" cy="441432"/>
            </a:xfrm>
          </p:grpSpPr>
          <p:sp>
            <p:nvSpPr>
              <p:cNvPr id="21" name="Rectangle 20">
                <a:extLst>
                  <a:ext uri="{FF2B5EF4-FFF2-40B4-BE49-F238E27FC236}">
                    <a16:creationId xmlns:a16="http://schemas.microsoft.com/office/drawing/2014/main" id="{D282277C-081A-4372-F154-7362CE29D18D}"/>
                  </a:ext>
                </a:extLst>
              </p:cNvPr>
              <p:cNvSpPr/>
              <p:nvPr/>
            </p:nvSpPr>
            <p:spPr>
              <a:xfrm>
                <a:off x="4769798" y="3313942"/>
                <a:ext cx="713232" cy="441432"/>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B0F0"/>
                    </a:solidFill>
                    <a:latin typeface="Consolas" panose="020B0609020204030204" pitchFamily="49" charset="0"/>
                  </a:rPr>
                  <a:t>X</a:t>
                </a:r>
                <a:r>
                  <a:rPr lang="en-US" b="1" dirty="0">
                    <a:solidFill>
                      <a:schemeClr val="tx1"/>
                    </a:solidFill>
                    <a:latin typeface="Consolas" panose="020B0609020204030204" pitchFamily="49" charset="0"/>
                  </a:rPr>
                  <a:t>[1]</a:t>
                </a:r>
              </a:p>
            </p:txBody>
          </p:sp>
          <p:sp>
            <p:nvSpPr>
              <p:cNvPr id="22" name="Rectangle 21">
                <a:extLst>
                  <a:ext uri="{FF2B5EF4-FFF2-40B4-BE49-F238E27FC236}">
                    <a16:creationId xmlns:a16="http://schemas.microsoft.com/office/drawing/2014/main" id="{85894017-33DC-F2C0-F3D6-F27A061F70A4}"/>
                  </a:ext>
                </a:extLst>
              </p:cNvPr>
              <p:cNvSpPr/>
              <p:nvPr/>
            </p:nvSpPr>
            <p:spPr>
              <a:xfrm>
                <a:off x="5490666" y="3313942"/>
                <a:ext cx="713232" cy="441432"/>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B0F0"/>
                    </a:solidFill>
                    <a:latin typeface="Consolas" panose="020B0609020204030204" pitchFamily="49" charset="0"/>
                  </a:rPr>
                  <a:t>X</a:t>
                </a:r>
                <a:r>
                  <a:rPr lang="en-US" b="1" dirty="0">
                    <a:solidFill>
                      <a:schemeClr val="tx1"/>
                    </a:solidFill>
                    <a:latin typeface="Consolas" panose="020B0609020204030204" pitchFamily="49" charset="0"/>
                  </a:rPr>
                  <a:t>[2]</a:t>
                </a:r>
              </a:p>
            </p:txBody>
          </p:sp>
          <p:sp>
            <p:nvSpPr>
              <p:cNvPr id="23" name="Rectangle 22">
                <a:extLst>
                  <a:ext uri="{FF2B5EF4-FFF2-40B4-BE49-F238E27FC236}">
                    <a16:creationId xmlns:a16="http://schemas.microsoft.com/office/drawing/2014/main" id="{00463C22-29A8-45B9-999F-83846D744843}"/>
                  </a:ext>
                </a:extLst>
              </p:cNvPr>
              <p:cNvSpPr/>
              <p:nvPr/>
            </p:nvSpPr>
            <p:spPr>
              <a:xfrm>
                <a:off x="6211535" y="3313942"/>
                <a:ext cx="712335" cy="441432"/>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B0F0"/>
                    </a:solidFill>
                    <a:latin typeface="Consolas" panose="020B0609020204030204" pitchFamily="49" charset="0"/>
                  </a:rPr>
                  <a:t>…</a:t>
                </a:r>
              </a:p>
            </p:txBody>
          </p:sp>
          <p:sp>
            <p:nvSpPr>
              <p:cNvPr id="24" name="Rectangle 23">
                <a:extLst>
                  <a:ext uri="{FF2B5EF4-FFF2-40B4-BE49-F238E27FC236}">
                    <a16:creationId xmlns:a16="http://schemas.microsoft.com/office/drawing/2014/main" id="{C6DD9D15-21FD-CAFC-4663-7A7CA6D5347E}"/>
                  </a:ext>
                </a:extLst>
              </p:cNvPr>
              <p:cNvSpPr/>
              <p:nvPr/>
            </p:nvSpPr>
            <p:spPr>
              <a:xfrm>
                <a:off x="4048930" y="3313942"/>
                <a:ext cx="713232" cy="441432"/>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B0F0"/>
                    </a:solidFill>
                    <a:latin typeface="Consolas" panose="020B0609020204030204" pitchFamily="49" charset="0"/>
                  </a:rPr>
                  <a:t>X</a:t>
                </a:r>
                <a:r>
                  <a:rPr lang="en-US" b="1" dirty="0">
                    <a:solidFill>
                      <a:schemeClr val="tx1"/>
                    </a:solidFill>
                    <a:latin typeface="Consolas" panose="020B0609020204030204" pitchFamily="49" charset="0"/>
                  </a:rPr>
                  <a:t>[0]</a:t>
                </a:r>
              </a:p>
            </p:txBody>
          </p:sp>
        </p:grpSp>
        <p:grpSp>
          <p:nvGrpSpPr>
            <p:cNvPr id="13" name="Group 12">
              <a:extLst>
                <a:ext uri="{FF2B5EF4-FFF2-40B4-BE49-F238E27FC236}">
                  <a16:creationId xmlns:a16="http://schemas.microsoft.com/office/drawing/2014/main" id="{FC742417-DB8F-D177-4167-B356BFB50A6F}"/>
                </a:ext>
              </a:extLst>
            </p:cNvPr>
            <p:cNvGrpSpPr/>
            <p:nvPr/>
          </p:nvGrpSpPr>
          <p:grpSpPr>
            <a:xfrm>
              <a:off x="5235164" y="4877291"/>
              <a:ext cx="502920" cy="502920"/>
              <a:chOff x="2336800" y="4323081"/>
              <a:chExt cx="548640" cy="596387"/>
            </a:xfrm>
          </p:grpSpPr>
          <p:sp>
            <p:nvSpPr>
              <p:cNvPr id="55" name="Rectangle 54">
                <a:extLst>
                  <a:ext uri="{FF2B5EF4-FFF2-40B4-BE49-F238E27FC236}">
                    <a16:creationId xmlns:a16="http://schemas.microsoft.com/office/drawing/2014/main" id="{419B39DD-8EDC-2D50-9BEB-4C3E150C212C}"/>
                  </a:ext>
                </a:extLst>
              </p:cNvPr>
              <p:cNvSpPr/>
              <p:nvPr/>
            </p:nvSpPr>
            <p:spPr>
              <a:xfrm>
                <a:off x="2336800" y="4323081"/>
                <a:ext cx="548640" cy="596387"/>
              </a:xfrm>
              <a:prstGeom prst="rect">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Consolas" panose="020B0609020204030204" pitchFamily="49" charset="0"/>
                </a:endParaRPr>
              </a:p>
            </p:txBody>
          </p:sp>
          <p:sp>
            <p:nvSpPr>
              <p:cNvPr id="56" name="Oval 55">
                <a:extLst>
                  <a:ext uri="{FF2B5EF4-FFF2-40B4-BE49-F238E27FC236}">
                    <a16:creationId xmlns:a16="http://schemas.microsoft.com/office/drawing/2014/main" id="{1C5574C3-1940-80A1-908F-0F422952570A}"/>
                  </a:ext>
                </a:extLst>
              </p:cNvPr>
              <p:cNvSpPr/>
              <p:nvPr/>
            </p:nvSpPr>
            <p:spPr>
              <a:xfrm>
                <a:off x="2416046" y="4401222"/>
                <a:ext cx="390149" cy="41709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C000"/>
                    </a:solidFill>
                    <a:latin typeface="Consolas" panose="020B0609020204030204" pitchFamily="49" charset="0"/>
                  </a:rPr>
                  <a:t>g</a:t>
                </a:r>
                <a:endParaRPr lang="en-US" b="1" dirty="0">
                  <a:solidFill>
                    <a:srgbClr val="FFFF00"/>
                  </a:solidFill>
                  <a:latin typeface="Consolas" panose="020B0609020204030204" pitchFamily="49" charset="0"/>
                </a:endParaRPr>
              </a:p>
            </p:txBody>
          </p:sp>
        </p:grpSp>
        <p:cxnSp>
          <p:nvCxnSpPr>
            <p:cNvPr id="67" name="Straight Connector 66">
              <a:extLst>
                <a:ext uri="{FF2B5EF4-FFF2-40B4-BE49-F238E27FC236}">
                  <a16:creationId xmlns:a16="http://schemas.microsoft.com/office/drawing/2014/main" id="{E712F8B8-DFCC-F2D4-FDCE-F4334EE11550}"/>
                </a:ext>
              </a:extLst>
            </p:cNvPr>
            <p:cNvCxnSpPr>
              <a:cxnSpLocks/>
              <a:stCxn id="26" idx="4"/>
              <a:endCxn id="58" idx="0"/>
            </p:cNvCxnSpPr>
            <p:nvPr/>
          </p:nvCxnSpPr>
          <p:spPr>
            <a:xfrm>
              <a:off x="4405547" y="4184755"/>
              <a:ext cx="360434" cy="360196"/>
            </a:xfrm>
            <a:prstGeom prst="line">
              <a:avLst/>
            </a:prstGeom>
            <a:ln w="50800" cap="rnd">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3E896B35-9AB5-46D0-6AE1-7B759FFC26A7}"/>
                </a:ext>
              </a:extLst>
            </p:cNvPr>
            <p:cNvCxnSpPr>
              <a:cxnSpLocks/>
              <a:stCxn id="28" idx="4"/>
              <a:endCxn id="58" idx="0"/>
            </p:cNvCxnSpPr>
            <p:nvPr/>
          </p:nvCxnSpPr>
          <p:spPr>
            <a:xfrm flipH="1">
              <a:off x="4765981" y="4184755"/>
              <a:ext cx="360434" cy="360196"/>
            </a:xfrm>
            <a:prstGeom prst="line">
              <a:avLst/>
            </a:prstGeom>
            <a:ln w="50800" cap="rnd">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DC1F697C-04BB-61ED-AC69-BA7A55FABC9F}"/>
                </a:ext>
              </a:extLst>
            </p:cNvPr>
            <p:cNvCxnSpPr>
              <a:cxnSpLocks/>
              <a:stCxn id="38" idx="4"/>
              <a:endCxn id="54" idx="0"/>
            </p:cNvCxnSpPr>
            <p:nvPr/>
          </p:nvCxnSpPr>
          <p:spPr>
            <a:xfrm>
              <a:off x="5847283" y="4184755"/>
              <a:ext cx="360214" cy="360195"/>
            </a:xfrm>
            <a:prstGeom prst="line">
              <a:avLst/>
            </a:prstGeom>
            <a:ln w="50800" cap="rnd">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D9696078-3CB4-FA61-D345-0B5098261050}"/>
                </a:ext>
              </a:extLst>
            </p:cNvPr>
            <p:cNvCxnSpPr>
              <a:cxnSpLocks/>
              <a:stCxn id="30" idx="4"/>
              <a:endCxn id="54" idx="0"/>
            </p:cNvCxnSpPr>
            <p:nvPr/>
          </p:nvCxnSpPr>
          <p:spPr>
            <a:xfrm flipH="1">
              <a:off x="6207497" y="4184754"/>
              <a:ext cx="360210" cy="360196"/>
            </a:xfrm>
            <a:prstGeom prst="line">
              <a:avLst/>
            </a:prstGeom>
            <a:ln w="50800" cap="rnd">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28" name="Oval 27">
              <a:extLst>
                <a:ext uri="{FF2B5EF4-FFF2-40B4-BE49-F238E27FC236}">
                  <a16:creationId xmlns:a16="http://schemas.microsoft.com/office/drawing/2014/main" id="{F7B27C05-CE9E-8387-DB13-4DF680977630}"/>
                </a:ext>
              </a:extLst>
            </p:cNvPr>
            <p:cNvSpPr/>
            <p:nvPr/>
          </p:nvSpPr>
          <p:spPr>
            <a:xfrm>
              <a:off x="4947596" y="3833028"/>
              <a:ext cx="357637" cy="351727"/>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FF00"/>
                  </a:solidFill>
                  <a:latin typeface="Consolas" panose="020B0609020204030204" pitchFamily="49" charset="0"/>
                </a:rPr>
                <a:t>f</a:t>
              </a:r>
              <a:endParaRPr lang="en-US" b="1" dirty="0">
                <a:solidFill>
                  <a:srgbClr val="FF0000"/>
                </a:solidFill>
                <a:latin typeface="Consolas" panose="020B0609020204030204" pitchFamily="49" charset="0"/>
              </a:endParaRPr>
            </a:p>
          </p:txBody>
        </p:sp>
        <p:sp>
          <p:nvSpPr>
            <p:cNvPr id="26" name="Oval 25">
              <a:extLst>
                <a:ext uri="{FF2B5EF4-FFF2-40B4-BE49-F238E27FC236}">
                  <a16:creationId xmlns:a16="http://schemas.microsoft.com/office/drawing/2014/main" id="{61DAE741-5303-CBC5-9C79-DBB5BF5EFB14}"/>
                </a:ext>
              </a:extLst>
            </p:cNvPr>
            <p:cNvSpPr/>
            <p:nvPr/>
          </p:nvSpPr>
          <p:spPr>
            <a:xfrm>
              <a:off x="4226728" y="3833028"/>
              <a:ext cx="357637" cy="351727"/>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FF00"/>
                  </a:solidFill>
                  <a:latin typeface="Consolas" panose="020B0609020204030204" pitchFamily="49" charset="0"/>
                </a:rPr>
                <a:t>f</a:t>
              </a:r>
              <a:endParaRPr lang="en-US" b="1" dirty="0">
                <a:solidFill>
                  <a:srgbClr val="FF0000"/>
                </a:solidFill>
                <a:latin typeface="Consolas" panose="020B0609020204030204" pitchFamily="49" charset="0"/>
              </a:endParaRPr>
            </a:p>
          </p:txBody>
        </p:sp>
        <p:sp>
          <p:nvSpPr>
            <p:cNvPr id="58" name="Oval 57">
              <a:extLst>
                <a:ext uri="{FF2B5EF4-FFF2-40B4-BE49-F238E27FC236}">
                  <a16:creationId xmlns:a16="http://schemas.microsoft.com/office/drawing/2014/main" id="{39C6F4F9-B9DC-3AF7-314B-33A98CAC5BD3}"/>
                </a:ext>
              </a:extLst>
            </p:cNvPr>
            <p:cNvSpPr/>
            <p:nvPr/>
          </p:nvSpPr>
          <p:spPr>
            <a:xfrm>
              <a:off x="4587162" y="4544951"/>
              <a:ext cx="357637" cy="351727"/>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C000"/>
                  </a:solidFill>
                  <a:latin typeface="Consolas" panose="020B0609020204030204" pitchFamily="49" charset="0"/>
                </a:rPr>
                <a:t>g</a:t>
              </a:r>
              <a:endParaRPr lang="en-US" b="1" dirty="0">
                <a:solidFill>
                  <a:srgbClr val="FF0000"/>
                </a:solidFill>
                <a:latin typeface="Consolas" panose="020B0609020204030204" pitchFamily="49" charset="0"/>
              </a:endParaRPr>
            </a:p>
          </p:txBody>
        </p:sp>
        <p:sp>
          <p:nvSpPr>
            <p:cNvPr id="38" name="Oval 37">
              <a:extLst>
                <a:ext uri="{FF2B5EF4-FFF2-40B4-BE49-F238E27FC236}">
                  <a16:creationId xmlns:a16="http://schemas.microsoft.com/office/drawing/2014/main" id="{C94570AA-EA24-EE7C-F4B7-18DBD845B4C6}"/>
                </a:ext>
              </a:extLst>
            </p:cNvPr>
            <p:cNvSpPr/>
            <p:nvPr/>
          </p:nvSpPr>
          <p:spPr>
            <a:xfrm>
              <a:off x="5668464" y="3833028"/>
              <a:ext cx="357637" cy="351727"/>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FF00"/>
                  </a:solidFill>
                  <a:latin typeface="Consolas" panose="020B0609020204030204" pitchFamily="49" charset="0"/>
                </a:rPr>
                <a:t>f</a:t>
              </a:r>
            </a:p>
          </p:txBody>
        </p:sp>
        <p:sp>
          <p:nvSpPr>
            <p:cNvPr id="30" name="Oval 29">
              <a:extLst>
                <a:ext uri="{FF2B5EF4-FFF2-40B4-BE49-F238E27FC236}">
                  <a16:creationId xmlns:a16="http://schemas.microsoft.com/office/drawing/2014/main" id="{C04F8108-D99D-050A-8A0F-9FCA30C02F0B}"/>
                </a:ext>
              </a:extLst>
            </p:cNvPr>
            <p:cNvSpPr/>
            <p:nvPr/>
          </p:nvSpPr>
          <p:spPr>
            <a:xfrm>
              <a:off x="6388888" y="3833027"/>
              <a:ext cx="357637" cy="351727"/>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FF00"/>
                  </a:solidFill>
                  <a:latin typeface="Consolas" panose="020B0609020204030204" pitchFamily="49" charset="0"/>
                </a:rPr>
                <a:t>f</a:t>
              </a:r>
              <a:endParaRPr lang="en-US" b="1" dirty="0">
                <a:solidFill>
                  <a:srgbClr val="FF0000"/>
                </a:solidFill>
                <a:latin typeface="Consolas" panose="020B0609020204030204" pitchFamily="49" charset="0"/>
              </a:endParaRPr>
            </a:p>
          </p:txBody>
        </p:sp>
        <p:sp>
          <p:nvSpPr>
            <p:cNvPr id="54" name="Oval 53">
              <a:extLst>
                <a:ext uri="{FF2B5EF4-FFF2-40B4-BE49-F238E27FC236}">
                  <a16:creationId xmlns:a16="http://schemas.microsoft.com/office/drawing/2014/main" id="{0CD08C01-C4D7-01F7-3235-30F917E38175}"/>
                </a:ext>
              </a:extLst>
            </p:cNvPr>
            <p:cNvSpPr/>
            <p:nvPr/>
          </p:nvSpPr>
          <p:spPr>
            <a:xfrm>
              <a:off x="6028678" y="4544950"/>
              <a:ext cx="357637" cy="351727"/>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C000"/>
                  </a:solidFill>
                  <a:latin typeface="Consolas" panose="020B0609020204030204" pitchFamily="49" charset="0"/>
                </a:rPr>
                <a:t>g</a:t>
              </a:r>
              <a:endParaRPr lang="en-US" b="1" dirty="0">
                <a:solidFill>
                  <a:srgbClr val="FF0000"/>
                </a:solidFill>
                <a:latin typeface="Consolas" panose="020B0609020204030204" pitchFamily="49" charset="0"/>
              </a:endParaRPr>
            </a:p>
          </p:txBody>
        </p:sp>
      </p:grpSp>
    </p:spTree>
    <p:extLst>
      <p:ext uri="{BB962C8B-B14F-4D97-AF65-F5344CB8AC3E}">
        <p14:creationId xmlns:p14="http://schemas.microsoft.com/office/powerpoint/2010/main" val="21640859"/>
      </p:ext>
    </p:extLst>
  </p:cSld>
  <p:clrMapOvr>
    <a:masterClrMapping/>
  </p:clrMapOvr>
  <mc:AlternateContent xmlns:mc="http://schemas.openxmlformats.org/markup-compatibility/2006" xmlns:p159="http://schemas.microsoft.com/office/powerpoint/2015/09/main">
    <mc:Choice Requires="p159">
      <p:transition>
        <p159:morph option="byWord"/>
      </p:transition>
    </mc:Choice>
    <mc:Fallback xmlns="">
      <p:transition>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091FA1-E0B8-9F23-F482-603243AD40C5}"/>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8C498F5-5A65-E954-C26F-8F072AB6CBCF}"/>
              </a:ext>
            </a:extLst>
          </p:cNvPr>
          <p:cNvSpPr>
            <a:spLocks noGrp="1"/>
          </p:cNvSpPr>
          <p:nvPr>
            <p:ph type="sldNum" sz="quarter" idx="11"/>
          </p:nvPr>
        </p:nvSpPr>
        <p:spPr/>
        <p:txBody>
          <a:bodyPr/>
          <a:lstStyle/>
          <a:p>
            <a:fld id="{27D56BB5-3061-446C-8933-086D56C9C75B}" type="slidenum">
              <a:rPr lang="en-US" smtClean="0"/>
              <a:t>44</a:t>
            </a:fld>
            <a:endParaRPr lang="en-US"/>
          </a:p>
        </p:txBody>
      </p:sp>
      <p:sp>
        <p:nvSpPr>
          <p:cNvPr id="4" name="Footer Placeholder 3">
            <a:extLst>
              <a:ext uri="{FF2B5EF4-FFF2-40B4-BE49-F238E27FC236}">
                <a16:creationId xmlns:a16="http://schemas.microsoft.com/office/drawing/2014/main" id="{287EB15D-B77F-B34E-972B-FC0D8BB76F93}"/>
              </a:ext>
            </a:extLst>
          </p:cNvPr>
          <p:cNvSpPr>
            <a:spLocks noGrp="1"/>
          </p:cNvSpPr>
          <p:nvPr>
            <p:ph type="ftr" sz="quarter" idx="12"/>
          </p:nvPr>
        </p:nvSpPr>
        <p:spPr/>
        <p:txBody>
          <a:bodyPr/>
          <a:lstStyle/>
          <a:p>
            <a:r>
              <a:rPr lang="en-US"/>
              <a:t>Copyright (C) 2026 NVIDIA</a:t>
            </a:r>
            <a:endParaRPr lang="en-US" dirty="0"/>
          </a:p>
        </p:txBody>
      </p:sp>
      <p:sp>
        <p:nvSpPr>
          <p:cNvPr id="159" name="Content Placeholder 5">
            <a:extLst>
              <a:ext uri="{FF2B5EF4-FFF2-40B4-BE49-F238E27FC236}">
                <a16:creationId xmlns:a16="http://schemas.microsoft.com/office/drawing/2014/main" id="{BC3A84EC-6DB8-CFD6-FACE-33CECB80C49A}"/>
              </a:ext>
            </a:extLst>
          </p:cNvPr>
          <p:cNvSpPr txBox="1">
            <a:spLocks/>
          </p:cNvSpPr>
          <p:nvPr/>
        </p:nvSpPr>
        <p:spPr>
          <a:xfrm>
            <a:off x="2082800" y="488517"/>
            <a:ext cx="6803136" cy="2246769"/>
          </a:xfrm>
          <a:prstGeom prst="rect">
            <a:avLst/>
          </a:prstGeom>
        </p:spPr>
        <p:txBody>
          <a:bodyPr>
            <a:noAutofit/>
          </a:bodyPr>
          <a:lstStyle>
            <a:lvl1pPr marL="0" indent="0" algn="l" rtl="0" fontAlgn="base">
              <a:lnSpc>
                <a:spcPct val="100000"/>
              </a:lnSpc>
              <a:spcBef>
                <a:spcPts val="900"/>
              </a:spcBef>
              <a:spcAft>
                <a:spcPts val="900"/>
              </a:spcAft>
              <a:buClr>
                <a:schemeClr val="bg2"/>
              </a:buClr>
              <a:buSzPct val="100000"/>
              <a:buFontTx/>
              <a:buNone/>
              <a:defRPr sz="1800" b="0">
                <a:solidFill>
                  <a:schemeClr val="tx1"/>
                </a:solidFill>
                <a:latin typeface="Trebuchet MS" pitchFamily="34" charset="0"/>
                <a:ea typeface="+mn-ea"/>
                <a:cs typeface="+mn-cs"/>
              </a:defRPr>
            </a:lvl1pPr>
            <a:lvl2pPr marL="571500" indent="0" algn="l" rtl="0" fontAlgn="base">
              <a:lnSpc>
                <a:spcPct val="100000"/>
              </a:lnSpc>
              <a:spcBef>
                <a:spcPts val="900"/>
              </a:spcBef>
              <a:spcAft>
                <a:spcPts val="900"/>
              </a:spcAft>
              <a:buClr>
                <a:schemeClr val="bg2"/>
              </a:buClr>
              <a:buSzPct val="100000"/>
              <a:buFontTx/>
              <a:buNone/>
              <a:defRPr sz="1600" b="0">
                <a:solidFill>
                  <a:schemeClr val="tx1"/>
                </a:solidFill>
                <a:latin typeface="Trebuchet MS" pitchFamily="34" charset="0"/>
              </a:defRPr>
            </a:lvl2pPr>
            <a:lvl3pPr marL="1089025" indent="0" algn="l" rtl="0" fontAlgn="base">
              <a:lnSpc>
                <a:spcPct val="100000"/>
              </a:lnSpc>
              <a:spcBef>
                <a:spcPts val="900"/>
              </a:spcBef>
              <a:spcAft>
                <a:spcPts val="900"/>
              </a:spcAft>
              <a:buClr>
                <a:schemeClr val="bg2"/>
              </a:buClr>
              <a:buSzPct val="100000"/>
              <a:buFontTx/>
              <a:buNone/>
              <a:defRPr sz="1400" b="0">
                <a:solidFill>
                  <a:schemeClr val="tx1"/>
                </a:solidFill>
                <a:latin typeface="Trebuchet MS" pitchFamily="34" charset="0"/>
              </a:defRPr>
            </a:lvl3pPr>
            <a:lvl4pPr marL="1774825" indent="-228600" algn="l" rtl="0" fontAlgn="base">
              <a:spcBef>
                <a:spcPct val="20000"/>
              </a:spcBef>
              <a:spcAft>
                <a:spcPct val="0"/>
              </a:spcAft>
              <a:buChar char="–"/>
              <a:defRPr sz="2000">
                <a:solidFill>
                  <a:schemeClr val="bg1"/>
                </a:solidFill>
                <a:latin typeface="+mn-lt"/>
              </a:defRPr>
            </a:lvl4pPr>
            <a:lvl5pPr marL="2117725" indent="-228600" algn="l" rtl="0" fontAlgn="base">
              <a:spcBef>
                <a:spcPct val="20000"/>
              </a:spcBef>
              <a:spcAft>
                <a:spcPct val="0"/>
              </a:spcAft>
              <a:buChar char="»"/>
              <a:defRPr sz="2000">
                <a:solidFill>
                  <a:schemeClr val="bg1"/>
                </a:solidFill>
                <a:latin typeface="+mn-lt"/>
              </a:defRPr>
            </a:lvl5pPr>
            <a:lvl6pPr marL="2574925" indent="-228600" algn="l" rtl="0" eaLnBrk="1" fontAlgn="base" hangingPunct="1">
              <a:spcBef>
                <a:spcPct val="20000"/>
              </a:spcBef>
              <a:spcAft>
                <a:spcPct val="0"/>
              </a:spcAft>
              <a:buChar char="»"/>
              <a:defRPr sz="2000">
                <a:solidFill>
                  <a:schemeClr val="bg1"/>
                </a:solidFill>
                <a:latin typeface="+mn-lt"/>
              </a:defRPr>
            </a:lvl6pPr>
            <a:lvl7pPr marL="3032125" indent="-228600" algn="l" rtl="0" eaLnBrk="1" fontAlgn="base" hangingPunct="1">
              <a:spcBef>
                <a:spcPct val="20000"/>
              </a:spcBef>
              <a:spcAft>
                <a:spcPct val="0"/>
              </a:spcAft>
              <a:buChar char="»"/>
              <a:defRPr sz="2000">
                <a:solidFill>
                  <a:schemeClr val="bg1"/>
                </a:solidFill>
                <a:latin typeface="+mn-lt"/>
              </a:defRPr>
            </a:lvl7pPr>
            <a:lvl8pPr marL="3489325" indent="-228600" algn="l" rtl="0" eaLnBrk="1" fontAlgn="base" hangingPunct="1">
              <a:spcBef>
                <a:spcPct val="20000"/>
              </a:spcBef>
              <a:spcAft>
                <a:spcPct val="0"/>
              </a:spcAft>
              <a:buChar char="»"/>
              <a:defRPr sz="2000">
                <a:solidFill>
                  <a:schemeClr val="bg1"/>
                </a:solidFill>
                <a:latin typeface="+mn-lt"/>
              </a:defRPr>
            </a:lvl8pPr>
            <a:lvl9pPr marL="3946525" indent="-228600" algn="l" rtl="0" eaLnBrk="1" fontAlgn="base" hangingPunct="1">
              <a:spcBef>
                <a:spcPct val="20000"/>
              </a:spcBef>
              <a:spcAft>
                <a:spcPct val="0"/>
              </a:spcAft>
              <a:buChar char="»"/>
              <a:defRPr sz="2000">
                <a:solidFill>
                  <a:schemeClr val="bg1"/>
                </a:solidFill>
                <a:latin typeface="+mn-lt"/>
              </a:defRPr>
            </a:lvl9pPr>
          </a:lstStyle>
          <a:p>
            <a:pPr defTabSz="914400">
              <a:spcBef>
                <a:spcPts val="0"/>
              </a:spcBef>
              <a:spcAft>
                <a:spcPts val="0"/>
              </a:spcAft>
            </a:pPr>
            <a:r>
              <a:rPr lang="en-US" sz="2000" kern="0" dirty="0">
                <a:latin typeface="Consolas" panose="020B0609020204030204" pitchFamily="49" charset="0"/>
              </a:rPr>
              <a:t>thrust::</a:t>
            </a:r>
            <a:r>
              <a:rPr lang="en-US" sz="2000" kern="0" dirty="0" err="1">
                <a:latin typeface="Consolas" panose="020B0609020204030204" pitchFamily="49" charset="0"/>
              </a:rPr>
              <a:t>universal_vector</a:t>
            </a:r>
            <a:r>
              <a:rPr lang="en-US" sz="2000" kern="0" dirty="0">
                <a:latin typeface="Consolas" panose="020B0609020204030204" pitchFamily="49" charset="0"/>
              </a:rPr>
              <a:t> </a:t>
            </a:r>
            <a:r>
              <a:rPr lang="en-US" sz="2000" kern="0" dirty="0">
                <a:solidFill>
                  <a:srgbClr val="00B0F0"/>
                </a:solidFill>
                <a:latin typeface="Consolas" panose="020B0609020204030204" pitchFamily="49" charset="0"/>
              </a:rPr>
              <a:t>X</a:t>
            </a:r>
            <a:r>
              <a:rPr lang="en-US" sz="2000" kern="0" dirty="0">
                <a:latin typeface="Consolas" panose="020B0609020204030204" pitchFamily="49" charset="0"/>
              </a:rPr>
              <a:t>(</a:t>
            </a:r>
            <a:r>
              <a:rPr lang="en-US" sz="2000" kern="0" dirty="0">
                <a:solidFill>
                  <a:srgbClr val="00B050"/>
                </a:solidFill>
                <a:latin typeface="Consolas" panose="020B0609020204030204" pitchFamily="49" charset="0"/>
              </a:rPr>
              <a:t>N</a:t>
            </a:r>
            <a:r>
              <a:rPr lang="en-US" sz="2000" kern="0" dirty="0">
                <a:latin typeface="Consolas" panose="020B0609020204030204" pitchFamily="49" charset="0"/>
              </a:rPr>
              <a:t>), </a:t>
            </a:r>
            <a:r>
              <a:rPr lang="en-US" sz="2000" kern="0" dirty="0">
                <a:solidFill>
                  <a:srgbClr val="FF33CC"/>
                </a:solidFill>
                <a:latin typeface="Consolas" panose="020B0609020204030204" pitchFamily="49" charset="0"/>
              </a:rPr>
              <a:t>Y</a:t>
            </a:r>
            <a:r>
              <a:rPr lang="en-US" sz="2000" kern="0" dirty="0">
                <a:latin typeface="Consolas" panose="020B0609020204030204" pitchFamily="49" charset="0"/>
              </a:rPr>
              <a:t>(</a:t>
            </a:r>
            <a:r>
              <a:rPr lang="en-US" sz="2000" kern="0" dirty="0">
                <a:solidFill>
                  <a:srgbClr val="00B050"/>
                </a:solidFill>
                <a:latin typeface="Consolas" panose="020B0609020204030204" pitchFamily="49" charset="0"/>
              </a:rPr>
              <a:t>N</a:t>
            </a:r>
            <a:r>
              <a:rPr lang="en-US" sz="2000" kern="0" dirty="0">
                <a:latin typeface="Consolas" panose="020B0609020204030204" pitchFamily="49" charset="0"/>
              </a:rPr>
              <a:t>);</a:t>
            </a:r>
          </a:p>
          <a:p>
            <a:pPr defTabSz="914400">
              <a:spcBef>
                <a:spcPts val="0"/>
              </a:spcBef>
              <a:spcAft>
                <a:spcPts val="0"/>
              </a:spcAft>
            </a:pPr>
            <a:endParaRPr lang="en-US" sz="2000" kern="0" dirty="0">
              <a:latin typeface="Consolas" panose="020B0609020204030204" pitchFamily="49" charset="0"/>
            </a:endParaRPr>
          </a:p>
          <a:p>
            <a:pPr defTabSz="914400">
              <a:spcBef>
                <a:spcPts val="0"/>
              </a:spcBef>
              <a:spcAft>
                <a:spcPts val="0"/>
              </a:spcAft>
            </a:pPr>
            <a:r>
              <a:rPr lang="en-US" sz="2000" kern="0" dirty="0">
                <a:latin typeface="Consolas" panose="020B0609020204030204" pitchFamily="49" charset="0"/>
              </a:rPr>
              <a:t>auto </a:t>
            </a:r>
            <a:r>
              <a:rPr lang="en-US" sz="2000" kern="0" dirty="0">
                <a:solidFill>
                  <a:srgbClr val="00B0F0"/>
                </a:solidFill>
                <a:latin typeface="Consolas" panose="020B0609020204030204" pitchFamily="49" charset="0"/>
              </a:rPr>
              <a:t>X</a:t>
            </a:r>
            <a:r>
              <a:rPr lang="en-US" sz="2000" kern="0" dirty="0">
                <a:solidFill>
                  <a:srgbClr val="FF33CC"/>
                </a:solidFill>
                <a:latin typeface="Consolas" panose="020B0609020204030204" pitchFamily="49" charset="0"/>
              </a:rPr>
              <a:t>Y</a:t>
            </a:r>
            <a:r>
              <a:rPr lang="en-US" sz="2000" kern="0" dirty="0">
                <a:latin typeface="Consolas" panose="020B0609020204030204" pitchFamily="49" charset="0"/>
              </a:rPr>
              <a:t> = </a:t>
            </a:r>
            <a:r>
              <a:rPr lang="en-US" sz="2000" b="1" kern="0" dirty="0">
                <a:solidFill>
                  <a:srgbClr val="76B900"/>
                </a:solidFill>
                <a:latin typeface="Consolas" panose="020B0609020204030204" pitchFamily="49" charset="0"/>
              </a:rPr>
              <a:t>thrust::</a:t>
            </a:r>
            <a:r>
              <a:rPr lang="en-US" sz="2000" b="1" kern="0" dirty="0" err="1">
                <a:solidFill>
                  <a:srgbClr val="76B900"/>
                </a:solidFill>
                <a:latin typeface="Consolas" panose="020B0609020204030204" pitchFamily="49" charset="0"/>
              </a:rPr>
              <a:t>make_zip_iterator</a:t>
            </a:r>
            <a:r>
              <a:rPr lang="en-US" sz="2000" kern="0" dirty="0">
                <a:latin typeface="Consolas" panose="020B0609020204030204" pitchFamily="49" charset="0"/>
              </a:rPr>
              <a:t>(</a:t>
            </a:r>
          </a:p>
          <a:p>
            <a:pPr defTabSz="914400">
              <a:spcBef>
                <a:spcPts val="0"/>
              </a:spcBef>
              <a:spcAft>
                <a:spcPts val="0"/>
              </a:spcAft>
            </a:pPr>
            <a:r>
              <a:rPr lang="en-US" sz="2000" kern="0" dirty="0">
                <a:latin typeface="Consolas" panose="020B0609020204030204" pitchFamily="49" charset="0"/>
              </a:rPr>
              <a:t>  thrust::</a:t>
            </a:r>
            <a:r>
              <a:rPr lang="en-US" sz="2000" kern="0" dirty="0" err="1">
                <a:latin typeface="Consolas" panose="020B0609020204030204" pitchFamily="49" charset="0"/>
              </a:rPr>
              <a:t>cuda</a:t>
            </a:r>
            <a:r>
              <a:rPr lang="en-US" sz="2000" kern="0" dirty="0">
                <a:latin typeface="Consolas" panose="020B0609020204030204" pitchFamily="49" charset="0"/>
              </a:rPr>
              <a:t>::par, </a:t>
            </a:r>
            <a:r>
              <a:rPr lang="en-US" sz="2000" kern="0" dirty="0" err="1">
                <a:solidFill>
                  <a:srgbClr val="00B0F0"/>
                </a:solidFill>
                <a:latin typeface="Consolas" panose="020B0609020204030204" pitchFamily="49" charset="0"/>
              </a:rPr>
              <a:t>X.begin</a:t>
            </a:r>
            <a:r>
              <a:rPr lang="en-US" sz="2000" kern="0" dirty="0">
                <a:solidFill>
                  <a:srgbClr val="00B0F0"/>
                </a:solidFill>
                <a:latin typeface="Consolas" panose="020B0609020204030204" pitchFamily="49" charset="0"/>
              </a:rPr>
              <a:t>()</a:t>
            </a:r>
            <a:r>
              <a:rPr lang="en-US" sz="2000" kern="0" dirty="0">
                <a:latin typeface="Consolas" panose="020B0609020204030204" pitchFamily="49" charset="0"/>
              </a:rPr>
              <a:t>, </a:t>
            </a:r>
            <a:r>
              <a:rPr lang="en-US" sz="2000" kern="0" dirty="0" err="1">
                <a:solidFill>
                  <a:srgbClr val="FF33CC"/>
                </a:solidFill>
                <a:latin typeface="Consolas" panose="020B0609020204030204" pitchFamily="49" charset="0"/>
              </a:rPr>
              <a:t>Y.begin</a:t>
            </a:r>
            <a:r>
              <a:rPr lang="en-US" sz="2000" kern="0" dirty="0">
                <a:solidFill>
                  <a:srgbClr val="FF33CC"/>
                </a:solidFill>
                <a:latin typeface="Consolas" panose="020B0609020204030204" pitchFamily="49" charset="0"/>
              </a:rPr>
              <a:t>()</a:t>
            </a:r>
            <a:r>
              <a:rPr lang="en-US" sz="2000" kern="0" dirty="0">
                <a:latin typeface="Consolas" panose="020B0609020204030204" pitchFamily="49" charset="0"/>
              </a:rPr>
              <a:t>);</a:t>
            </a:r>
          </a:p>
          <a:p>
            <a:pPr defTabSz="914400">
              <a:spcBef>
                <a:spcPts val="0"/>
              </a:spcBef>
              <a:spcAft>
                <a:spcPts val="0"/>
              </a:spcAft>
            </a:pPr>
            <a:endParaRPr lang="en-US" sz="2000" kern="0" dirty="0">
              <a:latin typeface="Consolas" panose="020B0609020204030204" pitchFamily="49" charset="0"/>
            </a:endParaRPr>
          </a:p>
          <a:p>
            <a:pPr defTabSz="914400">
              <a:spcBef>
                <a:spcPts val="0"/>
              </a:spcBef>
              <a:spcAft>
                <a:spcPts val="0"/>
              </a:spcAft>
            </a:pPr>
            <a:r>
              <a:rPr lang="en-US" sz="2000" kern="0" dirty="0">
                <a:latin typeface="Consolas" panose="020B0609020204030204" pitchFamily="49" charset="0"/>
              </a:rPr>
              <a:t>thrust::</a:t>
            </a:r>
            <a:r>
              <a:rPr lang="en-US" sz="2000" kern="0" dirty="0" err="1">
                <a:latin typeface="Consolas" panose="020B0609020204030204" pitchFamily="49" charset="0"/>
              </a:rPr>
              <a:t>for_each_n</a:t>
            </a:r>
            <a:r>
              <a:rPr lang="en-US" sz="2000" kern="0" dirty="0">
                <a:latin typeface="Consolas" panose="020B0609020204030204" pitchFamily="49" charset="0"/>
              </a:rPr>
              <a:t>(</a:t>
            </a:r>
          </a:p>
          <a:p>
            <a:pPr defTabSz="914400">
              <a:spcBef>
                <a:spcPts val="0"/>
              </a:spcBef>
              <a:spcAft>
                <a:spcPts val="0"/>
              </a:spcAft>
            </a:pPr>
            <a:r>
              <a:rPr lang="en-US" sz="2000" kern="0" dirty="0">
                <a:latin typeface="Consolas" panose="020B0609020204030204" pitchFamily="49" charset="0"/>
              </a:rPr>
              <a:t>  thrust::</a:t>
            </a:r>
            <a:r>
              <a:rPr lang="en-US" sz="2000" kern="0" dirty="0" err="1">
                <a:latin typeface="Consolas" panose="020B0609020204030204" pitchFamily="49" charset="0"/>
              </a:rPr>
              <a:t>cuda</a:t>
            </a:r>
            <a:r>
              <a:rPr lang="en-US" sz="2000" kern="0" dirty="0">
                <a:latin typeface="Consolas" panose="020B0609020204030204" pitchFamily="49" charset="0"/>
              </a:rPr>
              <a:t>::par, </a:t>
            </a:r>
            <a:r>
              <a:rPr lang="en-US" sz="2000" kern="0" dirty="0">
                <a:solidFill>
                  <a:srgbClr val="00B0F0"/>
                </a:solidFill>
                <a:latin typeface="Consolas" panose="020B0609020204030204" pitchFamily="49" charset="0"/>
              </a:rPr>
              <a:t>X</a:t>
            </a:r>
            <a:r>
              <a:rPr lang="en-US" sz="2000" kern="0" dirty="0">
                <a:solidFill>
                  <a:srgbClr val="FF33CC"/>
                </a:solidFill>
                <a:latin typeface="Consolas" panose="020B0609020204030204" pitchFamily="49" charset="0"/>
              </a:rPr>
              <a:t>Y</a:t>
            </a:r>
            <a:r>
              <a:rPr lang="en-US" sz="2000" kern="0" dirty="0">
                <a:latin typeface="Consolas" panose="020B0609020204030204" pitchFamily="49" charset="0"/>
              </a:rPr>
              <a:t>, </a:t>
            </a:r>
            <a:r>
              <a:rPr lang="en-US" sz="2000" kern="0" dirty="0">
                <a:solidFill>
                  <a:srgbClr val="00B050"/>
                </a:solidFill>
                <a:latin typeface="Consolas" panose="020B0609020204030204" pitchFamily="49" charset="0"/>
              </a:rPr>
              <a:t>N</a:t>
            </a:r>
            <a:r>
              <a:rPr lang="en-US" sz="2000" kern="0" dirty="0">
                <a:latin typeface="Consolas" panose="020B0609020204030204" pitchFamily="49" charset="0"/>
              </a:rPr>
              <a:t>, </a:t>
            </a:r>
            <a:r>
              <a:rPr lang="en-US" sz="2000" kern="0" dirty="0">
                <a:solidFill>
                  <a:srgbClr val="FFFF00"/>
                </a:solidFill>
                <a:latin typeface="Consolas" panose="020B0609020204030204" pitchFamily="49" charset="0"/>
              </a:rPr>
              <a:t>f</a:t>
            </a:r>
            <a:r>
              <a:rPr lang="en-US" sz="2000" kern="0" dirty="0">
                <a:latin typeface="Consolas" panose="020B0609020204030204" pitchFamily="49" charset="0"/>
              </a:rPr>
              <a:t>);</a:t>
            </a:r>
          </a:p>
        </p:txBody>
      </p:sp>
      <p:grpSp>
        <p:nvGrpSpPr>
          <p:cNvPr id="47" name="!!Diagram">
            <a:extLst>
              <a:ext uri="{FF2B5EF4-FFF2-40B4-BE49-F238E27FC236}">
                <a16:creationId xmlns:a16="http://schemas.microsoft.com/office/drawing/2014/main" id="{09B0A15A-2699-6D4D-7966-3B999C5297F0}"/>
              </a:ext>
            </a:extLst>
          </p:cNvPr>
          <p:cNvGrpSpPr/>
          <p:nvPr/>
        </p:nvGrpSpPr>
        <p:grpSpPr>
          <a:xfrm>
            <a:off x="2247160" y="3064006"/>
            <a:ext cx="4676710" cy="2566568"/>
            <a:chOff x="2247160" y="3064006"/>
            <a:chExt cx="4676710" cy="2566568"/>
          </a:xfrm>
        </p:grpSpPr>
        <p:grpSp>
          <p:nvGrpSpPr>
            <p:cNvPr id="96" name="Group 95">
              <a:extLst>
                <a:ext uri="{FF2B5EF4-FFF2-40B4-BE49-F238E27FC236}">
                  <a16:creationId xmlns:a16="http://schemas.microsoft.com/office/drawing/2014/main" id="{4045A0A6-8442-8B66-001A-B334D4A5DF87}"/>
                </a:ext>
              </a:extLst>
            </p:cNvPr>
            <p:cNvGrpSpPr/>
            <p:nvPr/>
          </p:nvGrpSpPr>
          <p:grpSpPr>
            <a:xfrm>
              <a:off x="4048930" y="3064006"/>
              <a:ext cx="2874940" cy="441432"/>
              <a:chOff x="4048930" y="3313942"/>
              <a:chExt cx="2874940" cy="441432"/>
            </a:xfrm>
          </p:grpSpPr>
          <p:sp>
            <p:nvSpPr>
              <p:cNvPr id="21" name="Rectangle 20">
                <a:extLst>
                  <a:ext uri="{FF2B5EF4-FFF2-40B4-BE49-F238E27FC236}">
                    <a16:creationId xmlns:a16="http://schemas.microsoft.com/office/drawing/2014/main" id="{545ED8FB-A0DF-E494-33F7-765AA69ECF4A}"/>
                  </a:ext>
                </a:extLst>
              </p:cNvPr>
              <p:cNvSpPr/>
              <p:nvPr/>
            </p:nvSpPr>
            <p:spPr>
              <a:xfrm>
                <a:off x="4769798" y="3313942"/>
                <a:ext cx="713232" cy="441432"/>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B0F0"/>
                    </a:solidFill>
                    <a:latin typeface="Consolas" panose="020B0609020204030204" pitchFamily="49" charset="0"/>
                  </a:rPr>
                  <a:t>X</a:t>
                </a:r>
                <a:r>
                  <a:rPr lang="en-US" b="1" dirty="0">
                    <a:solidFill>
                      <a:schemeClr val="tx1"/>
                    </a:solidFill>
                    <a:latin typeface="Consolas" panose="020B0609020204030204" pitchFamily="49" charset="0"/>
                  </a:rPr>
                  <a:t>[1]</a:t>
                </a:r>
              </a:p>
            </p:txBody>
          </p:sp>
          <p:sp>
            <p:nvSpPr>
              <p:cNvPr id="22" name="Rectangle 21">
                <a:extLst>
                  <a:ext uri="{FF2B5EF4-FFF2-40B4-BE49-F238E27FC236}">
                    <a16:creationId xmlns:a16="http://schemas.microsoft.com/office/drawing/2014/main" id="{763EFF83-2806-DAE0-DF7A-45C8B3E32C08}"/>
                  </a:ext>
                </a:extLst>
              </p:cNvPr>
              <p:cNvSpPr/>
              <p:nvPr/>
            </p:nvSpPr>
            <p:spPr>
              <a:xfrm>
                <a:off x="5490666" y="3313942"/>
                <a:ext cx="1433204" cy="441432"/>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B0F0"/>
                    </a:solidFill>
                    <a:latin typeface="Consolas" panose="020B0609020204030204" pitchFamily="49" charset="0"/>
                  </a:rPr>
                  <a:t>…</a:t>
                </a:r>
                <a:endParaRPr lang="en-US" b="1" dirty="0">
                  <a:solidFill>
                    <a:schemeClr val="tx1"/>
                  </a:solidFill>
                  <a:latin typeface="Consolas" panose="020B0609020204030204" pitchFamily="49" charset="0"/>
                </a:endParaRPr>
              </a:p>
            </p:txBody>
          </p:sp>
          <p:sp>
            <p:nvSpPr>
              <p:cNvPr id="24" name="Rectangle 23">
                <a:extLst>
                  <a:ext uri="{FF2B5EF4-FFF2-40B4-BE49-F238E27FC236}">
                    <a16:creationId xmlns:a16="http://schemas.microsoft.com/office/drawing/2014/main" id="{EE57C9E0-D0C9-5DAC-9499-158A20552D07}"/>
                  </a:ext>
                </a:extLst>
              </p:cNvPr>
              <p:cNvSpPr/>
              <p:nvPr/>
            </p:nvSpPr>
            <p:spPr>
              <a:xfrm>
                <a:off x="4048930" y="3313942"/>
                <a:ext cx="713232" cy="441432"/>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B0F0"/>
                    </a:solidFill>
                    <a:latin typeface="Consolas" panose="020B0609020204030204" pitchFamily="49" charset="0"/>
                  </a:rPr>
                  <a:t>X</a:t>
                </a:r>
                <a:r>
                  <a:rPr lang="en-US" b="1" dirty="0">
                    <a:solidFill>
                      <a:schemeClr val="tx1"/>
                    </a:solidFill>
                    <a:latin typeface="Consolas" panose="020B0609020204030204" pitchFamily="49" charset="0"/>
                  </a:rPr>
                  <a:t>[0]</a:t>
                </a:r>
              </a:p>
            </p:txBody>
          </p:sp>
        </p:grpSp>
        <p:grpSp>
          <p:nvGrpSpPr>
            <p:cNvPr id="2" name="Group 1">
              <a:extLst>
                <a:ext uri="{FF2B5EF4-FFF2-40B4-BE49-F238E27FC236}">
                  <a16:creationId xmlns:a16="http://schemas.microsoft.com/office/drawing/2014/main" id="{78723F3F-F0FA-69F9-4FF4-FEDB3F55823E}"/>
                </a:ext>
              </a:extLst>
            </p:cNvPr>
            <p:cNvGrpSpPr/>
            <p:nvPr/>
          </p:nvGrpSpPr>
          <p:grpSpPr>
            <a:xfrm>
              <a:off x="4048930" y="3650746"/>
              <a:ext cx="2874940" cy="441432"/>
              <a:chOff x="4048930" y="3313942"/>
              <a:chExt cx="2874940" cy="441432"/>
            </a:xfrm>
          </p:grpSpPr>
          <p:sp>
            <p:nvSpPr>
              <p:cNvPr id="5" name="Rectangle 4">
                <a:extLst>
                  <a:ext uri="{FF2B5EF4-FFF2-40B4-BE49-F238E27FC236}">
                    <a16:creationId xmlns:a16="http://schemas.microsoft.com/office/drawing/2014/main" id="{17ABC144-9B6A-2591-9B2D-71855F994DCD}"/>
                  </a:ext>
                </a:extLst>
              </p:cNvPr>
              <p:cNvSpPr/>
              <p:nvPr/>
            </p:nvSpPr>
            <p:spPr>
              <a:xfrm>
                <a:off x="4769798" y="3313942"/>
                <a:ext cx="713232" cy="441432"/>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33CC"/>
                    </a:solidFill>
                    <a:latin typeface="Consolas" panose="020B0609020204030204" pitchFamily="49" charset="0"/>
                  </a:rPr>
                  <a:t>Y</a:t>
                </a:r>
                <a:r>
                  <a:rPr lang="en-US" b="1" dirty="0">
                    <a:solidFill>
                      <a:schemeClr val="tx1"/>
                    </a:solidFill>
                    <a:latin typeface="Consolas" panose="020B0609020204030204" pitchFamily="49" charset="0"/>
                  </a:rPr>
                  <a:t>[1]</a:t>
                </a:r>
              </a:p>
            </p:txBody>
          </p:sp>
          <p:sp>
            <p:nvSpPr>
              <p:cNvPr id="6" name="Rectangle 5">
                <a:extLst>
                  <a:ext uri="{FF2B5EF4-FFF2-40B4-BE49-F238E27FC236}">
                    <a16:creationId xmlns:a16="http://schemas.microsoft.com/office/drawing/2014/main" id="{D001AD44-1693-0653-0084-8024D1CBC8FC}"/>
                  </a:ext>
                </a:extLst>
              </p:cNvPr>
              <p:cNvSpPr/>
              <p:nvPr/>
            </p:nvSpPr>
            <p:spPr>
              <a:xfrm>
                <a:off x="5490666" y="3313942"/>
                <a:ext cx="1433204" cy="441432"/>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B0F0"/>
                    </a:solidFill>
                    <a:latin typeface="Consolas" panose="020B0609020204030204" pitchFamily="49" charset="0"/>
                  </a:rPr>
                  <a:t>…</a:t>
                </a:r>
                <a:endParaRPr lang="en-US" b="1" dirty="0">
                  <a:solidFill>
                    <a:schemeClr val="tx1"/>
                  </a:solidFill>
                  <a:latin typeface="Consolas" panose="020B0609020204030204" pitchFamily="49" charset="0"/>
                </a:endParaRPr>
              </a:p>
            </p:txBody>
          </p:sp>
          <p:sp>
            <p:nvSpPr>
              <p:cNvPr id="7" name="Rectangle 6">
                <a:extLst>
                  <a:ext uri="{FF2B5EF4-FFF2-40B4-BE49-F238E27FC236}">
                    <a16:creationId xmlns:a16="http://schemas.microsoft.com/office/drawing/2014/main" id="{0CF274D5-1172-A96B-1589-260A40F50186}"/>
                  </a:ext>
                </a:extLst>
              </p:cNvPr>
              <p:cNvSpPr/>
              <p:nvPr/>
            </p:nvSpPr>
            <p:spPr>
              <a:xfrm>
                <a:off x="4048930" y="3313942"/>
                <a:ext cx="713232" cy="441432"/>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33CC"/>
                    </a:solidFill>
                    <a:latin typeface="Consolas" panose="020B0609020204030204" pitchFamily="49" charset="0"/>
                  </a:rPr>
                  <a:t>Y</a:t>
                </a:r>
                <a:r>
                  <a:rPr lang="en-US" b="1" dirty="0">
                    <a:solidFill>
                      <a:schemeClr val="tx1"/>
                    </a:solidFill>
                    <a:latin typeface="Consolas" panose="020B0609020204030204" pitchFamily="49" charset="0"/>
                  </a:rPr>
                  <a:t>[0]</a:t>
                </a:r>
              </a:p>
            </p:txBody>
          </p:sp>
        </p:grpSp>
        <p:grpSp>
          <p:nvGrpSpPr>
            <p:cNvPr id="35" name="Group 34">
              <a:extLst>
                <a:ext uri="{FF2B5EF4-FFF2-40B4-BE49-F238E27FC236}">
                  <a16:creationId xmlns:a16="http://schemas.microsoft.com/office/drawing/2014/main" id="{1FB0C434-E816-2C47-CB79-28C5F339021D}"/>
                </a:ext>
              </a:extLst>
            </p:cNvPr>
            <p:cNvGrpSpPr/>
            <p:nvPr/>
          </p:nvGrpSpPr>
          <p:grpSpPr>
            <a:xfrm>
              <a:off x="4152659" y="4254353"/>
              <a:ext cx="2667482" cy="1376221"/>
              <a:chOff x="4120896" y="4254353"/>
              <a:chExt cx="2667482" cy="1376221"/>
            </a:xfrm>
          </p:grpSpPr>
          <p:sp>
            <p:nvSpPr>
              <p:cNvPr id="8" name="Rectangle 7">
                <a:extLst>
                  <a:ext uri="{FF2B5EF4-FFF2-40B4-BE49-F238E27FC236}">
                    <a16:creationId xmlns:a16="http://schemas.microsoft.com/office/drawing/2014/main" id="{2510BB21-60EA-6ADF-214E-70AA313B9E5B}"/>
                  </a:ext>
                </a:extLst>
              </p:cNvPr>
              <p:cNvSpPr/>
              <p:nvPr/>
            </p:nvSpPr>
            <p:spPr>
              <a:xfrm>
                <a:off x="4120896" y="4254353"/>
                <a:ext cx="2667482" cy="1376221"/>
              </a:xfrm>
              <a:prstGeom prst="rect">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Consolas" panose="020B0609020204030204" pitchFamily="49" charset="0"/>
                </a:endParaRPr>
              </a:p>
            </p:txBody>
          </p:sp>
          <p:grpSp>
            <p:nvGrpSpPr>
              <p:cNvPr id="34" name="Group 33">
                <a:extLst>
                  <a:ext uri="{FF2B5EF4-FFF2-40B4-BE49-F238E27FC236}">
                    <a16:creationId xmlns:a16="http://schemas.microsoft.com/office/drawing/2014/main" id="{2DF3E9E4-C3F9-A6CC-BEF4-5E7F9F8CAF0D}"/>
                  </a:ext>
                </a:extLst>
              </p:cNvPr>
              <p:cNvGrpSpPr/>
              <p:nvPr/>
            </p:nvGrpSpPr>
            <p:grpSpPr>
              <a:xfrm>
                <a:off x="4249067" y="4338176"/>
                <a:ext cx="2454415" cy="1208576"/>
                <a:chOff x="4249067" y="4338176"/>
                <a:chExt cx="2454415" cy="1208576"/>
              </a:xfrm>
            </p:grpSpPr>
            <p:sp>
              <p:nvSpPr>
                <p:cNvPr id="9" name="Rectangle: Rounded Corners 8">
                  <a:extLst>
                    <a:ext uri="{FF2B5EF4-FFF2-40B4-BE49-F238E27FC236}">
                      <a16:creationId xmlns:a16="http://schemas.microsoft.com/office/drawing/2014/main" id="{9283C2FE-57CB-CF41-3A85-150C86156612}"/>
                    </a:ext>
                  </a:extLst>
                </p:cNvPr>
                <p:cNvSpPr/>
                <p:nvPr/>
              </p:nvSpPr>
              <p:spPr>
                <a:xfrm>
                  <a:off x="4249067" y="4338176"/>
                  <a:ext cx="2450149" cy="351727"/>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FFFF00"/>
                      </a:solidFill>
                      <a:latin typeface="Consolas" panose="020B0609020204030204" pitchFamily="49" charset="0"/>
                    </a:rPr>
                    <a:t>f</a:t>
                  </a:r>
                  <a:r>
                    <a:rPr lang="en-US" sz="1600" b="1" dirty="0">
                      <a:solidFill>
                        <a:schemeClr val="tx1"/>
                      </a:solidFill>
                      <a:latin typeface="Consolas" panose="020B0609020204030204" pitchFamily="49" charset="0"/>
                    </a:rPr>
                    <a:t>(tuple{</a:t>
                  </a:r>
                  <a:r>
                    <a:rPr lang="en-US" sz="1600" b="1" dirty="0">
                      <a:solidFill>
                        <a:srgbClr val="00B0F0"/>
                      </a:solidFill>
                      <a:latin typeface="Consolas" panose="020B0609020204030204" pitchFamily="49" charset="0"/>
                    </a:rPr>
                    <a:t>X</a:t>
                  </a:r>
                  <a:r>
                    <a:rPr lang="en-US" sz="1600" b="1" dirty="0">
                      <a:solidFill>
                        <a:schemeClr val="tx1"/>
                      </a:solidFill>
                      <a:latin typeface="Consolas" panose="020B0609020204030204" pitchFamily="49" charset="0"/>
                    </a:rPr>
                    <a:t>[0], </a:t>
                  </a:r>
                  <a:r>
                    <a:rPr lang="en-US" sz="1600" b="1" dirty="0">
                      <a:solidFill>
                        <a:srgbClr val="FF33CC"/>
                      </a:solidFill>
                      <a:latin typeface="Consolas" panose="020B0609020204030204" pitchFamily="49" charset="0"/>
                    </a:rPr>
                    <a:t>Y</a:t>
                  </a:r>
                  <a:r>
                    <a:rPr lang="en-US" sz="1600" b="1" dirty="0">
                      <a:solidFill>
                        <a:schemeClr val="tx1"/>
                      </a:solidFill>
                      <a:latin typeface="Consolas" panose="020B0609020204030204" pitchFamily="49" charset="0"/>
                    </a:rPr>
                    <a:t>[0]})</a:t>
                  </a:r>
                </a:p>
              </p:txBody>
            </p:sp>
            <p:sp>
              <p:nvSpPr>
                <p:cNvPr id="27" name="Rectangle: Rounded Corners 26">
                  <a:extLst>
                    <a:ext uri="{FF2B5EF4-FFF2-40B4-BE49-F238E27FC236}">
                      <a16:creationId xmlns:a16="http://schemas.microsoft.com/office/drawing/2014/main" id="{B7BBA575-C735-8260-0BC2-54ED75707B8F}"/>
                    </a:ext>
                  </a:extLst>
                </p:cNvPr>
                <p:cNvSpPr/>
                <p:nvPr/>
              </p:nvSpPr>
              <p:spPr>
                <a:xfrm>
                  <a:off x="4249067" y="4766601"/>
                  <a:ext cx="2450149" cy="351727"/>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FFFF00"/>
                      </a:solidFill>
                      <a:latin typeface="Consolas" panose="020B0609020204030204" pitchFamily="49" charset="0"/>
                    </a:rPr>
                    <a:t>f</a:t>
                  </a:r>
                  <a:r>
                    <a:rPr lang="en-US" sz="1600" b="1" dirty="0">
                      <a:solidFill>
                        <a:schemeClr val="tx1"/>
                      </a:solidFill>
                      <a:latin typeface="Consolas" panose="020B0609020204030204" pitchFamily="49" charset="0"/>
                    </a:rPr>
                    <a:t>(tuple{</a:t>
                  </a:r>
                  <a:r>
                    <a:rPr lang="en-US" sz="1600" b="1" dirty="0">
                      <a:solidFill>
                        <a:srgbClr val="00B0F0"/>
                      </a:solidFill>
                      <a:latin typeface="Consolas" panose="020B0609020204030204" pitchFamily="49" charset="0"/>
                    </a:rPr>
                    <a:t>X</a:t>
                  </a:r>
                  <a:r>
                    <a:rPr lang="en-US" sz="1600" b="1" dirty="0">
                      <a:solidFill>
                        <a:schemeClr val="tx1"/>
                      </a:solidFill>
                      <a:latin typeface="Consolas" panose="020B0609020204030204" pitchFamily="49" charset="0"/>
                    </a:rPr>
                    <a:t>[1], </a:t>
                  </a:r>
                  <a:r>
                    <a:rPr lang="en-US" sz="1600" b="1" dirty="0">
                      <a:solidFill>
                        <a:srgbClr val="FF33CC"/>
                      </a:solidFill>
                      <a:latin typeface="Consolas" panose="020B0609020204030204" pitchFamily="49" charset="0"/>
                    </a:rPr>
                    <a:t>Y</a:t>
                  </a:r>
                  <a:r>
                    <a:rPr lang="en-US" sz="1600" b="1" dirty="0">
                      <a:solidFill>
                        <a:schemeClr val="tx1"/>
                      </a:solidFill>
                      <a:latin typeface="Consolas" panose="020B0609020204030204" pitchFamily="49" charset="0"/>
                    </a:rPr>
                    <a:t>[1]})</a:t>
                  </a:r>
                </a:p>
              </p:txBody>
            </p:sp>
            <p:sp>
              <p:nvSpPr>
                <p:cNvPr id="32" name="Rectangle: Rounded Corners 31">
                  <a:extLst>
                    <a:ext uri="{FF2B5EF4-FFF2-40B4-BE49-F238E27FC236}">
                      <a16:creationId xmlns:a16="http://schemas.microsoft.com/office/drawing/2014/main" id="{F055DFB6-7391-8DC1-DEAD-BBB9B2F1E3E9}"/>
                    </a:ext>
                  </a:extLst>
                </p:cNvPr>
                <p:cNvSpPr/>
                <p:nvPr/>
              </p:nvSpPr>
              <p:spPr>
                <a:xfrm>
                  <a:off x="4253333" y="5195025"/>
                  <a:ext cx="2450149" cy="351727"/>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FFFF00"/>
                      </a:solidFill>
                      <a:latin typeface="Consolas" panose="020B0609020204030204" pitchFamily="49" charset="0"/>
                    </a:rPr>
                    <a:t>f</a:t>
                  </a:r>
                  <a:r>
                    <a:rPr lang="en-US" sz="1600" b="1" dirty="0">
                      <a:solidFill>
                        <a:schemeClr val="tx1"/>
                      </a:solidFill>
                      <a:latin typeface="Consolas" panose="020B0609020204030204" pitchFamily="49" charset="0"/>
                    </a:rPr>
                    <a:t>(tuple{</a:t>
                  </a:r>
                  <a:r>
                    <a:rPr lang="en-US" sz="1600" b="1" dirty="0">
                      <a:solidFill>
                        <a:srgbClr val="00B0F0"/>
                      </a:solidFill>
                      <a:latin typeface="Consolas" panose="020B0609020204030204" pitchFamily="49" charset="0"/>
                    </a:rPr>
                    <a:t>X</a:t>
                  </a:r>
                  <a:r>
                    <a:rPr lang="en-US" sz="1600" b="1" dirty="0">
                      <a:solidFill>
                        <a:schemeClr val="tx1"/>
                      </a:solidFill>
                      <a:latin typeface="Consolas" panose="020B0609020204030204" pitchFamily="49" charset="0"/>
                    </a:rPr>
                    <a:t>[…], </a:t>
                  </a:r>
                  <a:r>
                    <a:rPr lang="en-US" sz="1600" b="1" dirty="0">
                      <a:solidFill>
                        <a:srgbClr val="FF33CC"/>
                      </a:solidFill>
                      <a:latin typeface="Consolas" panose="020B0609020204030204" pitchFamily="49" charset="0"/>
                    </a:rPr>
                    <a:t>Y</a:t>
                  </a:r>
                  <a:r>
                    <a:rPr lang="en-US" sz="1600" b="1" dirty="0">
                      <a:solidFill>
                        <a:schemeClr val="tx1"/>
                      </a:solidFill>
                      <a:latin typeface="Consolas" panose="020B0609020204030204" pitchFamily="49" charset="0"/>
                    </a:rPr>
                    <a:t>[…]})</a:t>
                  </a:r>
                </a:p>
              </p:txBody>
            </p:sp>
          </p:grpSp>
        </p:grpSp>
        <p:sp>
          <p:nvSpPr>
            <p:cNvPr id="43" name="TextBox 42">
              <a:extLst>
                <a:ext uri="{FF2B5EF4-FFF2-40B4-BE49-F238E27FC236}">
                  <a16:creationId xmlns:a16="http://schemas.microsoft.com/office/drawing/2014/main" id="{E20684E6-35F5-7E87-6FFF-9F05FA136B0D}"/>
                </a:ext>
              </a:extLst>
            </p:cNvPr>
            <p:cNvSpPr txBox="1"/>
            <p:nvPr/>
          </p:nvSpPr>
          <p:spPr>
            <a:xfrm>
              <a:off x="2855468" y="3407275"/>
              <a:ext cx="747320" cy="3416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b="1" dirty="0">
                  <a:solidFill>
                    <a:schemeClr val="tx1"/>
                  </a:solidFill>
                  <a:latin typeface="Trebuchet MS" panose="020B0603020202020204" pitchFamily="34" charset="0"/>
                </a:rPr>
                <a:t>Input</a:t>
              </a:r>
            </a:p>
          </p:txBody>
        </p:sp>
        <p:sp>
          <p:nvSpPr>
            <p:cNvPr id="44" name="Left Brace 43">
              <a:extLst>
                <a:ext uri="{FF2B5EF4-FFF2-40B4-BE49-F238E27FC236}">
                  <a16:creationId xmlns:a16="http://schemas.microsoft.com/office/drawing/2014/main" id="{AE1F820C-4F0F-4479-F799-21F6F75775DA}"/>
                </a:ext>
              </a:extLst>
            </p:cNvPr>
            <p:cNvSpPr/>
            <p:nvPr/>
          </p:nvSpPr>
          <p:spPr>
            <a:xfrm>
              <a:off x="3665825" y="3064006"/>
              <a:ext cx="210312" cy="1028171"/>
            </a:xfrm>
            <a:prstGeom prst="lef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b="1"/>
            </a:p>
          </p:txBody>
        </p:sp>
        <p:sp>
          <p:nvSpPr>
            <p:cNvPr id="45" name="TextBox 44">
              <a:extLst>
                <a:ext uri="{FF2B5EF4-FFF2-40B4-BE49-F238E27FC236}">
                  <a16:creationId xmlns:a16="http://schemas.microsoft.com/office/drawing/2014/main" id="{2F035D28-84CE-00BB-A805-AE922069438E}"/>
                </a:ext>
              </a:extLst>
            </p:cNvPr>
            <p:cNvSpPr txBox="1"/>
            <p:nvPr/>
          </p:nvSpPr>
          <p:spPr>
            <a:xfrm>
              <a:off x="2247160" y="4771646"/>
              <a:ext cx="1355628" cy="3416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b="1" dirty="0">
                  <a:solidFill>
                    <a:schemeClr val="tx1"/>
                  </a:solidFill>
                  <a:latin typeface="Trebuchet MS" panose="020B0603020202020204" pitchFamily="34" charset="0"/>
                </a:rPr>
                <a:t>Operations</a:t>
              </a:r>
            </a:p>
          </p:txBody>
        </p:sp>
        <p:sp>
          <p:nvSpPr>
            <p:cNvPr id="46" name="Left Brace 45">
              <a:extLst>
                <a:ext uri="{FF2B5EF4-FFF2-40B4-BE49-F238E27FC236}">
                  <a16:creationId xmlns:a16="http://schemas.microsoft.com/office/drawing/2014/main" id="{21D76EA2-49EF-D09B-BDC1-01736E2C9083}"/>
                </a:ext>
              </a:extLst>
            </p:cNvPr>
            <p:cNvSpPr/>
            <p:nvPr/>
          </p:nvSpPr>
          <p:spPr>
            <a:xfrm>
              <a:off x="3666524" y="4254352"/>
              <a:ext cx="208914" cy="1376221"/>
            </a:xfrm>
            <a:prstGeom prst="lef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b="1"/>
            </a:p>
          </p:txBody>
        </p:sp>
      </p:grpSp>
    </p:spTree>
    <p:extLst>
      <p:ext uri="{BB962C8B-B14F-4D97-AF65-F5344CB8AC3E}">
        <p14:creationId xmlns:p14="http://schemas.microsoft.com/office/powerpoint/2010/main" val="1004104766"/>
      </p:ext>
    </p:extLst>
  </p:cSld>
  <p:clrMapOvr>
    <a:masterClrMapping/>
  </p:clrMapOvr>
  <mc:AlternateContent xmlns:mc="http://schemas.openxmlformats.org/markup-compatibility/2006" xmlns:p159="http://schemas.microsoft.com/office/powerpoint/2015/09/main">
    <mc:Choice Requires="p159">
      <p:transition>
        <p159:morph option="byWord"/>
      </p:transition>
    </mc:Choice>
    <mc:Fallback xmlns="">
      <p:transition>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A8A0AD-B962-520A-880C-A182575840E6}"/>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69B3BBD-9370-6626-B3AA-D420C007FEFB}"/>
              </a:ext>
            </a:extLst>
          </p:cNvPr>
          <p:cNvSpPr>
            <a:spLocks noGrp="1"/>
          </p:cNvSpPr>
          <p:nvPr>
            <p:ph type="sldNum" sz="quarter" idx="11"/>
          </p:nvPr>
        </p:nvSpPr>
        <p:spPr/>
        <p:txBody>
          <a:bodyPr/>
          <a:lstStyle/>
          <a:p>
            <a:fld id="{27D56BB5-3061-446C-8933-086D56C9C75B}" type="slidenum">
              <a:rPr lang="en-US" smtClean="0"/>
              <a:t>45</a:t>
            </a:fld>
            <a:endParaRPr lang="en-US"/>
          </a:p>
        </p:txBody>
      </p:sp>
      <p:sp>
        <p:nvSpPr>
          <p:cNvPr id="4" name="Footer Placeholder 3">
            <a:extLst>
              <a:ext uri="{FF2B5EF4-FFF2-40B4-BE49-F238E27FC236}">
                <a16:creationId xmlns:a16="http://schemas.microsoft.com/office/drawing/2014/main" id="{99407589-543A-5146-9726-8BED1CA73C69}"/>
              </a:ext>
            </a:extLst>
          </p:cNvPr>
          <p:cNvSpPr>
            <a:spLocks noGrp="1"/>
          </p:cNvSpPr>
          <p:nvPr>
            <p:ph type="ftr" sz="quarter" idx="12"/>
          </p:nvPr>
        </p:nvSpPr>
        <p:spPr/>
        <p:txBody>
          <a:bodyPr/>
          <a:lstStyle/>
          <a:p>
            <a:r>
              <a:rPr lang="en-US"/>
              <a:t>Copyright (C) 2026 NVIDIA</a:t>
            </a:r>
            <a:endParaRPr lang="en-US" dirty="0"/>
          </a:p>
        </p:txBody>
      </p:sp>
      <p:sp>
        <p:nvSpPr>
          <p:cNvPr id="159" name="Content Placeholder 5">
            <a:extLst>
              <a:ext uri="{FF2B5EF4-FFF2-40B4-BE49-F238E27FC236}">
                <a16:creationId xmlns:a16="http://schemas.microsoft.com/office/drawing/2014/main" id="{B9B8DC0C-E966-347B-E9DF-6D3032B4608B}"/>
              </a:ext>
            </a:extLst>
          </p:cNvPr>
          <p:cNvSpPr txBox="1">
            <a:spLocks/>
          </p:cNvSpPr>
          <p:nvPr/>
        </p:nvSpPr>
        <p:spPr>
          <a:xfrm>
            <a:off x="2082800" y="488517"/>
            <a:ext cx="6807200" cy="2246769"/>
          </a:xfrm>
          <a:prstGeom prst="rect">
            <a:avLst/>
          </a:prstGeom>
        </p:spPr>
        <p:txBody>
          <a:bodyPr>
            <a:noAutofit/>
          </a:bodyPr>
          <a:lstStyle>
            <a:lvl1pPr marL="0" indent="0" algn="l" rtl="0" fontAlgn="base">
              <a:lnSpc>
                <a:spcPct val="100000"/>
              </a:lnSpc>
              <a:spcBef>
                <a:spcPts val="900"/>
              </a:spcBef>
              <a:spcAft>
                <a:spcPts val="900"/>
              </a:spcAft>
              <a:buClr>
                <a:schemeClr val="bg2"/>
              </a:buClr>
              <a:buSzPct val="100000"/>
              <a:buFontTx/>
              <a:buNone/>
              <a:defRPr sz="1800" b="0">
                <a:solidFill>
                  <a:schemeClr val="tx1"/>
                </a:solidFill>
                <a:latin typeface="Trebuchet MS" pitchFamily="34" charset="0"/>
                <a:ea typeface="+mn-ea"/>
                <a:cs typeface="+mn-cs"/>
              </a:defRPr>
            </a:lvl1pPr>
            <a:lvl2pPr marL="571500" indent="0" algn="l" rtl="0" fontAlgn="base">
              <a:lnSpc>
                <a:spcPct val="100000"/>
              </a:lnSpc>
              <a:spcBef>
                <a:spcPts val="900"/>
              </a:spcBef>
              <a:spcAft>
                <a:spcPts val="900"/>
              </a:spcAft>
              <a:buClr>
                <a:schemeClr val="bg2"/>
              </a:buClr>
              <a:buSzPct val="100000"/>
              <a:buFontTx/>
              <a:buNone/>
              <a:defRPr sz="1600" b="0">
                <a:solidFill>
                  <a:schemeClr val="tx1"/>
                </a:solidFill>
                <a:latin typeface="Trebuchet MS" pitchFamily="34" charset="0"/>
              </a:defRPr>
            </a:lvl2pPr>
            <a:lvl3pPr marL="1089025" indent="0" algn="l" rtl="0" fontAlgn="base">
              <a:lnSpc>
                <a:spcPct val="100000"/>
              </a:lnSpc>
              <a:spcBef>
                <a:spcPts val="900"/>
              </a:spcBef>
              <a:spcAft>
                <a:spcPts val="900"/>
              </a:spcAft>
              <a:buClr>
                <a:schemeClr val="bg2"/>
              </a:buClr>
              <a:buSzPct val="100000"/>
              <a:buFontTx/>
              <a:buNone/>
              <a:defRPr sz="1400" b="0">
                <a:solidFill>
                  <a:schemeClr val="tx1"/>
                </a:solidFill>
                <a:latin typeface="Trebuchet MS" pitchFamily="34" charset="0"/>
              </a:defRPr>
            </a:lvl3pPr>
            <a:lvl4pPr marL="1774825" indent="-228600" algn="l" rtl="0" fontAlgn="base">
              <a:spcBef>
                <a:spcPct val="20000"/>
              </a:spcBef>
              <a:spcAft>
                <a:spcPct val="0"/>
              </a:spcAft>
              <a:buChar char="–"/>
              <a:defRPr sz="2000">
                <a:solidFill>
                  <a:schemeClr val="bg1"/>
                </a:solidFill>
                <a:latin typeface="+mn-lt"/>
              </a:defRPr>
            </a:lvl4pPr>
            <a:lvl5pPr marL="2117725" indent="-228600" algn="l" rtl="0" fontAlgn="base">
              <a:spcBef>
                <a:spcPct val="20000"/>
              </a:spcBef>
              <a:spcAft>
                <a:spcPct val="0"/>
              </a:spcAft>
              <a:buChar char="»"/>
              <a:defRPr sz="2000">
                <a:solidFill>
                  <a:schemeClr val="bg1"/>
                </a:solidFill>
                <a:latin typeface="+mn-lt"/>
              </a:defRPr>
            </a:lvl5pPr>
            <a:lvl6pPr marL="2574925" indent="-228600" algn="l" rtl="0" eaLnBrk="1" fontAlgn="base" hangingPunct="1">
              <a:spcBef>
                <a:spcPct val="20000"/>
              </a:spcBef>
              <a:spcAft>
                <a:spcPct val="0"/>
              </a:spcAft>
              <a:buChar char="»"/>
              <a:defRPr sz="2000">
                <a:solidFill>
                  <a:schemeClr val="bg1"/>
                </a:solidFill>
                <a:latin typeface="+mn-lt"/>
              </a:defRPr>
            </a:lvl6pPr>
            <a:lvl7pPr marL="3032125" indent="-228600" algn="l" rtl="0" eaLnBrk="1" fontAlgn="base" hangingPunct="1">
              <a:spcBef>
                <a:spcPct val="20000"/>
              </a:spcBef>
              <a:spcAft>
                <a:spcPct val="0"/>
              </a:spcAft>
              <a:buChar char="»"/>
              <a:defRPr sz="2000">
                <a:solidFill>
                  <a:schemeClr val="bg1"/>
                </a:solidFill>
                <a:latin typeface="+mn-lt"/>
              </a:defRPr>
            </a:lvl7pPr>
            <a:lvl8pPr marL="3489325" indent="-228600" algn="l" rtl="0" eaLnBrk="1" fontAlgn="base" hangingPunct="1">
              <a:spcBef>
                <a:spcPct val="20000"/>
              </a:spcBef>
              <a:spcAft>
                <a:spcPct val="0"/>
              </a:spcAft>
              <a:buChar char="»"/>
              <a:defRPr sz="2000">
                <a:solidFill>
                  <a:schemeClr val="bg1"/>
                </a:solidFill>
                <a:latin typeface="+mn-lt"/>
              </a:defRPr>
            </a:lvl8pPr>
            <a:lvl9pPr marL="3946525" indent="-228600" algn="l" rtl="0" eaLnBrk="1" fontAlgn="base" hangingPunct="1">
              <a:spcBef>
                <a:spcPct val="20000"/>
              </a:spcBef>
              <a:spcAft>
                <a:spcPct val="0"/>
              </a:spcAft>
              <a:buChar char="»"/>
              <a:defRPr sz="2000">
                <a:solidFill>
                  <a:schemeClr val="bg1"/>
                </a:solidFill>
                <a:latin typeface="+mn-lt"/>
              </a:defRPr>
            </a:lvl9pPr>
          </a:lstStyle>
          <a:p>
            <a:pPr defTabSz="914400">
              <a:spcBef>
                <a:spcPts val="0"/>
              </a:spcBef>
              <a:spcAft>
                <a:spcPts val="0"/>
              </a:spcAft>
            </a:pPr>
            <a:r>
              <a:rPr lang="en-US" sz="2000" kern="0" dirty="0">
                <a:latin typeface="Consolas" panose="020B0609020204030204" pitchFamily="49" charset="0"/>
              </a:rPr>
              <a:t>thrust::</a:t>
            </a:r>
            <a:r>
              <a:rPr lang="en-US" sz="2000" kern="0" dirty="0" err="1">
                <a:latin typeface="Consolas" panose="020B0609020204030204" pitchFamily="49" charset="0"/>
              </a:rPr>
              <a:t>universal_vector</a:t>
            </a:r>
            <a:r>
              <a:rPr lang="en-US" sz="2000" kern="0" dirty="0">
                <a:latin typeface="Consolas" panose="020B0609020204030204" pitchFamily="49" charset="0"/>
              </a:rPr>
              <a:t> </a:t>
            </a:r>
            <a:r>
              <a:rPr lang="en-US" sz="2000" kern="0" dirty="0">
                <a:solidFill>
                  <a:srgbClr val="00B0F0"/>
                </a:solidFill>
                <a:latin typeface="Consolas" panose="020B0609020204030204" pitchFamily="49" charset="0"/>
              </a:rPr>
              <a:t>X</a:t>
            </a:r>
            <a:r>
              <a:rPr lang="en-US" sz="2000" kern="0" dirty="0">
                <a:latin typeface="Consolas" panose="020B0609020204030204" pitchFamily="49" charset="0"/>
              </a:rPr>
              <a:t>(</a:t>
            </a:r>
            <a:r>
              <a:rPr lang="en-US" sz="2000" kern="0" dirty="0">
                <a:solidFill>
                  <a:srgbClr val="00B050"/>
                </a:solidFill>
                <a:latin typeface="Consolas" panose="020B0609020204030204" pitchFamily="49" charset="0"/>
              </a:rPr>
              <a:t>N</a:t>
            </a:r>
            <a:r>
              <a:rPr lang="en-US" sz="2000" kern="0" dirty="0">
                <a:latin typeface="Consolas" panose="020B0609020204030204" pitchFamily="49" charset="0"/>
              </a:rPr>
              <a:t>);</a:t>
            </a:r>
          </a:p>
          <a:p>
            <a:pPr defTabSz="914400">
              <a:spcBef>
                <a:spcPts val="0"/>
              </a:spcBef>
              <a:spcAft>
                <a:spcPts val="0"/>
              </a:spcAft>
            </a:pPr>
            <a:endParaRPr lang="en-US" sz="2000" kern="0" dirty="0">
              <a:latin typeface="Consolas" panose="020B0609020204030204" pitchFamily="49" charset="0"/>
            </a:endParaRPr>
          </a:p>
          <a:p>
            <a:pPr defTabSz="914400">
              <a:spcBef>
                <a:spcPts val="0"/>
              </a:spcBef>
              <a:spcAft>
                <a:spcPts val="0"/>
              </a:spcAft>
            </a:pPr>
            <a:r>
              <a:rPr lang="en-US" sz="2000" kern="0" dirty="0">
                <a:latin typeface="Consolas" panose="020B0609020204030204" pitchFamily="49" charset="0"/>
              </a:rPr>
              <a:t>auto </a:t>
            </a:r>
            <a:r>
              <a:rPr lang="en-US" sz="2000" kern="0" dirty="0">
                <a:solidFill>
                  <a:schemeClr val="accent1">
                    <a:lumMod val="60000"/>
                    <a:lumOff val="40000"/>
                  </a:schemeClr>
                </a:solidFill>
                <a:latin typeface="Consolas" panose="020B0609020204030204" pitchFamily="49" charset="0"/>
              </a:rPr>
              <a:t>adj</a:t>
            </a:r>
            <a:r>
              <a:rPr lang="en-US" sz="2000" kern="0" dirty="0">
                <a:latin typeface="Consolas" panose="020B0609020204030204" pitchFamily="49" charset="0"/>
              </a:rPr>
              <a:t> = </a:t>
            </a:r>
            <a:r>
              <a:rPr lang="en-US" sz="2000" b="1" kern="0" dirty="0">
                <a:solidFill>
                  <a:srgbClr val="76B900"/>
                </a:solidFill>
                <a:latin typeface="Consolas" panose="020B0609020204030204" pitchFamily="49" charset="0"/>
              </a:rPr>
              <a:t>thrust::</a:t>
            </a:r>
            <a:r>
              <a:rPr lang="en-US" sz="2000" b="1" kern="0" dirty="0" err="1">
                <a:solidFill>
                  <a:srgbClr val="76B900"/>
                </a:solidFill>
                <a:latin typeface="Consolas" panose="020B0609020204030204" pitchFamily="49" charset="0"/>
              </a:rPr>
              <a:t>make_zip_iterator</a:t>
            </a:r>
            <a:r>
              <a:rPr lang="en-US" sz="2000" kern="0" dirty="0">
                <a:latin typeface="Consolas" panose="020B0609020204030204" pitchFamily="49" charset="0"/>
              </a:rPr>
              <a:t>(</a:t>
            </a:r>
          </a:p>
          <a:p>
            <a:pPr defTabSz="914400">
              <a:spcBef>
                <a:spcPts val="0"/>
              </a:spcBef>
              <a:spcAft>
                <a:spcPts val="0"/>
              </a:spcAft>
            </a:pPr>
            <a:r>
              <a:rPr lang="en-US" sz="2000" kern="0" dirty="0">
                <a:latin typeface="Consolas" panose="020B0609020204030204" pitchFamily="49" charset="0"/>
              </a:rPr>
              <a:t>  thrust::</a:t>
            </a:r>
            <a:r>
              <a:rPr lang="en-US" sz="2000" kern="0" dirty="0" err="1">
                <a:latin typeface="Consolas" panose="020B0609020204030204" pitchFamily="49" charset="0"/>
              </a:rPr>
              <a:t>cuda</a:t>
            </a:r>
            <a:r>
              <a:rPr lang="en-US" sz="2000" kern="0" dirty="0">
                <a:latin typeface="Consolas" panose="020B0609020204030204" pitchFamily="49" charset="0"/>
              </a:rPr>
              <a:t>::par, </a:t>
            </a:r>
            <a:r>
              <a:rPr lang="en-US" sz="2000" kern="0" dirty="0" err="1">
                <a:solidFill>
                  <a:srgbClr val="00B0F0"/>
                </a:solidFill>
                <a:latin typeface="Consolas" panose="020B0609020204030204" pitchFamily="49" charset="0"/>
              </a:rPr>
              <a:t>X.begin</a:t>
            </a:r>
            <a:r>
              <a:rPr lang="en-US" sz="2000" kern="0" dirty="0">
                <a:solidFill>
                  <a:srgbClr val="00B0F0"/>
                </a:solidFill>
                <a:latin typeface="Consolas" panose="020B0609020204030204" pitchFamily="49" charset="0"/>
              </a:rPr>
              <a:t>()</a:t>
            </a:r>
            <a:r>
              <a:rPr lang="en-US" sz="2000" kern="0" dirty="0">
                <a:latin typeface="Consolas" panose="020B0609020204030204" pitchFamily="49" charset="0"/>
              </a:rPr>
              <a:t>, </a:t>
            </a:r>
            <a:r>
              <a:rPr lang="en-US" sz="2000" kern="0" dirty="0" err="1">
                <a:solidFill>
                  <a:srgbClr val="00B0F0"/>
                </a:solidFill>
                <a:latin typeface="Consolas" panose="020B0609020204030204" pitchFamily="49" charset="0"/>
              </a:rPr>
              <a:t>X.begin</a:t>
            </a:r>
            <a:r>
              <a:rPr lang="en-US" sz="2000" kern="0" dirty="0">
                <a:solidFill>
                  <a:srgbClr val="00B0F0"/>
                </a:solidFill>
                <a:latin typeface="Consolas" panose="020B0609020204030204" pitchFamily="49" charset="0"/>
              </a:rPr>
              <a:t>()</a:t>
            </a:r>
            <a:r>
              <a:rPr lang="en-US" sz="2000" kern="0" dirty="0">
                <a:latin typeface="Consolas" panose="020B0609020204030204" pitchFamily="49" charset="0"/>
              </a:rPr>
              <a:t> + 1);</a:t>
            </a:r>
          </a:p>
          <a:p>
            <a:pPr defTabSz="914400">
              <a:spcBef>
                <a:spcPts val="0"/>
              </a:spcBef>
              <a:spcAft>
                <a:spcPts val="0"/>
              </a:spcAft>
            </a:pPr>
            <a:endParaRPr lang="en-US" sz="2000" kern="0" dirty="0">
              <a:latin typeface="Consolas" panose="020B0609020204030204" pitchFamily="49" charset="0"/>
            </a:endParaRPr>
          </a:p>
          <a:p>
            <a:pPr defTabSz="914400">
              <a:spcBef>
                <a:spcPts val="0"/>
              </a:spcBef>
              <a:spcAft>
                <a:spcPts val="0"/>
              </a:spcAft>
            </a:pPr>
            <a:r>
              <a:rPr lang="en-US" sz="2000" kern="0" dirty="0">
                <a:latin typeface="Consolas" panose="020B0609020204030204" pitchFamily="49" charset="0"/>
              </a:rPr>
              <a:t>thrust::</a:t>
            </a:r>
            <a:r>
              <a:rPr lang="en-US" sz="2000" kern="0" dirty="0" err="1">
                <a:latin typeface="Consolas" panose="020B0609020204030204" pitchFamily="49" charset="0"/>
              </a:rPr>
              <a:t>for_each_n</a:t>
            </a:r>
            <a:r>
              <a:rPr lang="en-US" sz="2000" kern="0" dirty="0">
                <a:latin typeface="Consolas" panose="020B0609020204030204" pitchFamily="49" charset="0"/>
              </a:rPr>
              <a:t>(</a:t>
            </a:r>
          </a:p>
          <a:p>
            <a:pPr defTabSz="914400">
              <a:spcBef>
                <a:spcPts val="0"/>
              </a:spcBef>
              <a:spcAft>
                <a:spcPts val="0"/>
              </a:spcAft>
            </a:pPr>
            <a:r>
              <a:rPr lang="en-US" sz="2000" kern="0" dirty="0">
                <a:latin typeface="Consolas" panose="020B0609020204030204" pitchFamily="49" charset="0"/>
              </a:rPr>
              <a:t>  thrust::</a:t>
            </a:r>
            <a:r>
              <a:rPr lang="en-US" sz="2000" kern="0" dirty="0" err="1">
                <a:latin typeface="Consolas" panose="020B0609020204030204" pitchFamily="49" charset="0"/>
              </a:rPr>
              <a:t>cuda</a:t>
            </a:r>
            <a:r>
              <a:rPr lang="en-US" sz="2000" kern="0" dirty="0">
                <a:latin typeface="Consolas" panose="020B0609020204030204" pitchFamily="49" charset="0"/>
              </a:rPr>
              <a:t>::par, </a:t>
            </a:r>
            <a:r>
              <a:rPr lang="en-US" sz="2000" kern="0" dirty="0">
                <a:solidFill>
                  <a:schemeClr val="accent1">
                    <a:lumMod val="60000"/>
                    <a:lumOff val="40000"/>
                  </a:schemeClr>
                </a:solidFill>
                <a:latin typeface="Consolas" panose="020B0609020204030204" pitchFamily="49" charset="0"/>
              </a:rPr>
              <a:t>adj</a:t>
            </a:r>
            <a:r>
              <a:rPr lang="en-US" sz="2000" kern="0" dirty="0">
                <a:latin typeface="Consolas" panose="020B0609020204030204" pitchFamily="49" charset="0"/>
              </a:rPr>
              <a:t>, </a:t>
            </a:r>
            <a:r>
              <a:rPr lang="en-US" sz="2000" kern="0" dirty="0">
                <a:solidFill>
                  <a:srgbClr val="00B050"/>
                </a:solidFill>
                <a:latin typeface="Consolas" panose="020B0609020204030204" pitchFamily="49" charset="0"/>
              </a:rPr>
              <a:t>N</a:t>
            </a:r>
            <a:r>
              <a:rPr lang="en-US" sz="2000" kern="0" dirty="0">
                <a:latin typeface="Consolas" panose="020B0609020204030204" pitchFamily="49" charset="0"/>
              </a:rPr>
              <a:t> - 1, </a:t>
            </a:r>
            <a:r>
              <a:rPr lang="en-US" sz="2000" kern="0" dirty="0">
                <a:solidFill>
                  <a:srgbClr val="FFFF00"/>
                </a:solidFill>
                <a:latin typeface="Consolas" panose="020B0609020204030204" pitchFamily="49" charset="0"/>
              </a:rPr>
              <a:t>f</a:t>
            </a:r>
            <a:r>
              <a:rPr lang="en-US" sz="2000" kern="0" dirty="0">
                <a:latin typeface="Consolas" panose="020B0609020204030204" pitchFamily="49" charset="0"/>
              </a:rPr>
              <a:t>);</a:t>
            </a:r>
          </a:p>
        </p:txBody>
      </p:sp>
      <p:grpSp>
        <p:nvGrpSpPr>
          <p:cNvPr id="47" name="!!Diagram">
            <a:extLst>
              <a:ext uri="{FF2B5EF4-FFF2-40B4-BE49-F238E27FC236}">
                <a16:creationId xmlns:a16="http://schemas.microsoft.com/office/drawing/2014/main" id="{740D2103-D66F-F405-5D80-A1F436A6DCFB}"/>
              </a:ext>
            </a:extLst>
          </p:cNvPr>
          <p:cNvGrpSpPr/>
          <p:nvPr/>
        </p:nvGrpSpPr>
        <p:grpSpPr>
          <a:xfrm>
            <a:off x="2247160" y="3064006"/>
            <a:ext cx="4676710" cy="2566568"/>
            <a:chOff x="2247160" y="3064006"/>
            <a:chExt cx="4676710" cy="2566568"/>
          </a:xfrm>
        </p:grpSpPr>
        <p:grpSp>
          <p:nvGrpSpPr>
            <p:cNvPr id="96" name="Group 95">
              <a:extLst>
                <a:ext uri="{FF2B5EF4-FFF2-40B4-BE49-F238E27FC236}">
                  <a16:creationId xmlns:a16="http://schemas.microsoft.com/office/drawing/2014/main" id="{2E87AE06-E354-2A80-6CCA-D2D244AD43C6}"/>
                </a:ext>
              </a:extLst>
            </p:cNvPr>
            <p:cNvGrpSpPr/>
            <p:nvPr/>
          </p:nvGrpSpPr>
          <p:grpSpPr>
            <a:xfrm>
              <a:off x="4048930" y="3064006"/>
              <a:ext cx="2874940" cy="441432"/>
              <a:chOff x="4048930" y="3313942"/>
              <a:chExt cx="2874940" cy="441432"/>
            </a:xfrm>
          </p:grpSpPr>
          <p:sp>
            <p:nvSpPr>
              <p:cNvPr id="21" name="Rectangle 20">
                <a:extLst>
                  <a:ext uri="{FF2B5EF4-FFF2-40B4-BE49-F238E27FC236}">
                    <a16:creationId xmlns:a16="http://schemas.microsoft.com/office/drawing/2014/main" id="{A2161411-B8AA-DEB0-DD52-248E51A44AF7}"/>
                  </a:ext>
                </a:extLst>
              </p:cNvPr>
              <p:cNvSpPr/>
              <p:nvPr/>
            </p:nvSpPr>
            <p:spPr>
              <a:xfrm>
                <a:off x="4769798" y="3313942"/>
                <a:ext cx="713232" cy="441432"/>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B0F0"/>
                    </a:solidFill>
                    <a:latin typeface="Consolas" panose="020B0609020204030204" pitchFamily="49" charset="0"/>
                  </a:rPr>
                  <a:t>X</a:t>
                </a:r>
                <a:r>
                  <a:rPr lang="en-US" b="1" dirty="0">
                    <a:solidFill>
                      <a:schemeClr val="tx1"/>
                    </a:solidFill>
                    <a:latin typeface="Consolas" panose="020B0609020204030204" pitchFamily="49" charset="0"/>
                  </a:rPr>
                  <a:t>[1]</a:t>
                </a:r>
              </a:p>
            </p:txBody>
          </p:sp>
          <p:sp>
            <p:nvSpPr>
              <p:cNvPr id="22" name="Rectangle 21">
                <a:extLst>
                  <a:ext uri="{FF2B5EF4-FFF2-40B4-BE49-F238E27FC236}">
                    <a16:creationId xmlns:a16="http://schemas.microsoft.com/office/drawing/2014/main" id="{D35F7F47-31C5-B586-564C-417339510688}"/>
                  </a:ext>
                </a:extLst>
              </p:cNvPr>
              <p:cNvSpPr/>
              <p:nvPr/>
            </p:nvSpPr>
            <p:spPr>
              <a:xfrm>
                <a:off x="5490666" y="3313942"/>
                <a:ext cx="1433204" cy="441432"/>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B0F0"/>
                    </a:solidFill>
                    <a:latin typeface="Consolas" panose="020B0609020204030204" pitchFamily="49" charset="0"/>
                  </a:rPr>
                  <a:t>…</a:t>
                </a:r>
                <a:endParaRPr lang="en-US" b="1" dirty="0">
                  <a:solidFill>
                    <a:schemeClr val="tx1"/>
                  </a:solidFill>
                  <a:latin typeface="Consolas" panose="020B0609020204030204" pitchFamily="49" charset="0"/>
                </a:endParaRPr>
              </a:p>
            </p:txBody>
          </p:sp>
          <p:sp>
            <p:nvSpPr>
              <p:cNvPr id="24" name="Rectangle 23">
                <a:extLst>
                  <a:ext uri="{FF2B5EF4-FFF2-40B4-BE49-F238E27FC236}">
                    <a16:creationId xmlns:a16="http://schemas.microsoft.com/office/drawing/2014/main" id="{0E9F1661-DA81-BC5A-149B-1025DADA4035}"/>
                  </a:ext>
                </a:extLst>
              </p:cNvPr>
              <p:cNvSpPr/>
              <p:nvPr/>
            </p:nvSpPr>
            <p:spPr>
              <a:xfrm>
                <a:off x="4048930" y="3313942"/>
                <a:ext cx="713232" cy="441432"/>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B0F0"/>
                    </a:solidFill>
                    <a:latin typeface="Consolas" panose="020B0609020204030204" pitchFamily="49" charset="0"/>
                  </a:rPr>
                  <a:t>X</a:t>
                </a:r>
                <a:r>
                  <a:rPr lang="en-US" b="1" dirty="0">
                    <a:solidFill>
                      <a:schemeClr val="tx1"/>
                    </a:solidFill>
                    <a:latin typeface="Consolas" panose="020B0609020204030204" pitchFamily="49" charset="0"/>
                  </a:rPr>
                  <a:t>[0]</a:t>
                </a:r>
              </a:p>
            </p:txBody>
          </p:sp>
        </p:grpSp>
        <p:grpSp>
          <p:nvGrpSpPr>
            <p:cNvPr id="2" name="Group 1">
              <a:extLst>
                <a:ext uri="{FF2B5EF4-FFF2-40B4-BE49-F238E27FC236}">
                  <a16:creationId xmlns:a16="http://schemas.microsoft.com/office/drawing/2014/main" id="{408309D6-BF65-9BBA-31F2-1A917A807D78}"/>
                </a:ext>
              </a:extLst>
            </p:cNvPr>
            <p:cNvGrpSpPr/>
            <p:nvPr/>
          </p:nvGrpSpPr>
          <p:grpSpPr>
            <a:xfrm>
              <a:off x="4048930" y="3650746"/>
              <a:ext cx="2874940" cy="441432"/>
              <a:chOff x="4048930" y="3313942"/>
              <a:chExt cx="2874940" cy="441432"/>
            </a:xfrm>
          </p:grpSpPr>
          <p:sp>
            <p:nvSpPr>
              <p:cNvPr id="5" name="Rectangle 4">
                <a:extLst>
                  <a:ext uri="{FF2B5EF4-FFF2-40B4-BE49-F238E27FC236}">
                    <a16:creationId xmlns:a16="http://schemas.microsoft.com/office/drawing/2014/main" id="{60D0516D-0975-1C3F-5811-CF95146963FC}"/>
                  </a:ext>
                </a:extLst>
              </p:cNvPr>
              <p:cNvSpPr/>
              <p:nvPr/>
            </p:nvSpPr>
            <p:spPr>
              <a:xfrm>
                <a:off x="4769798" y="3313942"/>
                <a:ext cx="713232" cy="441432"/>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B0F0"/>
                    </a:solidFill>
                    <a:latin typeface="Consolas" panose="020B0609020204030204" pitchFamily="49" charset="0"/>
                  </a:rPr>
                  <a:t>X</a:t>
                </a:r>
                <a:r>
                  <a:rPr lang="en-US" b="1" dirty="0">
                    <a:solidFill>
                      <a:schemeClr val="tx1"/>
                    </a:solidFill>
                    <a:latin typeface="Consolas" panose="020B0609020204030204" pitchFamily="49" charset="0"/>
                  </a:rPr>
                  <a:t>[2]</a:t>
                </a:r>
              </a:p>
            </p:txBody>
          </p:sp>
          <p:sp>
            <p:nvSpPr>
              <p:cNvPr id="6" name="Rectangle 5">
                <a:extLst>
                  <a:ext uri="{FF2B5EF4-FFF2-40B4-BE49-F238E27FC236}">
                    <a16:creationId xmlns:a16="http://schemas.microsoft.com/office/drawing/2014/main" id="{78F71603-421D-52C3-39D4-22E0490D81FD}"/>
                  </a:ext>
                </a:extLst>
              </p:cNvPr>
              <p:cNvSpPr/>
              <p:nvPr/>
            </p:nvSpPr>
            <p:spPr>
              <a:xfrm>
                <a:off x="5490666" y="3313942"/>
                <a:ext cx="1433204" cy="441432"/>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B0F0"/>
                    </a:solidFill>
                    <a:latin typeface="Consolas" panose="020B0609020204030204" pitchFamily="49" charset="0"/>
                  </a:rPr>
                  <a:t>…</a:t>
                </a:r>
                <a:endParaRPr lang="en-US" b="1" dirty="0">
                  <a:solidFill>
                    <a:schemeClr val="tx1"/>
                  </a:solidFill>
                  <a:latin typeface="Consolas" panose="020B0609020204030204" pitchFamily="49" charset="0"/>
                </a:endParaRPr>
              </a:p>
            </p:txBody>
          </p:sp>
          <p:sp>
            <p:nvSpPr>
              <p:cNvPr id="7" name="Rectangle 6">
                <a:extLst>
                  <a:ext uri="{FF2B5EF4-FFF2-40B4-BE49-F238E27FC236}">
                    <a16:creationId xmlns:a16="http://schemas.microsoft.com/office/drawing/2014/main" id="{5D1BB81F-84B4-897B-59C7-7E040677D64E}"/>
                  </a:ext>
                </a:extLst>
              </p:cNvPr>
              <p:cNvSpPr/>
              <p:nvPr/>
            </p:nvSpPr>
            <p:spPr>
              <a:xfrm>
                <a:off x="4048930" y="3313942"/>
                <a:ext cx="713232" cy="441432"/>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B0F0"/>
                    </a:solidFill>
                    <a:latin typeface="Consolas" panose="020B0609020204030204" pitchFamily="49" charset="0"/>
                  </a:rPr>
                  <a:t>X</a:t>
                </a:r>
                <a:r>
                  <a:rPr lang="en-US" b="1" dirty="0">
                    <a:solidFill>
                      <a:schemeClr val="tx1"/>
                    </a:solidFill>
                    <a:latin typeface="Consolas" panose="020B0609020204030204" pitchFamily="49" charset="0"/>
                  </a:rPr>
                  <a:t>[1]</a:t>
                </a:r>
              </a:p>
            </p:txBody>
          </p:sp>
        </p:grpSp>
        <p:grpSp>
          <p:nvGrpSpPr>
            <p:cNvPr id="35" name="Group 34">
              <a:extLst>
                <a:ext uri="{FF2B5EF4-FFF2-40B4-BE49-F238E27FC236}">
                  <a16:creationId xmlns:a16="http://schemas.microsoft.com/office/drawing/2014/main" id="{77CAC12E-915C-F611-903E-5749D3244F2B}"/>
                </a:ext>
              </a:extLst>
            </p:cNvPr>
            <p:cNvGrpSpPr/>
            <p:nvPr/>
          </p:nvGrpSpPr>
          <p:grpSpPr>
            <a:xfrm>
              <a:off x="4152659" y="4254353"/>
              <a:ext cx="2667482" cy="1376221"/>
              <a:chOff x="4120896" y="4254353"/>
              <a:chExt cx="2667482" cy="1376221"/>
            </a:xfrm>
          </p:grpSpPr>
          <p:sp>
            <p:nvSpPr>
              <p:cNvPr id="8" name="Rectangle 7">
                <a:extLst>
                  <a:ext uri="{FF2B5EF4-FFF2-40B4-BE49-F238E27FC236}">
                    <a16:creationId xmlns:a16="http://schemas.microsoft.com/office/drawing/2014/main" id="{A59B1A62-3DB0-94CE-D43C-0CFB2F4156E6}"/>
                  </a:ext>
                </a:extLst>
              </p:cNvPr>
              <p:cNvSpPr/>
              <p:nvPr/>
            </p:nvSpPr>
            <p:spPr>
              <a:xfrm>
                <a:off x="4120896" y="4254353"/>
                <a:ext cx="2667482" cy="1376221"/>
              </a:xfrm>
              <a:prstGeom prst="rect">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Consolas" panose="020B0609020204030204" pitchFamily="49" charset="0"/>
                </a:endParaRPr>
              </a:p>
            </p:txBody>
          </p:sp>
          <p:grpSp>
            <p:nvGrpSpPr>
              <p:cNvPr id="34" name="Group 33">
                <a:extLst>
                  <a:ext uri="{FF2B5EF4-FFF2-40B4-BE49-F238E27FC236}">
                    <a16:creationId xmlns:a16="http://schemas.microsoft.com/office/drawing/2014/main" id="{29730201-432A-5367-95B5-D3ECC1FE61D0}"/>
                  </a:ext>
                </a:extLst>
              </p:cNvPr>
              <p:cNvGrpSpPr/>
              <p:nvPr/>
            </p:nvGrpSpPr>
            <p:grpSpPr>
              <a:xfrm>
                <a:off x="4249067" y="4338176"/>
                <a:ext cx="2454415" cy="1208576"/>
                <a:chOff x="4249067" y="4338176"/>
                <a:chExt cx="2454415" cy="1208576"/>
              </a:xfrm>
            </p:grpSpPr>
            <p:sp>
              <p:nvSpPr>
                <p:cNvPr id="9" name="Rectangle: Rounded Corners 8">
                  <a:extLst>
                    <a:ext uri="{FF2B5EF4-FFF2-40B4-BE49-F238E27FC236}">
                      <a16:creationId xmlns:a16="http://schemas.microsoft.com/office/drawing/2014/main" id="{F82A008D-ACA0-B602-B3D0-ED3A1AA14291}"/>
                    </a:ext>
                  </a:extLst>
                </p:cNvPr>
                <p:cNvSpPr/>
                <p:nvPr/>
              </p:nvSpPr>
              <p:spPr>
                <a:xfrm>
                  <a:off x="4249067" y="4338176"/>
                  <a:ext cx="2450149" cy="351727"/>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FFFF00"/>
                      </a:solidFill>
                      <a:latin typeface="Consolas" panose="020B0609020204030204" pitchFamily="49" charset="0"/>
                    </a:rPr>
                    <a:t>f</a:t>
                  </a:r>
                  <a:r>
                    <a:rPr lang="en-US" sz="1600" b="1" dirty="0">
                      <a:solidFill>
                        <a:schemeClr val="tx1"/>
                      </a:solidFill>
                      <a:latin typeface="Consolas" panose="020B0609020204030204" pitchFamily="49" charset="0"/>
                    </a:rPr>
                    <a:t>(tuple{</a:t>
                  </a:r>
                  <a:r>
                    <a:rPr lang="en-US" sz="1600" b="1" dirty="0">
                      <a:solidFill>
                        <a:srgbClr val="00B0F0"/>
                      </a:solidFill>
                      <a:latin typeface="Consolas" panose="020B0609020204030204" pitchFamily="49" charset="0"/>
                    </a:rPr>
                    <a:t>X</a:t>
                  </a:r>
                  <a:r>
                    <a:rPr lang="en-US" sz="1600" b="1" dirty="0">
                      <a:solidFill>
                        <a:schemeClr val="tx1"/>
                      </a:solidFill>
                      <a:latin typeface="Consolas" panose="020B0609020204030204" pitchFamily="49" charset="0"/>
                    </a:rPr>
                    <a:t>[0], </a:t>
                  </a:r>
                  <a:r>
                    <a:rPr lang="en-US" sz="1600" b="1" dirty="0">
                      <a:solidFill>
                        <a:srgbClr val="00B0F0"/>
                      </a:solidFill>
                      <a:latin typeface="Consolas" panose="020B0609020204030204" pitchFamily="49" charset="0"/>
                    </a:rPr>
                    <a:t>X</a:t>
                  </a:r>
                  <a:r>
                    <a:rPr lang="en-US" sz="1600" b="1" dirty="0">
                      <a:solidFill>
                        <a:schemeClr val="tx1"/>
                      </a:solidFill>
                      <a:latin typeface="Consolas" panose="020B0609020204030204" pitchFamily="49" charset="0"/>
                    </a:rPr>
                    <a:t>[1]})</a:t>
                  </a:r>
                </a:p>
              </p:txBody>
            </p:sp>
            <p:sp>
              <p:nvSpPr>
                <p:cNvPr id="27" name="Rectangle: Rounded Corners 26">
                  <a:extLst>
                    <a:ext uri="{FF2B5EF4-FFF2-40B4-BE49-F238E27FC236}">
                      <a16:creationId xmlns:a16="http://schemas.microsoft.com/office/drawing/2014/main" id="{A7D3C4EF-74AE-2519-D494-C513DFBCB521}"/>
                    </a:ext>
                  </a:extLst>
                </p:cNvPr>
                <p:cNvSpPr/>
                <p:nvPr/>
              </p:nvSpPr>
              <p:spPr>
                <a:xfrm>
                  <a:off x="4249067" y="4766601"/>
                  <a:ext cx="2450149" cy="351727"/>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FFFF00"/>
                      </a:solidFill>
                      <a:latin typeface="Consolas" panose="020B0609020204030204" pitchFamily="49" charset="0"/>
                    </a:rPr>
                    <a:t>f</a:t>
                  </a:r>
                  <a:r>
                    <a:rPr lang="en-US" sz="1600" b="1" dirty="0">
                      <a:solidFill>
                        <a:schemeClr val="tx1"/>
                      </a:solidFill>
                      <a:latin typeface="Consolas" panose="020B0609020204030204" pitchFamily="49" charset="0"/>
                    </a:rPr>
                    <a:t>(tuple{</a:t>
                  </a:r>
                  <a:r>
                    <a:rPr lang="en-US" sz="1600" b="1" dirty="0">
                      <a:solidFill>
                        <a:srgbClr val="00B0F0"/>
                      </a:solidFill>
                      <a:latin typeface="Consolas" panose="020B0609020204030204" pitchFamily="49" charset="0"/>
                    </a:rPr>
                    <a:t>X</a:t>
                  </a:r>
                  <a:r>
                    <a:rPr lang="en-US" sz="1600" b="1" dirty="0">
                      <a:solidFill>
                        <a:schemeClr val="tx1"/>
                      </a:solidFill>
                      <a:latin typeface="Consolas" panose="020B0609020204030204" pitchFamily="49" charset="0"/>
                    </a:rPr>
                    <a:t>[1], </a:t>
                  </a:r>
                  <a:r>
                    <a:rPr lang="en-US" sz="1600" b="1" dirty="0">
                      <a:solidFill>
                        <a:srgbClr val="00B0F0"/>
                      </a:solidFill>
                      <a:latin typeface="Consolas" panose="020B0609020204030204" pitchFamily="49" charset="0"/>
                    </a:rPr>
                    <a:t>X</a:t>
                  </a:r>
                  <a:r>
                    <a:rPr lang="en-US" sz="1600" b="1" dirty="0">
                      <a:solidFill>
                        <a:schemeClr val="tx1"/>
                      </a:solidFill>
                      <a:latin typeface="Consolas" panose="020B0609020204030204" pitchFamily="49" charset="0"/>
                    </a:rPr>
                    <a:t>[2]})</a:t>
                  </a:r>
                </a:p>
              </p:txBody>
            </p:sp>
            <p:sp>
              <p:nvSpPr>
                <p:cNvPr id="32" name="Rectangle: Rounded Corners 31">
                  <a:extLst>
                    <a:ext uri="{FF2B5EF4-FFF2-40B4-BE49-F238E27FC236}">
                      <a16:creationId xmlns:a16="http://schemas.microsoft.com/office/drawing/2014/main" id="{E09B3F8A-AA98-9452-2C99-5958EEBD4E8D}"/>
                    </a:ext>
                  </a:extLst>
                </p:cNvPr>
                <p:cNvSpPr/>
                <p:nvPr/>
              </p:nvSpPr>
              <p:spPr>
                <a:xfrm>
                  <a:off x="4253333" y="5195025"/>
                  <a:ext cx="2450149" cy="351727"/>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FFFF00"/>
                      </a:solidFill>
                      <a:latin typeface="Consolas" panose="020B0609020204030204" pitchFamily="49" charset="0"/>
                    </a:rPr>
                    <a:t>f</a:t>
                  </a:r>
                  <a:r>
                    <a:rPr lang="en-US" sz="1600" b="1" dirty="0">
                      <a:solidFill>
                        <a:schemeClr val="tx1"/>
                      </a:solidFill>
                      <a:latin typeface="Consolas" panose="020B0609020204030204" pitchFamily="49" charset="0"/>
                    </a:rPr>
                    <a:t>(tuple{</a:t>
                  </a:r>
                  <a:r>
                    <a:rPr lang="en-US" sz="1600" b="1" dirty="0">
                      <a:solidFill>
                        <a:srgbClr val="00B0F0"/>
                      </a:solidFill>
                      <a:latin typeface="Consolas" panose="020B0609020204030204" pitchFamily="49" charset="0"/>
                    </a:rPr>
                    <a:t>X</a:t>
                  </a:r>
                  <a:r>
                    <a:rPr lang="en-US" sz="1600" b="1" dirty="0">
                      <a:solidFill>
                        <a:schemeClr val="tx1"/>
                      </a:solidFill>
                      <a:latin typeface="Consolas" panose="020B0609020204030204" pitchFamily="49" charset="0"/>
                    </a:rPr>
                    <a:t>[…], </a:t>
                  </a:r>
                  <a:r>
                    <a:rPr lang="en-US" sz="1600" b="1" dirty="0">
                      <a:solidFill>
                        <a:srgbClr val="00B0F0"/>
                      </a:solidFill>
                      <a:latin typeface="Consolas" panose="020B0609020204030204" pitchFamily="49" charset="0"/>
                    </a:rPr>
                    <a:t>X</a:t>
                  </a:r>
                  <a:r>
                    <a:rPr lang="en-US" sz="1600" b="1" dirty="0">
                      <a:solidFill>
                        <a:schemeClr val="tx1"/>
                      </a:solidFill>
                      <a:latin typeface="Consolas" panose="020B0609020204030204" pitchFamily="49" charset="0"/>
                    </a:rPr>
                    <a:t>[…]})</a:t>
                  </a:r>
                </a:p>
              </p:txBody>
            </p:sp>
          </p:grpSp>
        </p:grpSp>
        <p:sp>
          <p:nvSpPr>
            <p:cNvPr id="43" name="TextBox 42">
              <a:extLst>
                <a:ext uri="{FF2B5EF4-FFF2-40B4-BE49-F238E27FC236}">
                  <a16:creationId xmlns:a16="http://schemas.microsoft.com/office/drawing/2014/main" id="{356D2248-32F3-FDE9-AB3E-065F473B9D15}"/>
                </a:ext>
              </a:extLst>
            </p:cNvPr>
            <p:cNvSpPr txBox="1"/>
            <p:nvPr/>
          </p:nvSpPr>
          <p:spPr>
            <a:xfrm>
              <a:off x="2855468" y="3407275"/>
              <a:ext cx="747320" cy="3416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b="1" dirty="0">
                  <a:solidFill>
                    <a:schemeClr val="tx1"/>
                  </a:solidFill>
                  <a:latin typeface="Trebuchet MS" panose="020B0603020202020204" pitchFamily="34" charset="0"/>
                </a:rPr>
                <a:t>Input</a:t>
              </a:r>
            </a:p>
          </p:txBody>
        </p:sp>
        <p:sp>
          <p:nvSpPr>
            <p:cNvPr id="44" name="Left Brace 43">
              <a:extLst>
                <a:ext uri="{FF2B5EF4-FFF2-40B4-BE49-F238E27FC236}">
                  <a16:creationId xmlns:a16="http://schemas.microsoft.com/office/drawing/2014/main" id="{6CCC5019-5CBD-A3C0-1D60-01DB9CF28249}"/>
                </a:ext>
              </a:extLst>
            </p:cNvPr>
            <p:cNvSpPr/>
            <p:nvPr/>
          </p:nvSpPr>
          <p:spPr>
            <a:xfrm>
              <a:off x="3665825" y="3064006"/>
              <a:ext cx="210312" cy="1028171"/>
            </a:xfrm>
            <a:prstGeom prst="lef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b="1"/>
            </a:p>
          </p:txBody>
        </p:sp>
        <p:sp>
          <p:nvSpPr>
            <p:cNvPr id="45" name="TextBox 44">
              <a:extLst>
                <a:ext uri="{FF2B5EF4-FFF2-40B4-BE49-F238E27FC236}">
                  <a16:creationId xmlns:a16="http://schemas.microsoft.com/office/drawing/2014/main" id="{28AFC08F-828D-3B50-D43A-F082768D139E}"/>
                </a:ext>
              </a:extLst>
            </p:cNvPr>
            <p:cNvSpPr txBox="1"/>
            <p:nvPr/>
          </p:nvSpPr>
          <p:spPr>
            <a:xfrm>
              <a:off x="2247160" y="4771646"/>
              <a:ext cx="1355628" cy="3416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b="1" dirty="0">
                  <a:solidFill>
                    <a:schemeClr val="tx1"/>
                  </a:solidFill>
                  <a:latin typeface="Trebuchet MS" panose="020B0603020202020204" pitchFamily="34" charset="0"/>
                </a:rPr>
                <a:t>Operations</a:t>
              </a:r>
            </a:p>
          </p:txBody>
        </p:sp>
        <p:sp>
          <p:nvSpPr>
            <p:cNvPr id="46" name="Left Brace 45">
              <a:extLst>
                <a:ext uri="{FF2B5EF4-FFF2-40B4-BE49-F238E27FC236}">
                  <a16:creationId xmlns:a16="http://schemas.microsoft.com/office/drawing/2014/main" id="{F9098199-1570-A28E-A38B-D2F67DB9FA2A}"/>
                </a:ext>
              </a:extLst>
            </p:cNvPr>
            <p:cNvSpPr/>
            <p:nvPr/>
          </p:nvSpPr>
          <p:spPr>
            <a:xfrm>
              <a:off x="3666524" y="4254352"/>
              <a:ext cx="208914" cy="1376221"/>
            </a:xfrm>
            <a:prstGeom prst="lef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b="1"/>
            </a:p>
          </p:txBody>
        </p:sp>
      </p:grpSp>
    </p:spTree>
    <p:extLst>
      <p:ext uri="{BB962C8B-B14F-4D97-AF65-F5344CB8AC3E}">
        <p14:creationId xmlns:p14="http://schemas.microsoft.com/office/powerpoint/2010/main" val="1239312257"/>
      </p:ext>
    </p:extLst>
  </p:cSld>
  <p:clrMapOvr>
    <a:masterClrMapping/>
  </p:clrMapOvr>
  <mc:AlternateContent xmlns:mc="http://schemas.openxmlformats.org/markup-compatibility/2006" xmlns:p159="http://schemas.microsoft.com/office/powerpoint/2015/09/main">
    <mc:Choice Requires="p159">
      <p:transition>
        <p159:morph option="byWord"/>
      </p:transition>
    </mc:Choice>
    <mc:Fallback xmlns="">
      <p:transition>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6A3100-10F5-9F28-ABB9-2261934B1B05}"/>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B41A824-7F5E-10E2-5EE7-2E4DC2097F5E}"/>
              </a:ext>
            </a:extLst>
          </p:cNvPr>
          <p:cNvSpPr>
            <a:spLocks noGrp="1"/>
          </p:cNvSpPr>
          <p:nvPr>
            <p:ph type="sldNum" sz="quarter" idx="11"/>
          </p:nvPr>
        </p:nvSpPr>
        <p:spPr/>
        <p:txBody>
          <a:bodyPr/>
          <a:lstStyle/>
          <a:p>
            <a:fld id="{27D56BB5-3061-446C-8933-086D56C9C75B}" type="slidenum">
              <a:rPr lang="en-US" smtClean="0"/>
              <a:t>46</a:t>
            </a:fld>
            <a:endParaRPr lang="en-US"/>
          </a:p>
        </p:txBody>
      </p:sp>
      <p:sp>
        <p:nvSpPr>
          <p:cNvPr id="4" name="Footer Placeholder 3">
            <a:extLst>
              <a:ext uri="{FF2B5EF4-FFF2-40B4-BE49-F238E27FC236}">
                <a16:creationId xmlns:a16="http://schemas.microsoft.com/office/drawing/2014/main" id="{063F3EBF-E97C-80D8-EB0C-B48F52205585}"/>
              </a:ext>
            </a:extLst>
          </p:cNvPr>
          <p:cNvSpPr>
            <a:spLocks noGrp="1"/>
          </p:cNvSpPr>
          <p:nvPr>
            <p:ph type="ftr" sz="quarter" idx="12"/>
          </p:nvPr>
        </p:nvSpPr>
        <p:spPr/>
        <p:txBody>
          <a:bodyPr/>
          <a:lstStyle/>
          <a:p>
            <a:r>
              <a:rPr lang="en-US"/>
              <a:t>Copyright (C) 2026 NVIDIA</a:t>
            </a:r>
            <a:endParaRPr lang="en-US" dirty="0"/>
          </a:p>
        </p:txBody>
      </p:sp>
      <p:grpSp>
        <p:nvGrpSpPr>
          <p:cNvPr id="5" name="Group 4">
            <a:extLst>
              <a:ext uri="{FF2B5EF4-FFF2-40B4-BE49-F238E27FC236}">
                <a16:creationId xmlns:a16="http://schemas.microsoft.com/office/drawing/2014/main" id="{72C24C43-32AC-B53F-4BF8-9A2F2AB12EC3}"/>
              </a:ext>
            </a:extLst>
          </p:cNvPr>
          <p:cNvGrpSpPr/>
          <p:nvPr/>
        </p:nvGrpSpPr>
        <p:grpSpPr>
          <a:xfrm>
            <a:off x="1295400" y="793750"/>
            <a:ext cx="8385314" cy="4579715"/>
            <a:chOff x="1293345" y="796802"/>
            <a:chExt cx="8385314" cy="4579715"/>
          </a:xfrm>
        </p:grpSpPr>
        <p:sp>
          <p:nvSpPr>
            <p:cNvPr id="2" name="TextBox 1">
              <a:extLst>
                <a:ext uri="{FF2B5EF4-FFF2-40B4-BE49-F238E27FC236}">
                  <a16:creationId xmlns:a16="http://schemas.microsoft.com/office/drawing/2014/main" id="{110DBC05-EB95-CEB3-1EE0-40D3995323B1}"/>
                </a:ext>
              </a:extLst>
            </p:cNvPr>
            <p:cNvSpPr txBox="1"/>
            <p:nvPr/>
          </p:nvSpPr>
          <p:spPr>
            <a:xfrm>
              <a:off x="1293345" y="796802"/>
              <a:ext cx="437940" cy="457971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sz="3600" dirty="0">
                  <a:solidFill>
                    <a:srgbClr val="FF33CC"/>
                  </a:solidFill>
                  <a:latin typeface="Consolas" panose="020B0609020204030204" pitchFamily="49" charset="0"/>
                </a:rPr>
                <a:t>5</a:t>
              </a:r>
            </a:p>
            <a:p>
              <a:pPr algn="ctr">
                <a:lnSpc>
                  <a:spcPct val="90000"/>
                </a:lnSpc>
              </a:pPr>
              <a:endParaRPr lang="en-US" sz="3600" dirty="0">
                <a:solidFill>
                  <a:srgbClr val="FF33CC"/>
                </a:solidFill>
                <a:latin typeface="Consolas" panose="020B0609020204030204" pitchFamily="49" charset="0"/>
              </a:endParaRPr>
            </a:p>
            <a:p>
              <a:pPr algn="ctr">
                <a:lnSpc>
                  <a:spcPct val="90000"/>
                </a:lnSpc>
              </a:pPr>
              <a:r>
                <a:rPr lang="en-US" sz="3600" dirty="0">
                  <a:solidFill>
                    <a:srgbClr val="FF33CC"/>
                  </a:solidFill>
                  <a:latin typeface="Consolas" panose="020B0609020204030204" pitchFamily="49" charset="0"/>
                </a:rPr>
                <a:t>2</a:t>
              </a:r>
            </a:p>
            <a:p>
              <a:pPr algn="ctr">
                <a:lnSpc>
                  <a:spcPct val="90000"/>
                </a:lnSpc>
              </a:pPr>
              <a:endParaRPr lang="en-US" sz="3600" dirty="0">
                <a:solidFill>
                  <a:srgbClr val="FF33CC"/>
                </a:solidFill>
                <a:latin typeface="Consolas" panose="020B0609020204030204" pitchFamily="49" charset="0"/>
              </a:endParaRPr>
            </a:p>
            <a:p>
              <a:pPr algn="ctr">
                <a:lnSpc>
                  <a:spcPct val="90000"/>
                </a:lnSpc>
              </a:pPr>
              <a:r>
                <a:rPr lang="en-US" sz="3600" dirty="0">
                  <a:solidFill>
                    <a:srgbClr val="FF33CC"/>
                  </a:solidFill>
                  <a:latin typeface="Consolas" panose="020B0609020204030204" pitchFamily="49" charset="0"/>
                </a:rPr>
                <a:t>9</a:t>
              </a:r>
            </a:p>
            <a:p>
              <a:pPr algn="ctr">
                <a:lnSpc>
                  <a:spcPct val="90000"/>
                </a:lnSpc>
              </a:pPr>
              <a:endParaRPr lang="en-US" sz="3600" dirty="0">
                <a:solidFill>
                  <a:srgbClr val="FF33CC"/>
                </a:solidFill>
                <a:latin typeface="Consolas" panose="020B0609020204030204" pitchFamily="49" charset="0"/>
              </a:endParaRPr>
            </a:p>
            <a:p>
              <a:pPr algn="ctr">
                <a:lnSpc>
                  <a:spcPct val="90000"/>
                </a:lnSpc>
              </a:pPr>
              <a:r>
                <a:rPr lang="en-US" sz="3600" dirty="0">
                  <a:solidFill>
                    <a:srgbClr val="FF33CC"/>
                  </a:solidFill>
                  <a:latin typeface="Consolas" panose="020B0609020204030204" pitchFamily="49" charset="0"/>
                </a:rPr>
                <a:t>7</a:t>
              </a:r>
            </a:p>
            <a:p>
              <a:pPr algn="ctr">
                <a:lnSpc>
                  <a:spcPct val="90000"/>
                </a:lnSpc>
              </a:pPr>
              <a:endParaRPr lang="en-US" sz="3600" dirty="0">
                <a:solidFill>
                  <a:srgbClr val="FF33CC"/>
                </a:solidFill>
                <a:latin typeface="Consolas" panose="020B0609020204030204" pitchFamily="49" charset="0"/>
              </a:endParaRPr>
            </a:p>
            <a:p>
              <a:pPr algn="ctr">
                <a:lnSpc>
                  <a:spcPct val="90000"/>
                </a:lnSpc>
              </a:pPr>
              <a:r>
                <a:rPr lang="en-US" sz="3600" dirty="0">
                  <a:solidFill>
                    <a:srgbClr val="FF33CC"/>
                  </a:solidFill>
                  <a:latin typeface="Consolas" panose="020B0609020204030204" pitchFamily="49" charset="0"/>
                </a:rPr>
                <a:t>A</a:t>
              </a:r>
            </a:p>
          </p:txBody>
        </p:sp>
        <p:sp>
          <p:nvSpPr>
            <p:cNvPr id="6" name="TextBox 5">
              <a:extLst>
                <a:ext uri="{FF2B5EF4-FFF2-40B4-BE49-F238E27FC236}">
                  <a16:creationId xmlns:a16="http://schemas.microsoft.com/office/drawing/2014/main" id="{1F149D35-0F83-D1F5-6CC0-FF0F3A0DBF07}"/>
                </a:ext>
              </a:extLst>
            </p:cNvPr>
            <p:cNvSpPr txBox="1"/>
            <p:nvPr/>
          </p:nvSpPr>
          <p:spPr>
            <a:xfrm>
              <a:off x="2370633" y="796802"/>
              <a:ext cx="437940" cy="457971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sz="3600" dirty="0">
                  <a:solidFill>
                    <a:srgbClr val="FFFF00"/>
                  </a:solidFill>
                  <a:latin typeface="Consolas" panose="020B0609020204030204" pitchFamily="49" charset="0"/>
                </a:rPr>
                <a:t>1</a:t>
              </a:r>
            </a:p>
            <a:p>
              <a:pPr algn="ctr">
                <a:lnSpc>
                  <a:spcPct val="90000"/>
                </a:lnSpc>
              </a:pPr>
              <a:endParaRPr lang="en-US" sz="3600" dirty="0">
                <a:solidFill>
                  <a:srgbClr val="FFFF00"/>
                </a:solidFill>
                <a:latin typeface="Consolas" panose="020B0609020204030204" pitchFamily="49" charset="0"/>
              </a:endParaRPr>
            </a:p>
            <a:p>
              <a:pPr algn="ctr">
                <a:lnSpc>
                  <a:spcPct val="90000"/>
                </a:lnSpc>
              </a:pPr>
              <a:r>
                <a:rPr lang="en-US" sz="3600" dirty="0">
                  <a:solidFill>
                    <a:srgbClr val="FFFF00"/>
                  </a:solidFill>
                  <a:latin typeface="Consolas" panose="020B0609020204030204" pitchFamily="49" charset="0"/>
                </a:rPr>
                <a:t>9</a:t>
              </a:r>
            </a:p>
            <a:p>
              <a:pPr algn="ctr">
                <a:lnSpc>
                  <a:spcPct val="90000"/>
                </a:lnSpc>
              </a:pPr>
              <a:endParaRPr lang="en-US" sz="3600" dirty="0">
                <a:solidFill>
                  <a:srgbClr val="FFFF00"/>
                </a:solidFill>
                <a:latin typeface="Consolas" panose="020B0609020204030204" pitchFamily="49" charset="0"/>
              </a:endParaRPr>
            </a:p>
            <a:p>
              <a:pPr algn="ctr">
                <a:lnSpc>
                  <a:spcPct val="90000"/>
                </a:lnSpc>
              </a:pPr>
              <a:r>
                <a:rPr lang="en-US" sz="3600" dirty="0">
                  <a:solidFill>
                    <a:srgbClr val="FFFF00"/>
                  </a:solidFill>
                  <a:latin typeface="Consolas" panose="020B0609020204030204" pitchFamily="49" charset="0"/>
                </a:rPr>
                <a:t>6</a:t>
              </a:r>
            </a:p>
            <a:p>
              <a:pPr algn="ctr">
                <a:lnSpc>
                  <a:spcPct val="90000"/>
                </a:lnSpc>
              </a:pPr>
              <a:endParaRPr lang="en-US" sz="3600" dirty="0">
                <a:solidFill>
                  <a:srgbClr val="FFFF00"/>
                </a:solidFill>
                <a:latin typeface="Consolas" panose="020B0609020204030204" pitchFamily="49" charset="0"/>
              </a:endParaRPr>
            </a:p>
            <a:p>
              <a:pPr algn="ctr">
                <a:lnSpc>
                  <a:spcPct val="90000"/>
                </a:lnSpc>
              </a:pPr>
              <a:r>
                <a:rPr lang="en-US" sz="3600" dirty="0">
                  <a:solidFill>
                    <a:srgbClr val="FFFF00"/>
                  </a:solidFill>
                  <a:latin typeface="Consolas" panose="020B0609020204030204" pitchFamily="49" charset="0"/>
                </a:rPr>
                <a:t>8</a:t>
              </a:r>
            </a:p>
            <a:p>
              <a:pPr algn="ctr">
                <a:lnSpc>
                  <a:spcPct val="90000"/>
                </a:lnSpc>
              </a:pPr>
              <a:endParaRPr lang="en-US" sz="3600" dirty="0">
                <a:solidFill>
                  <a:srgbClr val="FFFF00"/>
                </a:solidFill>
                <a:latin typeface="Consolas" panose="020B0609020204030204" pitchFamily="49" charset="0"/>
              </a:endParaRPr>
            </a:p>
            <a:p>
              <a:pPr algn="ctr">
                <a:lnSpc>
                  <a:spcPct val="90000"/>
                </a:lnSpc>
              </a:pPr>
              <a:r>
                <a:rPr lang="en-US" sz="3600" dirty="0">
                  <a:solidFill>
                    <a:srgbClr val="FFFF00"/>
                  </a:solidFill>
                  <a:latin typeface="Consolas" panose="020B0609020204030204" pitchFamily="49" charset="0"/>
                </a:rPr>
                <a:t>B</a:t>
              </a:r>
            </a:p>
          </p:txBody>
        </p:sp>
        <p:sp>
          <p:nvSpPr>
            <p:cNvPr id="7" name="TextBox 6">
              <a:extLst>
                <a:ext uri="{FF2B5EF4-FFF2-40B4-BE49-F238E27FC236}">
                  <a16:creationId xmlns:a16="http://schemas.microsoft.com/office/drawing/2014/main" id="{6C8BE719-92E0-3D9D-6913-460C14967801}"/>
                </a:ext>
              </a:extLst>
            </p:cNvPr>
            <p:cNvSpPr txBox="1"/>
            <p:nvPr/>
          </p:nvSpPr>
          <p:spPr>
            <a:xfrm>
              <a:off x="5804439" y="796802"/>
              <a:ext cx="437940" cy="457971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sz="3600" dirty="0">
                  <a:solidFill>
                    <a:srgbClr val="FFFF00"/>
                  </a:solidFill>
                  <a:latin typeface="Consolas" panose="020B0609020204030204" pitchFamily="49" charset="0"/>
                </a:rPr>
                <a:t>1</a:t>
              </a:r>
            </a:p>
            <a:p>
              <a:pPr algn="ctr">
                <a:lnSpc>
                  <a:spcPct val="90000"/>
                </a:lnSpc>
              </a:pPr>
              <a:endParaRPr lang="en-US" sz="3600" dirty="0">
                <a:solidFill>
                  <a:srgbClr val="FFFF00"/>
                </a:solidFill>
                <a:latin typeface="Consolas" panose="020B0609020204030204" pitchFamily="49" charset="0"/>
              </a:endParaRPr>
            </a:p>
            <a:p>
              <a:pPr algn="ctr">
                <a:lnSpc>
                  <a:spcPct val="90000"/>
                </a:lnSpc>
              </a:pPr>
              <a:r>
                <a:rPr lang="en-US" sz="3600" dirty="0">
                  <a:solidFill>
                    <a:srgbClr val="FFFF00"/>
                  </a:solidFill>
                  <a:latin typeface="Consolas" panose="020B0609020204030204" pitchFamily="49" charset="0"/>
                </a:rPr>
                <a:t>9</a:t>
              </a:r>
            </a:p>
            <a:p>
              <a:pPr algn="ctr">
                <a:lnSpc>
                  <a:spcPct val="90000"/>
                </a:lnSpc>
              </a:pPr>
              <a:endParaRPr lang="en-US" sz="3600" dirty="0">
                <a:solidFill>
                  <a:srgbClr val="FFFF00"/>
                </a:solidFill>
                <a:latin typeface="Consolas" panose="020B0609020204030204" pitchFamily="49" charset="0"/>
              </a:endParaRPr>
            </a:p>
            <a:p>
              <a:pPr algn="ctr">
                <a:lnSpc>
                  <a:spcPct val="90000"/>
                </a:lnSpc>
              </a:pPr>
              <a:r>
                <a:rPr lang="en-US" sz="3600" dirty="0">
                  <a:solidFill>
                    <a:srgbClr val="FFFF00"/>
                  </a:solidFill>
                  <a:latin typeface="Consolas" panose="020B0609020204030204" pitchFamily="49" charset="0"/>
                </a:rPr>
                <a:t>6</a:t>
              </a:r>
            </a:p>
            <a:p>
              <a:pPr algn="ctr">
                <a:lnSpc>
                  <a:spcPct val="90000"/>
                </a:lnSpc>
              </a:pPr>
              <a:endParaRPr lang="en-US" sz="3600" dirty="0">
                <a:solidFill>
                  <a:srgbClr val="FFFF00"/>
                </a:solidFill>
                <a:latin typeface="Consolas" panose="020B0609020204030204" pitchFamily="49" charset="0"/>
              </a:endParaRPr>
            </a:p>
            <a:p>
              <a:pPr algn="ctr">
                <a:lnSpc>
                  <a:spcPct val="90000"/>
                </a:lnSpc>
              </a:pPr>
              <a:r>
                <a:rPr lang="en-US" sz="3600" dirty="0">
                  <a:solidFill>
                    <a:srgbClr val="FFFF00"/>
                  </a:solidFill>
                  <a:latin typeface="Consolas" panose="020B0609020204030204" pitchFamily="49" charset="0"/>
                </a:rPr>
                <a:t>8</a:t>
              </a:r>
            </a:p>
            <a:p>
              <a:pPr algn="ctr">
                <a:lnSpc>
                  <a:spcPct val="90000"/>
                </a:lnSpc>
              </a:pPr>
              <a:endParaRPr lang="en-US" sz="3600" dirty="0">
                <a:solidFill>
                  <a:srgbClr val="FFFF00"/>
                </a:solidFill>
                <a:latin typeface="Consolas" panose="020B0609020204030204" pitchFamily="49" charset="0"/>
              </a:endParaRPr>
            </a:p>
            <a:p>
              <a:pPr algn="ctr">
                <a:lnSpc>
                  <a:spcPct val="90000"/>
                </a:lnSpc>
              </a:pPr>
              <a:r>
                <a:rPr lang="en-US" sz="3600" dirty="0">
                  <a:solidFill>
                    <a:srgbClr val="FFFF00"/>
                  </a:solidFill>
                  <a:latin typeface="Consolas" panose="020B0609020204030204" pitchFamily="49" charset="0"/>
                </a:rPr>
                <a:t>B</a:t>
              </a:r>
            </a:p>
          </p:txBody>
        </p:sp>
        <p:sp>
          <p:nvSpPr>
            <p:cNvPr id="9" name="TextBox 8">
              <a:extLst>
                <a:ext uri="{FF2B5EF4-FFF2-40B4-BE49-F238E27FC236}">
                  <a16:creationId xmlns:a16="http://schemas.microsoft.com/office/drawing/2014/main" id="{BF87F41F-92CD-B3BA-2599-3E6F520EA4BD}"/>
                </a:ext>
              </a:extLst>
            </p:cNvPr>
            <p:cNvSpPr txBox="1"/>
            <p:nvPr/>
          </p:nvSpPr>
          <p:spPr>
            <a:xfrm>
              <a:off x="4088775" y="796802"/>
              <a:ext cx="437940" cy="457971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sz="3600" dirty="0">
                  <a:solidFill>
                    <a:srgbClr val="FF33CC"/>
                  </a:solidFill>
                  <a:latin typeface="Consolas" panose="020B0609020204030204" pitchFamily="49" charset="0"/>
                </a:rPr>
                <a:t>5</a:t>
              </a:r>
            </a:p>
            <a:p>
              <a:pPr algn="ctr">
                <a:lnSpc>
                  <a:spcPct val="90000"/>
                </a:lnSpc>
              </a:pPr>
              <a:endParaRPr lang="en-US" sz="3600" dirty="0">
                <a:solidFill>
                  <a:srgbClr val="FF33CC"/>
                </a:solidFill>
                <a:latin typeface="Consolas" panose="020B0609020204030204" pitchFamily="49" charset="0"/>
              </a:endParaRPr>
            </a:p>
            <a:p>
              <a:pPr algn="ctr">
                <a:lnSpc>
                  <a:spcPct val="90000"/>
                </a:lnSpc>
              </a:pPr>
              <a:r>
                <a:rPr lang="en-US" sz="3600" dirty="0">
                  <a:solidFill>
                    <a:srgbClr val="FF33CC"/>
                  </a:solidFill>
                  <a:latin typeface="Consolas" panose="020B0609020204030204" pitchFamily="49" charset="0"/>
                </a:rPr>
                <a:t>2</a:t>
              </a:r>
            </a:p>
            <a:p>
              <a:pPr algn="ctr">
                <a:lnSpc>
                  <a:spcPct val="90000"/>
                </a:lnSpc>
              </a:pPr>
              <a:endParaRPr lang="en-US" sz="3600" dirty="0">
                <a:solidFill>
                  <a:srgbClr val="FF33CC"/>
                </a:solidFill>
                <a:latin typeface="Consolas" panose="020B0609020204030204" pitchFamily="49" charset="0"/>
              </a:endParaRPr>
            </a:p>
            <a:p>
              <a:pPr algn="ctr">
                <a:lnSpc>
                  <a:spcPct val="90000"/>
                </a:lnSpc>
              </a:pPr>
              <a:r>
                <a:rPr lang="en-US" sz="3600" dirty="0">
                  <a:solidFill>
                    <a:srgbClr val="FF33CC"/>
                  </a:solidFill>
                  <a:latin typeface="Consolas" panose="020B0609020204030204" pitchFamily="49" charset="0"/>
                </a:rPr>
                <a:t>9</a:t>
              </a:r>
            </a:p>
            <a:p>
              <a:pPr algn="ctr">
                <a:lnSpc>
                  <a:spcPct val="90000"/>
                </a:lnSpc>
              </a:pPr>
              <a:endParaRPr lang="en-US" sz="3600" dirty="0">
                <a:solidFill>
                  <a:srgbClr val="FF33CC"/>
                </a:solidFill>
                <a:latin typeface="Consolas" panose="020B0609020204030204" pitchFamily="49" charset="0"/>
              </a:endParaRPr>
            </a:p>
            <a:p>
              <a:pPr algn="ctr">
                <a:lnSpc>
                  <a:spcPct val="90000"/>
                </a:lnSpc>
              </a:pPr>
              <a:r>
                <a:rPr lang="en-US" sz="3600" dirty="0">
                  <a:solidFill>
                    <a:srgbClr val="FF33CC"/>
                  </a:solidFill>
                  <a:latin typeface="Consolas" panose="020B0609020204030204" pitchFamily="49" charset="0"/>
                </a:rPr>
                <a:t>7</a:t>
              </a:r>
            </a:p>
            <a:p>
              <a:pPr algn="ctr">
                <a:lnSpc>
                  <a:spcPct val="90000"/>
                </a:lnSpc>
              </a:pPr>
              <a:endParaRPr lang="en-US" sz="3600" dirty="0">
                <a:solidFill>
                  <a:srgbClr val="FF33CC"/>
                </a:solidFill>
                <a:latin typeface="Consolas" panose="020B0609020204030204" pitchFamily="49" charset="0"/>
              </a:endParaRPr>
            </a:p>
            <a:p>
              <a:pPr algn="ctr">
                <a:lnSpc>
                  <a:spcPct val="90000"/>
                </a:lnSpc>
              </a:pPr>
              <a:r>
                <a:rPr lang="en-US" sz="3600" dirty="0">
                  <a:solidFill>
                    <a:srgbClr val="FF33CC"/>
                  </a:solidFill>
                  <a:latin typeface="Consolas" panose="020B0609020204030204" pitchFamily="49" charset="0"/>
                </a:rPr>
                <a:t>A</a:t>
              </a:r>
            </a:p>
          </p:txBody>
        </p:sp>
        <p:sp>
          <p:nvSpPr>
            <p:cNvPr id="10" name="TextBox 9">
              <a:extLst>
                <a:ext uri="{FF2B5EF4-FFF2-40B4-BE49-F238E27FC236}">
                  <a16:creationId xmlns:a16="http://schemas.microsoft.com/office/drawing/2014/main" id="{5FCEDD30-40DD-21F3-C0AC-BB5FD65E9242}"/>
                </a:ext>
              </a:extLst>
            </p:cNvPr>
            <p:cNvSpPr txBox="1"/>
            <p:nvPr/>
          </p:nvSpPr>
          <p:spPr>
            <a:xfrm>
              <a:off x="4946608" y="796802"/>
              <a:ext cx="437940" cy="457971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sz="3600" dirty="0">
                  <a:solidFill>
                    <a:schemeClr val="tx1"/>
                  </a:solidFill>
                  <a:latin typeface="Consolas" panose="020B0609020204030204" pitchFamily="49" charset="0"/>
                </a:rPr>
                <a:t>-</a:t>
              </a:r>
            </a:p>
            <a:p>
              <a:pPr algn="ctr">
                <a:lnSpc>
                  <a:spcPct val="90000"/>
                </a:lnSpc>
              </a:pPr>
              <a:endParaRPr lang="en-US" sz="3600" dirty="0">
                <a:solidFill>
                  <a:schemeClr val="tx1"/>
                </a:solidFill>
                <a:latin typeface="Consolas" panose="020B0609020204030204" pitchFamily="49" charset="0"/>
              </a:endParaRPr>
            </a:p>
            <a:p>
              <a:pPr algn="ctr">
                <a:lnSpc>
                  <a:spcPct val="90000"/>
                </a:lnSpc>
              </a:pPr>
              <a:r>
                <a:rPr lang="en-US" sz="3600" dirty="0">
                  <a:solidFill>
                    <a:schemeClr val="tx1"/>
                  </a:solidFill>
                  <a:latin typeface="Consolas" panose="020B0609020204030204" pitchFamily="49" charset="0"/>
                </a:rPr>
                <a:t>-</a:t>
              </a:r>
            </a:p>
            <a:p>
              <a:pPr algn="ctr">
                <a:lnSpc>
                  <a:spcPct val="90000"/>
                </a:lnSpc>
              </a:pPr>
              <a:endParaRPr lang="en-US" sz="3600" dirty="0">
                <a:solidFill>
                  <a:schemeClr val="tx1"/>
                </a:solidFill>
                <a:latin typeface="Consolas" panose="020B0609020204030204" pitchFamily="49" charset="0"/>
              </a:endParaRPr>
            </a:p>
            <a:p>
              <a:pPr algn="ctr">
                <a:lnSpc>
                  <a:spcPct val="90000"/>
                </a:lnSpc>
              </a:pPr>
              <a:r>
                <a:rPr lang="en-US" sz="3600" dirty="0">
                  <a:solidFill>
                    <a:schemeClr val="tx1"/>
                  </a:solidFill>
                  <a:latin typeface="Consolas" panose="020B0609020204030204" pitchFamily="49" charset="0"/>
                </a:rPr>
                <a:t>-</a:t>
              </a:r>
            </a:p>
            <a:p>
              <a:pPr algn="ctr">
                <a:lnSpc>
                  <a:spcPct val="90000"/>
                </a:lnSpc>
              </a:pPr>
              <a:endParaRPr lang="en-US" sz="3600" dirty="0">
                <a:solidFill>
                  <a:schemeClr val="tx1"/>
                </a:solidFill>
                <a:latin typeface="Consolas" panose="020B0609020204030204" pitchFamily="49" charset="0"/>
              </a:endParaRPr>
            </a:p>
            <a:p>
              <a:pPr algn="ctr">
                <a:lnSpc>
                  <a:spcPct val="90000"/>
                </a:lnSpc>
              </a:pPr>
              <a:r>
                <a:rPr lang="en-US" sz="3600" dirty="0">
                  <a:solidFill>
                    <a:schemeClr val="tx1"/>
                  </a:solidFill>
                  <a:latin typeface="Consolas" panose="020B0609020204030204" pitchFamily="49" charset="0"/>
                </a:rPr>
                <a:t>-</a:t>
              </a:r>
            </a:p>
            <a:p>
              <a:pPr algn="ctr">
                <a:lnSpc>
                  <a:spcPct val="90000"/>
                </a:lnSpc>
              </a:pPr>
              <a:endParaRPr lang="en-US" sz="3600" dirty="0">
                <a:solidFill>
                  <a:schemeClr val="tx1"/>
                </a:solidFill>
                <a:latin typeface="Consolas" panose="020B0609020204030204" pitchFamily="49" charset="0"/>
              </a:endParaRPr>
            </a:p>
            <a:p>
              <a:pPr algn="ctr">
                <a:lnSpc>
                  <a:spcPct val="90000"/>
                </a:lnSpc>
              </a:pPr>
              <a:r>
                <a:rPr lang="en-US" sz="3600" dirty="0">
                  <a:solidFill>
                    <a:schemeClr val="tx1"/>
                  </a:solidFill>
                  <a:latin typeface="Consolas" panose="020B0609020204030204" pitchFamily="49" charset="0"/>
                </a:rPr>
                <a:t>-</a:t>
              </a:r>
            </a:p>
          </p:txBody>
        </p:sp>
        <p:sp>
          <p:nvSpPr>
            <p:cNvPr id="11" name="TextBox 10">
              <a:extLst>
                <a:ext uri="{FF2B5EF4-FFF2-40B4-BE49-F238E27FC236}">
                  <a16:creationId xmlns:a16="http://schemas.microsoft.com/office/drawing/2014/main" id="{9EE75971-D286-D8B3-8D4F-E07B5CCAA300}"/>
                </a:ext>
              </a:extLst>
            </p:cNvPr>
            <p:cNvSpPr txBox="1"/>
            <p:nvPr/>
          </p:nvSpPr>
          <p:spPr>
            <a:xfrm>
              <a:off x="6636124" y="796802"/>
              <a:ext cx="2210863" cy="457971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sz="3600" dirty="0">
                  <a:solidFill>
                    <a:srgbClr val="FF0000"/>
                  </a:solidFill>
                  <a:latin typeface="Consolas" panose="020B0609020204030204" pitchFamily="49" charset="0"/>
                </a:rPr>
                <a:t>4</a:t>
              </a:r>
            </a:p>
            <a:p>
              <a:pPr algn="ctr">
                <a:lnSpc>
                  <a:spcPct val="90000"/>
                </a:lnSpc>
              </a:pPr>
              <a:endParaRPr lang="en-US" sz="3600" dirty="0">
                <a:solidFill>
                  <a:srgbClr val="FF0000"/>
                </a:solidFill>
                <a:latin typeface="Consolas" panose="020B0609020204030204" pitchFamily="49" charset="0"/>
              </a:endParaRPr>
            </a:p>
            <a:p>
              <a:pPr algn="ctr">
                <a:lnSpc>
                  <a:spcPct val="90000"/>
                </a:lnSpc>
              </a:pPr>
              <a:r>
                <a:rPr lang="en-US" sz="3600" dirty="0">
                  <a:solidFill>
                    <a:srgbClr val="FF0000"/>
                  </a:solidFill>
                  <a:latin typeface="Consolas" panose="020B0609020204030204" pitchFamily="49" charset="0"/>
                </a:rPr>
                <a:t>-7</a:t>
              </a:r>
            </a:p>
            <a:p>
              <a:pPr algn="ctr">
                <a:lnSpc>
                  <a:spcPct val="90000"/>
                </a:lnSpc>
              </a:pPr>
              <a:endParaRPr lang="en-US" sz="3600" dirty="0">
                <a:solidFill>
                  <a:srgbClr val="FF0000"/>
                </a:solidFill>
                <a:latin typeface="Consolas" panose="020B0609020204030204" pitchFamily="49" charset="0"/>
              </a:endParaRPr>
            </a:p>
            <a:p>
              <a:pPr algn="ctr">
                <a:lnSpc>
                  <a:spcPct val="90000"/>
                </a:lnSpc>
              </a:pPr>
              <a:r>
                <a:rPr lang="en-US" sz="3600" dirty="0">
                  <a:solidFill>
                    <a:srgbClr val="FF0000"/>
                  </a:solidFill>
                  <a:latin typeface="Consolas" panose="020B0609020204030204" pitchFamily="49" charset="0"/>
                </a:rPr>
                <a:t>3</a:t>
              </a:r>
            </a:p>
            <a:p>
              <a:pPr algn="ctr">
                <a:lnSpc>
                  <a:spcPct val="90000"/>
                </a:lnSpc>
              </a:pPr>
              <a:endParaRPr lang="en-US" sz="3600" dirty="0">
                <a:solidFill>
                  <a:srgbClr val="FF0000"/>
                </a:solidFill>
                <a:latin typeface="Consolas" panose="020B0609020204030204" pitchFamily="49" charset="0"/>
              </a:endParaRPr>
            </a:p>
            <a:p>
              <a:pPr algn="ctr">
                <a:lnSpc>
                  <a:spcPct val="90000"/>
                </a:lnSpc>
              </a:pPr>
              <a:r>
                <a:rPr lang="en-US" sz="3600" dirty="0">
                  <a:solidFill>
                    <a:srgbClr val="FF0000"/>
                  </a:solidFill>
                  <a:latin typeface="Consolas" panose="020B0609020204030204" pitchFamily="49" charset="0"/>
                </a:rPr>
                <a:t>-1</a:t>
              </a:r>
            </a:p>
            <a:p>
              <a:pPr algn="ctr">
                <a:lnSpc>
                  <a:spcPct val="90000"/>
                </a:lnSpc>
              </a:pPr>
              <a:endParaRPr lang="en-US" sz="3600" dirty="0">
                <a:solidFill>
                  <a:srgbClr val="FFFF00"/>
                </a:solidFill>
                <a:latin typeface="Consolas" panose="020B0609020204030204" pitchFamily="49" charset="0"/>
              </a:endParaRPr>
            </a:p>
            <a:p>
              <a:pPr algn="ctr">
                <a:lnSpc>
                  <a:spcPct val="90000"/>
                </a:lnSpc>
              </a:pPr>
              <a:r>
                <a:rPr lang="en-US" sz="3600" dirty="0">
                  <a:solidFill>
                    <a:schemeClr val="tx1"/>
                  </a:solidFill>
                  <a:latin typeface="Consolas" panose="020B0609020204030204" pitchFamily="49" charset="0"/>
                </a:rPr>
                <a:t>max(abs)</a:t>
              </a:r>
            </a:p>
          </p:txBody>
        </p:sp>
        <p:sp>
          <p:nvSpPr>
            <p:cNvPr id="12" name="TextBox 11">
              <a:extLst>
                <a:ext uri="{FF2B5EF4-FFF2-40B4-BE49-F238E27FC236}">
                  <a16:creationId xmlns:a16="http://schemas.microsoft.com/office/drawing/2014/main" id="{81A60AD3-D6D5-8963-8E00-9D79BCF19A55}"/>
                </a:ext>
              </a:extLst>
            </p:cNvPr>
            <p:cNvSpPr txBox="1"/>
            <p:nvPr/>
          </p:nvSpPr>
          <p:spPr>
            <a:xfrm>
              <a:off x="9240719" y="796802"/>
              <a:ext cx="437940" cy="457971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endParaRPr lang="en-US" sz="3600" dirty="0">
                <a:solidFill>
                  <a:schemeClr val="tx1"/>
                </a:solidFill>
                <a:latin typeface="Consolas" panose="020B0609020204030204" pitchFamily="49" charset="0"/>
              </a:endParaRPr>
            </a:p>
            <a:p>
              <a:pPr algn="ctr">
                <a:lnSpc>
                  <a:spcPct val="90000"/>
                </a:lnSpc>
              </a:pPr>
              <a:endParaRPr lang="en-US" sz="3600" dirty="0">
                <a:solidFill>
                  <a:schemeClr val="tx1"/>
                </a:solidFill>
                <a:latin typeface="Consolas" panose="020B0609020204030204" pitchFamily="49" charset="0"/>
              </a:endParaRPr>
            </a:p>
            <a:p>
              <a:pPr algn="ctr">
                <a:lnSpc>
                  <a:spcPct val="90000"/>
                </a:lnSpc>
              </a:pPr>
              <a:endParaRPr lang="en-US" sz="3600" dirty="0">
                <a:solidFill>
                  <a:schemeClr val="tx1"/>
                </a:solidFill>
                <a:latin typeface="Consolas" panose="020B0609020204030204" pitchFamily="49" charset="0"/>
              </a:endParaRPr>
            </a:p>
            <a:p>
              <a:pPr algn="ctr">
                <a:lnSpc>
                  <a:spcPct val="90000"/>
                </a:lnSpc>
              </a:pPr>
              <a:endParaRPr lang="en-US" sz="3600" dirty="0">
                <a:solidFill>
                  <a:schemeClr val="tx1"/>
                </a:solidFill>
                <a:latin typeface="Consolas" panose="020B0609020204030204" pitchFamily="49" charset="0"/>
              </a:endParaRPr>
            </a:p>
            <a:p>
              <a:pPr algn="ctr">
                <a:lnSpc>
                  <a:spcPct val="90000"/>
                </a:lnSpc>
              </a:pPr>
              <a:r>
                <a:rPr lang="en-US" sz="3600" dirty="0">
                  <a:solidFill>
                    <a:schemeClr val="tx1"/>
                  </a:solidFill>
                  <a:latin typeface="Consolas" panose="020B0609020204030204" pitchFamily="49" charset="0"/>
                </a:rPr>
                <a:t>7</a:t>
              </a:r>
            </a:p>
            <a:p>
              <a:pPr algn="ctr">
                <a:lnSpc>
                  <a:spcPct val="90000"/>
                </a:lnSpc>
              </a:pPr>
              <a:endParaRPr lang="en-US" sz="3600" dirty="0">
                <a:solidFill>
                  <a:schemeClr val="tx1"/>
                </a:solidFill>
                <a:latin typeface="Consolas" panose="020B0609020204030204" pitchFamily="49" charset="0"/>
              </a:endParaRPr>
            </a:p>
            <a:p>
              <a:pPr algn="ctr">
                <a:lnSpc>
                  <a:spcPct val="90000"/>
                </a:lnSpc>
              </a:pPr>
              <a:endParaRPr lang="en-US" sz="3600" dirty="0">
                <a:solidFill>
                  <a:schemeClr val="tx1"/>
                </a:solidFill>
                <a:latin typeface="Consolas" panose="020B0609020204030204" pitchFamily="49" charset="0"/>
              </a:endParaRPr>
            </a:p>
            <a:p>
              <a:pPr algn="ctr">
                <a:lnSpc>
                  <a:spcPct val="90000"/>
                </a:lnSpc>
              </a:pPr>
              <a:endParaRPr lang="en-US" sz="3600" dirty="0">
                <a:solidFill>
                  <a:schemeClr val="tx1"/>
                </a:solidFill>
                <a:latin typeface="Consolas" panose="020B0609020204030204" pitchFamily="49" charset="0"/>
              </a:endParaRPr>
            </a:p>
            <a:p>
              <a:pPr algn="ctr">
                <a:lnSpc>
                  <a:spcPct val="90000"/>
                </a:lnSpc>
              </a:pPr>
              <a:endParaRPr lang="en-US" sz="3600" dirty="0">
                <a:solidFill>
                  <a:schemeClr val="tx1"/>
                </a:solidFill>
                <a:latin typeface="Consolas" panose="020B0609020204030204" pitchFamily="49" charset="0"/>
              </a:endParaRPr>
            </a:p>
          </p:txBody>
        </p:sp>
        <p:cxnSp>
          <p:nvCxnSpPr>
            <p:cNvPr id="14" name="Straight Arrow Connector 13">
              <a:extLst>
                <a:ext uri="{FF2B5EF4-FFF2-40B4-BE49-F238E27FC236}">
                  <a16:creationId xmlns:a16="http://schemas.microsoft.com/office/drawing/2014/main" id="{34A21DAC-F97E-D116-7F0A-90375551BD21}"/>
                </a:ext>
              </a:extLst>
            </p:cNvPr>
            <p:cNvCxnSpPr/>
            <p:nvPr/>
          </p:nvCxnSpPr>
          <p:spPr>
            <a:xfrm>
              <a:off x="6629782" y="3086659"/>
              <a:ext cx="505398" cy="0"/>
            </a:xfrm>
            <a:prstGeom prst="straightConnector1">
              <a:avLst/>
            </a:prstGeom>
            <a:ln w="50800" cap="rnd">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0B61933F-A66C-695B-BBD9-69015629BF03}"/>
                </a:ext>
              </a:extLst>
            </p:cNvPr>
            <p:cNvCxnSpPr/>
            <p:nvPr/>
          </p:nvCxnSpPr>
          <p:spPr>
            <a:xfrm>
              <a:off x="8347924" y="3086659"/>
              <a:ext cx="505398" cy="0"/>
            </a:xfrm>
            <a:prstGeom prst="straightConnector1">
              <a:avLst/>
            </a:prstGeom>
            <a:ln w="50800" cap="rnd">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553F1472-7FB9-29CE-464A-3CD6A8CB27A7}"/>
                </a:ext>
              </a:extLst>
            </p:cNvPr>
            <p:cNvCxnSpPr/>
            <p:nvPr/>
          </p:nvCxnSpPr>
          <p:spPr>
            <a:xfrm>
              <a:off x="3195976" y="3086659"/>
              <a:ext cx="505398" cy="0"/>
            </a:xfrm>
            <a:prstGeom prst="straightConnector1">
              <a:avLst/>
            </a:prstGeom>
            <a:ln w="50800" cap="rnd">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87752970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49DB33-B569-73B7-1BA5-C31C75983FD4}"/>
            </a:ext>
          </a:extLst>
        </p:cNvPr>
        <p:cNvGrpSpPr/>
        <p:nvPr/>
      </p:nvGrpSpPr>
      <p:grpSpPr>
        <a:xfrm>
          <a:off x="0" y="0"/>
          <a:ext cx="0" cy="0"/>
          <a:chOff x="0" y="0"/>
          <a:chExt cx="0" cy="0"/>
        </a:xfrm>
      </p:grpSpPr>
      <p:sp>
        <p:nvSpPr>
          <p:cNvPr id="4" name="Content Placeholder 3">
            <a:extLst>
              <a:ext uri="{FF2B5EF4-FFF2-40B4-BE49-F238E27FC236}">
                <a16:creationId xmlns:a16="http://schemas.microsoft.com/office/drawing/2014/main" id="{593D6090-19FE-9B27-0281-960DBBE5751D}"/>
              </a:ext>
            </a:extLst>
          </p:cNvPr>
          <p:cNvSpPr>
            <a:spLocks noGrp="1"/>
          </p:cNvSpPr>
          <p:nvPr>
            <p:ph idx="1"/>
          </p:nvPr>
        </p:nvSpPr>
        <p:spPr>
          <a:xfrm>
            <a:off x="516750" y="577850"/>
            <a:ext cx="9948672" cy="584775"/>
          </a:xfrm>
        </p:spPr>
        <p:txBody>
          <a:bodyPr>
            <a:spAutoFit/>
          </a:bodyPr>
          <a:lstStyle/>
          <a:p>
            <a:r>
              <a:rPr lang="en-US" dirty="0"/>
              <a:t>thrust::</a:t>
            </a:r>
            <a:r>
              <a:rPr lang="en-US" dirty="0" err="1"/>
              <a:t>universal_vector</a:t>
            </a:r>
            <a:r>
              <a:rPr lang="en-US" dirty="0"/>
              <a:t>&lt;int&gt; </a:t>
            </a:r>
            <a:r>
              <a:rPr lang="en-US" dirty="0">
                <a:solidFill>
                  <a:srgbClr val="FF33CC"/>
                </a:solidFill>
              </a:rPr>
              <a:t>A</a:t>
            </a:r>
            <a:r>
              <a:rPr lang="en-US" dirty="0"/>
              <a:t>(…);</a:t>
            </a:r>
          </a:p>
          <a:p>
            <a:r>
              <a:rPr lang="en-US" dirty="0"/>
              <a:t>thrust::</a:t>
            </a:r>
            <a:r>
              <a:rPr lang="en-US" dirty="0" err="1"/>
              <a:t>universal_vector</a:t>
            </a:r>
            <a:r>
              <a:rPr lang="en-US" dirty="0"/>
              <a:t>&lt;int&gt; </a:t>
            </a:r>
            <a:r>
              <a:rPr lang="en-US" dirty="0">
                <a:solidFill>
                  <a:srgbClr val="FFFF00"/>
                </a:solidFill>
              </a:rPr>
              <a:t>B</a:t>
            </a:r>
            <a:r>
              <a:rPr lang="en-US" dirty="0"/>
              <a:t>(…);</a:t>
            </a:r>
          </a:p>
        </p:txBody>
      </p:sp>
      <p:sp>
        <p:nvSpPr>
          <p:cNvPr id="2" name="Slide Number Placeholder 1">
            <a:extLst>
              <a:ext uri="{FF2B5EF4-FFF2-40B4-BE49-F238E27FC236}">
                <a16:creationId xmlns:a16="http://schemas.microsoft.com/office/drawing/2014/main" id="{57E269C9-B630-DA73-3DE3-B4807F4DD5CE}"/>
              </a:ext>
            </a:extLst>
          </p:cNvPr>
          <p:cNvSpPr>
            <a:spLocks noGrp="1"/>
          </p:cNvSpPr>
          <p:nvPr>
            <p:ph type="sldNum" sz="quarter" idx="11"/>
          </p:nvPr>
        </p:nvSpPr>
        <p:spPr/>
        <p:txBody>
          <a:bodyPr/>
          <a:lstStyle/>
          <a:p>
            <a:fld id="{27D56BB5-3061-446C-8933-086D56C9C75B}" type="slidenum">
              <a:rPr lang="en-US" smtClean="0"/>
              <a:t>47</a:t>
            </a:fld>
            <a:endParaRPr lang="en-US"/>
          </a:p>
        </p:txBody>
      </p:sp>
      <p:sp>
        <p:nvSpPr>
          <p:cNvPr id="3" name="Footer Placeholder 2">
            <a:extLst>
              <a:ext uri="{FF2B5EF4-FFF2-40B4-BE49-F238E27FC236}">
                <a16:creationId xmlns:a16="http://schemas.microsoft.com/office/drawing/2014/main" id="{832F0F96-3B67-3A6D-50DE-720862BBC335}"/>
              </a:ext>
            </a:extLst>
          </p:cNvPr>
          <p:cNvSpPr>
            <a:spLocks noGrp="1"/>
          </p:cNvSpPr>
          <p:nvPr>
            <p:ph type="ftr" sz="quarter" idx="12"/>
          </p:nvPr>
        </p:nvSpPr>
        <p:spPr/>
        <p:txBody>
          <a:bodyPr/>
          <a:lstStyle/>
          <a:p>
            <a:r>
              <a:rPr lang="en-US"/>
              <a:t>Copyright (C) 2026 NVIDIA</a:t>
            </a:r>
            <a:endParaRPr lang="en-US" dirty="0"/>
          </a:p>
        </p:txBody>
      </p:sp>
      <p:grpSp>
        <p:nvGrpSpPr>
          <p:cNvPr id="115" name="!!Diagram">
            <a:extLst>
              <a:ext uri="{FF2B5EF4-FFF2-40B4-BE49-F238E27FC236}">
                <a16:creationId xmlns:a16="http://schemas.microsoft.com/office/drawing/2014/main" id="{8A7BDDDF-B3BE-76AF-0753-0342B70D8EAB}"/>
              </a:ext>
            </a:extLst>
          </p:cNvPr>
          <p:cNvGrpSpPr/>
          <p:nvPr/>
        </p:nvGrpSpPr>
        <p:grpSpPr>
          <a:xfrm>
            <a:off x="6207358" y="501710"/>
            <a:ext cx="3668191" cy="741679"/>
            <a:chOff x="6207358" y="698917"/>
            <a:chExt cx="3668191" cy="741679"/>
          </a:xfrm>
        </p:grpSpPr>
        <p:grpSp>
          <p:nvGrpSpPr>
            <p:cNvPr id="116" name="Group 115">
              <a:extLst>
                <a:ext uri="{FF2B5EF4-FFF2-40B4-BE49-F238E27FC236}">
                  <a16:creationId xmlns:a16="http://schemas.microsoft.com/office/drawing/2014/main" id="{8DE1510C-1F48-60B2-CE95-B3F42F4A2C1F}"/>
                </a:ext>
              </a:extLst>
            </p:cNvPr>
            <p:cNvGrpSpPr/>
            <p:nvPr/>
          </p:nvGrpSpPr>
          <p:grpSpPr>
            <a:xfrm>
              <a:off x="6207358" y="698917"/>
              <a:ext cx="3668191" cy="274320"/>
              <a:chOff x="6207358" y="698917"/>
              <a:chExt cx="3668191" cy="274320"/>
            </a:xfrm>
          </p:grpSpPr>
          <p:sp>
            <p:nvSpPr>
              <p:cNvPr id="122" name="Rectangle 121">
                <a:extLst>
                  <a:ext uri="{FF2B5EF4-FFF2-40B4-BE49-F238E27FC236}">
                    <a16:creationId xmlns:a16="http://schemas.microsoft.com/office/drawing/2014/main" id="{1926ED34-A896-8563-E62F-59729A8964EE}"/>
                  </a:ext>
                </a:extLst>
              </p:cNvPr>
              <p:cNvSpPr/>
              <p:nvPr/>
            </p:nvSpPr>
            <p:spPr>
              <a:xfrm>
                <a:off x="6207358" y="698917"/>
                <a:ext cx="274320" cy="27432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Consolas" panose="020B0609020204030204" pitchFamily="49" charset="0"/>
                  </a:rPr>
                  <a:t>5</a:t>
                </a:r>
              </a:p>
            </p:txBody>
          </p:sp>
          <p:sp>
            <p:nvSpPr>
              <p:cNvPr id="123" name="Rectangle 122">
                <a:extLst>
                  <a:ext uri="{FF2B5EF4-FFF2-40B4-BE49-F238E27FC236}">
                    <a16:creationId xmlns:a16="http://schemas.microsoft.com/office/drawing/2014/main" id="{BD160351-F38F-CF71-BAD8-97E6177B8AD3}"/>
                  </a:ext>
                </a:extLst>
              </p:cNvPr>
              <p:cNvSpPr/>
              <p:nvPr/>
            </p:nvSpPr>
            <p:spPr>
              <a:xfrm>
                <a:off x="7338648" y="698917"/>
                <a:ext cx="274320" cy="27432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Consolas" panose="020B0609020204030204" pitchFamily="49" charset="0"/>
                  </a:rPr>
                  <a:t>2</a:t>
                </a:r>
              </a:p>
            </p:txBody>
          </p:sp>
          <p:sp>
            <p:nvSpPr>
              <p:cNvPr id="124" name="Rectangle 123">
                <a:extLst>
                  <a:ext uri="{FF2B5EF4-FFF2-40B4-BE49-F238E27FC236}">
                    <a16:creationId xmlns:a16="http://schemas.microsoft.com/office/drawing/2014/main" id="{1AF03652-814A-ACC6-C1CF-995EC5C74448}"/>
                  </a:ext>
                </a:extLst>
              </p:cNvPr>
              <p:cNvSpPr/>
              <p:nvPr/>
            </p:nvSpPr>
            <p:spPr>
              <a:xfrm>
                <a:off x="8469938" y="698917"/>
                <a:ext cx="274320" cy="27432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Consolas" panose="020B0609020204030204" pitchFamily="49" charset="0"/>
                  </a:rPr>
                  <a:t>9</a:t>
                </a:r>
              </a:p>
            </p:txBody>
          </p:sp>
          <p:sp>
            <p:nvSpPr>
              <p:cNvPr id="125" name="Rectangle 124">
                <a:extLst>
                  <a:ext uri="{FF2B5EF4-FFF2-40B4-BE49-F238E27FC236}">
                    <a16:creationId xmlns:a16="http://schemas.microsoft.com/office/drawing/2014/main" id="{992AC0E4-D6DE-B940-AB25-B1C3749C7723}"/>
                  </a:ext>
                </a:extLst>
              </p:cNvPr>
              <p:cNvSpPr/>
              <p:nvPr/>
            </p:nvSpPr>
            <p:spPr>
              <a:xfrm>
                <a:off x="9601229" y="698917"/>
                <a:ext cx="274320" cy="27432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Consolas" panose="020B0609020204030204" pitchFamily="49" charset="0"/>
                  </a:rPr>
                  <a:t>7</a:t>
                </a:r>
              </a:p>
            </p:txBody>
          </p:sp>
        </p:grpSp>
        <p:grpSp>
          <p:nvGrpSpPr>
            <p:cNvPr id="117" name="Group 116">
              <a:extLst>
                <a:ext uri="{FF2B5EF4-FFF2-40B4-BE49-F238E27FC236}">
                  <a16:creationId xmlns:a16="http://schemas.microsoft.com/office/drawing/2014/main" id="{37C0DA35-707C-7297-729B-277E1C8C459C}"/>
                </a:ext>
              </a:extLst>
            </p:cNvPr>
            <p:cNvGrpSpPr/>
            <p:nvPr/>
          </p:nvGrpSpPr>
          <p:grpSpPr>
            <a:xfrm>
              <a:off x="6207358" y="1166276"/>
              <a:ext cx="3668191" cy="274320"/>
              <a:chOff x="6207358" y="1267877"/>
              <a:chExt cx="3668191" cy="274320"/>
            </a:xfrm>
          </p:grpSpPr>
          <p:sp>
            <p:nvSpPr>
              <p:cNvPr id="118" name="Rectangle 117">
                <a:extLst>
                  <a:ext uri="{FF2B5EF4-FFF2-40B4-BE49-F238E27FC236}">
                    <a16:creationId xmlns:a16="http://schemas.microsoft.com/office/drawing/2014/main" id="{8FE05C50-AC10-5ED3-FEF3-9A60AD477A76}"/>
                  </a:ext>
                </a:extLst>
              </p:cNvPr>
              <p:cNvSpPr/>
              <p:nvPr/>
            </p:nvSpPr>
            <p:spPr>
              <a:xfrm>
                <a:off x="6207358" y="1267877"/>
                <a:ext cx="274320" cy="274320"/>
              </a:xfrm>
              <a:prstGeom prst="rect">
                <a:avLst/>
              </a:prstGeom>
              <a:solidFill>
                <a:srgbClr val="FFFF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Consolas" panose="020B0609020204030204" pitchFamily="49" charset="0"/>
                  </a:rPr>
                  <a:t>1</a:t>
                </a:r>
              </a:p>
            </p:txBody>
          </p:sp>
          <p:sp>
            <p:nvSpPr>
              <p:cNvPr id="119" name="Rectangle 118">
                <a:extLst>
                  <a:ext uri="{FF2B5EF4-FFF2-40B4-BE49-F238E27FC236}">
                    <a16:creationId xmlns:a16="http://schemas.microsoft.com/office/drawing/2014/main" id="{286C317C-CEED-F395-54A0-BB5E0181D749}"/>
                  </a:ext>
                </a:extLst>
              </p:cNvPr>
              <p:cNvSpPr/>
              <p:nvPr/>
            </p:nvSpPr>
            <p:spPr>
              <a:xfrm>
                <a:off x="7338648" y="1267877"/>
                <a:ext cx="274320" cy="274320"/>
              </a:xfrm>
              <a:prstGeom prst="rect">
                <a:avLst/>
              </a:prstGeom>
              <a:solidFill>
                <a:srgbClr val="FFFF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Consolas" panose="020B0609020204030204" pitchFamily="49" charset="0"/>
                  </a:rPr>
                  <a:t>9</a:t>
                </a:r>
              </a:p>
            </p:txBody>
          </p:sp>
          <p:sp>
            <p:nvSpPr>
              <p:cNvPr id="120" name="Rectangle 119">
                <a:extLst>
                  <a:ext uri="{FF2B5EF4-FFF2-40B4-BE49-F238E27FC236}">
                    <a16:creationId xmlns:a16="http://schemas.microsoft.com/office/drawing/2014/main" id="{110FC353-7B32-8CE2-DE7E-2A7F7F81E83C}"/>
                  </a:ext>
                </a:extLst>
              </p:cNvPr>
              <p:cNvSpPr/>
              <p:nvPr/>
            </p:nvSpPr>
            <p:spPr>
              <a:xfrm>
                <a:off x="8469938" y="1267877"/>
                <a:ext cx="274320" cy="274320"/>
              </a:xfrm>
              <a:prstGeom prst="rect">
                <a:avLst/>
              </a:prstGeom>
              <a:solidFill>
                <a:srgbClr val="FFFF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Consolas" panose="020B0609020204030204" pitchFamily="49" charset="0"/>
                  </a:rPr>
                  <a:t>6</a:t>
                </a:r>
              </a:p>
            </p:txBody>
          </p:sp>
          <p:sp>
            <p:nvSpPr>
              <p:cNvPr id="121" name="Rectangle 120">
                <a:extLst>
                  <a:ext uri="{FF2B5EF4-FFF2-40B4-BE49-F238E27FC236}">
                    <a16:creationId xmlns:a16="http://schemas.microsoft.com/office/drawing/2014/main" id="{3A88494A-0377-86C0-A5D3-463586838DBB}"/>
                  </a:ext>
                </a:extLst>
              </p:cNvPr>
              <p:cNvSpPr/>
              <p:nvPr/>
            </p:nvSpPr>
            <p:spPr>
              <a:xfrm>
                <a:off x="9601229" y="1267877"/>
                <a:ext cx="274320" cy="274320"/>
              </a:xfrm>
              <a:prstGeom prst="rect">
                <a:avLst/>
              </a:prstGeom>
              <a:solidFill>
                <a:srgbClr val="FFFF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Consolas" panose="020B0609020204030204" pitchFamily="49" charset="0"/>
                  </a:rPr>
                  <a:t>8</a:t>
                </a:r>
              </a:p>
            </p:txBody>
          </p:sp>
        </p:grpSp>
      </p:grpSp>
    </p:spTree>
    <p:extLst>
      <p:ext uri="{BB962C8B-B14F-4D97-AF65-F5344CB8AC3E}">
        <p14:creationId xmlns:p14="http://schemas.microsoft.com/office/powerpoint/2010/main" val="147853633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6AC42A-A5E1-566D-E23B-FF71ED1F838C}"/>
            </a:ext>
          </a:extLst>
        </p:cNvPr>
        <p:cNvGrpSpPr/>
        <p:nvPr/>
      </p:nvGrpSpPr>
      <p:grpSpPr>
        <a:xfrm>
          <a:off x="0" y="0"/>
          <a:ext cx="0" cy="0"/>
          <a:chOff x="0" y="0"/>
          <a:chExt cx="0" cy="0"/>
        </a:xfrm>
      </p:grpSpPr>
      <p:sp>
        <p:nvSpPr>
          <p:cNvPr id="4" name="Content Placeholder 3">
            <a:extLst>
              <a:ext uri="{FF2B5EF4-FFF2-40B4-BE49-F238E27FC236}">
                <a16:creationId xmlns:a16="http://schemas.microsoft.com/office/drawing/2014/main" id="{7091D94F-BF2C-B002-8844-4D059D1D4746}"/>
              </a:ext>
            </a:extLst>
          </p:cNvPr>
          <p:cNvSpPr>
            <a:spLocks noGrp="1"/>
          </p:cNvSpPr>
          <p:nvPr>
            <p:ph idx="1"/>
          </p:nvPr>
        </p:nvSpPr>
        <p:spPr>
          <a:xfrm>
            <a:off x="516750" y="577850"/>
            <a:ext cx="9948672" cy="2554545"/>
          </a:xfrm>
        </p:spPr>
        <p:txBody>
          <a:bodyPr>
            <a:spAutoFit/>
          </a:bodyPr>
          <a:lstStyle/>
          <a:p>
            <a:r>
              <a:rPr lang="en-US" dirty="0"/>
              <a:t>thrust::</a:t>
            </a:r>
            <a:r>
              <a:rPr lang="en-US" dirty="0" err="1"/>
              <a:t>universal_vector</a:t>
            </a:r>
            <a:r>
              <a:rPr lang="en-US" dirty="0"/>
              <a:t>&lt;int&gt; </a:t>
            </a:r>
            <a:r>
              <a:rPr lang="en-US" dirty="0">
                <a:solidFill>
                  <a:srgbClr val="FF33CC"/>
                </a:solidFill>
              </a:rPr>
              <a:t>A</a:t>
            </a:r>
            <a:r>
              <a:rPr lang="en-US" dirty="0"/>
              <a:t>(…);</a:t>
            </a:r>
          </a:p>
          <a:p>
            <a:r>
              <a:rPr lang="en-US" dirty="0"/>
              <a:t>thrust::</a:t>
            </a:r>
            <a:r>
              <a:rPr lang="en-US" dirty="0" err="1"/>
              <a:t>universal_vector</a:t>
            </a:r>
            <a:r>
              <a:rPr lang="en-US" dirty="0"/>
              <a:t>&lt;int&gt; </a:t>
            </a:r>
            <a:r>
              <a:rPr lang="en-US" dirty="0">
                <a:solidFill>
                  <a:srgbClr val="FFFF00"/>
                </a:solidFill>
              </a:rPr>
              <a:t>B</a:t>
            </a:r>
            <a:r>
              <a:rPr lang="en-US" dirty="0"/>
              <a:t>(…);</a:t>
            </a:r>
          </a:p>
          <a:p>
            <a:endParaRPr lang="en-US" dirty="0"/>
          </a:p>
          <a:p>
            <a:endParaRPr lang="en-US" dirty="0"/>
          </a:p>
          <a:p>
            <a:r>
              <a:rPr lang="en-US" dirty="0"/>
              <a:t>thrust::</a:t>
            </a:r>
            <a:r>
              <a:rPr lang="en-US" dirty="0" err="1"/>
              <a:t>universal_vector</a:t>
            </a:r>
            <a:r>
              <a:rPr lang="en-US" dirty="0"/>
              <a:t>&lt;int&gt; </a:t>
            </a:r>
            <a:r>
              <a:rPr lang="en-US" dirty="0">
                <a:solidFill>
                  <a:srgbClr val="FF0000"/>
                </a:solidFill>
              </a:rPr>
              <a:t>diffs</a:t>
            </a:r>
            <a:r>
              <a:rPr lang="en-US" dirty="0"/>
              <a:t>(</a:t>
            </a:r>
            <a:r>
              <a:rPr lang="en-US" dirty="0" err="1">
                <a:solidFill>
                  <a:srgbClr val="FF33CC"/>
                </a:solidFill>
              </a:rPr>
              <a:t>A.size</a:t>
            </a:r>
            <a:r>
              <a:rPr lang="en-US" dirty="0">
                <a:solidFill>
                  <a:srgbClr val="FF33CC"/>
                </a:solidFill>
              </a:rPr>
              <a:t>()</a:t>
            </a:r>
            <a:r>
              <a:rPr lang="en-US" dirty="0"/>
              <a:t>);</a:t>
            </a:r>
          </a:p>
          <a:p>
            <a:endParaRPr lang="en-US" dirty="0"/>
          </a:p>
          <a:p>
            <a:r>
              <a:rPr lang="en-US" dirty="0"/>
              <a:t>thrust::transform(thrust::</a:t>
            </a:r>
            <a:r>
              <a:rPr lang="en-US" dirty="0" err="1"/>
              <a:t>cuda</a:t>
            </a:r>
            <a:r>
              <a:rPr lang="en-US" dirty="0"/>
              <a:t>::par,</a:t>
            </a:r>
          </a:p>
          <a:p>
            <a:r>
              <a:rPr lang="en-US" dirty="0"/>
              <a:t>  </a:t>
            </a:r>
            <a:r>
              <a:rPr lang="en-US" dirty="0" err="1">
                <a:solidFill>
                  <a:srgbClr val="FF33CC"/>
                </a:solidFill>
              </a:rPr>
              <a:t>A.begin</a:t>
            </a:r>
            <a:r>
              <a:rPr lang="en-US" dirty="0">
                <a:solidFill>
                  <a:srgbClr val="FF33CC"/>
                </a:solidFill>
              </a:rPr>
              <a:t>()</a:t>
            </a:r>
            <a:r>
              <a:rPr lang="en-US" dirty="0"/>
              <a:t>, </a:t>
            </a:r>
            <a:r>
              <a:rPr lang="en-US" dirty="0" err="1">
                <a:solidFill>
                  <a:srgbClr val="FF33CC"/>
                </a:solidFill>
              </a:rPr>
              <a:t>A.end</a:t>
            </a:r>
            <a:r>
              <a:rPr lang="en-US" dirty="0">
                <a:solidFill>
                  <a:srgbClr val="FF33CC"/>
                </a:solidFill>
              </a:rPr>
              <a:t>()</a:t>
            </a:r>
            <a:r>
              <a:rPr lang="en-US" dirty="0"/>
              <a:t>, </a:t>
            </a:r>
            <a:r>
              <a:rPr lang="en-US" dirty="0" err="1">
                <a:solidFill>
                  <a:srgbClr val="FFFF00"/>
                </a:solidFill>
              </a:rPr>
              <a:t>B.begin</a:t>
            </a:r>
            <a:r>
              <a:rPr lang="en-US" dirty="0">
                <a:solidFill>
                  <a:srgbClr val="FFFF00"/>
                </a:solidFill>
              </a:rPr>
              <a:t>()</a:t>
            </a:r>
            <a:r>
              <a:rPr lang="en-US" dirty="0"/>
              <a:t>, </a:t>
            </a:r>
            <a:r>
              <a:rPr lang="en-US" dirty="0" err="1">
                <a:solidFill>
                  <a:srgbClr val="FF0000"/>
                </a:solidFill>
              </a:rPr>
              <a:t>diffs.begin</a:t>
            </a:r>
            <a:r>
              <a:rPr lang="en-US" dirty="0">
                <a:solidFill>
                  <a:srgbClr val="FF0000"/>
                </a:solidFill>
              </a:rPr>
              <a:t>()</a:t>
            </a:r>
            <a:r>
              <a:rPr lang="en-US" dirty="0"/>
              <a:t>, </a:t>
            </a:r>
          </a:p>
          <a:p>
            <a:r>
              <a:rPr lang="en-US" dirty="0"/>
              <a:t>  [] __host__ __device__ (int </a:t>
            </a:r>
            <a:r>
              <a:rPr lang="en-US" dirty="0">
                <a:solidFill>
                  <a:srgbClr val="FF33CC"/>
                </a:solidFill>
              </a:rPr>
              <a:t>a</a:t>
            </a:r>
            <a:r>
              <a:rPr lang="en-US" dirty="0"/>
              <a:t>, int </a:t>
            </a:r>
            <a:r>
              <a:rPr lang="en-US" dirty="0">
                <a:solidFill>
                  <a:srgbClr val="FFFF00"/>
                </a:solidFill>
              </a:rPr>
              <a:t>b</a:t>
            </a:r>
            <a:r>
              <a:rPr lang="en-US" dirty="0"/>
              <a:t>)</a:t>
            </a:r>
          </a:p>
          <a:p>
            <a:r>
              <a:rPr lang="en-US" dirty="0"/>
              <a:t>  { return abs(</a:t>
            </a:r>
            <a:r>
              <a:rPr lang="en-US" dirty="0">
                <a:solidFill>
                  <a:srgbClr val="FF33CC"/>
                </a:solidFill>
              </a:rPr>
              <a:t>a</a:t>
            </a:r>
            <a:r>
              <a:rPr lang="en-US" dirty="0"/>
              <a:t> - </a:t>
            </a:r>
            <a:r>
              <a:rPr lang="en-US" dirty="0">
                <a:solidFill>
                  <a:srgbClr val="FFFF00"/>
                </a:solidFill>
              </a:rPr>
              <a:t>b</a:t>
            </a:r>
            <a:r>
              <a:rPr lang="en-US" dirty="0"/>
              <a:t>); });</a:t>
            </a:r>
          </a:p>
        </p:txBody>
      </p:sp>
      <p:sp>
        <p:nvSpPr>
          <p:cNvPr id="2" name="Slide Number Placeholder 1">
            <a:extLst>
              <a:ext uri="{FF2B5EF4-FFF2-40B4-BE49-F238E27FC236}">
                <a16:creationId xmlns:a16="http://schemas.microsoft.com/office/drawing/2014/main" id="{715C23A4-FC9A-3C3C-C27E-12119DB70FC0}"/>
              </a:ext>
            </a:extLst>
          </p:cNvPr>
          <p:cNvSpPr>
            <a:spLocks noGrp="1"/>
          </p:cNvSpPr>
          <p:nvPr>
            <p:ph type="sldNum" sz="quarter" idx="11"/>
          </p:nvPr>
        </p:nvSpPr>
        <p:spPr/>
        <p:txBody>
          <a:bodyPr/>
          <a:lstStyle/>
          <a:p>
            <a:fld id="{27D56BB5-3061-446C-8933-086D56C9C75B}" type="slidenum">
              <a:rPr lang="en-US" smtClean="0"/>
              <a:t>48</a:t>
            </a:fld>
            <a:endParaRPr lang="en-US"/>
          </a:p>
        </p:txBody>
      </p:sp>
      <p:sp>
        <p:nvSpPr>
          <p:cNvPr id="3" name="Footer Placeholder 2">
            <a:extLst>
              <a:ext uri="{FF2B5EF4-FFF2-40B4-BE49-F238E27FC236}">
                <a16:creationId xmlns:a16="http://schemas.microsoft.com/office/drawing/2014/main" id="{B5D231B3-E06B-8896-ECAE-876AB42391E2}"/>
              </a:ext>
            </a:extLst>
          </p:cNvPr>
          <p:cNvSpPr>
            <a:spLocks noGrp="1"/>
          </p:cNvSpPr>
          <p:nvPr>
            <p:ph type="ftr" sz="quarter" idx="12"/>
          </p:nvPr>
        </p:nvSpPr>
        <p:spPr/>
        <p:txBody>
          <a:bodyPr/>
          <a:lstStyle/>
          <a:p>
            <a:r>
              <a:rPr lang="en-US"/>
              <a:t>Copyright (C) 2026 NVIDIA</a:t>
            </a:r>
            <a:endParaRPr lang="en-US" dirty="0"/>
          </a:p>
        </p:txBody>
      </p:sp>
      <p:grpSp>
        <p:nvGrpSpPr>
          <p:cNvPr id="126" name="Group 125">
            <a:extLst>
              <a:ext uri="{FF2B5EF4-FFF2-40B4-BE49-F238E27FC236}">
                <a16:creationId xmlns:a16="http://schemas.microsoft.com/office/drawing/2014/main" id="{809568E1-27A5-75EF-5A74-FA604D9C93B0}"/>
              </a:ext>
            </a:extLst>
          </p:cNvPr>
          <p:cNvGrpSpPr/>
          <p:nvPr/>
        </p:nvGrpSpPr>
        <p:grpSpPr>
          <a:xfrm>
            <a:off x="6097752" y="2332335"/>
            <a:ext cx="4367670" cy="604059"/>
            <a:chOff x="6097752" y="2332335"/>
            <a:chExt cx="4367670" cy="604059"/>
          </a:xfrm>
        </p:grpSpPr>
        <p:sp>
          <p:nvSpPr>
            <p:cNvPr id="30" name="Rectangle 29">
              <a:extLst>
                <a:ext uri="{FF2B5EF4-FFF2-40B4-BE49-F238E27FC236}">
                  <a16:creationId xmlns:a16="http://schemas.microsoft.com/office/drawing/2014/main" id="{38696D76-24F7-1DB7-CC5E-541D52225735}"/>
                </a:ext>
              </a:extLst>
            </p:cNvPr>
            <p:cNvSpPr/>
            <p:nvPr/>
          </p:nvSpPr>
          <p:spPr>
            <a:xfrm>
              <a:off x="6097752" y="2332335"/>
              <a:ext cx="973799" cy="512619"/>
            </a:xfrm>
            <a:prstGeom prst="rect">
              <a:avLst/>
            </a:prstGeom>
            <a:solidFill>
              <a:srgbClr val="FF00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Consolas" panose="020B0609020204030204" pitchFamily="49" charset="0"/>
                </a:rPr>
                <a:t>-</a:t>
              </a:r>
            </a:p>
          </p:txBody>
        </p:sp>
        <p:sp>
          <p:nvSpPr>
            <p:cNvPr id="19" name="Rectangle 18">
              <a:extLst>
                <a:ext uri="{FF2B5EF4-FFF2-40B4-BE49-F238E27FC236}">
                  <a16:creationId xmlns:a16="http://schemas.microsoft.com/office/drawing/2014/main" id="{069148A6-ECD4-0EA9-BC0B-FDA9D757CAFF}"/>
                </a:ext>
              </a:extLst>
            </p:cNvPr>
            <p:cNvSpPr/>
            <p:nvPr/>
          </p:nvSpPr>
          <p:spPr>
            <a:xfrm>
              <a:off x="6207358" y="2451484"/>
              <a:ext cx="274320" cy="27432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Consolas" panose="020B0609020204030204" pitchFamily="49" charset="0"/>
                </a:rPr>
                <a:t>5</a:t>
              </a:r>
            </a:p>
          </p:txBody>
        </p:sp>
        <p:sp>
          <p:nvSpPr>
            <p:cNvPr id="28" name="Rectangle 27">
              <a:extLst>
                <a:ext uri="{FF2B5EF4-FFF2-40B4-BE49-F238E27FC236}">
                  <a16:creationId xmlns:a16="http://schemas.microsoft.com/office/drawing/2014/main" id="{6CEFFB4D-DBFE-AA04-09FA-CF748B8E1788}"/>
                </a:ext>
              </a:extLst>
            </p:cNvPr>
            <p:cNvSpPr/>
            <p:nvPr/>
          </p:nvSpPr>
          <p:spPr>
            <a:xfrm>
              <a:off x="6687625" y="2451484"/>
              <a:ext cx="274320" cy="274320"/>
            </a:xfrm>
            <a:prstGeom prst="rect">
              <a:avLst/>
            </a:prstGeom>
            <a:solidFill>
              <a:srgbClr val="FFFF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Consolas" panose="020B0609020204030204" pitchFamily="49" charset="0"/>
                </a:rPr>
                <a:t>1</a:t>
              </a:r>
            </a:p>
          </p:txBody>
        </p:sp>
        <p:sp>
          <p:nvSpPr>
            <p:cNvPr id="51" name="Rectangle 50">
              <a:extLst>
                <a:ext uri="{FF2B5EF4-FFF2-40B4-BE49-F238E27FC236}">
                  <a16:creationId xmlns:a16="http://schemas.microsoft.com/office/drawing/2014/main" id="{131A23D9-D9F7-4970-4A7B-411F790B9CB6}"/>
                </a:ext>
              </a:extLst>
            </p:cNvPr>
            <p:cNvSpPr/>
            <p:nvPr/>
          </p:nvSpPr>
          <p:spPr>
            <a:xfrm>
              <a:off x="7229042" y="2332335"/>
              <a:ext cx="973799" cy="512619"/>
            </a:xfrm>
            <a:prstGeom prst="rect">
              <a:avLst/>
            </a:prstGeom>
            <a:solidFill>
              <a:srgbClr val="FF00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Consolas" panose="020B0609020204030204" pitchFamily="49" charset="0"/>
                </a:rPr>
                <a:t>-</a:t>
              </a:r>
            </a:p>
          </p:txBody>
        </p:sp>
        <p:sp>
          <p:nvSpPr>
            <p:cNvPr id="53" name="Rectangle 52">
              <a:extLst>
                <a:ext uri="{FF2B5EF4-FFF2-40B4-BE49-F238E27FC236}">
                  <a16:creationId xmlns:a16="http://schemas.microsoft.com/office/drawing/2014/main" id="{321350B4-5FB0-ED5A-3DD3-B5E2B9B7CCC7}"/>
                </a:ext>
              </a:extLst>
            </p:cNvPr>
            <p:cNvSpPr/>
            <p:nvPr/>
          </p:nvSpPr>
          <p:spPr>
            <a:xfrm>
              <a:off x="7338648" y="2451484"/>
              <a:ext cx="274320" cy="27432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Consolas" panose="020B0609020204030204" pitchFamily="49" charset="0"/>
                </a:rPr>
                <a:t>2</a:t>
              </a:r>
            </a:p>
          </p:txBody>
        </p:sp>
        <p:sp>
          <p:nvSpPr>
            <p:cNvPr id="54" name="Rectangle 53">
              <a:extLst>
                <a:ext uri="{FF2B5EF4-FFF2-40B4-BE49-F238E27FC236}">
                  <a16:creationId xmlns:a16="http://schemas.microsoft.com/office/drawing/2014/main" id="{33FB5300-BEBA-9860-329C-B725816B9A04}"/>
                </a:ext>
              </a:extLst>
            </p:cNvPr>
            <p:cNvSpPr/>
            <p:nvPr/>
          </p:nvSpPr>
          <p:spPr>
            <a:xfrm>
              <a:off x="7818915" y="2451484"/>
              <a:ext cx="274320" cy="274320"/>
            </a:xfrm>
            <a:prstGeom prst="rect">
              <a:avLst/>
            </a:prstGeom>
            <a:solidFill>
              <a:srgbClr val="FFFF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Consolas" panose="020B0609020204030204" pitchFamily="49" charset="0"/>
                </a:rPr>
                <a:t>9</a:t>
              </a:r>
            </a:p>
          </p:txBody>
        </p:sp>
        <p:sp>
          <p:nvSpPr>
            <p:cNvPr id="56" name="Rectangle 55">
              <a:extLst>
                <a:ext uri="{FF2B5EF4-FFF2-40B4-BE49-F238E27FC236}">
                  <a16:creationId xmlns:a16="http://schemas.microsoft.com/office/drawing/2014/main" id="{CA920E00-B350-C090-025C-32F9BA825E9D}"/>
                </a:ext>
              </a:extLst>
            </p:cNvPr>
            <p:cNvSpPr/>
            <p:nvPr/>
          </p:nvSpPr>
          <p:spPr>
            <a:xfrm>
              <a:off x="8360332" y="2332335"/>
              <a:ext cx="973799" cy="512619"/>
            </a:xfrm>
            <a:prstGeom prst="rect">
              <a:avLst/>
            </a:prstGeom>
            <a:solidFill>
              <a:srgbClr val="FF00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Consolas" panose="020B0609020204030204" pitchFamily="49" charset="0"/>
                </a:rPr>
                <a:t>-</a:t>
              </a:r>
            </a:p>
          </p:txBody>
        </p:sp>
        <p:sp>
          <p:nvSpPr>
            <p:cNvPr id="58" name="Rectangle 57">
              <a:extLst>
                <a:ext uri="{FF2B5EF4-FFF2-40B4-BE49-F238E27FC236}">
                  <a16:creationId xmlns:a16="http://schemas.microsoft.com/office/drawing/2014/main" id="{8E03DD06-3446-E6D4-037A-95837FC6C270}"/>
                </a:ext>
              </a:extLst>
            </p:cNvPr>
            <p:cNvSpPr/>
            <p:nvPr/>
          </p:nvSpPr>
          <p:spPr>
            <a:xfrm>
              <a:off x="8469938" y="2451484"/>
              <a:ext cx="274320" cy="27432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Consolas" panose="020B0609020204030204" pitchFamily="49" charset="0"/>
                </a:rPr>
                <a:t>9</a:t>
              </a:r>
            </a:p>
          </p:txBody>
        </p:sp>
        <p:sp>
          <p:nvSpPr>
            <p:cNvPr id="59" name="Rectangle 58">
              <a:extLst>
                <a:ext uri="{FF2B5EF4-FFF2-40B4-BE49-F238E27FC236}">
                  <a16:creationId xmlns:a16="http://schemas.microsoft.com/office/drawing/2014/main" id="{66968DFD-7B63-C6B1-4635-774203A86679}"/>
                </a:ext>
              </a:extLst>
            </p:cNvPr>
            <p:cNvSpPr/>
            <p:nvPr/>
          </p:nvSpPr>
          <p:spPr>
            <a:xfrm>
              <a:off x="8950205" y="2451484"/>
              <a:ext cx="274320" cy="274320"/>
            </a:xfrm>
            <a:prstGeom prst="rect">
              <a:avLst/>
            </a:prstGeom>
            <a:solidFill>
              <a:srgbClr val="FFFF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Consolas" panose="020B0609020204030204" pitchFamily="49" charset="0"/>
                </a:rPr>
                <a:t>6</a:t>
              </a:r>
            </a:p>
          </p:txBody>
        </p:sp>
        <p:sp>
          <p:nvSpPr>
            <p:cNvPr id="61" name="Rectangle 60">
              <a:extLst>
                <a:ext uri="{FF2B5EF4-FFF2-40B4-BE49-F238E27FC236}">
                  <a16:creationId xmlns:a16="http://schemas.microsoft.com/office/drawing/2014/main" id="{B0A11892-0CF9-3BA7-DBCD-5DBF879B3733}"/>
                </a:ext>
              </a:extLst>
            </p:cNvPr>
            <p:cNvSpPr/>
            <p:nvPr/>
          </p:nvSpPr>
          <p:spPr>
            <a:xfrm>
              <a:off x="9491623" y="2332335"/>
              <a:ext cx="973799" cy="512619"/>
            </a:xfrm>
            <a:prstGeom prst="rect">
              <a:avLst/>
            </a:prstGeom>
            <a:solidFill>
              <a:srgbClr val="FF00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Consolas" panose="020B0609020204030204" pitchFamily="49" charset="0"/>
                </a:rPr>
                <a:t>-</a:t>
              </a:r>
            </a:p>
          </p:txBody>
        </p:sp>
        <p:sp>
          <p:nvSpPr>
            <p:cNvPr id="63" name="Rectangle 62">
              <a:extLst>
                <a:ext uri="{FF2B5EF4-FFF2-40B4-BE49-F238E27FC236}">
                  <a16:creationId xmlns:a16="http://schemas.microsoft.com/office/drawing/2014/main" id="{67AA20CC-E5CB-491E-6B24-1D170307AD29}"/>
                </a:ext>
              </a:extLst>
            </p:cNvPr>
            <p:cNvSpPr/>
            <p:nvPr/>
          </p:nvSpPr>
          <p:spPr>
            <a:xfrm>
              <a:off x="9601229" y="2451484"/>
              <a:ext cx="274320" cy="27432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Consolas" panose="020B0609020204030204" pitchFamily="49" charset="0"/>
                </a:rPr>
                <a:t>7</a:t>
              </a:r>
            </a:p>
          </p:txBody>
        </p:sp>
        <p:sp>
          <p:nvSpPr>
            <p:cNvPr id="64" name="Rectangle 63">
              <a:extLst>
                <a:ext uri="{FF2B5EF4-FFF2-40B4-BE49-F238E27FC236}">
                  <a16:creationId xmlns:a16="http://schemas.microsoft.com/office/drawing/2014/main" id="{55D8CCE7-C296-5F9E-ECF0-EC356957493B}"/>
                </a:ext>
              </a:extLst>
            </p:cNvPr>
            <p:cNvSpPr/>
            <p:nvPr/>
          </p:nvSpPr>
          <p:spPr>
            <a:xfrm>
              <a:off x="10081496" y="2451484"/>
              <a:ext cx="274320" cy="274320"/>
            </a:xfrm>
            <a:prstGeom prst="rect">
              <a:avLst/>
            </a:prstGeom>
            <a:solidFill>
              <a:srgbClr val="FFFF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Consolas" panose="020B0609020204030204" pitchFamily="49" charset="0"/>
                </a:rPr>
                <a:t>8</a:t>
              </a:r>
            </a:p>
          </p:txBody>
        </p:sp>
        <p:sp>
          <p:nvSpPr>
            <p:cNvPr id="73" name="Rectangle 72">
              <a:extLst>
                <a:ext uri="{FF2B5EF4-FFF2-40B4-BE49-F238E27FC236}">
                  <a16:creationId xmlns:a16="http://schemas.microsoft.com/office/drawing/2014/main" id="{D7F41A0F-BC2D-03D9-5953-B7DD86834653}"/>
                </a:ext>
              </a:extLst>
            </p:cNvPr>
            <p:cNvSpPr/>
            <p:nvPr/>
          </p:nvSpPr>
          <p:spPr>
            <a:xfrm>
              <a:off x="6538931" y="2844954"/>
              <a:ext cx="91440" cy="91440"/>
            </a:xfrm>
            <a:prstGeom prst="rect">
              <a:avLst/>
            </a:prstGeom>
            <a:solidFill>
              <a:schemeClr val="accent1">
                <a:lumMod val="60000"/>
                <a:lumOff val="40000"/>
                <a:alpha val="0"/>
              </a:schemeClr>
            </a:solid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819AD698-AF8F-8531-5CF3-E654532728CA}"/>
                </a:ext>
              </a:extLst>
            </p:cNvPr>
            <p:cNvSpPr/>
            <p:nvPr/>
          </p:nvSpPr>
          <p:spPr>
            <a:xfrm>
              <a:off x="7670221" y="2844954"/>
              <a:ext cx="91440" cy="91440"/>
            </a:xfrm>
            <a:prstGeom prst="rect">
              <a:avLst/>
            </a:prstGeom>
            <a:solidFill>
              <a:schemeClr val="accent1">
                <a:lumMod val="60000"/>
                <a:lumOff val="40000"/>
                <a:alpha val="0"/>
              </a:schemeClr>
            </a:solid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ED8DAD6A-BF58-05DE-30ED-D799E9B758EA}"/>
                </a:ext>
              </a:extLst>
            </p:cNvPr>
            <p:cNvSpPr/>
            <p:nvPr/>
          </p:nvSpPr>
          <p:spPr>
            <a:xfrm>
              <a:off x="8801512" y="2844954"/>
              <a:ext cx="91440" cy="91440"/>
            </a:xfrm>
            <a:prstGeom prst="rect">
              <a:avLst/>
            </a:prstGeom>
            <a:solidFill>
              <a:schemeClr val="accent1">
                <a:lumMod val="60000"/>
                <a:lumOff val="40000"/>
                <a:alpha val="0"/>
              </a:schemeClr>
            </a:solid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808CAE6E-4141-1F26-F38E-858FF5289756}"/>
                </a:ext>
              </a:extLst>
            </p:cNvPr>
            <p:cNvSpPr/>
            <p:nvPr/>
          </p:nvSpPr>
          <p:spPr>
            <a:xfrm>
              <a:off x="9932802" y="2844954"/>
              <a:ext cx="91440" cy="91440"/>
            </a:xfrm>
            <a:prstGeom prst="rect">
              <a:avLst/>
            </a:prstGeom>
            <a:solidFill>
              <a:schemeClr val="accent1">
                <a:lumMod val="60000"/>
                <a:lumOff val="40000"/>
                <a:alpha val="0"/>
              </a:schemeClr>
            </a:solid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Diagram">
            <a:extLst>
              <a:ext uri="{FF2B5EF4-FFF2-40B4-BE49-F238E27FC236}">
                <a16:creationId xmlns:a16="http://schemas.microsoft.com/office/drawing/2014/main" id="{BAA1910B-EFEC-ABC8-C60C-37BF7052705B}"/>
              </a:ext>
            </a:extLst>
          </p:cNvPr>
          <p:cNvGrpSpPr/>
          <p:nvPr/>
        </p:nvGrpSpPr>
        <p:grpSpPr>
          <a:xfrm>
            <a:off x="6207358" y="501710"/>
            <a:ext cx="3668191" cy="741679"/>
            <a:chOff x="6207358" y="698917"/>
            <a:chExt cx="3668191" cy="741679"/>
          </a:xfrm>
        </p:grpSpPr>
        <p:grpSp>
          <p:nvGrpSpPr>
            <p:cNvPr id="7" name="Group 6">
              <a:extLst>
                <a:ext uri="{FF2B5EF4-FFF2-40B4-BE49-F238E27FC236}">
                  <a16:creationId xmlns:a16="http://schemas.microsoft.com/office/drawing/2014/main" id="{606C8819-63FE-35E3-F113-69347B1553BB}"/>
                </a:ext>
              </a:extLst>
            </p:cNvPr>
            <p:cNvGrpSpPr/>
            <p:nvPr/>
          </p:nvGrpSpPr>
          <p:grpSpPr>
            <a:xfrm>
              <a:off x="6207358" y="698917"/>
              <a:ext cx="3668191" cy="274320"/>
              <a:chOff x="6207358" y="698917"/>
              <a:chExt cx="3668191" cy="274320"/>
            </a:xfrm>
          </p:grpSpPr>
          <p:sp>
            <p:nvSpPr>
              <p:cNvPr id="13" name="Rectangle 12">
                <a:extLst>
                  <a:ext uri="{FF2B5EF4-FFF2-40B4-BE49-F238E27FC236}">
                    <a16:creationId xmlns:a16="http://schemas.microsoft.com/office/drawing/2014/main" id="{007FE5CC-E45C-3A6B-E75E-33F73760AA7C}"/>
                  </a:ext>
                </a:extLst>
              </p:cNvPr>
              <p:cNvSpPr/>
              <p:nvPr/>
            </p:nvSpPr>
            <p:spPr>
              <a:xfrm>
                <a:off x="6207358" y="698917"/>
                <a:ext cx="274320" cy="27432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Consolas" panose="020B0609020204030204" pitchFamily="49" charset="0"/>
                  </a:rPr>
                  <a:t>5</a:t>
                </a:r>
              </a:p>
            </p:txBody>
          </p:sp>
          <p:sp>
            <p:nvSpPr>
              <p:cNvPr id="14" name="Rectangle 13">
                <a:extLst>
                  <a:ext uri="{FF2B5EF4-FFF2-40B4-BE49-F238E27FC236}">
                    <a16:creationId xmlns:a16="http://schemas.microsoft.com/office/drawing/2014/main" id="{4D81E3EC-9B52-4371-4311-259F415BADFC}"/>
                  </a:ext>
                </a:extLst>
              </p:cNvPr>
              <p:cNvSpPr/>
              <p:nvPr/>
            </p:nvSpPr>
            <p:spPr>
              <a:xfrm>
                <a:off x="7338648" y="698917"/>
                <a:ext cx="274320" cy="27432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Consolas" panose="020B0609020204030204" pitchFamily="49" charset="0"/>
                  </a:rPr>
                  <a:t>2</a:t>
                </a:r>
              </a:p>
            </p:txBody>
          </p:sp>
          <p:sp>
            <p:nvSpPr>
              <p:cNvPr id="15" name="Rectangle 14">
                <a:extLst>
                  <a:ext uri="{FF2B5EF4-FFF2-40B4-BE49-F238E27FC236}">
                    <a16:creationId xmlns:a16="http://schemas.microsoft.com/office/drawing/2014/main" id="{5873F182-767C-5466-9047-FBA02618AFF4}"/>
                  </a:ext>
                </a:extLst>
              </p:cNvPr>
              <p:cNvSpPr/>
              <p:nvPr/>
            </p:nvSpPr>
            <p:spPr>
              <a:xfrm>
                <a:off x="8469938" y="698917"/>
                <a:ext cx="274320" cy="27432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Consolas" panose="020B0609020204030204" pitchFamily="49" charset="0"/>
                  </a:rPr>
                  <a:t>9</a:t>
                </a:r>
              </a:p>
            </p:txBody>
          </p:sp>
          <p:sp>
            <p:nvSpPr>
              <p:cNvPr id="16" name="Rectangle 15">
                <a:extLst>
                  <a:ext uri="{FF2B5EF4-FFF2-40B4-BE49-F238E27FC236}">
                    <a16:creationId xmlns:a16="http://schemas.microsoft.com/office/drawing/2014/main" id="{7CFF3DAB-D287-74CF-C9BD-7AEC70E1584B}"/>
                  </a:ext>
                </a:extLst>
              </p:cNvPr>
              <p:cNvSpPr/>
              <p:nvPr/>
            </p:nvSpPr>
            <p:spPr>
              <a:xfrm>
                <a:off x="9601229" y="698917"/>
                <a:ext cx="274320" cy="27432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Consolas" panose="020B0609020204030204" pitchFamily="49" charset="0"/>
                  </a:rPr>
                  <a:t>7</a:t>
                </a:r>
              </a:p>
            </p:txBody>
          </p:sp>
        </p:grpSp>
        <p:grpSp>
          <p:nvGrpSpPr>
            <p:cNvPr id="8" name="Group 7">
              <a:extLst>
                <a:ext uri="{FF2B5EF4-FFF2-40B4-BE49-F238E27FC236}">
                  <a16:creationId xmlns:a16="http://schemas.microsoft.com/office/drawing/2014/main" id="{293C47B6-175B-385C-79EC-356F57573F71}"/>
                </a:ext>
              </a:extLst>
            </p:cNvPr>
            <p:cNvGrpSpPr/>
            <p:nvPr/>
          </p:nvGrpSpPr>
          <p:grpSpPr>
            <a:xfrm>
              <a:off x="6207358" y="1166276"/>
              <a:ext cx="3668191" cy="274320"/>
              <a:chOff x="6207358" y="1267877"/>
              <a:chExt cx="3668191" cy="274320"/>
            </a:xfrm>
          </p:grpSpPr>
          <p:sp>
            <p:nvSpPr>
              <p:cNvPr id="9" name="Rectangle 8">
                <a:extLst>
                  <a:ext uri="{FF2B5EF4-FFF2-40B4-BE49-F238E27FC236}">
                    <a16:creationId xmlns:a16="http://schemas.microsoft.com/office/drawing/2014/main" id="{21601B59-2C2A-8265-C427-9F4925FEFFB2}"/>
                  </a:ext>
                </a:extLst>
              </p:cNvPr>
              <p:cNvSpPr/>
              <p:nvPr/>
            </p:nvSpPr>
            <p:spPr>
              <a:xfrm>
                <a:off x="6207358" y="1267877"/>
                <a:ext cx="274320" cy="274320"/>
              </a:xfrm>
              <a:prstGeom prst="rect">
                <a:avLst/>
              </a:prstGeom>
              <a:solidFill>
                <a:srgbClr val="FFFF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Consolas" panose="020B0609020204030204" pitchFamily="49" charset="0"/>
                  </a:rPr>
                  <a:t>1</a:t>
                </a:r>
              </a:p>
            </p:txBody>
          </p:sp>
          <p:sp>
            <p:nvSpPr>
              <p:cNvPr id="10" name="Rectangle 9">
                <a:extLst>
                  <a:ext uri="{FF2B5EF4-FFF2-40B4-BE49-F238E27FC236}">
                    <a16:creationId xmlns:a16="http://schemas.microsoft.com/office/drawing/2014/main" id="{FC2699BD-F600-4A56-9346-1195AD4C7A55}"/>
                  </a:ext>
                </a:extLst>
              </p:cNvPr>
              <p:cNvSpPr/>
              <p:nvPr/>
            </p:nvSpPr>
            <p:spPr>
              <a:xfrm>
                <a:off x="7338648" y="1267877"/>
                <a:ext cx="274320" cy="274320"/>
              </a:xfrm>
              <a:prstGeom prst="rect">
                <a:avLst/>
              </a:prstGeom>
              <a:solidFill>
                <a:srgbClr val="FFFF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Consolas" panose="020B0609020204030204" pitchFamily="49" charset="0"/>
                  </a:rPr>
                  <a:t>9</a:t>
                </a:r>
              </a:p>
            </p:txBody>
          </p:sp>
          <p:sp>
            <p:nvSpPr>
              <p:cNvPr id="11" name="Rectangle 10">
                <a:extLst>
                  <a:ext uri="{FF2B5EF4-FFF2-40B4-BE49-F238E27FC236}">
                    <a16:creationId xmlns:a16="http://schemas.microsoft.com/office/drawing/2014/main" id="{50089080-DB6D-891B-1BD2-17E8312FE002}"/>
                  </a:ext>
                </a:extLst>
              </p:cNvPr>
              <p:cNvSpPr/>
              <p:nvPr/>
            </p:nvSpPr>
            <p:spPr>
              <a:xfrm>
                <a:off x="8469938" y="1267877"/>
                <a:ext cx="274320" cy="274320"/>
              </a:xfrm>
              <a:prstGeom prst="rect">
                <a:avLst/>
              </a:prstGeom>
              <a:solidFill>
                <a:srgbClr val="FFFF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Consolas" panose="020B0609020204030204" pitchFamily="49" charset="0"/>
                  </a:rPr>
                  <a:t>6</a:t>
                </a:r>
              </a:p>
            </p:txBody>
          </p:sp>
          <p:sp>
            <p:nvSpPr>
              <p:cNvPr id="12" name="Rectangle 11">
                <a:extLst>
                  <a:ext uri="{FF2B5EF4-FFF2-40B4-BE49-F238E27FC236}">
                    <a16:creationId xmlns:a16="http://schemas.microsoft.com/office/drawing/2014/main" id="{460C3D1E-99C4-44D1-ED69-02B5285071AC}"/>
                  </a:ext>
                </a:extLst>
              </p:cNvPr>
              <p:cNvSpPr/>
              <p:nvPr/>
            </p:nvSpPr>
            <p:spPr>
              <a:xfrm>
                <a:off x="9601229" y="1267877"/>
                <a:ext cx="274320" cy="274320"/>
              </a:xfrm>
              <a:prstGeom prst="rect">
                <a:avLst/>
              </a:prstGeom>
              <a:solidFill>
                <a:srgbClr val="FFFF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Consolas" panose="020B0609020204030204" pitchFamily="49" charset="0"/>
                  </a:rPr>
                  <a:t>8</a:t>
                </a:r>
              </a:p>
            </p:txBody>
          </p:sp>
        </p:grpSp>
      </p:grpSp>
    </p:spTree>
    <p:extLst>
      <p:ext uri="{BB962C8B-B14F-4D97-AF65-F5344CB8AC3E}">
        <p14:creationId xmlns:p14="http://schemas.microsoft.com/office/powerpoint/2010/main" val="4983812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3221D8-D5E4-C732-96E9-A88394660B44}"/>
            </a:ext>
          </a:extLst>
        </p:cNvPr>
        <p:cNvGrpSpPr/>
        <p:nvPr/>
      </p:nvGrpSpPr>
      <p:grpSpPr>
        <a:xfrm>
          <a:off x="0" y="0"/>
          <a:ext cx="0" cy="0"/>
          <a:chOff x="0" y="0"/>
          <a:chExt cx="0" cy="0"/>
        </a:xfrm>
      </p:grpSpPr>
      <p:sp>
        <p:nvSpPr>
          <p:cNvPr id="4" name="Content Placeholder 3">
            <a:extLst>
              <a:ext uri="{FF2B5EF4-FFF2-40B4-BE49-F238E27FC236}">
                <a16:creationId xmlns:a16="http://schemas.microsoft.com/office/drawing/2014/main" id="{C122D91E-7EF3-3C96-4FD0-23A0F349739E}"/>
              </a:ext>
            </a:extLst>
          </p:cNvPr>
          <p:cNvSpPr>
            <a:spLocks noGrp="1"/>
          </p:cNvSpPr>
          <p:nvPr>
            <p:ph idx="1"/>
          </p:nvPr>
        </p:nvSpPr>
        <p:spPr>
          <a:xfrm>
            <a:off x="516750" y="577850"/>
            <a:ext cx="9948672" cy="4031873"/>
          </a:xfrm>
        </p:spPr>
        <p:txBody>
          <a:bodyPr>
            <a:spAutoFit/>
          </a:bodyPr>
          <a:lstStyle/>
          <a:p>
            <a:r>
              <a:rPr lang="en-US" dirty="0"/>
              <a:t>thrust::</a:t>
            </a:r>
            <a:r>
              <a:rPr lang="en-US" dirty="0" err="1"/>
              <a:t>universal_vector</a:t>
            </a:r>
            <a:r>
              <a:rPr lang="en-US" dirty="0"/>
              <a:t>&lt;int&gt; </a:t>
            </a:r>
            <a:r>
              <a:rPr lang="en-US" dirty="0">
                <a:solidFill>
                  <a:srgbClr val="FF33CC"/>
                </a:solidFill>
              </a:rPr>
              <a:t>A</a:t>
            </a:r>
            <a:r>
              <a:rPr lang="en-US" dirty="0"/>
              <a:t>(…);</a:t>
            </a:r>
          </a:p>
          <a:p>
            <a:r>
              <a:rPr lang="en-US" dirty="0"/>
              <a:t>thrust::</a:t>
            </a:r>
            <a:r>
              <a:rPr lang="en-US" dirty="0" err="1"/>
              <a:t>universal_vector</a:t>
            </a:r>
            <a:r>
              <a:rPr lang="en-US" dirty="0"/>
              <a:t>&lt;int&gt; </a:t>
            </a:r>
            <a:r>
              <a:rPr lang="en-US" dirty="0">
                <a:solidFill>
                  <a:srgbClr val="FFFF00"/>
                </a:solidFill>
              </a:rPr>
              <a:t>B</a:t>
            </a:r>
            <a:r>
              <a:rPr lang="en-US" dirty="0"/>
              <a:t>(…);</a:t>
            </a:r>
          </a:p>
          <a:p>
            <a:endParaRPr lang="en-US" dirty="0"/>
          </a:p>
          <a:p>
            <a:endParaRPr lang="en-US" dirty="0"/>
          </a:p>
          <a:p>
            <a:r>
              <a:rPr lang="en-US" dirty="0"/>
              <a:t>thrust::</a:t>
            </a:r>
            <a:r>
              <a:rPr lang="en-US" dirty="0" err="1"/>
              <a:t>universal_vector</a:t>
            </a:r>
            <a:r>
              <a:rPr lang="en-US" dirty="0"/>
              <a:t>&lt;int&gt; </a:t>
            </a:r>
            <a:r>
              <a:rPr lang="en-US" dirty="0">
                <a:solidFill>
                  <a:srgbClr val="FF0000"/>
                </a:solidFill>
              </a:rPr>
              <a:t>diffs</a:t>
            </a:r>
            <a:r>
              <a:rPr lang="en-US" dirty="0"/>
              <a:t>(</a:t>
            </a:r>
            <a:r>
              <a:rPr lang="en-US" dirty="0" err="1">
                <a:solidFill>
                  <a:srgbClr val="FF33CC"/>
                </a:solidFill>
              </a:rPr>
              <a:t>A.size</a:t>
            </a:r>
            <a:r>
              <a:rPr lang="en-US" dirty="0">
                <a:solidFill>
                  <a:srgbClr val="FF33CC"/>
                </a:solidFill>
              </a:rPr>
              <a:t>()</a:t>
            </a:r>
            <a:r>
              <a:rPr lang="en-US" dirty="0"/>
              <a:t>);</a:t>
            </a:r>
          </a:p>
          <a:p>
            <a:endParaRPr lang="en-US" dirty="0"/>
          </a:p>
          <a:p>
            <a:r>
              <a:rPr lang="en-US" dirty="0"/>
              <a:t>thrust::transform(thrust::</a:t>
            </a:r>
            <a:r>
              <a:rPr lang="en-US" dirty="0" err="1"/>
              <a:t>cuda</a:t>
            </a:r>
            <a:r>
              <a:rPr lang="en-US" dirty="0"/>
              <a:t>::par,</a:t>
            </a:r>
          </a:p>
          <a:p>
            <a:r>
              <a:rPr lang="en-US" dirty="0"/>
              <a:t>  </a:t>
            </a:r>
            <a:r>
              <a:rPr lang="en-US" dirty="0" err="1">
                <a:solidFill>
                  <a:srgbClr val="FF33CC"/>
                </a:solidFill>
              </a:rPr>
              <a:t>A.begin</a:t>
            </a:r>
            <a:r>
              <a:rPr lang="en-US" dirty="0">
                <a:solidFill>
                  <a:srgbClr val="FF33CC"/>
                </a:solidFill>
              </a:rPr>
              <a:t>()</a:t>
            </a:r>
            <a:r>
              <a:rPr lang="en-US" dirty="0"/>
              <a:t>, </a:t>
            </a:r>
            <a:r>
              <a:rPr lang="en-US" dirty="0" err="1">
                <a:solidFill>
                  <a:srgbClr val="FF33CC"/>
                </a:solidFill>
              </a:rPr>
              <a:t>A.end</a:t>
            </a:r>
            <a:r>
              <a:rPr lang="en-US" dirty="0">
                <a:solidFill>
                  <a:srgbClr val="FF33CC"/>
                </a:solidFill>
              </a:rPr>
              <a:t>()</a:t>
            </a:r>
            <a:r>
              <a:rPr lang="en-US" dirty="0"/>
              <a:t>, </a:t>
            </a:r>
            <a:r>
              <a:rPr lang="en-US" dirty="0" err="1">
                <a:solidFill>
                  <a:srgbClr val="FFFF00"/>
                </a:solidFill>
              </a:rPr>
              <a:t>B.begin</a:t>
            </a:r>
            <a:r>
              <a:rPr lang="en-US" dirty="0">
                <a:solidFill>
                  <a:srgbClr val="FFFF00"/>
                </a:solidFill>
              </a:rPr>
              <a:t>()</a:t>
            </a:r>
            <a:r>
              <a:rPr lang="en-US" dirty="0"/>
              <a:t>, </a:t>
            </a:r>
            <a:r>
              <a:rPr lang="en-US" dirty="0" err="1">
                <a:solidFill>
                  <a:srgbClr val="FF0000"/>
                </a:solidFill>
              </a:rPr>
              <a:t>diffs.begin</a:t>
            </a:r>
            <a:r>
              <a:rPr lang="en-US" dirty="0">
                <a:solidFill>
                  <a:srgbClr val="FF0000"/>
                </a:solidFill>
              </a:rPr>
              <a:t>()</a:t>
            </a:r>
            <a:r>
              <a:rPr lang="en-US" dirty="0"/>
              <a:t>, </a:t>
            </a:r>
          </a:p>
          <a:p>
            <a:r>
              <a:rPr lang="en-US" dirty="0"/>
              <a:t>  [] __host__ __device__ (int </a:t>
            </a:r>
            <a:r>
              <a:rPr lang="en-US" dirty="0">
                <a:solidFill>
                  <a:srgbClr val="FF33CC"/>
                </a:solidFill>
              </a:rPr>
              <a:t>a</a:t>
            </a:r>
            <a:r>
              <a:rPr lang="en-US" dirty="0"/>
              <a:t>, int </a:t>
            </a:r>
            <a:r>
              <a:rPr lang="en-US" dirty="0">
                <a:solidFill>
                  <a:srgbClr val="FFFF00"/>
                </a:solidFill>
              </a:rPr>
              <a:t>b</a:t>
            </a:r>
            <a:r>
              <a:rPr lang="en-US" dirty="0"/>
              <a:t>)</a:t>
            </a:r>
          </a:p>
          <a:p>
            <a:r>
              <a:rPr lang="en-US" dirty="0"/>
              <a:t>  { return abs(</a:t>
            </a:r>
            <a:r>
              <a:rPr lang="en-US" dirty="0">
                <a:solidFill>
                  <a:srgbClr val="FF33CC"/>
                </a:solidFill>
              </a:rPr>
              <a:t>a</a:t>
            </a:r>
            <a:r>
              <a:rPr lang="en-US" dirty="0"/>
              <a:t> - </a:t>
            </a:r>
            <a:r>
              <a:rPr lang="en-US" dirty="0">
                <a:solidFill>
                  <a:srgbClr val="FFFF00"/>
                </a:solidFill>
              </a:rPr>
              <a:t>b</a:t>
            </a:r>
            <a:r>
              <a:rPr lang="en-US" dirty="0"/>
              <a:t>); });</a:t>
            </a:r>
          </a:p>
          <a:p>
            <a:endParaRPr lang="en-US" dirty="0"/>
          </a:p>
          <a:p>
            <a:r>
              <a:rPr lang="en-US" dirty="0"/>
              <a:t>auto </a:t>
            </a:r>
            <a:r>
              <a:rPr lang="en-US" dirty="0" err="1"/>
              <a:t>max_diff</a:t>
            </a:r>
            <a:r>
              <a:rPr lang="en-US" dirty="0"/>
              <a:t> = thrust::reduce(</a:t>
            </a:r>
          </a:p>
          <a:p>
            <a:r>
              <a:rPr lang="en-US" dirty="0"/>
              <a:t>  thrust::</a:t>
            </a:r>
            <a:r>
              <a:rPr lang="en-US" dirty="0" err="1"/>
              <a:t>cuda</a:t>
            </a:r>
            <a:r>
              <a:rPr lang="en-US" dirty="0"/>
              <a:t>::par, </a:t>
            </a:r>
          </a:p>
          <a:p>
            <a:r>
              <a:rPr lang="en-US" dirty="0"/>
              <a:t>  </a:t>
            </a:r>
            <a:r>
              <a:rPr lang="en-US" dirty="0" err="1">
                <a:solidFill>
                  <a:srgbClr val="FF0000"/>
                </a:solidFill>
              </a:rPr>
              <a:t>diffs.begin</a:t>
            </a:r>
            <a:r>
              <a:rPr lang="en-US" dirty="0">
                <a:solidFill>
                  <a:srgbClr val="FF0000"/>
                </a:solidFill>
              </a:rPr>
              <a:t>()</a:t>
            </a:r>
            <a:r>
              <a:rPr lang="en-US" dirty="0"/>
              <a:t>, </a:t>
            </a:r>
            <a:r>
              <a:rPr lang="en-US" dirty="0" err="1">
                <a:solidFill>
                  <a:srgbClr val="FF0000"/>
                </a:solidFill>
              </a:rPr>
              <a:t>diffs.end</a:t>
            </a:r>
            <a:r>
              <a:rPr lang="en-US" dirty="0">
                <a:solidFill>
                  <a:srgbClr val="FF0000"/>
                </a:solidFill>
              </a:rPr>
              <a:t>()</a:t>
            </a:r>
            <a:r>
              <a:rPr lang="en-US" dirty="0"/>
              <a:t>, </a:t>
            </a:r>
          </a:p>
          <a:p>
            <a:r>
              <a:rPr lang="en-US" dirty="0"/>
              <a:t>  0,</a:t>
            </a:r>
          </a:p>
          <a:p>
            <a:r>
              <a:rPr lang="en-US" dirty="0"/>
              <a:t>  </a:t>
            </a:r>
            <a:r>
              <a:rPr lang="en-US" dirty="0" err="1"/>
              <a:t>cuda</a:t>
            </a:r>
            <a:r>
              <a:rPr lang="en-US" dirty="0"/>
              <a:t>::maximum{});</a:t>
            </a:r>
          </a:p>
        </p:txBody>
      </p:sp>
      <p:sp>
        <p:nvSpPr>
          <p:cNvPr id="2" name="Slide Number Placeholder 1">
            <a:extLst>
              <a:ext uri="{FF2B5EF4-FFF2-40B4-BE49-F238E27FC236}">
                <a16:creationId xmlns:a16="http://schemas.microsoft.com/office/drawing/2014/main" id="{32A3D8CB-EBF2-225E-8E87-F728C9FAA683}"/>
              </a:ext>
            </a:extLst>
          </p:cNvPr>
          <p:cNvSpPr>
            <a:spLocks noGrp="1"/>
          </p:cNvSpPr>
          <p:nvPr>
            <p:ph type="sldNum" sz="quarter" idx="11"/>
          </p:nvPr>
        </p:nvSpPr>
        <p:spPr/>
        <p:txBody>
          <a:bodyPr/>
          <a:lstStyle/>
          <a:p>
            <a:fld id="{27D56BB5-3061-446C-8933-086D56C9C75B}" type="slidenum">
              <a:rPr lang="en-US" smtClean="0"/>
              <a:t>49</a:t>
            </a:fld>
            <a:endParaRPr lang="en-US"/>
          </a:p>
        </p:txBody>
      </p:sp>
      <p:sp>
        <p:nvSpPr>
          <p:cNvPr id="3" name="Footer Placeholder 2">
            <a:extLst>
              <a:ext uri="{FF2B5EF4-FFF2-40B4-BE49-F238E27FC236}">
                <a16:creationId xmlns:a16="http://schemas.microsoft.com/office/drawing/2014/main" id="{323D8F9A-D4D1-79A6-60D4-0CD1910C0984}"/>
              </a:ext>
            </a:extLst>
          </p:cNvPr>
          <p:cNvSpPr>
            <a:spLocks noGrp="1"/>
          </p:cNvSpPr>
          <p:nvPr>
            <p:ph type="ftr" sz="quarter" idx="12"/>
          </p:nvPr>
        </p:nvSpPr>
        <p:spPr/>
        <p:txBody>
          <a:bodyPr/>
          <a:lstStyle/>
          <a:p>
            <a:r>
              <a:rPr lang="en-US"/>
              <a:t>Copyright (C) 2026 NVIDIA</a:t>
            </a:r>
            <a:endParaRPr lang="en-US" dirty="0"/>
          </a:p>
        </p:txBody>
      </p:sp>
      <p:cxnSp>
        <p:nvCxnSpPr>
          <p:cNvPr id="96" name="Straight Arrow Connector 95">
            <a:extLst>
              <a:ext uri="{FF2B5EF4-FFF2-40B4-BE49-F238E27FC236}">
                <a16:creationId xmlns:a16="http://schemas.microsoft.com/office/drawing/2014/main" id="{2776C082-6EDE-61A6-D078-AFF5AABBE5F6}"/>
              </a:ext>
            </a:extLst>
          </p:cNvPr>
          <p:cNvCxnSpPr>
            <a:cxnSpLocks/>
            <a:endCxn id="82" idx="0"/>
          </p:cNvCxnSpPr>
          <p:nvPr/>
        </p:nvCxnSpPr>
        <p:spPr>
          <a:xfrm>
            <a:off x="6584651" y="2936394"/>
            <a:ext cx="1130102" cy="315631"/>
          </a:xfrm>
          <a:prstGeom prst="straightConnector1">
            <a:avLst/>
          </a:prstGeom>
          <a:ln w="50800" cap="rnd">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8" name="Straight Arrow Connector 97">
            <a:extLst>
              <a:ext uri="{FF2B5EF4-FFF2-40B4-BE49-F238E27FC236}">
                <a16:creationId xmlns:a16="http://schemas.microsoft.com/office/drawing/2014/main" id="{E2D5EA26-2DCF-259F-21C3-3481E7D6B96C}"/>
              </a:ext>
            </a:extLst>
          </p:cNvPr>
          <p:cNvCxnSpPr>
            <a:cxnSpLocks/>
            <a:endCxn id="82" idx="0"/>
          </p:cNvCxnSpPr>
          <p:nvPr/>
        </p:nvCxnSpPr>
        <p:spPr>
          <a:xfrm flipH="1">
            <a:off x="7714753" y="2936394"/>
            <a:ext cx="1188" cy="315631"/>
          </a:xfrm>
          <a:prstGeom prst="straightConnector1">
            <a:avLst/>
          </a:prstGeom>
          <a:ln w="50800" cap="rnd">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9" name="Straight Arrow Connector 98">
            <a:extLst>
              <a:ext uri="{FF2B5EF4-FFF2-40B4-BE49-F238E27FC236}">
                <a16:creationId xmlns:a16="http://schemas.microsoft.com/office/drawing/2014/main" id="{2537D436-8168-62B0-4888-796B218A6E18}"/>
              </a:ext>
            </a:extLst>
          </p:cNvPr>
          <p:cNvCxnSpPr>
            <a:cxnSpLocks/>
            <a:endCxn id="78" idx="0"/>
          </p:cNvCxnSpPr>
          <p:nvPr/>
        </p:nvCxnSpPr>
        <p:spPr>
          <a:xfrm>
            <a:off x="8847232" y="2936394"/>
            <a:ext cx="1131290" cy="315631"/>
          </a:xfrm>
          <a:prstGeom prst="straightConnector1">
            <a:avLst/>
          </a:prstGeom>
          <a:ln w="50800" cap="rnd">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2" name="Straight Arrow Connector 101">
            <a:extLst>
              <a:ext uri="{FF2B5EF4-FFF2-40B4-BE49-F238E27FC236}">
                <a16:creationId xmlns:a16="http://schemas.microsoft.com/office/drawing/2014/main" id="{D54FB9E3-C476-163B-DEA8-13646D5685D8}"/>
              </a:ext>
            </a:extLst>
          </p:cNvPr>
          <p:cNvCxnSpPr>
            <a:cxnSpLocks/>
            <a:endCxn id="78" idx="0"/>
          </p:cNvCxnSpPr>
          <p:nvPr/>
        </p:nvCxnSpPr>
        <p:spPr>
          <a:xfrm>
            <a:off x="9978522" y="2936394"/>
            <a:ext cx="0" cy="315631"/>
          </a:xfrm>
          <a:prstGeom prst="straightConnector1">
            <a:avLst/>
          </a:prstGeom>
          <a:ln w="50800" cap="rnd">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27" name="Group 126">
            <a:extLst>
              <a:ext uri="{FF2B5EF4-FFF2-40B4-BE49-F238E27FC236}">
                <a16:creationId xmlns:a16="http://schemas.microsoft.com/office/drawing/2014/main" id="{7E623571-AF60-E646-D812-337DB2A2C4B1}"/>
              </a:ext>
            </a:extLst>
          </p:cNvPr>
          <p:cNvGrpSpPr/>
          <p:nvPr/>
        </p:nvGrpSpPr>
        <p:grpSpPr>
          <a:xfrm>
            <a:off x="7554733" y="3252025"/>
            <a:ext cx="2583809" cy="1335316"/>
            <a:chOff x="7554733" y="3252025"/>
            <a:chExt cx="2583809" cy="1335316"/>
          </a:xfrm>
        </p:grpSpPr>
        <p:sp>
          <p:nvSpPr>
            <p:cNvPr id="81" name="Oval 80">
              <a:extLst>
                <a:ext uri="{FF2B5EF4-FFF2-40B4-BE49-F238E27FC236}">
                  <a16:creationId xmlns:a16="http://schemas.microsoft.com/office/drawing/2014/main" id="{8B5D5477-0D1E-D45E-014F-D3FF916CAF2E}"/>
                </a:ext>
              </a:extLst>
            </p:cNvPr>
            <p:cNvSpPr/>
            <p:nvPr/>
          </p:nvSpPr>
          <p:spPr>
            <a:xfrm>
              <a:off x="7554733" y="3343465"/>
              <a:ext cx="320040" cy="317928"/>
            </a:xfrm>
            <a:prstGeom prst="ellipse">
              <a:avLst/>
            </a:prstGeom>
            <a:solidFill>
              <a:srgbClr val="76B9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a:extLst>
                <a:ext uri="{FF2B5EF4-FFF2-40B4-BE49-F238E27FC236}">
                  <a16:creationId xmlns:a16="http://schemas.microsoft.com/office/drawing/2014/main" id="{25366777-B88F-AA65-9F9B-897667821AE5}"/>
                </a:ext>
              </a:extLst>
            </p:cNvPr>
            <p:cNvSpPr/>
            <p:nvPr/>
          </p:nvSpPr>
          <p:spPr>
            <a:xfrm>
              <a:off x="7669033" y="3252025"/>
              <a:ext cx="91440" cy="91440"/>
            </a:xfrm>
            <a:prstGeom prst="rect">
              <a:avLst/>
            </a:prstGeom>
            <a:solidFill>
              <a:schemeClr val="accent1">
                <a:lumMod val="60000"/>
                <a:lumOff val="40000"/>
                <a:alpha val="0"/>
              </a:schemeClr>
            </a:solid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a:extLst>
                <a:ext uri="{FF2B5EF4-FFF2-40B4-BE49-F238E27FC236}">
                  <a16:creationId xmlns:a16="http://schemas.microsoft.com/office/drawing/2014/main" id="{7EF7DB2A-6C0B-5EC0-5FAE-5920190D1274}"/>
                </a:ext>
              </a:extLst>
            </p:cNvPr>
            <p:cNvSpPr/>
            <p:nvPr/>
          </p:nvSpPr>
          <p:spPr>
            <a:xfrm>
              <a:off x="7669033" y="3664701"/>
              <a:ext cx="91440" cy="91440"/>
            </a:xfrm>
            <a:prstGeom prst="rect">
              <a:avLst/>
            </a:prstGeom>
            <a:solidFill>
              <a:schemeClr val="accent1">
                <a:lumMod val="60000"/>
                <a:lumOff val="40000"/>
                <a:alpha val="0"/>
              </a:schemeClr>
            </a:solid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843BD8AD-10FA-D346-8D86-215D7C264EE7}"/>
                </a:ext>
              </a:extLst>
            </p:cNvPr>
            <p:cNvSpPr/>
            <p:nvPr/>
          </p:nvSpPr>
          <p:spPr>
            <a:xfrm>
              <a:off x="9818502" y="3343465"/>
              <a:ext cx="320040" cy="317928"/>
            </a:xfrm>
            <a:prstGeom prst="ellipse">
              <a:avLst/>
            </a:prstGeom>
            <a:solidFill>
              <a:srgbClr val="76B9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a:extLst>
                <a:ext uri="{FF2B5EF4-FFF2-40B4-BE49-F238E27FC236}">
                  <a16:creationId xmlns:a16="http://schemas.microsoft.com/office/drawing/2014/main" id="{D5D33BAC-F9D9-22C0-BC7D-F621788F4330}"/>
                </a:ext>
              </a:extLst>
            </p:cNvPr>
            <p:cNvSpPr/>
            <p:nvPr/>
          </p:nvSpPr>
          <p:spPr>
            <a:xfrm>
              <a:off x="9932802" y="3252025"/>
              <a:ext cx="91440" cy="91440"/>
            </a:xfrm>
            <a:prstGeom prst="rect">
              <a:avLst/>
            </a:prstGeom>
            <a:solidFill>
              <a:schemeClr val="accent1">
                <a:lumMod val="60000"/>
                <a:lumOff val="40000"/>
                <a:alpha val="0"/>
              </a:schemeClr>
            </a:solid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a:extLst>
                <a:ext uri="{FF2B5EF4-FFF2-40B4-BE49-F238E27FC236}">
                  <a16:creationId xmlns:a16="http://schemas.microsoft.com/office/drawing/2014/main" id="{072CF89A-3F60-B5F4-4AC6-70D7A1652ADD}"/>
                </a:ext>
              </a:extLst>
            </p:cNvPr>
            <p:cNvSpPr/>
            <p:nvPr/>
          </p:nvSpPr>
          <p:spPr>
            <a:xfrm>
              <a:off x="9932802" y="3664701"/>
              <a:ext cx="91440" cy="91440"/>
            </a:xfrm>
            <a:prstGeom prst="rect">
              <a:avLst/>
            </a:prstGeom>
            <a:solidFill>
              <a:schemeClr val="accent1">
                <a:lumMod val="60000"/>
                <a:lumOff val="40000"/>
                <a:alpha val="0"/>
              </a:schemeClr>
            </a:solid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a:extLst>
                <a:ext uri="{FF2B5EF4-FFF2-40B4-BE49-F238E27FC236}">
                  <a16:creationId xmlns:a16="http://schemas.microsoft.com/office/drawing/2014/main" id="{F1A3E9FE-300F-0B46-6474-32C4203BAD0B}"/>
                </a:ext>
              </a:extLst>
            </p:cNvPr>
            <p:cNvSpPr/>
            <p:nvPr/>
          </p:nvSpPr>
          <p:spPr>
            <a:xfrm>
              <a:off x="9818502" y="4269413"/>
              <a:ext cx="320040" cy="317928"/>
            </a:xfrm>
            <a:prstGeom prst="ellipse">
              <a:avLst/>
            </a:prstGeom>
            <a:solidFill>
              <a:srgbClr val="76B9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87">
              <a:extLst>
                <a:ext uri="{FF2B5EF4-FFF2-40B4-BE49-F238E27FC236}">
                  <a16:creationId xmlns:a16="http://schemas.microsoft.com/office/drawing/2014/main" id="{0086373A-22E1-5BDF-27B4-1BFE5C226826}"/>
                </a:ext>
              </a:extLst>
            </p:cNvPr>
            <p:cNvSpPr/>
            <p:nvPr/>
          </p:nvSpPr>
          <p:spPr>
            <a:xfrm>
              <a:off x="9932802" y="4177973"/>
              <a:ext cx="91440" cy="91440"/>
            </a:xfrm>
            <a:prstGeom prst="rect">
              <a:avLst/>
            </a:prstGeom>
            <a:solidFill>
              <a:schemeClr val="accent1">
                <a:lumMod val="60000"/>
                <a:lumOff val="40000"/>
                <a:alpha val="0"/>
              </a:schemeClr>
            </a:solid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5" name="Straight Arrow Connector 104">
              <a:extLst>
                <a:ext uri="{FF2B5EF4-FFF2-40B4-BE49-F238E27FC236}">
                  <a16:creationId xmlns:a16="http://schemas.microsoft.com/office/drawing/2014/main" id="{A02F9720-3B99-A94C-9217-7375FF76F3C5}"/>
                </a:ext>
              </a:extLst>
            </p:cNvPr>
            <p:cNvCxnSpPr>
              <a:cxnSpLocks/>
              <a:stCxn id="83" idx="2"/>
              <a:endCxn id="88" idx="0"/>
            </p:cNvCxnSpPr>
            <p:nvPr/>
          </p:nvCxnSpPr>
          <p:spPr>
            <a:xfrm>
              <a:off x="7714753" y="3756141"/>
              <a:ext cx="2263769" cy="421832"/>
            </a:xfrm>
            <a:prstGeom prst="straightConnector1">
              <a:avLst/>
            </a:prstGeom>
            <a:ln w="50800" cap="rnd">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8" name="Straight Arrow Connector 107">
              <a:extLst>
                <a:ext uri="{FF2B5EF4-FFF2-40B4-BE49-F238E27FC236}">
                  <a16:creationId xmlns:a16="http://schemas.microsoft.com/office/drawing/2014/main" id="{F68E76E7-12E0-FDA7-FB02-6AB7E59438D8}"/>
                </a:ext>
              </a:extLst>
            </p:cNvPr>
            <p:cNvCxnSpPr>
              <a:cxnSpLocks/>
              <a:stCxn id="84" idx="2"/>
              <a:endCxn id="88" idx="0"/>
            </p:cNvCxnSpPr>
            <p:nvPr/>
          </p:nvCxnSpPr>
          <p:spPr>
            <a:xfrm>
              <a:off x="9978522" y="3756141"/>
              <a:ext cx="0" cy="421832"/>
            </a:xfrm>
            <a:prstGeom prst="straightConnector1">
              <a:avLst/>
            </a:prstGeom>
            <a:ln w="50800" cap="rnd">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 name="!!Diagram">
            <a:extLst>
              <a:ext uri="{FF2B5EF4-FFF2-40B4-BE49-F238E27FC236}">
                <a16:creationId xmlns:a16="http://schemas.microsoft.com/office/drawing/2014/main" id="{5BDF1D5F-5736-EEDA-0864-40C33FE34325}"/>
              </a:ext>
            </a:extLst>
          </p:cNvPr>
          <p:cNvGrpSpPr/>
          <p:nvPr/>
        </p:nvGrpSpPr>
        <p:grpSpPr>
          <a:xfrm>
            <a:off x="6207358" y="501710"/>
            <a:ext cx="3668191" cy="741679"/>
            <a:chOff x="6207358" y="698917"/>
            <a:chExt cx="3668191" cy="741679"/>
          </a:xfrm>
        </p:grpSpPr>
        <p:grpSp>
          <p:nvGrpSpPr>
            <p:cNvPr id="6" name="Group 5">
              <a:extLst>
                <a:ext uri="{FF2B5EF4-FFF2-40B4-BE49-F238E27FC236}">
                  <a16:creationId xmlns:a16="http://schemas.microsoft.com/office/drawing/2014/main" id="{D2EFED5C-E216-9006-CD8F-5BD46F03FA1C}"/>
                </a:ext>
              </a:extLst>
            </p:cNvPr>
            <p:cNvGrpSpPr/>
            <p:nvPr/>
          </p:nvGrpSpPr>
          <p:grpSpPr>
            <a:xfrm>
              <a:off x="6207358" y="698917"/>
              <a:ext cx="3668191" cy="274320"/>
              <a:chOff x="6207358" y="698917"/>
              <a:chExt cx="3668191" cy="274320"/>
            </a:xfrm>
          </p:grpSpPr>
          <p:sp>
            <p:nvSpPr>
              <p:cNvPr id="12" name="Rectangle 11">
                <a:extLst>
                  <a:ext uri="{FF2B5EF4-FFF2-40B4-BE49-F238E27FC236}">
                    <a16:creationId xmlns:a16="http://schemas.microsoft.com/office/drawing/2014/main" id="{ACF90040-3F35-4FC6-A557-08D6B6BBA838}"/>
                  </a:ext>
                </a:extLst>
              </p:cNvPr>
              <p:cNvSpPr/>
              <p:nvPr/>
            </p:nvSpPr>
            <p:spPr>
              <a:xfrm>
                <a:off x="6207358" y="698917"/>
                <a:ext cx="274320" cy="27432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Consolas" panose="020B0609020204030204" pitchFamily="49" charset="0"/>
                  </a:rPr>
                  <a:t>5</a:t>
                </a:r>
              </a:p>
            </p:txBody>
          </p:sp>
          <p:sp>
            <p:nvSpPr>
              <p:cNvPr id="13" name="Rectangle 12">
                <a:extLst>
                  <a:ext uri="{FF2B5EF4-FFF2-40B4-BE49-F238E27FC236}">
                    <a16:creationId xmlns:a16="http://schemas.microsoft.com/office/drawing/2014/main" id="{6C88242B-CE2C-CB93-AC4F-2CC45D45753D}"/>
                  </a:ext>
                </a:extLst>
              </p:cNvPr>
              <p:cNvSpPr/>
              <p:nvPr/>
            </p:nvSpPr>
            <p:spPr>
              <a:xfrm>
                <a:off x="7338648" y="698917"/>
                <a:ext cx="274320" cy="27432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Consolas" panose="020B0609020204030204" pitchFamily="49" charset="0"/>
                  </a:rPr>
                  <a:t>2</a:t>
                </a:r>
              </a:p>
            </p:txBody>
          </p:sp>
          <p:sp>
            <p:nvSpPr>
              <p:cNvPr id="14" name="Rectangle 13">
                <a:extLst>
                  <a:ext uri="{FF2B5EF4-FFF2-40B4-BE49-F238E27FC236}">
                    <a16:creationId xmlns:a16="http://schemas.microsoft.com/office/drawing/2014/main" id="{B739FA36-305E-6113-8A54-787D70440D2A}"/>
                  </a:ext>
                </a:extLst>
              </p:cNvPr>
              <p:cNvSpPr/>
              <p:nvPr/>
            </p:nvSpPr>
            <p:spPr>
              <a:xfrm>
                <a:off x="8469938" y="698917"/>
                <a:ext cx="274320" cy="27432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Consolas" panose="020B0609020204030204" pitchFamily="49" charset="0"/>
                  </a:rPr>
                  <a:t>9</a:t>
                </a:r>
              </a:p>
            </p:txBody>
          </p:sp>
          <p:sp>
            <p:nvSpPr>
              <p:cNvPr id="15" name="Rectangle 14">
                <a:extLst>
                  <a:ext uri="{FF2B5EF4-FFF2-40B4-BE49-F238E27FC236}">
                    <a16:creationId xmlns:a16="http://schemas.microsoft.com/office/drawing/2014/main" id="{772D2029-C11A-CB53-1771-1B174E61DB72}"/>
                  </a:ext>
                </a:extLst>
              </p:cNvPr>
              <p:cNvSpPr/>
              <p:nvPr/>
            </p:nvSpPr>
            <p:spPr>
              <a:xfrm>
                <a:off x="9601229" y="698917"/>
                <a:ext cx="274320" cy="27432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Consolas" panose="020B0609020204030204" pitchFamily="49" charset="0"/>
                  </a:rPr>
                  <a:t>7</a:t>
                </a:r>
              </a:p>
            </p:txBody>
          </p:sp>
        </p:grpSp>
        <p:grpSp>
          <p:nvGrpSpPr>
            <p:cNvPr id="7" name="Group 6">
              <a:extLst>
                <a:ext uri="{FF2B5EF4-FFF2-40B4-BE49-F238E27FC236}">
                  <a16:creationId xmlns:a16="http://schemas.microsoft.com/office/drawing/2014/main" id="{B0299F58-F8DB-2CA2-0A3E-269E253FE9F0}"/>
                </a:ext>
              </a:extLst>
            </p:cNvPr>
            <p:cNvGrpSpPr/>
            <p:nvPr/>
          </p:nvGrpSpPr>
          <p:grpSpPr>
            <a:xfrm>
              <a:off x="6207358" y="1166276"/>
              <a:ext cx="3668191" cy="274320"/>
              <a:chOff x="6207358" y="1267877"/>
              <a:chExt cx="3668191" cy="274320"/>
            </a:xfrm>
          </p:grpSpPr>
          <p:sp>
            <p:nvSpPr>
              <p:cNvPr id="8" name="Rectangle 7">
                <a:extLst>
                  <a:ext uri="{FF2B5EF4-FFF2-40B4-BE49-F238E27FC236}">
                    <a16:creationId xmlns:a16="http://schemas.microsoft.com/office/drawing/2014/main" id="{A4312C50-C28B-37B2-1C3E-537210FB16F4}"/>
                  </a:ext>
                </a:extLst>
              </p:cNvPr>
              <p:cNvSpPr/>
              <p:nvPr/>
            </p:nvSpPr>
            <p:spPr>
              <a:xfrm>
                <a:off x="6207358" y="1267877"/>
                <a:ext cx="274320" cy="274320"/>
              </a:xfrm>
              <a:prstGeom prst="rect">
                <a:avLst/>
              </a:prstGeom>
              <a:solidFill>
                <a:srgbClr val="FFFF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Consolas" panose="020B0609020204030204" pitchFamily="49" charset="0"/>
                  </a:rPr>
                  <a:t>1</a:t>
                </a:r>
              </a:p>
            </p:txBody>
          </p:sp>
          <p:sp>
            <p:nvSpPr>
              <p:cNvPr id="9" name="Rectangle 8">
                <a:extLst>
                  <a:ext uri="{FF2B5EF4-FFF2-40B4-BE49-F238E27FC236}">
                    <a16:creationId xmlns:a16="http://schemas.microsoft.com/office/drawing/2014/main" id="{A55A43AD-AF64-1082-0160-545F5EDB0D0C}"/>
                  </a:ext>
                </a:extLst>
              </p:cNvPr>
              <p:cNvSpPr/>
              <p:nvPr/>
            </p:nvSpPr>
            <p:spPr>
              <a:xfrm>
                <a:off x="7338648" y="1267877"/>
                <a:ext cx="274320" cy="274320"/>
              </a:xfrm>
              <a:prstGeom prst="rect">
                <a:avLst/>
              </a:prstGeom>
              <a:solidFill>
                <a:srgbClr val="FFFF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Consolas" panose="020B0609020204030204" pitchFamily="49" charset="0"/>
                  </a:rPr>
                  <a:t>9</a:t>
                </a:r>
              </a:p>
            </p:txBody>
          </p:sp>
          <p:sp>
            <p:nvSpPr>
              <p:cNvPr id="10" name="Rectangle 9">
                <a:extLst>
                  <a:ext uri="{FF2B5EF4-FFF2-40B4-BE49-F238E27FC236}">
                    <a16:creationId xmlns:a16="http://schemas.microsoft.com/office/drawing/2014/main" id="{1B5E797C-1D1F-4287-F4AD-6FEF5209240A}"/>
                  </a:ext>
                </a:extLst>
              </p:cNvPr>
              <p:cNvSpPr/>
              <p:nvPr/>
            </p:nvSpPr>
            <p:spPr>
              <a:xfrm>
                <a:off x="8469938" y="1267877"/>
                <a:ext cx="274320" cy="274320"/>
              </a:xfrm>
              <a:prstGeom prst="rect">
                <a:avLst/>
              </a:prstGeom>
              <a:solidFill>
                <a:srgbClr val="FFFF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Consolas" panose="020B0609020204030204" pitchFamily="49" charset="0"/>
                  </a:rPr>
                  <a:t>6</a:t>
                </a:r>
              </a:p>
            </p:txBody>
          </p:sp>
          <p:sp>
            <p:nvSpPr>
              <p:cNvPr id="11" name="Rectangle 10">
                <a:extLst>
                  <a:ext uri="{FF2B5EF4-FFF2-40B4-BE49-F238E27FC236}">
                    <a16:creationId xmlns:a16="http://schemas.microsoft.com/office/drawing/2014/main" id="{DD292261-7567-DBC5-6C57-FD69EC75EA5C}"/>
                  </a:ext>
                </a:extLst>
              </p:cNvPr>
              <p:cNvSpPr/>
              <p:nvPr/>
            </p:nvSpPr>
            <p:spPr>
              <a:xfrm>
                <a:off x="9601229" y="1267877"/>
                <a:ext cx="274320" cy="274320"/>
              </a:xfrm>
              <a:prstGeom prst="rect">
                <a:avLst/>
              </a:prstGeom>
              <a:solidFill>
                <a:srgbClr val="FFFF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Consolas" panose="020B0609020204030204" pitchFamily="49" charset="0"/>
                  </a:rPr>
                  <a:t>8</a:t>
                </a:r>
              </a:p>
            </p:txBody>
          </p:sp>
        </p:grpSp>
      </p:grpSp>
      <p:grpSp>
        <p:nvGrpSpPr>
          <p:cNvPr id="36" name="Group 35">
            <a:extLst>
              <a:ext uri="{FF2B5EF4-FFF2-40B4-BE49-F238E27FC236}">
                <a16:creationId xmlns:a16="http://schemas.microsoft.com/office/drawing/2014/main" id="{690EE591-9251-3E8B-92A0-98CE6755A735}"/>
              </a:ext>
            </a:extLst>
          </p:cNvPr>
          <p:cNvGrpSpPr/>
          <p:nvPr/>
        </p:nvGrpSpPr>
        <p:grpSpPr>
          <a:xfrm>
            <a:off x="6097752" y="2332335"/>
            <a:ext cx="4367670" cy="604059"/>
            <a:chOff x="6097752" y="2332335"/>
            <a:chExt cx="4367670" cy="604059"/>
          </a:xfrm>
        </p:grpSpPr>
        <p:sp>
          <p:nvSpPr>
            <p:cNvPr id="37" name="Rectangle 36">
              <a:extLst>
                <a:ext uri="{FF2B5EF4-FFF2-40B4-BE49-F238E27FC236}">
                  <a16:creationId xmlns:a16="http://schemas.microsoft.com/office/drawing/2014/main" id="{01055C03-5931-99F7-BB76-67C494E2E9BC}"/>
                </a:ext>
              </a:extLst>
            </p:cNvPr>
            <p:cNvSpPr/>
            <p:nvPr/>
          </p:nvSpPr>
          <p:spPr>
            <a:xfrm>
              <a:off x="6097752" y="2332335"/>
              <a:ext cx="973799" cy="512619"/>
            </a:xfrm>
            <a:prstGeom prst="rect">
              <a:avLst/>
            </a:prstGeom>
            <a:solidFill>
              <a:srgbClr val="FF00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Consolas" panose="020B0609020204030204" pitchFamily="49" charset="0"/>
                </a:rPr>
                <a:t>-</a:t>
              </a:r>
            </a:p>
          </p:txBody>
        </p:sp>
        <p:sp>
          <p:nvSpPr>
            <p:cNvPr id="38" name="Rectangle 37">
              <a:extLst>
                <a:ext uri="{FF2B5EF4-FFF2-40B4-BE49-F238E27FC236}">
                  <a16:creationId xmlns:a16="http://schemas.microsoft.com/office/drawing/2014/main" id="{AE30F078-05C8-79F6-8CCE-9415D97EB799}"/>
                </a:ext>
              </a:extLst>
            </p:cNvPr>
            <p:cNvSpPr/>
            <p:nvPr/>
          </p:nvSpPr>
          <p:spPr>
            <a:xfrm>
              <a:off x="6207358" y="2451484"/>
              <a:ext cx="274320" cy="27432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Consolas" panose="020B0609020204030204" pitchFamily="49" charset="0"/>
                </a:rPr>
                <a:t>5</a:t>
              </a:r>
            </a:p>
          </p:txBody>
        </p:sp>
        <p:sp>
          <p:nvSpPr>
            <p:cNvPr id="39" name="Rectangle 38">
              <a:extLst>
                <a:ext uri="{FF2B5EF4-FFF2-40B4-BE49-F238E27FC236}">
                  <a16:creationId xmlns:a16="http://schemas.microsoft.com/office/drawing/2014/main" id="{9837128B-F7D6-5B72-8B46-B1FA24F0A6B9}"/>
                </a:ext>
              </a:extLst>
            </p:cNvPr>
            <p:cNvSpPr/>
            <p:nvPr/>
          </p:nvSpPr>
          <p:spPr>
            <a:xfrm>
              <a:off x="6687625" y="2451484"/>
              <a:ext cx="274320" cy="274320"/>
            </a:xfrm>
            <a:prstGeom prst="rect">
              <a:avLst/>
            </a:prstGeom>
            <a:solidFill>
              <a:srgbClr val="FFFF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Consolas" panose="020B0609020204030204" pitchFamily="49" charset="0"/>
                </a:rPr>
                <a:t>1</a:t>
              </a:r>
            </a:p>
          </p:txBody>
        </p:sp>
        <p:sp>
          <p:nvSpPr>
            <p:cNvPr id="40" name="Rectangle 39">
              <a:extLst>
                <a:ext uri="{FF2B5EF4-FFF2-40B4-BE49-F238E27FC236}">
                  <a16:creationId xmlns:a16="http://schemas.microsoft.com/office/drawing/2014/main" id="{5AB45DBD-B0A7-3F48-511B-92716616ACFC}"/>
                </a:ext>
              </a:extLst>
            </p:cNvPr>
            <p:cNvSpPr/>
            <p:nvPr/>
          </p:nvSpPr>
          <p:spPr>
            <a:xfrm>
              <a:off x="7229042" y="2332335"/>
              <a:ext cx="973799" cy="512619"/>
            </a:xfrm>
            <a:prstGeom prst="rect">
              <a:avLst/>
            </a:prstGeom>
            <a:solidFill>
              <a:srgbClr val="FF00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Consolas" panose="020B0609020204030204" pitchFamily="49" charset="0"/>
                </a:rPr>
                <a:t>-</a:t>
              </a:r>
            </a:p>
          </p:txBody>
        </p:sp>
        <p:sp>
          <p:nvSpPr>
            <p:cNvPr id="41" name="Rectangle 40">
              <a:extLst>
                <a:ext uri="{FF2B5EF4-FFF2-40B4-BE49-F238E27FC236}">
                  <a16:creationId xmlns:a16="http://schemas.microsoft.com/office/drawing/2014/main" id="{90B031EF-4468-2C9B-7DD6-39AB3098DE0C}"/>
                </a:ext>
              </a:extLst>
            </p:cNvPr>
            <p:cNvSpPr/>
            <p:nvPr/>
          </p:nvSpPr>
          <p:spPr>
            <a:xfrm>
              <a:off x="7338648" y="2451484"/>
              <a:ext cx="274320" cy="27432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Consolas" panose="020B0609020204030204" pitchFamily="49" charset="0"/>
                </a:rPr>
                <a:t>2</a:t>
              </a:r>
            </a:p>
          </p:txBody>
        </p:sp>
        <p:sp>
          <p:nvSpPr>
            <p:cNvPr id="42" name="Rectangle 41">
              <a:extLst>
                <a:ext uri="{FF2B5EF4-FFF2-40B4-BE49-F238E27FC236}">
                  <a16:creationId xmlns:a16="http://schemas.microsoft.com/office/drawing/2014/main" id="{1D7E22E3-605B-7FC1-AF55-2289C2FA4569}"/>
                </a:ext>
              </a:extLst>
            </p:cNvPr>
            <p:cNvSpPr/>
            <p:nvPr/>
          </p:nvSpPr>
          <p:spPr>
            <a:xfrm>
              <a:off x="7818915" y="2451484"/>
              <a:ext cx="274320" cy="274320"/>
            </a:xfrm>
            <a:prstGeom prst="rect">
              <a:avLst/>
            </a:prstGeom>
            <a:solidFill>
              <a:srgbClr val="FFFF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Consolas" panose="020B0609020204030204" pitchFamily="49" charset="0"/>
                </a:rPr>
                <a:t>9</a:t>
              </a:r>
            </a:p>
          </p:txBody>
        </p:sp>
        <p:sp>
          <p:nvSpPr>
            <p:cNvPr id="43" name="Rectangle 42">
              <a:extLst>
                <a:ext uri="{FF2B5EF4-FFF2-40B4-BE49-F238E27FC236}">
                  <a16:creationId xmlns:a16="http://schemas.microsoft.com/office/drawing/2014/main" id="{C19392E7-1F39-25FF-418D-AC776A5F9908}"/>
                </a:ext>
              </a:extLst>
            </p:cNvPr>
            <p:cNvSpPr/>
            <p:nvPr/>
          </p:nvSpPr>
          <p:spPr>
            <a:xfrm>
              <a:off x="8360332" y="2332335"/>
              <a:ext cx="973799" cy="512619"/>
            </a:xfrm>
            <a:prstGeom prst="rect">
              <a:avLst/>
            </a:prstGeom>
            <a:solidFill>
              <a:srgbClr val="FF00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Consolas" panose="020B0609020204030204" pitchFamily="49" charset="0"/>
                </a:rPr>
                <a:t>-</a:t>
              </a:r>
            </a:p>
          </p:txBody>
        </p:sp>
        <p:sp>
          <p:nvSpPr>
            <p:cNvPr id="44" name="Rectangle 43">
              <a:extLst>
                <a:ext uri="{FF2B5EF4-FFF2-40B4-BE49-F238E27FC236}">
                  <a16:creationId xmlns:a16="http://schemas.microsoft.com/office/drawing/2014/main" id="{DA9DC444-5490-F8DF-6466-EF9175B3A349}"/>
                </a:ext>
              </a:extLst>
            </p:cNvPr>
            <p:cNvSpPr/>
            <p:nvPr/>
          </p:nvSpPr>
          <p:spPr>
            <a:xfrm>
              <a:off x="8469938" y="2451484"/>
              <a:ext cx="274320" cy="27432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Consolas" panose="020B0609020204030204" pitchFamily="49" charset="0"/>
                </a:rPr>
                <a:t>9</a:t>
              </a:r>
            </a:p>
          </p:txBody>
        </p:sp>
        <p:sp>
          <p:nvSpPr>
            <p:cNvPr id="45" name="Rectangle 44">
              <a:extLst>
                <a:ext uri="{FF2B5EF4-FFF2-40B4-BE49-F238E27FC236}">
                  <a16:creationId xmlns:a16="http://schemas.microsoft.com/office/drawing/2014/main" id="{4385FB43-0077-DCBC-EB4F-C7650C649CD9}"/>
                </a:ext>
              </a:extLst>
            </p:cNvPr>
            <p:cNvSpPr/>
            <p:nvPr/>
          </p:nvSpPr>
          <p:spPr>
            <a:xfrm>
              <a:off x="8950205" y="2451484"/>
              <a:ext cx="274320" cy="274320"/>
            </a:xfrm>
            <a:prstGeom prst="rect">
              <a:avLst/>
            </a:prstGeom>
            <a:solidFill>
              <a:srgbClr val="FFFF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Consolas" panose="020B0609020204030204" pitchFamily="49" charset="0"/>
                </a:rPr>
                <a:t>6</a:t>
              </a:r>
            </a:p>
          </p:txBody>
        </p:sp>
        <p:sp>
          <p:nvSpPr>
            <p:cNvPr id="46" name="Rectangle 45">
              <a:extLst>
                <a:ext uri="{FF2B5EF4-FFF2-40B4-BE49-F238E27FC236}">
                  <a16:creationId xmlns:a16="http://schemas.microsoft.com/office/drawing/2014/main" id="{E3235C35-A759-7C53-5560-F3DE5FD930FD}"/>
                </a:ext>
              </a:extLst>
            </p:cNvPr>
            <p:cNvSpPr/>
            <p:nvPr/>
          </p:nvSpPr>
          <p:spPr>
            <a:xfrm>
              <a:off x="9491623" y="2332335"/>
              <a:ext cx="973799" cy="512619"/>
            </a:xfrm>
            <a:prstGeom prst="rect">
              <a:avLst/>
            </a:prstGeom>
            <a:solidFill>
              <a:srgbClr val="FF00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Consolas" panose="020B0609020204030204" pitchFamily="49" charset="0"/>
                </a:rPr>
                <a:t>-</a:t>
              </a:r>
            </a:p>
          </p:txBody>
        </p:sp>
        <p:sp>
          <p:nvSpPr>
            <p:cNvPr id="47" name="Rectangle 46">
              <a:extLst>
                <a:ext uri="{FF2B5EF4-FFF2-40B4-BE49-F238E27FC236}">
                  <a16:creationId xmlns:a16="http://schemas.microsoft.com/office/drawing/2014/main" id="{D9340B96-3958-9D87-99FC-3B4BB01325E1}"/>
                </a:ext>
              </a:extLst>
            </p:cNvPr>
            <p:cNvSpPr/>
            <p:nvPr/>
          </p:nvSpPr>
          <p:spPr>
            <a:xfrm>
              <a:off x="9601229" y="2451484"/>
              <a:ext cx="274320" cy="27432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Consolas" panose="020B0609020204030204" pitchFamily="49" charset="0"/>
                </a:rPr>
                <a:t>7</a:t>
              </a:r>
            </a:p>
          </p:txBody>
        </p:sp>
        <p:sp>
          <p:nvSpPr>
            <p:cNvPr id="48" name="Rectangle 47">
              <a:extLst>
                <a:ext uri="{FF2B5EF4-FFF2-40B4-BE49-F238E27FC236}">
                  <a16:creationId xmlns:a16="http://schemas.microsoft.com/office/drawing/2014/main" id="{F8C9EA16-EA9C-4022-9B86-0119578C1689}"/>
                </a:ext>
              </a:extLst>
            </p:cNvPr>
            <p:cNvSpPr/>
            <p:nvPr/>
          </p:nvSpPr>
          <p:spPr>
            <a:xfrm>
              <a:off x="10081496" y="2451484"/>
              <a:ext cx="274320" cy="274320"/>
            </a:xfrm>
            <a:prstGeom prst="rect">
              <a:avLst/>
            </a:prstGeom>
            <a:solidFill>
              <a:srgbClr val="FFFF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Consolas" panose="020B0609020204030204" pitchFamily="49" charset="0"/>
                </a:rPr>
                <a:t>8</a:t>
              </a:r>
            </a:p>
          </p:txBody>
        </p:sp>
        <p:sp>
          <p:nvSpPr>
            <p:cNvPr id="49" name="Rectangle 48">
              <a:extLst>
                <a:ext uri="{FF2B5EF4-FFF2-40B4-BE49-F238E27FC236}">
                  <a16:creationId xmlns:a16="http://schemas.microsoft.com/office/drawing/2014/main" id="{95886D65-194F-BFE6-8A6C-0FCC528BE3E5}"/>
                </a:ext>
              </a:extLst>
            </p:cNvPr>
            <p:cNvSpPr/>
            <p:nvPr/>
          </p:nvSpPr>
          <p:spPr>
            <a:xfrm>
              <a:off x="6538931" y="2844954"/>
              <a:ext cx="91440" cy="91440"/>
            </a:xfrm>
            <a:prstGeom prst="rect">
              <a:avLst/>
            </a:prstGeom>
            <a:solidFill>
              <a:schemeClr val="accent1">
                <a:lumMod val="60000"/>
                <a:lumOff val="40000"/>
                <a:alpha val="0"/>
              </a:schemeClr>
            </a:solid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3A8980F0-AF38-16BD-D30A-367F92F1E58F}"/>
                </a:ext>
              </a:extLst>
            </p:cNvPr>
            <p:cNvSpPr/>
            <p:nvPr/>
          </p:nvSpPr>
          <p:spPr>
            <a:xfrm>
              <a:off x="7670221" y="2844954"/>
              <a:ext cx="91440" cy="91440"/>
            </a:xfrm>
            <a:prstGeom prst="rect">
              <a:avLst/>
            </a:prstGeom>
            <a:solidFill>
              <a:schemeClr val="accent1">
                <a:lumMod val="60000"/>
                <a:lumOff val="40000"/>
                <a:alpha val="0"/>
              </a:schemeClr>
            </a:solid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0942953D-6119-949C-1D3F-A37373181318}"/>
                </a:ext>
              </a:extLst>
            </p:cNvPr>
            <p:cNvSpPr/>
            <p:nvPr/>
          </p:nvSpPr>
          <p:spPr>
            <a:xfrm>
              <a:off x="8801512" y="2844954"/>
              <a:ext cx="91440" cy="91440"/>
            </a:xfrm>
            <a:prstGeom prst="rect">
              <a:avLst/>
            </a:prstGeom>
            <a:solidFill>
              <a:schemeClr val="accent1">
                <a:lumMod val="60000"/>
                <a:lumOff val="40000"/>
                <a:alpha val="0"/>
              </a:schemeClr>
            </a:solid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E3A988A0-B94F-B6A2-5190-684B64B76794}"/>
                </a:ext>
              </a:extLst>
            </p:cNvPr>
            <p:cNvSpPr/>
            <p:nvPr/>
          </p:nvSpPr>
          <p:spPr>
            <a:xfrm>
              <a:off x="9932802" y="2844954"/>
              <a:ext cx="91440" cy="91440"/>
            </a:xfrm>
            <a:prstGeom prst="rect">
              <a:avLst/>
            </a:prstGeom>
            <a:solidFill>
              <a:schemeClr val="accent1">
                <a:lumMod val="60000"/>
                <a:lumOff val="40000"/>
                <a:alpha val="0"/>
              </a:schemeClr>
            </a:solid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0864027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CB675A-040A-6E1A-D705-0F5C2F0DC1EA}"/>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815154E-0326-C7E4-25FB-2790508841B2}"/>
              </a:ext>
            </a:extLst>
          </p:cNvPr>
          <p:cNvSpPr>
            <a:spLocks noGrp="1"/>
          </p:cNvSpPr>
          <p:nvPr>
            <p:ph type="sldNum" sz="quarter" idx="11"/>
          </p:nvPr>
        </p:nvSpPr>
        <p:spPr/>
        <p:txBody>
          <a:bodyPr/>
          <a:lstStyle/>
          <a:p>
            <a:fld id="{27D56BB5-3061-446C-8933-086D56C9C75B}" type="slidenum">
              <a:rPr lang="en-US" smtClean="0"/>
              <a:t>5</a:t>
            </a:fld>
            <a:endParaRPr lang="en-US"/>
          </a:p>
        </p:txBody>
      </p:sp>
      <p:sp>
        <p:nvSpPr>
          <p:cNvPr id="2" name="Footer Placeholder 1">
            <a:extLst>
              <a:ext uri="{FF2B5EF4-FFF2-40B4-BE49-F238E27FC236}">
                <a16:creationId xmlns:a16="http://schemas.microsoft.com/office/drawing/2014/main" id="{B20D02F6-7689-1B10-58C3-7BBB34D8C74D}"/>
              </a:ext>
            </a:extLst>
          </p:cNvPr>
          <p:cNvSpPr>
            <a:spLocks noGrp="1"/>
          </p:cNvSpPr>
          <p:nvPr>
            <p:ph type="ftr" sz="quarter" idx="12"/>
          </p:nvPr>
        </p:nvSpPr>
        <p:spPr/>
        <p:txBody>
          <a:bodyPr/>
          <a:lstStyle/>
          <a:p>
            <a:r>
              <a:rPr lang="en-US"/>
              <a:t>Copyright (C) 2026 NVIDIA</a:t>
            </a:r>
            <a:endParaRPr lang="en-US" dirty="0"/>
          </a:p>
        </p:txBody>
      </p:sp>
      <p:grpSp>
        <p:nvGrpSpPr>
          <p:cNvPr id="238" name="Group 237">
            <a:extLst>
              <a:ext uri="{FF2B5EF4-FFF2-40B4-BE49-F238E27FC236}">
                <a16:creationId xmlns:a16="http://schemas.microsoft.com/office/drawing/2014/main" id="{1EA83014-C31A-C342-58F0-D4DD1B7E1333}"/>
              </a:ext>
            </a:extLst>
          </p:cNvPr>
          <p:cNvGrpSpPr/>
          <p:nvPr/>
        </p:nvGrpSpPr>
        <p:grpSpPr>
          <a:xfrm>
            <a:off x="6253438" y="911225"/>
            <a:ext cx="1825809" cy="1830293"/>
            <a:chOff x="6685148" y="2136984"/>
            <a:chExt cx="1825809" cy="1830293"/>
          </a:xfrm>
        </p:grpSpPr>
        <p:grpSp>
          <p:nvGrpSpPr>
            <p:cNvPr id="14" name="Group 13">
              <a:extLst>
                <a:ext uri="{FF2B5EF4-FFF2-40B4-BE49-F238E27FC236}">
                  <a16:creationId xmlns:a16="http://schemas.microsoft.com/office/drawing/2014/main" id="{FFAD25F0-6C80-66CB-6C6C-BB56D05BAD1B}"/>
                </a:ext>
              </a:extLst>
            </p:cNvPr>
            <p:cNvGrpSpPr/>
            <p:nvPr/>
          </p:nvGrpSpPr>
          <p:grpSpPr>
            <a:xfrm>
              <a:off x="6866532" y="2320610"/>
              <a:ext cx="1463040" cy="1463040"/>
              <a:chOff x="6975116" y="1704976"/>
              <a:chExt cx="1463040" cy="1463040"/>
            </a:xfrm>
          </p:grpSpPr>
          <p:sp>
            <p:nvSpPr>
              <p:cNvPr id="16" name="Rectangle 15">
                <a:extLst>
                  <a:ext uri="{FF2B5EF4-FFF2-40B4-BE49-F238E27FC236}">
                    <a16:creationId xmlns:a16="http://schemas.microsoft.com/office/drawing/2014/main" id="{45352DC9-1AB1-1186-D844-FEE6DDA01A77}"/>
                  </a:ext>
                </a:extLst>
              </p:cNvPr>
              <p:cNvSpPr/>
              <p:nvPr/>
            </p:nvSpPr>
            <p:spPr>
              <a:xfrm>
                <a:off x="6975116" y="170497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1B1424E3-A299-347B-EA70-0CE16284AEDC}"/>
                  </a:ext>
                </a:extLst>
              </p:cNvPr>
              <p:cNvSpPr/>
              <p:nvPr/>
            </p:nvSpPr>
            <p:spPr>
              <a:xfrm>
                <a:off x="7157996" y="170497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B106EC1C-4026-0081-126D-0BC726C1221E}"/>
                  </a:ext>
                </a:extLst>
              </p:cNvPr>
              <p:cNvSpPr/>
              <p:nvPr/>
            </p:nvSpPr>
            <p:spPr>
              <a:xfrm>
                <a:off x="7340876" y="170497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4EFF33EB-8857-B7CD-38F9-19C60DC23C86}"/>
                  </a:ext>
                </a:extLst>
              </p:cNvPr>
              <p:cNvSpPr/>
              <p:nvPr/>
            </p:nvSpPr>
            <p:spPr>
              <a:xfrm>
                <a:off x="7523756" y="170497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0E02F99B-EDAF-7E89-E754-C53567AC214C}"/>
                  </a:ext>
                </a:extLst>
              </p:cNvPr>
              <p:cNvSpPr/>
              <p:nvPr/>
            </p:nvSpPr>
            <p:spPr>
              <a:xfrm>
                <a:off x="7706636" y="170497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93E400F4-DAE9-D29C-774B-4DAE192A9E03}"/>
                  </a:ext>
                </a:extLst>
              </p:cNvPr>
              <p:cNvSpPr/>
              <p:nvPr/>
            </p:nvSpPr>
            <p:spPr>
              <a:xfrm>
                <a:off x="7889516" y="170497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3D3D7B5D-FA78-B2EA-8DDC-12E3FEA685E9}"/>
                  </a:ext>
                </a:extLst>
              </p:cNvPr>
              <p:cNvSpPr/>
              <p:nvPr/>
            </p:nvSpPr>
            <p:spPr>
              <a:xfrm>
                <a:off x="8072396" y="170497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9B079D09-2F1A-BFA2-6F4D-68F80FB51536}"/>
                  </a:ext>
                </a:extLst>
              </p:cNvPr>
              <p:cNvSpPr/>
              <p:nvPr/>
            </p:nvSpPr>
            <p:spPr>
              <a:xfrm>
                <a:off x="8255276" y="170497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1CE51519-D86A-58CA-3E0B-CFD500AE61CC}"/>
                  </a:ext>
                </a:extLst>
              </p:cNvPr>
              <p:cNvSpPr/>
              <p:nvPr/>
            </p:nvSpPr>
            <p:spPr>
              <a:xfrm>
                <a:off x="6975116" y="188785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39EBDA18-D568-AC54-FA32-626F1A236C13}"/>
                  </a:ext>
                </a:extLst>
              </p:cNvPr>
              <p:cNvSpPr/>
              <p:nvPr/>
            </p:nvSpPr>
            <p:spPr>
              <a:xfrm>
                <a:off x="7157996" y="188785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B30BDDE6-D5F7-87F7-059B-6B8A797743C3}"/>
                  </a:ext>
                </a:extLst>
              </p:cNvPr>
              <p:cNvSpPr/>
              <p:nvPr/>
            </p:nvSpPr>
            <p:spPr>
              <a:xfrm>
                <a:off x="7340876" y="188785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C39F5EB7-15AE-2EB9-A3BF-4FB77AA16D28}"/>
                  </a:ext>
                </a:extLst>
              </p:cNvPr>
              <p:cNvSpPr/>
              <p:nvPr/>
            </p:nvSpPr>
            <p:spPr>
              <a:xfrm>
                <a:off x="7523756" y="188785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49E3D8D6-37F9-0133-2208-7858C314C75A}"/>
                  </a:ext>
                </a:extLst>
              </p:cNvPr>
              <p:cNvSpPr/>
              <p:nvPr/>
            </p:nvSpPr>
            <p:spPr>
              <a:xfrm>
                <a:off x="7706636" y="188785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A3B9F491-0058-4CBA-515F-A35626445B1E}"/>
                  </a:ext>
                </a:extLst>
              </p:cNvPr>
              <p:cNvSpPr/>
              <p:nvPr/>
            </p:nvSpPr>
            <p:spPr>
              <a:xfrm>
                <a:off x="7889516" y="188785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AFD1A388-9E59-C035-F589-27DF8722073D}"/>
                  </a:ext>
                </a:extLst>
              </p:cNvPr>
              <p:cNvSpPr/>
              <p:nvPr/>
            </p:nvSpPr>
            <p:spPr>
              <a:xfrm>
                <a:off x="8072396" y="188785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9E425224-EF33-E4A4-3284-4F56A273442C}"/>
                  </a:ext>
                </a:extLst>
              </p:cNvPr>
              <p:cNvSpPr/>
              <p:nvPr/>
            </p:nvSpPr>
            <p:spPr>
              <a:xfrm>
                <a:off x="8255276" y="188785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B8A4C24F-403A-8E3D-C344-FF307C7A0B2B}"/>
                  </a:ext>
                </a:extLst>
              </p:cNvPr>
              <p:cNvSpPr/>
              <p:nvPr/>
            </p:nvSpPr>
            <p:spPr>
              <a:xfrm>
                <a:off x="6975116" y="207073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CAA418D0-DF35-43DB-77D3-57167648B68B}"/>
                  </a:ext>
                </a:extLst>
              </p:cNvPr>
              <p:cNvSpPr/>
              <p:nvPr/>
            </p:nvSpPr>
            <p:spPr>
              <a:xfrm>
                <a:off x="7157996" y="207073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a:extLst>
                  <a:ext uri="{FF2B5EF4-FFF2-40B4-BE49-F238E27FC236}">
                    <a16:creationId xmlns:a16="http://schemas.microsoft.com/office/drawing/2014/main" id="{37980CB8-5168-CB41-EC7B-A9C28C60D67A}"/>
                  </a:ext>
                </a:extLst>
              </p:cNvPr>
              <p:cNvSpPr/>
              <p:nvPr/>
            </p:nvSpPr>
            <p:spPr>
              <a:xfrm>
                <a:off x="7340876" y="207073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34">
                <a:extLst>
                  <a:ext uri="{FF2B5EF4-FFF2-40B4-BE49-F238E27FC236}">
                    <a16:creationId xmlns:a16="http://schemas.microsoft.com/office/drawing/2014/main" id="{EBDB71B0-2C09-1DFC-862A-2B265652E7AC}"/>
                  </a:ext>
                </a:extLst>
              </p:cNvPr>
              <p:cNvSpPr/>
              <p:nvPr/>
            </p:nvSpPr>
            <p:spPr>
              <a:xfrm>
                <a:off x="7523756" y="207073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35">
                <a:extLst>
                  <a:ext uri="{FF2B5EF4-FFF2-40B4-BE49-F238E27FC236}">
                    <a16:creationId xmlns:a16="http://schemas.microsoft.com/office/drawing/2014/main" id="{7AE8D904-0F24-72D7-BDDE-FC5D53E77E02}"/>
                  </a:ext>
                </a:extLst>
              </p:cNvPr>
              <p:cNvSpPr/>
              <p:nvPr/>
            </p:nvSpPr>
            <p:spPr>
              <a:xfrm>
                <a:off x="7706636" y="207073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a:extLst>
                  <a:ext uri="{FF2B5EF4-FFF2-40B4-BE49-F238E27FC236}">
                    <a16:creationId xmlns:a16="http://schemas.microsoft.com/office/drawing/2014/main" id="{B37F7816-46C1-3C72-3369-C170CB207368}"/>
                  </a:ext>
                </a:extLst>
              </p:cNvPr>
              <p:cNvSpPr/>
              <p:nvPr/>
            </p:nvSpPr>
            <p:spPr>
              <a:xfrm>
                <a:off x="7889516" y="207073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Rectangle 37">
                <a:extLst>
                  <a:ext uri="{FF2B5EF4-FFF2-40B4-BE49-F238E27FC236}">
                    <a16:creationId xmlns:a16="http://schemas.microsoft.com/office/drawing/2014/main" id="{0BC8B60E-855C-33DA-BD1B-A63013DCA6D1}"/>
                  </a:ext>
                </a:extLst>
              </p:cNvPr>
              <p:cNvSpPr/>
              <p:nvPr/>
            </p:nvSpPr>
            <p:spPr>
              <a:xfrm>
                <a:off x="8072396" y="207073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Rectangle 38">
                <a:extLst>
                  <a:ext uri="{FF2B5EF4-FFF2-40B4-BE49-F238E27FC236}">
                    <a16:creationId xmlns:a16="http://schemas.microsoft.com/office/drawing/2014/main" id="{FF8E015D-5D45-1F2C-7D6C-FED4F83D3883}"/>
                  </a:ext>
                </a:extLst>
              </p:cNvPr>
              <p:cNvSpPr/>
              <p:nvPr/>
            </p:nvSpPr>
            <p:spPr>
              <a:xfrm>
                <a:off x="8255276" y="207073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Rectangle 39">
                <a:extLst>
                  <a:ext uri="{FF2B5EF4-FFF2-40B4-BE49-F238E27FC236}">
                    <a16:creationId xmlns:a16="http://schemas.microsoft.com/office/drawing/2014/main" id="{D9F13038-E239-4DBD-F9C8-748ACE75CC6A}"/>
                  </a:ext>
                </a:extLst>
              </p:cNvPr>
              <p:cNvSpPr/>
              <p:nvPr/>
            </p:nvSpPr>
            <p:spPr>
              <a:xfrm>
                <a:off x="6975116" y="225361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Rectangle 40">
                <a:extLst>
                  <a:ext uri="{FF2B5EF4-FFF2-40B4-BE49-F238E27FC236}">
                    <a16:creationId xmlns:a16="http://schemas.microsoft.com/office/drawing/2014/main" id="{F5897D1C-CEB1-3833-DFD8-EC7A9C1FEE76}"/>
                  </a:ext>
                </a:extLst>
              </p:cNvPr>
              <p:cNvSpPr/>
              <p:nvPr/>
            </p:nvSpPr>
            <p:spPr>
              <a:xfrm>
                <a:off x="7157996" y="225361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Rectangle 41">
                <a:extLst>
                  <a:ext uri="{FF2B5EF4-FFF2-40B4-BE49-F238E27FC236}">
                    <a16:creationId xmlns:a16="http://schemas.microsoft.com/office/drawing/2014/main" id="{82CD8AF7-6520-E5ED-CE38-F023267E211B}"/>
                  </a:ext>
                </a:extLst>
              </p:cNvPr>
              <p:cNvSpPr/>
              <p:nvPr/>
            </p:nvSpPr>
            <p:spPr>
              <a:xfrm>
                <a:off x="7340876" y="225361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Rectangle 42">
                <a:extLst>
                  <a:ext uri="{FF2B5EF4-FFF2-40B4-BE49-F238E27FC236}">
                    <a16:creationId xmlns:a16="http://schemas.microsoft.com/office/drawing/2014/main" id="{87840DA2-84FE-8DFE-5B3B-A0879684798A}"/>
                  </a:ext>
                </a:extLst>
              </p:cNvPr>
              <p:cNvSpPr/>
              <p:nvPr/>
            </p:nvSpPr>
            <p:spPr>
              <a:xfrm>
                <a:off x="7523756" y="225361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Rectangle 43">
                <a:extLst>
                  <a:ext uri="{FF2B5EF4-FFF2-40B4-BE49-F238E27FC236}">
                    <a16:creationId xmlns:a16="http://schemas.microsoft.com/office/drawing/2014/main" id="{38D7C097-4B51-71BB-C470-D405855B5365}"/>
                  </a:ext>
                </a:extLst>
              </p:cNvPr>
              <p:cNvSpPr/>
              <p:nvPr/>
            </p:nvSpPr>
            <p:spPr>
              <a:xfrm>
                <a:off x="7706636" y="225361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Rectangle 44">
                <a:extLst>
                  <a:ext uri="{FF2B5EF4-FFF2-40B4-BE49-F238E27FC236}">
                    <a16:creationId xmlns:a16="http://schemas.microsoft.com/office/drawing/2014/main" id="{0CE4E849-8260-194E-E327-ABA278C20615}"/>
                  </a:ext>
                </a:extLst>
              </p:cNvPr>
              <p:cNvSpPr/>
              <p:nvPr/>
            </p:nvSpPr>
            <p:spPr>
              <a:xfrm>
                <a:off x="7889516" y="225361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Rectangle 45">
                <a:extLst>
                  <a:ext uri="{FF2B5EF4-FFF2-40B4-BE49-F238E27FC236}">
                    <a16:creationId xmlns:a16="http://schemas.microsoft.com/office/drawing/2014/main" id="{763A10E5-F902-3805-8633-9A5BE5EA428C}"/>
                  </a:ext>
                </a:extLst>
              </p:cNvPr>
              <p:cNvSpPr/>
              <p:nvPr/>
            </p:nvSpPr>
            <p:spPr>
              <a:xfrm>
                <a:off x="8072396" y="225361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Rectangle 46">
                <a:extLst>
                  <a:ext uri="{FF2B5EF4-FFF2-40B4-BE49-F238E27FC236}">
                    <a16:creationId xmlns:a16="http://schemas.microsoft.com/office/drawing/2014/main" id="{F86FE6CB-3875-2A69-F137-72F38AC5C40E}"/>
                  </a:ext>
                </a:extLst>
              </p:cNvPr>
              <p:cNvSpPr/>
              <p:nvPr/>
            </p:nvSpPr>
            <p:spPr>
              <a:xfrm>
                <a:off x="8255276" y="225361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Rectangle 47">
                <a:extLst>
                  <a:ext uri="{FF2B5EF4-FFF2-40B4-BE49-F238E27FC236}">
                    <a16:creationId xmlns:a16="http://schemas.microsoft.com/office/drawing/2014/main" id="{705386F9-45CC-399A-3FB1-F6B9BEAEB227}"/>
                  </a:ext>
                </a:extLst>
              </p:cNvPr>
              <p:cNvSpPr/>
              <p:nvPr/>
            </p:nvSpPr>
            <p:spPr>
              <a:xfrm>
                <a:off x="6975116" y="243649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Rectangle 48">
                <a:extLst>
                  <a:ext uri="{FF2B5EF4-FFF2-40B4-BE49-F238E27FC236}">
                    <a16:creationId xmlns:a16="http://schemas.microsoft.com/office/drawing/2014/main" id="{04FB74E2-6AB0-99A9-BD16-E032AB6781B9}"/>
                  </a:ext>
                </a:extLst>
              </p:cNvPr>
              <p:cNvSpPr/>
              <p:nvPr/>
            </p:nvSpPr>
            <p:spPr>
              <a:xfrm>
                <a:off x="7157996" y="243649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Rectangle 49">
                <a:extLst>
                  <a:ext uri="{FF2B5EF4-FFF2-40B4-BE49-F238E27FC236}">
                    <a16:creationId xmlns:a16="http://schemas.microsoft.com/office/drawing/2014/main" id="{4C0E07CF-4AAC-789E-0023-4BFC23AEFE94}"/>
                  </a:ext>
                </a:extLst>
              </p:cNvPr>
              <p:cNvSpPr/>
              <p:nvPr/>
            </p:nvSpPr>
            <p:spPr>
              <a:xfrm>
                <a:off x="7340876" y="243649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Rectangle 50">
                <a:extLst>
                  <a:ext uri="{FF2B5EF4-FFF2-40B4-BE49-F238E27FC236}">
                    <a16:creationId xmlns:a16="http://schemas.microsoft.com/office/drawing/2014/main" id="{A1CA0764-832F-7897-F5FC-6135441FFFD3}"/>
                  </a:ext>
                </a:extLst>
              </p:cNvPr>
              <p:cNvSpPr/>
              <p:nvPr/>
            </p:nvSpPr>
            <p:spPr>
              <a:xfrm>
                <a:off x="7523756" y="243649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Rectangle 51">
                <a:extLst>
                  <a:ext uri="{FF2B5EF4-FFF2-40B4-BE49-F238E27FC236}">
                    <a16:creationId xmlns:a16="http://schemas.microsoft.com/office/drawing/2014/main" id="{E9767ED0-5F4F-A2B8-E31B-57AB5B6C17A1}"/>
                  </a:ext>
                </a:extLst>
              </p:cNvPr>
              <p:cNvSpPr/>
              <p:nvPr/>
            </p:nvSpPr>
            <p:spPr>
              <a:xfrm>
                <a:off x="7706636" y="243649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Rectangle 52">
                <a:extLst>
                  <a:ext uri="{FF2B5EF4-FFF2-40B4-BE49-F238E27FC236}">
                    <a16:creationId xmlns:a16="http://schemas.microsoft.com/office/drawing/2014/main" id="{1B7CC5F1-2A25-94EB-C298-0CAC047AE1AA}"/>
                  </a:ext>
                </a:extLst>
              </p:cNvPr>
              <p:cNvSpPr/>
              <p:nvPr/>
            </p:nvSpPr>
            <p:spPr>
              <a:xfrm>
                <a:off x="7889516" y="243649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Rectangle 53">
                <a:extLst>
                  <a:ext uri="{FF2B5EF4-FFF2-40B4-BE49-F238E27FC236}">
                    <a16:creationId xmlns:a16="http://schemas.microsoft.com/office/drawing/2014/main" id="{89929021-65D2-5C6E-B395-9EAED9427E9E}"/>
                  </a:ext>
                </a:extLst>
              </p:cNvPr>
              <p:cNvSpPr/>
              <p:nvPr/>
            </p:nvSpPr>
            <p:spPr>
              <a:xfrm>
                <a:off x="8072396" y="243649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Rectangle 54">
                <a:extLst>
                  <a:ext uri="{FF2B5EF4-FFF2-40B4-BE49-F238E27FC236}">
                    <a16:creationId xmlns:a16="http://schemas.microsoft.com/office/drawing/2014/main" id="{31D37D08-395D-20C6-F34D-075F08888B32}"/>
                  </a:ext>
                </a:extLst>
              </p:cNvPr>
              <p:cNvSpPr/>
              <p:nvPr/>
            </p:nvSpPr>
            <p:spPr>
              <a:xfrm>
                <a:off x="8255276" y="243649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Rectangle 55">
                <a:extLst>
                  <a:ext uri="{FF2B5EF4-FFF2-40B4-BE49-F238E27FC236}">
                    <a16:creationId xmlns:a16="http://schemas.microsoft.com/office/drawing/2014/main" id="{7A3EDB24-C8D9-BE34-1853-6CF30F1C5F2D}"/>
                  </a:ext>
                </a:extLst>
              </p:cNvPr>
              <p:cNvSpPr/>
              <p:nvPr/>
            </p:nvSpPr>
            <p:spPr>
              <a:xfrm>
                <a:off x="6975116" y="261937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Rectangle 56">
                <a:extLst>
                  <a:ext uri="{FF2B5EF4-FFF2-40B4-BE49-F238E27FC236}">
                    <a16:creationId xmlns:a16="http://schemas.microsoft.com/office/drawing/2014/main" id="{307A3234-FE0D-72EC-B214-9FB3BC38989A}"/>
                  </a:ext>
                </a:extLst>
              </p:cNvPr>
              <p:cNvSpPr/>
              <p:nvPr/>
            </p:nvSpPr>
            <p:spPr>
              <a:xfrm>
                <a:off x="7157996" y="261937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Rectangle 57">
                <a:extLst>
                  <a:ext uri="{FF2B5EF4-FFF2-40B4-BE49-F238E27FC236}">
                    <a16:creationId xmlns:a16="http://schemas.microsoft.com/office/drawing/2014/main" id="{951B2EA4-21AA-3D61-E912-FC0A42451B3B}"/>
                  </a:ext>
                </a:extLst>
              </p:cNvPr>
              <p:cNvSpPr/>
              <p:nvPr/>
            </p:nvSpPr>
            <p:spPr>
              <a:xfrm>
                <a:off x="7340876" y="261937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Rectangle 58">
                <a:extLst>
                  <a:ext uri="{FF2B5EF4-FFF2-40B4-BE49-F238E27FC236}">
                    <a16:creationId xmlns:a16="http://schemas.microsoft.com/office/drawing/2014/main" id="{729F1FB6-0FEE-AB2D-E913-8F4BE773AD8C}"/>
                  </a:ext>
                </a:extLst>
              </p:cNvPr>
              <p:cNvSpPr/>
              <p:nvPr/>
            </p:nvSpPr>
            <p:spPr>
              <a:xfrm>
                <a:off x="7523756" y="261937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Rectangle 59">
                <a:extLst>
                  <a:ext uri="{FF2B5EF4-FFF2-40B4-BE49-F238E27FC236}">
                    <a16:creationId xmlns:a16="http://schemas.microsoft.com/office/drawing/2014/main" id="{AF003C20-26AC-802D-43B9-96DCF61DE1A1}"/>
                  </a:ext>
                </a:extLst>
              </p:cNvPr>
              <p:cNvSpPr/>
              <p:nvPr/>
            </p:nvSpPr>
            <p:spPr>
              <a:xfrm>
                <a:off x="7706636" y="261937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Rectangle 60">
                <a:extLst>
                  <a:ext uri="{FF2B5EF4-FFF2-40B4-BE49-F238E27FC236}">
                    <a16:creationId xmlns:a16="http://schemas.microsoft.com/office/drawing/2014/main" id="{4C4B43E3-704C-5848-FC12-AB754E398852}"/>
                  </a:ext>
                </a:extLst>
              </p:cNvPr>
              <p:cNvSpPr/>
              <p:nvPr/>
            </p:nvSpPr>
            <p:spPr>
              <a:xfrm>
                <a:off x="7889516" y="261937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Rectangle 61">
                <a:extLst>
                  <a:ext uri="{FF2B5EF4-FFF2-40B4-BE49-F238E27FC236}">
                    <a16:creationId xmlns:a16="http://schemas.microsoft.com/office/drawing/2014/main" id="{CA41FF01-6C65-2562-C5FF-E0821983EAC2}"/>
                  </a:ext>
                </a:extLst>
              </p:cNvPr>
              <p:cNvSpPr/>
              <p:nvPr/>
            </p:nvSpPr>
            <p:spPr>
              <a:xfrm>
                <a:off x="8072396" y="261937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Rectangle 62">
                <a:extLst>
                  <a:ext uri="{FF2B5EF4-FFF2-40B4-BE49-F238E27FC236}">
                    <a16:creationId xmlns:a16="http://schemas.microsoft.com/office/drawing/2014/main" id="{A132108F-5428-3FFD-0716-3E7FBC37E00E}"/>
                  </a:ext>
                </a:extLst>
              </p:cNvPr>
              <p:cNvSpPr/>
              <p:nvPr/>
            </p:nvSpPr>
            <p:spPr>
              <a:xfrm>
                <a:off x="8255276" y="261937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Rectangle 63">
                <a:extLst>
                  <a:ext uri="{FF2B5EF4-FFF2-40B4-BE49-F238E27FC236}">
                    <a16:creationId xmlns:a16="http://schemas.microsoft.com/office/drawing/2014/main" id="{5006C245-478B-35FD-AB0D-8553A8E06211}"/>
                  </a:ext>
                </a:extLst>
              </p:cNvPr>
              <p:cNvSpPr/>
              <p:nvPr/>
            </p:nvSpPr>
            <p:spPr>
              <a:xfrm>
                <a:off x="6975116" y="280225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Rectangle 64">
                <a:extLst>
                  <a:ext uri="{FF2B5EF4-FFF2-40B4-BE49-F238E27FC236}">
                    <a16:creationId xmlns:a16="http://schemas.microsoft.com/office/drawing/2014/main" id="{A617CC47-3BDF-1C18-525C-28EAD5662F44}"/>
                  </a:ext>
                </a:extLst>
              </p:cNvPr>
              <p:cNvSpPr/>
              <p:nvPr/>
            </p:nvSpPr>
            <p:spPr>
              <a:xfrm>
                <a:off x="7157996" y="280225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Rectangle 65">
                <a:extLst>
                  <a:ext uri="{FF2B5EF4-FFF2-40B4-BE49-F238E27FC236}">
                    <a16:creationId xmlns:a16="http://schemas.microsoft.com/office/drawing/2014/main" id="{2FCE5FAB-241A-F741-ACA7-2CB9C03C8B5C}"/>
                  </a:ext>
                </a:extLst>
              </p:cNvPr>
              <p:cNvSpPr/>
              <p:nvPr/>
            </p:nvSpPr>
            <p:spPr>
              <a:xfrm>
                <a:off x="7340876" y="280225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Rectangle 66">
                <a:extLst>
                  <a:ext uri="{FF2B5EF4-FFF2-40B4-BE49-F238E27FC236}">
                    <a16:creationId xmlns:a16="http://schemas.microsoft.com/office/drawing/2014/main" id="{71B93E2C-9562-813A-6A0B-D39C16429DC9}"/>
                  </a:ext>
                </a:extLst>
              </p:cNvPr>
              <p:cNvSpPr/>
              <p:nvPr/>
            </p:nvSpPr>
            <p:spPr>
              <a:xfrm>
                <a:off x="7523756" y="280225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 name="Rectangle 67">
                <a:extLst>
                  <a:ext uri="{FF2B5EF4-FFF2-40B4-BE49-F238E27FC236}">
                    <a16:creationId xmlns:a16="http://schemas.microsoft.com/office/drawing/2014/main" id="{FA3B5F84-BB3A-8C01-1B6F-67CD1ACA1FE7}"/>
                  </a:ext>
                </a:extLst>
              </p:cNvPr>
              <p:cNvSpPr/>
              <p:nvPr/>
            </p:nvSpPr>
            <p:spPr>
              <a:xfrm>
                <a:off x="7706636" y="280225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Rectangle 68">
                <a:extLst>
                  <a:ext uri="{FF2B5EF4-FFF2-40B4-BE49-F238E27FC236}">
                    <a16:creationId xmlns:a16="http://schemas.microsoft.com/office/drawing/2014/main" id="{C2DEF153-C68F-A2B6-0F5F-5576C5534062}"/>
                  </a:ext>
                </a:extLst>
              </p:cNvPr>
              <p:cNvSpPr/>
              <p:nvPr/>
            </p:nvSpPr>
            <p:spPr>
              <a:xfrm>
                <a:off x="7889516" y="280225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Rectangle 69">
                <a:extLst>
                  <a:ext uri="{FF2B5EF4-FFF2-40B4-BE49-F238E27FC236}">
                    <a16:creationId xmlns:a16="http://schemas.microsoft.com/office/drawing/2014/main" id="{1510A75D-CBF9-B800-CF4B-A5E7EB7CD6A8}"/>
                  </a:ext>
                </a:extLst>
              </p:cNvPr>
              <p:cNvSpPr/>
              <p:nvPr/>
            </p:nvSpPr>
            <p:spPr>
              <a:xfrm>
                <a:off x="8072396" y="280225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 name="Rectangle 70">
                <a:extLst>
                  <a:ext uri="{FF2B5EF4-FFF2-40B4-BE49-F238E27FC236}">
                    <a16:creationId xmlns:a16="http://schemas.microsoft.com/office/drawing/2014/main" id="{01FAFADE-46F2-03AF-2952-1D12AD5E24D6}"/>
                  </a:ext>
                </a:extLst>
              </p:cNvPr>
              <p:cNvSpPr/>
              <p:nvPr/>
            </p:nvSpPr>
            <p:spPr>
              <a:xfrm>
                <a:off x="8255276" y="280225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2" name="Rectangle 71">
                <a:extLst>
                  <a:ext uri="{FF2B5EF4-FFF2-40B4-BE49-F238E27FC236}">
                    <a16:creationId xmlns:a16="http://schemas.microsoft.com/office/drawing/2014/main" id="{F18E8869-235B-7B59-CABE-BE75FECB4A15}"/>
                  </a:ext>
                </a:extLst>
              </p:cNvPr>
              <p:cNvSpPr/>
              <p:nvPr/>
            </p:nvSpPr>
            <p:spPr>
              <a:xfrm>
                <a:off x="6975116" y="298513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Rectangle 72">
                <a:extLst>
                  <a:ext uri="{FF2B5EF4-FFF2-40B4-BE49-F238E27FC236}">
                    <a16:creationId xmlns:a16="http://schemas.microsoft.com/office/drawing/2014/main" id="{1F8F1F7B-9179-F39C-4B06-0D7CE3641C36}"/>
                  </a:ext>
                </a:extLst>
              </p:cNvPr>
              <p:cNvSpPr/>
              <p:nvPr/>
            </p:nvSpPr>
            <p:spPr>
              <a:xfrm>
                <a:off x="7157996" y="298513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Rectangle 73">
                <a:extLst>
                  <a:ext uri="{FF2B5EF4-FFF2-40B4-BE49-F238E27FC236}">
                    <a16:creationId xmlns:a16="http://schemas.microsoft.com/office/drawing/2014/main" id="{CA029B03-9C9A-0D96-073E-724F8FA463AF}"/>
                  </a:ext>
                </a:extLst>
              </p:cNvPr>
              <p:cNvSpPr/>
              <p:nvPr/>
            </p:nvSpPr>
            <p:spPr>
              <a:xfrm>
                <a:off x="7340876" y="298513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Rectangle 74">
                <a:extLst>
                  <a:ext uri="{FF2B5EF4-FFF2-40B4-BE49-F238E27FC236}">
                    <a16:creationId xmlns:a16="http://schemas.microsoft.com/office/drawing/2014/main" id="{676CBBCA-7F3B-8099-110C-2D562479B77A}"/>
                  </a:ext>
                </a:extLst>
              </p:cNvPr>
              <p:cNvSpPr/>
              <p:nvPr/>
            </p:nvSpPr>
            <p:spPr>
              <a:xfrm>
                <a:off x="7523756" y="298513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Rectangle 75">
                <a:extLst>
                  <a:ext uri="{FF2B5EF4-FFF2-40B4-BE49-F238E27FC236}">
                    <a16:creationId xmlns:a16="http://schemas.microsoft.com/office/drawing/2014/main" id="{36477D59-74AB-4B56-2347-BB3D6110B7F3}"/>
                  </a:ext>
                </a:extLst>
              </p:cNvPr>
              <p:cNvSpPr/>
              <p:nvPr/>
            </p:nvSpPr>
            <p:spPr>
              <a:xfrm>
                <a:off x="7706636" y="298513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 name="Rectangle 76">
                <a:extLst>
                  <a:ext uri="{FF2B5EF4-FFF2-40B4-BE49-F238E27FC236}">
                    <a16:creationId xmlns:a16="http://schemas.microsoft.com/office/drawing/2014/main" id="{3C108F48-E081-7C54-16B6-6AACD953FC9E}"/>
                  </a:ext>
                </a:extLst>
              </p:cNvPr>
              <p:cNvSpPr/>
              <p:nvPr/>
            </p:nvSpPr>
            <p:spPr>
              <a:xfrm>
                <a:off x="7889516" y="298513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 name="Rectangle 77">
                <a:extLst>
                  <a:ext uri="{FF2B5EF4-FFF2-40B4-BE49-F238E27FC236}">
                    <a16:creationId xmlns:a16="http://schemas.microsoft.com/office/drawing/2014/main" id="{1462B316-7107-F630-99FB-73A2A2F750B7}"/>
                  </a:ext>
                </a:extLst>
              </p:cNvPr>
              <p:cNvSpPr/>
              <p:nvPr/>
            </p:nvSpPr>
            <p:spPr>
              <a:xfrm>
                <a:off x="8072396" y="298513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 name="Rectangle 78">
                <a:extLst>
                  <a:ext uri="{FF2B5EF4-FFF2-40B4-BE49-F238E27FC236}">
                    <a16:creationId xmlns:a16="http://schemas.microsoft.com/office/drawing/2014/main" id="{6500206B-C865-257C-8504-0EB484E9F0D0}"/>
                  </a:ext>
                </a:extLst>
              </p:cNvPr>
              <p:cNvSpPr/>
              <p:nvPr/>
            </p:nvSpPr>
            <p:spPr>
              <a:xfrm>
                <a:off x="8255276" y="298513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5" name="TextBox 14">
              <a:extLst>
                <a:ext uri="{FF2B5EF4-FFF2-40B4-BE49-F238E27FC236}">
                  <a16:creationId xmlns:a16="http://schemas.microsoft.com/office/drawing/2014/main" id="{B63AB03B-EC08-5E9B-639C-B0350A59C6E9}"/>
                </a:ext>
              </a:extLst>
            </p:cNvPr>
            <p:cNvSpPr txBox="1"/>
            <p:nvPr/>
          </p:nvSpPr>
          <p:spPr>
            <a:xfrm>
              <a:off x="7232292" y="2858231"/>
              <a:ext cx="731520" cy="387798"/>
            </a:xfrm>
            <a:prstGeom prst="rect">
              <a:avLst/>
            </a:prstGeom>
            <a:solidFill>
              <a:schemeClr val="bg1">
                <a:alpha val="3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lIns="18288" tIns="54864" rIns="18288" bIns="0" rtlCol="0" anchor="ctr">
              <a:noAutofit/>
            </a:bodyPr>
            <a:lstStyle/>
            <a:p>
              <a:pPr algn="ctr">
                <a:lnSpc>
                  <a:spcPct val="90000"/>
                </a:lnSpc>
              </a:pPr>
              <a:r>
                <a:rPr lang="en-US" sz="2800" b="1" dirty="0">
                  <a:solidFill>
                    <a:schemeClr val="tx1"/>
                  </a:solidFill>
                  <a:latin typeface="+mj-lt"/>
                </a:rPr>
                <a:t>GPU</a:t>
              </a:r>
            </a:p>
          </p:txBody>
        </p:sp>
        <p:grpSp>
          <p:nvGrpSpPr>
            <p:cNvPr id="86" name="Group 85">
              <a:extLst>
                <a:ext uri="{FF2B5EF4-FFF2-40B4-BE49-F238E27FC236}">
                  <a16:creationId xmlns:a16="http://schemas.microsoft.com/office/drawing/2014/main" id="{3C2FB1F5-75C3-394C-6164-90F121BD7F50}"/>
                </a:ext>
              </a:extLst>
            </p:cNvPr>
            <p:cNvGrpSpPr/>
            <p:nvPr/>
          </p:nvGrpSpPr>
          <p:grpSpPr>
            <a:xfrm>
              <a:off x="6685148" y="2364548"/>
              <a:ext cx="1825809" cy="1375165"/>
              <a:chOff x="2477617" y="2364547"/>
              <a:chExt cx="1825809" cy="1375165"/>
            </a:xfrm>
          </p:grpSpPr>
          <p:grpSp>
            <p:nvGrpSpPr>
              <p:cNvPr id="87" name="Group 86">
                <a:extLst>
                  <a:ext uri="{FF2B5EF4-FFF2-40B4-BE49-F238E27FC236}">
                    <a16:creationId xmlns:a16="http://schemas.microsoft.com/office/drawing/2014/main" id="{7C526547-84FE-96F3-3E64-BAEFEE0A7C14}"/>
                  </a:ext>
                </a:extLst>
              </p:cNvPr>
              <p:cNvGrpSpPr/>
              <p:nvPr/>
            </p:nvGrpSpPr>
            <p:grpSpPr>
              <a:xfrm>
                <a:off x="2477617" y="2364547"/>
                <a:ext cx="164592" cy="1375165"/>
                <a:chOff x="2210182" y="2363788"/>
                <a:chExt cx="137160" cy="1375165"/>
              </a:xfrm>
            </p:grpSpPr>
            <p:cxnSp>
              <p:nvCxnSpPr>
                <p:cNvPr id="167" name="Straight Connector 166">
                  <a:extLst>
                    <a:ext uri="{FF2B5EF4-FFF2-40B4-BE49-F238E27FC236}">
                      <a16:creationId xmlns:a16="http://schemas.microsoft.com/office/drawing/2014/main" id="{C3839A53-7580-8355-EE9E-4B1DAD312ECA}"/>
                    </a:ext>
                  </a:extLst>
                </p:cNvPr>
                <p:cNvCxnSpPr>
                  <a:cxnSpLocks/>
                </p:cNvCxnSpPr>
                <p:nvPr/>
              </p:nvCxnSpPr>
              <p:spPr>
                <a:xfrm>
                  <a:off x="2210182" y="2363788"/>
                  <a:ext cx="137160" cy="0"/>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68" name="Straight Connector 167">
                  <a:extLst>
                    <a:ext uri="{FF2B5EF4-FFF2-40B4-BE49-F238E27FC236}">
                      <a16:creationId xmlns:a16="http://schemas.microsoft.com/office/drawing/2014/main" id="{48278ED0-3041-E2D4-DE38-1000D6356C68}"/>
                    </a:ext>
                  </a:extLst>
                </p:cNvPr>
                <p:cNvCxnSpPr>
                  <a:cxnSpLocks/>
                </p:cNvCxnSpPr>
                <p:nvPr/>
              </p:nvCxnSpPr>
              <p:spPr>
                <a:xfrm>
                  <a:off x="2210182" y="2462014"/>
                  <a:ext cx="137160" cy="0"/>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69" name="Straight Connector 168">
                  <a:extLst>
                    <a:ext uri="{FF2B5EF4-FFF2-40B4-BE49-F238E27FC236}">
                      <a16:creationId xmlns:a16="http://schemas.microsoft.com/office/drawing/2014/main" id="{8EEE8909-F66E-D656-53D3-E6564481AE9D}"/>
                    </a:ext>
                  </a:extLst>
                </p:cNvPr>
                <p:cNvCxnSpPr>
                  <a:cxnSpLocks/>
                </p:cNvCxnSpPr>
                <p:nvPr/>
              </p:nvCxnSpPr>
              <p:spPr>
                <a:xfrm>
                  <a:off x="2210182" y="2658466"/>
                  <a:ext cx="137160" cy="0"/>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70" name="Straight Connector 169">
                  <a:extLst>
                    <a:ext uri="{FF2B5EF4-FFF2-40B4-BE49-F238E27FC236}">
                      <a16:creationId xmlns:a16="http://schemas.microsoft.com/office/drawing/2014/main" id="{71A20FD0-D3B6-605D-AF45-392B84B51F13}"/>
                    </a:ext>
                  </a:extLst>
                </p:cNvPr>
                <p:cNvCxnSpPr>
                  <a:cxnSpLocks/>
                </p:cNvCxnSpPr>
                <p:nvPr/>
              </p:nvCxnSpPr>
              <p:spPr>
                <a:xfrm>
                  <a:off x="2210182" y="2854918"/>
                  <a:ext cx="137160" cy="0"/>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71" name="Straight Connector 170">
                  <a:extLst>
                    <a:ext uri="{FF2B5EF4-FFF2-40B4-BE49-F238E27FC236}">
                      <a16:creationId xmlns:a16="http://schemas.microsoft.com/office/drawing/2014/main" id="{873D06D9-F174-2C55-FB44-3E9F6CF788CF}"/>
                    </a:ext>
                  </a:extLst>
                </p:cNvPr>
                <p:cNvCxnSpPr>
                  <a:cxnSpLocks/>
                </p:cNvCxnSpPr>
                <p:nvPr/>
              </p:nvCxnSpPr>
              <p:spPr>
                <a:xfrm>
                  <a:off x="2210182" y="3051370"/>
                  <a:ext cx="137160" cy="0"/>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72" name="Straight Connector 171">
                  <a:extLst>
                    <a:ext uri="{FF2B5EF4-FFF2-40B4-BE49-F238E27FC236}">
                      <a16:creationId xmlns:a16="http://schemas.microsoft.com/office/drawing/2014/main" id="{F9706ABD-8462-FC78-2E19-7B22486CD511}"/>
                    </a:ext>
                  </a:extLst>
                </p:cNvPr>
                <p:cNvCxnSpPr>
                  <a:cxnSpLocks/>
                </p:cNvCxnSpPr>
                <p:nvPr/>
              </p:nvCxnSpPr>
              <p:spPr>
                <a:xfrm>
                  <a:off x="2210182" y="2560240"/>
                  <a:ext cx="137160" cy="0"/>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73" name="Straight Connector 172">
                  <a:extLst>
                    <a:ext uri="{FF2B5EF4-FFF2-40B4-BE49-F238E27FC236}">
                      <a16:creationId xmlns:a16="http://schemas.microsoft.com/office/drawing/2014/main" id="{D37C409C-878F-3C82-830A-F663FFF0A5A4}"/>
                    </a:ext>
                  </a:extLst>
                </p:cNvPr>
                <p:cNvCxnSpPr>
                  <a:cxnSpLocks/>
                </p:cNvCxnSpPr>
                <p:nvPr/>
              </p:nvCxnSpPr>
              <p:spPr>
                <a:xfrm>
                  <a:off x="2210182" y="2756692"/>
                  <a:ext cx="137160" cy="0"/>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74" name="Straight Connector 173">
                  <a:extLst>
                    <a:ext uri="{FF2B5EF4-FFF2-40B4-BE49-F238E27FC236}">
                      <a16:creationId xmlns:a16="http://schemas.microsoft.com/office/drawing/2014/main" id="{23EEBC2C-2303-20FE-67E6-982F05D05A74}"/>
                    </a:ext>
                  </a:extLst>
                </p:cNvPr>
                <p:cNvCxnSpPr>
                  <a:cxnSpLocks/>
                </p:cNvCxnSpPr>
                <p:nvPr/>
              </p:nvCxnSpPr>
              <p:spPr>
                <a:xfrm>
                  <a:off x="2210182" y="2953144"/>
                  <a:ext cx="137160" cy="0"/>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75" name="Straight Connector 174">
                  <a:extLst>
                    <a:ext uri="{FF2B5EF4-FFF2-40B4-BE49-F238E27FC236}">
                      <a16:creationId xmlns:a16="http://schemas.microsoft.com/office/drawing/2014/main" id="{DFFAAED5-BBD9-8812-629F-F058EE6D50A9}"/>
                    </a:ext>
                  </a:extLst>
                </p:cNvPr>
                <p:cNvCxnSpPr>
                  <a:cxnSpLocks/>
                </p:cNvCxnSpPr>
                <p:nvPr/>
              </p:nvCxnSpPr>
              <p:spPr>
                <a:xfrm>
                  <a:off x="2210182" y="3247822"/>
                  <a:ext cx="137160" cy="0"/>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76" name="Straight Connector 175">
                  <a:extLst>
                    <a:ext uri="{FF2B5EF4-FFF2-40B4-BE49-F238E27FC236}">
                      <a16:creationId xmlns:a16="http://schemas.microsoft.com/office/drawing/2014/main" id="{69232BC5-3C7E-93F7-041E-044263E0941F}"/>
                    </a:ext>
                  </a:extLst>
                </p:cNvPr>
                <p:cNvCxnSpPr>
                  <a:cxnSpLocks/>
                </p:cNvCxnSpPr>
                <p:nvPr/>
              </p:nvCxnSpPr>
              <p:spPr>
                <a:xfrm>
                  <a:off x="2210182" y="3444274"/>
                  <a:ext cx="137160" cy="0"/>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77" name="Straight Connector 176">
                  <a:extLst>
                    <a:ext uri="{FF2B5EF4-FFF2-40B4-BE49-F238E27FC236}">
                      <a16:creationId xmlns:a16="http://schemas.microsoft.com/office/drawing/2014/main" id="{D08A7701-C12C-535D-B1A0-036E8E543D93}"/>
                    </a:ext>
                  </a:extLst>
                </p:cNvPr>
                <p:cNvCxnSpPr>
                  <a:cxnSpLocks/>
                </p:cNvCxnSpPr>
                <p:nvPr/>
              </p:nvCxnSpPr>
              <p:spPr>
                <a:xfrm>
                  <a:off x="2210182" y="3149596"/>
                  <a:ext cx="137160" cy="0"/>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78" name="Straight Connector 177">
                  <a:extLst>
                    <a:ext uri="{FF2B5EF4-FFF2-40B4-BE49-F238E27FC236}">
                      <a16:creationId xmlns:a16="http://schemas.microsoft.com/office/drawing/2014/main" id="{82CA8D91-8548-FA13-A31A-4EB27B3FB8C3}"/>
                    </a:ext>
                  </a:extLst>
                </p:cNvPr>
                <p:cNvCxnSpPr>
                  <a:cxnSpLocks/>
                </p:cNvCxnSpPr>
                <p:nvPr/>
              </p:nvCxnSpPr>
              <p:spPr>
                <a:xfrm>
                  <a:off x="2210182" y="3346048"/>
                  <a:ext cx="137160" cy="0"/>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79" name="Straight Connector 178">
                  <a:extLst>
                    <a:ext uri="{FF2B5EF4-FFF2-40B4-BE49-F238E27FC236}">
                      <a16:creationId xmlns:a16="http://schemas.microsoft.com/office/drawing/2014/main" id="{7F844A32-BFB9-2D1D-AEB8-83CAD41B7329}"/>
                    </a:ext>
                  </a:extLst>
                </p:cNvPr>
                <p:cNvCxnSpPr>
                  <a:cxnSpLocks/>
                </p:cNvCxnSpPr>
                <p:nvPr/>
              </p:nvCxnSpPr>
              <p:spPr>
                <a:xfrm>
                  <a:off x="2210182" y="3542500"/>
                  <a:ext cx="137160" cy="0"/>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80" name="Straight Connector 179">
                  <a:extLst>
                    <a:ext uri="{FF2B5EF4-FFF2-40B4-BE49-F238E27FC236}">
                      <a16:creationId xmlns:a16="http://schemas.microsoft.com/office/drawing/2014/main" id="{C1857BAF-DF2E-524E-0AD1-F7531DC1CDEB}"/>
                    </a:ext>
                  </a:extLst>
                </p:cNvPr>
                <p:cNvCxnSpPr>
                  <a:cxnSpLocks/>
                </p:cNvCxnSpPr>
                <p:nvPr/>
              </p:nvCxnSpPr>
              <p:spPr>
                <a:xfrm>
                  <a:off x="2210182" y="3640726"/>
                  <a:ext cx="137160" cy="0"/>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81" name="Straight Connector 180">
                  <a:extLst>
                    <a:ext uri="{FF2B5EF4-FFF2-40B4-BE49-F238E27FC236}">
                      <a16:creationId xmlns:a16="http://schemas.microsoft.com/office/drawing/2014/main" id="{17E4CE65-11AA-8B5D-C9C9-88253C39F761}"/>
                    </a:ext>
                  </a:extLst>
                </p:cNvPr>
                <p:cNvCxnSpPr>
                  <a:cxnSpLocks/>
                </p:cNvCxnSpPr>
                <p:nvPr/>
              </p:nvCxnSpPr>
              <p:spPr>
                <a:xfrm>
                  <a:off x="2210182" y="3738953"/>
                  <a:ext cx="137160" cy="0"/>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grpSp>
          <p:grpSp>
            <p:nvGrpSpPr>
              <p:cNvPr id="88" name="Group 87">
                <a:extLst>
                  <a:ext uri="{FF2B5EF4-FFF2-40B4-BE49-F238E27FC236}">
                    <a16:creationId xmlns:a16="http://schemas.microsoft.com/office/drawing/2014/main" id="{D3197862-46DF-686F-B28D-7B2F1B849B59}"/>
                  </a:ext>
                </a:extLst>
              </p:cNvPr>
              <p:cNvGrpSpPr/>
              <p:nvPr/>
            </p:nvGrpSpPr>
            <p:grpSpPr>
              <a:xfrm>
                <a:off x="4138834" y="2364547"/>
                <a:ext cx="164592" cy="1375165"/>
                <a:chOff x="2210182" y="2363788"/>
                <a:chExt cx="137160" cy="1375165"/>
              </a:xfrm>
            </p:grpSpPr>
            <p:cxnSp>
              <p:nvCxnSpPr>
                <p:cNvPr id="89" name="Straight Connector 88">
                  <a:extLst>
                    <a:ext uri="{FF2B5EF4-FFF2-40B4-BE49-F238E27FC236}">
                      <a16:creationId xmlns:a16="http://schemas.microsoft.com/office/drawing/2014/main" id="{1C1D8BBF-E9E4-CC26-F372-921CC5872522}"/>
                    </a:ext>
                  </a:extLst>
                </p:cNvPr>
                <p:cNvCxnSpPr>
                  <a:cxnSpLocks/>
                </p:cNvCxnSpPr>
                <p:nvPr/>
              </p:nvCxnSpPr>
              <p:spPr>
                <a:xfrm>
                  <a:off x="2210182" y="2363788"/>
                  <a:ext cx="137160" cy="0"/>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27CF6C7F-5925-F458-D987-04A7D987A010}"/>
                    </a:ext>
                  </a:extLst>
                </p:cNvPr>
                <p:cNvCxnSpPr>
                  <a:cxnSpLocks/>
                </p:cNvCxnSpPr>
                <p:nvPr/>
              </p:nvCxnSpPr>
              <p:spPr>
                <a:xfrm>
                  <a:off x="2210182" y="2462014"/>
                  <a:ext cx="137160" cy="0"/>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8F042CE1-2C1D-D858-332A-0458C3A62ECD}"/>
                    </a:ext>
                  </a:extLst>
                </p:cNvPr>
                <p:cNvCxnSpPr>
                  <a:cxnSpLocks/>
                </p:cNvCxnSpPr>
                <p:nvPr/>
              </p:nvCxnSpPr>
              <p:spPr>
                <a:xfrm>
                  <a:off x="2210182" y="2658466"/>
                  <a:ext cx="137160" cy="0"/>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95F60A73-B45D-5E76-97A8-3CF7765C098C}"/>
                    </a:ext>
                  </a:extLst>
                </p:cNvPr>
                <p:cNvCxnSpPr>
                  <a:cxnSpLocks/>
                </p:cNvCxnSpPr>
                <p:nvPr/>
              </p:nvCxnSpPr>
              <p:spPr>
                <a:xfrm>
                  <a:off x="2210182" y="2854918"/>
                  <a:ext cx="137160" cy="0"/>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56" name="Straight Connector 155">
                  <a:extLst>
                    <a:ext uri="{FF2B5EF4-FFF2-40B4-BE49-F238E27FC236}">
                      <a16:creationId xmlns:a16="http://schemas.microsoft.com/office/drawing/2014/main" id="{C7B3DD00-BD8F-03FA-33E1-DB15FB7940DA}"/>
                    </a:ext>
                  </a:extLst>
                </p:cNvPr>
                <p:cNvCxnSpPr>
                  <a:cxnSpLocks/>
                </p:cNvCxnSpPr>
                <p:nvPr/>
              </p:nvCxnSpPr>
              <p:spPr>
                <a:xfrm>
                  <a:off x="2210182" y="3051370"/>
                  <a:ext cx="137160" cy="0"/>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57" name="Straight Connector 156">
                  <a:extLst>
                    <a:ext uri="{FF2B5EF4-FFF2-40B4-BE49-F238E27FC236}">
                      <a16:creationId xmlns:a16="http://schemas.microsoft.com/office/drawing/2014/main" id="{CF1EA1BD-0F31-FC30-375F-DD525C00C336}"/>
                    </a:ext>
                  </a:extLst>
                </p:cNvPr>
                <p:cNvCxnSpPr>
                  <a:cxnSpLocks/>
                </p:cNvCxnSpPr>
                <p:nvPr/>
              </p:nvCxnSpPr>
              <p:spPr>
                <a:xfrm>
                  <a:off x="2210182" y="2560240"/>
                  <a:ext cx="137160" cy="0"/>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58" name="Straight Connector 157">
                  <a:extLst>
                    <a:ext uri="{FF2B5EF4-FFF2-40B4-BE49-F238E27FC236}">
                      <a16:creationId xmlns:a16="http://schemas.microsoft.com/office/drawing/2014/main" id="{72083895-D88C-0DD1-942A-0043A1F4565E}"/>
                    </a:ext>
                  </a:extLst>
                </p:cNvPr>
                <p:cNvCxnSpPr>
                  <a:cxnSpLocks/>
                </p:cNvCxnSpPr>
                <p:nvPr/>
              </p:nvCxnSpPr>
              <p:spPr>
                <a:xfrm>
                  <a:off x="2210182" y="2756692"/>
                  <a:ext cx="137160" cy="0"/>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59" name="Straight Connector 158">
                  <a:extLst>
                    <a:ext uri="{FF2B5EF4-FFF2-40B4-BE49-F238E27FC236}">
                      <a16:creationId xmlns:a16="http://schemas.microsoft.com/office/drawing/2014/main" id="{E13DDF09-4CD6-5413-CC46-2D57543471F1}"/>
                    </a:ext>
                  </a:extLst>
                </p:cNvPr>
                <p:cNvCxnSpPr>
                  <a:cxnSpLocks/>
                </p:cNvCxnSpPr>
                <p:nvPr/>
              </p:nvCxnSpPr>
              <p:spPr>
                <a:xfrm>
                  <a:off x="2210182" y="2953144"/>
                  <a:ext cx="137160" cy="0"/>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60" name="Straight Connector 159">
                  <a:extLst>
                    <a:ext uri="{FF2B5EF4-FFF2-40B4-BE49-F238E27FC236}">
                      <a16:creationId xmlns:a16="http://schemas.microsoft.com/office/drawing/2014/main" id="{591EEC62-B0FB-A127-06B5-469C6E0F2008}"/>
                    </a:ext>
                  </a:extLst>
                </p:cNvPr>
                <p:cNvCxnSpPr>
                  <a:cxnSpLocks/>
                </p:cNvCxnSpPr>
                <p:nvPr/>
              </p:nvCxnSpPr>
              <p:spPr>
                <a:xfrm>
                  <a:off x="2210182" y="3247822"/>
                  <a:ext cx="137160" cy="0"/>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61" name="Straight Connector 160">
                  <a:extLst>
                    <a:ext uri="{FF2B5EF4-FFF2-40B4-BE49-F238E27FC236}">
                      <a16:creationId xmlns:a16="http://schemas.microsoft.com/office/drawing/2014/main" id="{35ECF3E9-F366-AE82-49A3-4F363EB1F695}"/>
                    </a:ext>
                  </a:extLst>
                </p:cNvPr>
                <p:cNvCxnSpPr>
                  <a:cxnSpLocks/>
                </p:cNvCxnSpPr>
                <p:nvPr/>
              </p:nvCxnSpPr>
              <p:spPr>
                <a:xfrm>
                  <a:off x="2210182" y="3444274"/>
                  <a:ext cx="137160" cy="0"/>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62" name="Straight Connector 161">
                  <a:extLst>
                    <a:ext uri="{FF2B5EF4-FFF2-40B4-BE49-F238E27FC236}">
                      <a16:creationId xmlns:a16="http://schemas.microsoft.com/office/drawing/2014/main" id="{1E8C0DC6-5D77-FA7E-B4E4-8E30C1D96BF8}"/>
                    </a:ext>
                  </a:extLst>
                </p:cNvPr>
                <p:cNvCxnSpPr>
                  <a:cxnSpLocks/>
                </p:cNvCxnSpPr>
                <p:nvPr/>
              </p:nvCxnSpPr>
              <p:spPr>
                <a:xfrm>
                  <a:off x="2210182" y="3149596"/>
                  <a:ext cx="137160" cy="0"/>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63" name="Straight Connector 162">
                  <a:extLst>
                    <a:ext uri="{FF2B5EF4-FFF2-40B4-BE49-F238E27FC236}">
                      <a16:creationId xmlns:a16="http://schemas.microsoft.com/office/drawing/2014/main" id="{19DAD469-A0EB-C99D-4DD8-27844EF98C1B}"/>
                    </a:ext>
                  </a:extLst>
                </p:cNvPr>
                <p:cNvCxnSpPr>
                  <a:cxnSpLocks/>
                </p:cNvCxnSpPr>
                <p:nvPr/>
              </p:nvCxnSpPr>
              <p:spPr>
                <a:xfrm>
                  <a:off x="2210182" y="3346048"/>
                  <a:ext cx="137160" cy="0"/>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64" name="Straight Connector 163">
                  <a:extLst>
                    <a:ext uri="{FF2B5EF4-FFF2-40B4-BE49-F238E27FC236}">
                      <a16:creationId xmlns:a16="http://schemas.microsoft.com/office/drawing/2014/main" id="{2879E5F1-0426-70D5-C2BD-AA2FB7AF5E12}"/>
                    </a:ext>
                  </a:extLst>
                </p:cNvPr>
                <p:cNvCxnSpPr>
                  <a:cxnSpLocks/>
                </p:cNvCxnSpPr>
                <p:nvPr/>
              </p:nvCxnSpPr>
              <p:spPr>
                <a:xfrm>
                  <a:off x="2210182" y="3542500"/>
                  <a:ext cx="137160" cy="0"/>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65" name="Straight Connector 164">
                  <a:extLst>
                    <a:ext uri="{FF2B5EF4-FFF2-40B4-BE49-F238E27FC236}">
                      <a16:creationId xmlns:a16="http://schemas.microsoft.com/office/drawing/2014/main" id="{04FB0E79-A184-3202-F862-D75E9E2F79CE}"/>
                    </a:ext>
                  </a:extLst>
                </p:cNvPr>
                <p:cNvCxnSpPr>
                  <a:cxnSpLocks/>
                </p:cNvCxnSpPr>
                <p:nvPr/>
              </p:nvCxnSpPr>
              <p:spPr>
                <a:xfrm>
                  <a:off x="2210182" y="3640726"/>
                  <a:ext cx="137160" cy="0"/>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66" name="Straight Connector 165">
                  <a:extLst>
                    <a:ext uri="{FF2B5EF4-FFF2-40B4-BE49-F238E27FC236}">
                      <a16:creationId xmlns:a16="http://schemas.microsoft.com/office/drawing/2014/main" id="{210997D3-6CD9-A05B-7789-A6CEEA9ACC28}"/>
                    </a:ext>
                  </a:extLst>
                </p:cNvPr>
                <p:cNvCxnSpPr>
                  <a:cxnSpLocks/>
                </p:cNvCxnSpPr>
                <p:nvPr/>
              </p:nvCxnSpPr>
              <p:spPr>
                <a:xfrm>
                  <a:off x="2210182" y="3738953"/>
                  <a:ext cx="137160" cy="0"/>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grpSp>
        </p:grpSp>
        <p:grpSp>
          <p:nvGrpSpPr>
            <p:cNvPr id="182" name="Group 181">
              <a:extLst>
                <a:ext uri="{FF2B5EF4-FFF2-40B4-BE49-F238E27FC236}">
                  <a16:creationId xmlns:a16="http://schemas.microsoft.com/office/drawing/2014/main" id="{D9BC7D58-9AC0-0B0C-865B-0E18E336F7D4}"/>
                </a:ext>
              </a:extLst>
            </p:cNvPr>
            <p:cNvGrpSpPr/>
            <p:nvPr/>
          </p:nvGrpSpPr>
          <p:grpSpPr>
            <a:xfrm>
              <a:off x="6912381" y="2136984"/>
              <a:ext cx="1371341" cy="1830293"/>
              <a:chOff x="2694119" y="2136984"/>
              <a:chExt cx="1371341" cy="1830293"/>
            </a:xfrm>
          </p:grpSpPr>
          <p:grpSp>
            <p:nvGrpSpPr>
              <p:cNvPr id="183" name="Group 182">
                <a:extLst>
                  <a:ext uri="{FF2B5EF4-FFF2-40B4-BE49-F238E27FC236}">
                    <a16:creationId xmlns:a16="http://schemas.microsoft.com/office/drawing/2014/main" id="{C3FC9FF3-513A-45E0-8DE3-1D22244A4924}"/>
                  </a:ext>
                </a:extLst>
              </p:cNvPr>
              <p:cNvGrpSpPr/>
              <p:nvPr/>
            </p:nvGrpSpPr>
            <p:grpSpPr>
              <a:xfrm>
                <a:off x="2694119" y="2136984"/>
                <a:ext cx="1371341" cy="164592"/>
                <a:chOff x="2694119" y="2170552"/>
                <a:chExt cx="1371341" cy="132772"/>
              </a:xfrm>
            </p:grpSpPr>
            <p:cxnSp>
              <p:nvCxnSpPr>
                <p:cNvPr id="200" name="Straight Connector 199">
                  <a:extLst>
                    <a:ext uri="{FF2B5EF4-FFF2-40B4-BE49-F238E27FC236}">
                      <a16:creationId xmlns:a16="http://schemas.microsoft.com/office/drawing/2014/main" id="{094D032A-E67A-E6D5-48C2-81B3E2EC9181}"/>
                    </a:ext>
                  </a:extLst>
                </p:cNvPr>
                <p:cNvCxnSpPr>
                  <a:cxnSpLocks/>
                </p:cNvCxnSpPr>
                <p:nvPr/>
              </p:nvCxnSpPr>
              <p:spPr>
                <a:xfrm>
                  <a:off x="2694119" y="2170552"/>
                  <a:ext cx="0" cy="132772"/>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01" name="Straight Connector 200">
                  <a:extLst>
                    <a:ext uri="{FF2B5EF4-FFF2-40B4-BE49-F238E27FC236}">
                      <a16:creationId xmlns:a16="http://schemas.microsoft.com/office/drawing/2014/main" id="{17751C22-0249-30C0-4A03-774E52401BEE}"/>
                    </a:ext>
                  </a:extLst>
                </p:cNvPr>
                <p:cNvCxnSpPr>
                  <a:cxnSpLocks/>
                </p:cNvCxnSpPr>
                <p:nvPr/>
              </p:nvCxnSpPr>
              <p:spPr>
                <a:xfrm>
                  <a:off x="2792072" y="2170552"/>
                  <a:ext cx="0" cy="132772"/>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02" name="Straight Connector 201">
                  <a:extLst>
                    <a:ext uri="{FF2B5EF4-FFF2-40B4-BE49-F238E27FC236}">
                      <a16:creationId xmlns:a16="http://schemas.microsoft.com/office/drawing/2014/main" id="{DE86811B-A250-619B-EAC5-4E19AC2FBAEA}"/>
                    </a:ext>
                  </a:extLst>
                </p:cNvPr>
                <p:cNvCxnSpPr>
                  <a:cxnSpLocks/>
                </p:cNvCxnSpPr>
                <p:nvPr/>
              </p:nvCxnSpPr>
              <p:spPr>
                <a:xfrm>
                  <a:off x="2890025" y="2170552"/>
                  <a:ext cx="0" cy="132772"/>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03" name="Straight Connector 202">
                  <a:extLst>
                    <a:ext uri="{FF2B5EF4-FFF2-40B4-BE49-F238E27FC236}">
                      <a16:creationId xmlns:a16="http://schemas.microsoft.com/office/drawing/2014/main" id="{5C3B2A12-E6B8-FF7F-01F8-DF27323C6EEA}"/>
                    </a:ext>
                  </a:extLst>
                </p:cNvPr>
                <p:cNvCxnSpPr>
                  <a:cxnSpLocks/>
                </p:cNvCxnSpPr>
                <p:nvPr/>
              </p:nvCxnSpPr>
              <p:spPr>
                <a:xfrm>
                  <a:off x="2987978" y="2170552"/>
                  <a:ext cx="0" cy="132772"/>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04" name="Straight Connector 203">
                  <a:extLst>
                    <a:ext uri="{FF2B5EF4-FFF2-40B4-BE49-F238E27FC236}">
                      <a16:creationId xmlns:a16="http://schemas.microsoft.com/office/drawing/2014/main" id="{EC9F36BB-9858-9837-A1D1-607F681096E1}"/>
                    </a:ext>
                  </a:extLst>
                </p:cNvPr>
                <p:cNvCxnSpPr>
                  <a:cxnSpLocks/>
                </p:cNvCxnSpPr>
                <p:nvPr/>
              </p:nvCxnSpPr>
              <p:spPr>
                <a:xfrm>
                  <a:off x="3085931" y="2170552"/>
                  <a:ext cx="0" cy="132772"/>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05" name="Straight Connector 204">
                  <a:extLst>
                    <a:ext uri="{FF2B5EF4-FFF2-40B4-BE49-F238E27FC236}">
                      <a16:creationId xmlns:a16="http://schemas.microsoft.com/office/drawing/2014/main" id="{80DC60E2-779C-1F7B-B4C2-FD1737E977C4}"/>
                    </a:ext>
                  </a:extLst>
                </p:cNvPr>
                <p:cNvCxnSpPr>
                  <a:cxnSpLocks/>
                </p:cNvCxnSpPr>
                <p:nvPr/>
              </p:nvCxnSpPr>
              <p:spPr>
                <a:xfrm>
                  <a:off x="3183884" y="2170552"/>
                  <a:ext cx="0" cy="132772"/>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06" name="Straight Connector 205">
                  <a:extLst>
                    <a:ext uri="{FF2B5EF4-FFF2-40B4-BE49-F238E27FC236}">
                      <a16:creationId xmlns:a16="http://schemas.microsoft.com/office/drawing/2014/main" id="{1C052EF6-D518-DD5C-28CD-DBC4271B76B6}"/>
                    </a:ext>
                  </a:extLst>
                </p:cNvPr>
                <p:cNvCxnSpPr>
                  <a:cxnSpLocks/>
                </p:cNvCxnSpPr>
                <p:nvPr/>
              </p:nvCxnSpPr>
              <p:spPr>
                <a:xfrm>
                  <a:off x="3281837" y="2170552"/>
                  <a:ext cx="0" cy="132772"/>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07" name="Straight Connector 206">
                  <a:extLst>
                    <a:ext uri="{FF2B5EF4-FFF2-40B4-BE49-F238E27FC236}">
                      <a16:creationId xmlns:a16="http://schemas.microsoft.com/office/drawing/2014/main" id="{3FD6B278-E6CA-A1F1-3CB8-2F02E44E144A}"/>
                    </a:ext>
                  </a:extLst>
                </p:cNvPr>
                <p:cNvCxnSpPr>
                  <a:cxnSpLocks/>
                </p:cNvCxnSpPr>
                <p:nvPr/>
              </p:nvCxnSpPr>
              <p:spPr>
                <a:xfrm>
                  <a:off x="3477743" y="2170552"/>
                  <a:ext cx="0" cy="132772"/>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08" name="Straight Connector 207">
                  <a:extLst>
                    <a:ext uri="{FF2B5EF4-FFF2-40B4-BE49-F238E27FC236}">
                      <a16:creationId xmlns:a16="http://schemas.microsoft.com/office/drawing/2014/main" id="{FC9FE16C-F305-3FCF-6516-8D099BD3AD43}"/>
                    </a:ext>
                  </a:extLst>
                </p:cNvPr>
                <p:cNvCxnSpPr>
                  <a:cxnSpLocks/>
                </p:cNvCxnSpPr>
                <p:nvPr/>
              </p:nvCxnSpPr>
              <p:spPr>
                <a:xfrm>
                  <a:off x="3771602" y="2170552"/>
                  <a:ext cx="0" cy="132772"/>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09" name="Straight Connector 208">
                  <a:extLst>
                    <a:ext uri="{FF2B5EF4-FFF2-40B4-BE49-F238E27FC236}">
                      <a16:creationId xmlns:a16="http://schemas.microsoft.com/office/drawing/2014/main" id="{9707E38A-3069-BDE3-1376-045BC8589B0A}"/>
                    </a:ext>
                  </a:extLst>
                </p:cNvPr>
                <p:cNvCxnSpPr>
                  <a:cxnSpLocks/>
                </p:cNvCxnSpPr>
                <p:nvPr/>
              </p:nvCxnSpPr>
              <p:spPr>
                <a:xfrm>
                  <a:off x="3869555" y="2170552"/>
                  <a:ext cx="0" cy="132772"/>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10" name="Straight Connector 209">
                  <a:extLst>
                    <a:ext uri="{FF2B5EF4-FFF2-40B4-BE49-F238E27FC236}">
                      <a16:creationId xmlns:a16="http://schemas.microsoft.com/office/drawing/2014/main" id="{41379F10-4028-91E3-A827-005DBC92B499}"/>
                    </a:ext>
                  </a:extLst>
                </p:cNvPr>
                <p:cNvCxnSpPr>
                  <a:cxnSpLocks/>
                </p:cNvCxnSpPr>
                <p:nvPr/>
              </p:nvCxnSpPr>
              <p:spPr>
                <a:xfrm>
                  <a:off x="3967508" y="2170552"/>
                  <a:ext cx="0" cy="132772"/>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11" name="Straight Connector 210">
                  <a:extLst>
                    <a:ext uri="{FF2B5EF4-FFF2-40B4-BE49-F238E27FC236}">
                      <a16:creationId xmlns:a16="http://schemas.microsoft.com/office/drawing/2014/main" id="{C0C596F5-760B-5DE2-214C-EB2CC81B66A4}"/>
                    </a:ext>
                  </a:extLst>
                </p:cNvPr>
                <p:cNvCxnSpPr>
                  <a:cxnSpLocks/>
                </p:cNvCxnSpPr>
                <p:nvPr/>
              </p:nvCxnSpPr>
              <p:spPr>
                <a:xfrm>
                  <a:off x="4065460" y="2170552"/>
                  <a:ext cx="0" cy="132772"/>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12" name="Straight Connector 211">
                  <a:extLst>
                    <a:ext uri="{FF2B5EF4-FFF2-40B4-BE49-F238E27FC236}">
                      <a16:creationId xmlns:a16="http://schemas.microsoft.com/office/drawing/2014/main" id="{04D696B0-8F93-D9DB-419B-B005CCD2B98C}"/>
                    </a:ext>
                  </a:extLst>
                </p:cNvPr>
                <p:cNvCxnSpPr>
                  <a:cxnSpLocks/>
                </p:cNvCxnSpPr>
                <p:nvPr/>
              </p:nvCxnSpPr>
              <p:spPr>
                <a:xfrm>
                  <a:off x="3673649" y="2170552"/>
                  <a:ext cx="0" cy="132772"/>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13" name="Straight Connector 212">
                  <a:extLst>
                    <a:ext uri="{FF2B5EF4-FFF2-40B4-BE49-F238E27FC236}">
                      <a16:creationId xmlns:a16="http://schemas.microsoft.com/office/drawing/2014/main" id="{A0E4AAE4-4292-A0C8-85B4-FE5A892750CB}"/>
                    </a:ext>
                  </a:extLst>
                </p:cNvPr>
                <p:cNvCxnSpPr>
                  <a:cxnSpLocks/>
                </p:cNvCxnSpPr>
                <p:nvPr/>
              </p:nvCxnSpPr>
              <p:spPr>
                <a:xfrm>
                  <a:off x="3379790" y="2170552"/>
                  <a:ext cx="0" cy="132772"/>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14" name="Straight Connector 213">
                  <a:extLst>
                    <a:ext uri="{FF2B5EF4-FFF2-40B4-BE49-F238E27FC236}">
                      <a16:creationId xmlns:a16="http://schemas.microsoft.com/office/drawing/2014/main" id="{9091AA01-2217-A423-4D7E-16807F22A91E}"/>
                    </a:ext>
                  </a:extLst>
                </p:cNvPr>
                <p:cNvCxnSpPr>
                  <a:cxnSpLocks/>
                </p:cNvCxnSpPr>
                <p:nvPr/>
              </p:nvCxnSpPr>
              <p:spPr>
                <a:xfrm>
                  <a:off x="3575696" y="2170552"/>
                  <a:ext cx="0" cy="132772"/>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grpSp>
          <p:grpSp>
            <p:nvGrpSpPr>
              <p:cNvPr id="184" name="Group 183">
                <a:extLst>
                  <a:ext uri="{FF2B5EF4-FFF2-40B4-BE49-F238E27FC236}">
                    <a16:creationId xmlns:a16="http://schemas.microsoft.com/office/drawing/2014/main" id="{394AA715-376D-4701-93A3-2B9FC497B11D}"/>
                  </a:ext>
                </a:extLst>
              </p:cNvPr>
              <p:cNvGrpSpPr/>
              <p:nvPr/>
            </p:nvGrpSpPr>
            <p:grpSpPr>
              <a:xfrm>
                <a:off x="2694119" y="3802685"/>
                <a:ext cx="1371341" cy="164592"/>
                <a:chOff x="2694119" y="2170552"/>
                <a:chExt cx="1371341" cy="132772"/>
              </a:xfrm>
            </p:grpSpPr>
            <p:cxnSp>
              <p:nvCxnSpPr>
                <p:cNvPr id="185" name="Straight Connector 184">
                  <a:extLst>
                    <a:ext uri="{FF2B5EF4-FFF2-40B4-BE49-F238E27FC236}">
                      <a16:creationId xmlns:a16="http://schemas.microsoft.com/office/drawing/2014/main" id="{6A404B25-F106-D14B-75A7-E28C1CF2F3AF}"/>
                    </a:ext>
                  </a:extLst>
                </p:cNvPr>
                <p:cNvCxnSpPr>
                  <a:cxnSpLocks/>
                </p:cNvCxnSpPr>
                <p:nvPr/>
              </p:nvCxnSpPr>
              <p:spPr>
                <a:xfrm>
                  <a:off x="2694119" y="2170552"/>
                  <a:ext cx="0" cy="132772"/>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86" name="Straight Connector 185">
                  <a:extLst>
                    <a:ext uri="{FF2B5EF4-FFF2-40B4-BE49-F238E27FC236}">
                      <a16:creationId xmlns:a16="http://schemas.microsoft.com/office/drawing/2014/main" id="{C050B96D-05FD-5358-D29E-01843189E1C7}"/>
                    </a:ext>
                  </a:extLst>
                </p:cNvPr>
                <p:cNvCxnSpPr>
                  <a:cxnSpLocks/>
                </p:cNvCxnSpPr>
                <p:nvPr/>
              </p:nvCxnSpPr>
              <p:spPr>
                <a:xfrm>
                  <a:off x="2792072" y="2170552"/>
                  <a:ext cx="0" cy="132772"/>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87" name="Straight Connector 186">
                  <a:extLst>
                    <a:ext uri="{FF2B5EF4-FFF2-40B4-BE49-F238E27FC236}">
                      <a16:creationId xmlns:a16="http://schemas.microsoft.com/office/drawing/2014/main" id="{1E7E2907-F065-5CC9-A8FB-0B717A0D43CF}"/>
                    </a:ext>
                  </a:extLst>
                </p:cNvPr>
                <p:cNvCxnSpPr>
                  <a:cxnSpLocks/>
                </p:cNvCxnSpPr>
                <p:nvPr/>
              </p:nvCxnSpPr>
              <p:spPr>
                <a:xfrm>
                  <a:off x="2890025" y="2170552"/>
                  <a:ext cx="0" cy="132772"/>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88" name="Straight Connector 187">
                  <a:extLst>
                    <a:ext uri="{FF2B5EF4-FFF2-40B4-BE49-F238E27FC236}">
                      <a16:creationId xmlns:a16="http://schemas.microsoft.com/office/drawing/2014/main" id="{82D09B43-28FC-6B2B-4B25-9C6060E588D4}"/>
                    </a:ext>
                  </a:extLst>
                </p:cNvPr>
                <p:cNvCxnSpPr>
                  <a:cxnSpLocks/>
                </p:cNvCxnSpPr>
                <p:nvPr/>
              </p:nvCxnSpPr>
              <p:spPr>
                <a:xfrm>
                  <a:off x="2987978" y="2170552"/>
                  <a:ext cx="0" cy="132772"/>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89" name="Straight Connector 188">
                  <a:extLst>
                    <a:ext uri="{FF2B5EF4-FFF2-40B4-BE49-F238E27FC236}">
                      <a16:creationId xmlns:a16="http://schemas.microsoft.com/office/drawing/2014/main" id="{CD541FBC-8528-8241-68B6-9EEE08523B00}"/>
                    </a:ext>
                  </a:extLst>
                </p:cNvPr>
                <p:cNvCxnSpPr>
                  <a:cxnSpLocks/>
                </p:cNvCxnSpPr>
                <p:nvPr/>
              </p:nvCxnSpPr>
              <p:spPr>
                <a:xfrm>
                  <a:off x="3085931" y="2170552"/>
                  <a:ext cx="0" cy="132772"/>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90" name="Straight Connector 189">
                  <a:extLst>
                    <a:ext uri="{FF2B5EF4-FFF2-40B4-BE49-F238E27FC236}">
                      <a16:creationId xmlns:a16="http://schemas.microsoft.com/office/drawing/2014/main" id="{DCF2CFE6-A96B-1349-855A-7AB22161EA7E}"/>
                    </a:ext>
                  </a:extLst>
                </p:cNvPr>
                <p:cNvCxnSpPr>
                  <a:cxnSpLocks/>
                </p:cNvCxnSpPr>
                <p:nvPr/>
              </p:nvCxnSpPr>
              <p:spPr>
                <a:xfrm>
                  <a:off x="3183884" y="2170552"/>
                  <a:ext cx="0" cy="132772"/>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91" name="Straight Connector 190">
                  <a:extLst>
                    <a:ext uri="{FF2B5EF4-FFF2-40B4-BE49-F238E27FC236}">
                      <a16:creationId xmlns:a16="http://schemas.microsoft.com/office/drawing/2014/main" id="{25CC090F-82AD-5138-C02A-AF2E73F76205}"/>
                    </a:ext>
                  </a:extLst>
                </p:cNvPr>
                <p:cNvCxnSpPr>
                  <a:cxnSpLocks/>
                </p:cNvCxnSpPr>
                <p:nvPr/>
              </p:nvCxnSpPr>
              <p:spPr>
                <a:xfrm>
                  <a:off x="3281837" y="2170552"/>
                  <a:ext cx="0" cy="132772"/>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92" name="Straight Connector 191">
                  <a:extLst>
                    <a:ext uri="{FF2B5EF4-FFF2-40B4-BE49-F238E27FC236}">
                      <a16:creationId xmlns:a16="http://schemas.microsoft.com/office/drawing/2014/main" id="{D85082EE-C754-EE16-26DB-DB0E2C42863C}"/>
                    </a:ext>
                  </a:extLst>
                </p:cNvPr>
                <p:cNvCxnSpPr>
                  <a:cxnSpLocks/>
                </p:cNvCxnSpPr>
                <p:nvPr/>
              </p:nvCxnSpPr>
              <p:spPr>
                <a:xfrm>
                  <a:off x="3477743" y="2170552"/>
                  <a:ext cx="0" cy="132772"/>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93" name="Straight Connector 192">
                  <a:extLst>
                    <a:ext uri="{FF2B5EF4-FFF2-40B4-BE49-F238E27FC236}">
                      <a16:creationId xmlns:a16="http://schemas.microsoft.com/office/drawing/2014/main" id="{68BF13B5-1D4D-A337-51C9-55322119F949}"/>
                    </a:ext>
                  </a:extLst>
                </p:cNvPr>
                <p:cNvCxnSpPr>
                  <a:cxnSpLocks/>
                </p:cNvCxnSpPr>
                <p:nvPr/>
              </p:nvCxnSpPr>
              <p:spPr>
                <a:xfrm>
                  <a:off x="3771602" y="2170552"/>
                  <a:ext cx="0" cy="132772"/>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94" name="Straight Connector 193">
                  <a:extLst>
                    <a:ext uri="{FF2B5EF4-FFF2-40B4-BE49-F238E27FC236}">
                      <a16:creationId xmlns:a16="http://schemas.microsoft.com/office/drawing/2014/main" id="{BC2C93C2-471D-242F-8E22-A78D9F7488E5}"/>
                    </a:ext>
                  </a:extLst>
                </p:cNvPr>
                <p:cNvCxnSpPr>
                  <a:cxnSpLocks/>
                </p:cNvCxnSpPr>
                <p:nvPr/>
              </p:nvCxnSpPr>
              <p:spPr>
                <a:xfrm>
                  <a:off x="3869555" y="2170552"/>
                  <a:ext cx="0" cy="132772"/>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95" name="Straight Connector 194">
                  <a:extLst>
                    <a:ext uri="{FF2B5EF4-FFF2-40B4-BE49-F238E27FC236}">
                      <a16:creationId xmlns:a16="http://schemas.microsoft.com/office/drawing/2014/main" id="{0F4B1A13-5CBF-2CEC-3968-EAD4C3492B6E}"/>
                    </a:ext>
                  </a:extLst>
                </p:cNvPr>
                <p:cNvCxnSpPr>
                  <a:cxnSpLocks/>
                </p:cNvCxnSpPr>
                <p:nvPr/>
              </p:nvCxnSpPr>
              <p:spPr>
                <a:xfrm>
                  <a:off x="3967508" y="2170552"/>
                  <a:ext cx="0" cy="132772"/>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96" name="Straight Connector 195">
                  <a:extLst>
                    <a:ext uri="{FF2B5EF4-FFF2-40B4-BE49-F238E27FC236}">
                      <a16:creationId xmlns:a16="http://schemas.microsoft.com/office/drawing/2014/main" id="{30F946EA-9F47-5E09-ED2A-3AC3D823FF1E}"/>
                    </a:ext>
                  </a:extLst>
                </p:cNvPr>
                <p:cNvCxnSpPr>
                  <a:cxnSpLocks/>
                </p:cNvCxnSpPr>
                <p:nvPr/>
              </p:nvCxnSpPr>
              <p:spPr>
                <a:xfrm>
                  <a:off x="4065460" y="2170552"/>
                  <a:ext cx="0" cy="132772"/>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97" name="Straight Connector 196">
                  <a:extLst>
                    <a:ext uri="{FF2B5EF4-FFF2-40B4-BE49-F238E27FC236}">
                      <a16:creationId xmlns:a16="http://schemas.microsoft.com/office/drawing/2014/main" id="{D449002F-8F1B-8C80-9F8D-E5AA599DAF20}"/>
                    </a:ext>
                  </a:extLst>
                </p:cNvPr>
                <p:cNvCxnSpPr>
                  <a:cxnSpLocks/>
                </p:cNvCxnSpPr>
                <p:nvPr/>
              </p:nvCxnSpPr>
              <p:spPr>
                <a:xfrm>
                  <a:off x="3673649" y="2170552"/>
                  <a:ext cx="0" cy="132772"/>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98" name="Straight Connector 197">
                  <a:extLst>
                    <a:ext uri="{FF2B5EF4-FFF2-40B4-BE49-F238E27FC236}">
                      <a16:creationId xmlns:a16="http://schemas.microsoft.com/office/drawing/2014/main" id="{86D7A3D1-BDB7-6FD5-3A0A-62495C504B03}"/>
                    </a:ext>
                  </a:extLst>
                </p:cNvPr>
                <p:cNvCxnSpPr>
                  <a:cxnSpLocks/>
                </p:cNvCxnSpPr>
                <p:nvPr/>
              </p:nvCxnSpPr>
              <p:spPr>
                <a:xfrm>
                  <a:off x="3379790" y="2170552"/>
                  <a:ext cx="0" cy="132772"/>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99" name="Straight Connector 198">
                  <a:extLst>
                    <a:ext uri="{FF2B5EF4-FFF2-40B4-BE49-F238E27FC236}">
                      <a16:creationId xmlns:a16="http://schemas.microsoft.com/office/drawing/2014/main" id="{443D695A-08ED-57CE-812D-382E2A0EBCE6}"/>
                    </a:ext>
                  </a:extLst>
                </p:cNvPr>
                <p:cNvCxnSpPr>
                  <a:cxnSpLocks/>
                </p:cNvCxnSpPr>
                <p:nvPr/>
              </p:nvCxnSpPr>
              <p:spPr>
                <a:xfrm>
                  <a:off x="3575696" y="2170552"/>
                  <a:ext cx="0" cy="132772"/>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grpSp>
        </p:grpSp>
      </p:grpSp>
      <p:cxnSp>
        <p:nvCxnSpPr>
          <p:cNvPr id="252" name="Straight Connector 251">
            <a:extLst>
              <a:ext uri="{FF2B5EF4-FFF2-40B4-BE49-F238E27FC236}">
                <a16:creationId xmlns:a16="http://schemas.microsoft.com/office/drawing/2014/main" id="{E2EB7BBC-36DF-7AC2-010D-059B7D80AA7F}"/>
              </a:ext>
            </a:extLst>
          </p:cNvPr>
          <p:cNvCxnSpPr>
            <a:cxnSpLocks/>
          </p:cNvCxnSpPr>
          <p:nvPr/>
        </p:nvCxnSpPr>
        <p:spPr>
          <a:xfrm>
            <a:off x="8121432" y="2768151"/>
            <a:ext cx="1938528" cy="0"/>
          </a:xfrm>
          <a:prstGeom prst="line">
            <a:avLst/>
          </a:prstGeom>
          <a:ln w="50800" cap="rnd">
            <a:solidFill>
              <a:schemeClr val="tx1"/>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272" name="Straight Connector 271">
            <a:extLst>
              <a:ext uri="{FF2B5EF4-FFF2-40B4-BE49-F238E27FC236}">
                <a16:creationId xmlns:a16="http://schemas.microsoft.com/office/drawing/2014/main" id="{396D3C5E-9581-8381-9AF0-78693F9433ED}"/>
              </a:ext>
            </a:extLst>
          </p:cNvPr>
          <p:cNvCxnSpPr>
            <a:cxnSpLocks/>
          </p:cNvCxnSpPr>
          <p:nvPr/>
        </p:nvCxnSpPr>
        <p:spPr>
          <a:xfrm>
            <a:off x="8121432" y="3627193"/>
            <a:ext cx="1938528" cy="0"/>
          </a:xfrm>
          <a:prstGeom prst="line">
            <a:avLst/>
          </a:prstGeom>
          <a:ln w="50800" cap="rnd">
            <a:solidFill>
              <a:schemeClr val="tx1"/>
            </a:solidFill>
            <a:prstDash val="sysDot"/>
            <a:tailEnd type="none"/>
          </a:ln>
        </p:spPr>
        <p:style>
          <a:lnRef idx="1">
            <a:schemeClr val="accent1"/>
          </a:lnRef>
          <a:fillRef idx="0">
            <a:schemeClr val="accent1"/>
          </a:fillRef>
          <a:effectRef idx="0">
            <a:schemeClr val="accent1"/>
          </a:effectRef>
          <a:fontRef idx="minor">
            <a:schemeClr val="tx1"/>
          </a:fontRef>
        </p:style>
      </p:cxnSp>
      <p:sp>
        <p:nvSpPr>
          <p:cNvPr id="278" name="TextBox 277">
            <a:extLst>
              <a:ext uri="{FF2B5EF4-FFF2-40B4-BE49-F238E27FC236}">
                <a16:creationId xmlns:a16="http://schemas.microsoft.com/office/drawing/2014/main" id="{92D1BEF0-1EAE-212E-58C2-5318A56A46A3}"/>
              </a:ext>
            </a:extLst>
          </p:cNvPr>
          <p:cNvSpPr txBox="1"/>
          <p:nvPr/>
        </p:nvSpPr>
        <p:spPr>
          <a:xfrm>
            <a:off x="8996207" y="3031473"/>
            <a:ext cx="971420" cy="332399"/>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a:lnSpc>
                <a:spcPct val="90000"/>
              </a:lnSpc>
            </a:pPr>
            <a:r>
              <a:rPr lang="en-US" sz="2400" dirty="0">
                <a:solidFill>
                  <a:srgbClr val="76B900"/>
                </a:solidFill>
              </a:rPr>
              <a:t>500* ns</a:t>
            </a:r>
          </a:p>
        </p:txBody>
      </p:sp>
      <p:sp>
        <p:nvSpPr>
          <p:cNvPr id="233" name="Flowchart: Process 232">
            <a:extLst>
              <a:ext uri="{FF2B5EF4-FFF2-40B4-BE49-F238E27FC236}">
                <a16:creationId xmlns:a16="http://schemas.microsoft.com/office/drawing/2014/main" id="{B34E4779-B3D6-288D-1142-C352FA4E67B8}"/>
              </a:ext>
            </a:extLst>
          </p:cNvPr>
          <p:cNvSpPr/>
          <p:nvPr/>
        </p:nvSpPr>
        <p:spPr>
          <a:xfrm>
            <a:off x="6251942" y="3947233"/>
            <a:ext cx="1485900" cy="877845"/>
          </a:xfrm>
          <a:prstGeom prst="flowChartProcess">
            <a:avLst/>
          </a:prstGeom>
          <a:solidFill>
            <a:srgbClr val="00B05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4" name="Flowchart: Process 233">
            <a:extLst>
              <a:ext uri="{FF2B5EF4-FFF2-40B4-BE49-F238E27FC236}">
                <a16:creationId xmlns:a16="http://schemas.microsoft.com/office/drawing/2014/main" id="{3B29847D-5160-5502-5D29-66C7D5A3679D}"/>
              </a:ext>
            </a:extLst>
          </p:cNvPr>
          <p:cNvSpPr/>
          <p:nvPr/>
        </p:nvSpPr>
        <p:spPr>
          <a:xfrm>
            <a:off x="6423392" y="3794833"/>
            <a:ext cx="1485900" cy="877845"/>
          </a:xfrm>
          <a:prstGeom prst="flowChartProcess">
            <a:avLst/>
          </a:prstGeom>
          <a:solidFill>
            <a:srgbClr val="00B05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5" name="Flowchart: Process 234">
            <a:extLst>
              <a:ext uri="{FF2B5EF4-FFF2-40B4-BE49-F238E27FC236}">
                <a16:creationId xmlns:a16="http://schemas.microsoft.com/office/drawing/2014/main" id="{05DE56C0-474F-5F99-1CCE-9A881252493F}"/>
              </a:ext>
            </a:extLst>
          </p:cNvPr>
          <p:cNvSpPr/>
          <p:nvPr/>
        </p:nvSpPr>
        <p:spPr>
          <a:xfrm>
            <a:off x="6594842" y="3642433"/>
            <a:ext cx="1485900" cy="877845"/>
          </a:xfrm>
          <a:prstGeom prst="flowChartProcess">
            <a:avLst/>
          </a:prstGeom>
          <a:solidFill>
            <a:srgbClr val="00B05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7" name="TextBox 256">
            <a:extLst>
              <a:ext uri="{FF2B5EF4-FFF2-40B4-BE49-F238E27FC236}">
                <a16:creationId xmlns:a16="http://schemas.microsoft.com/office/drawing/2014/main" id="{81945331-5023-036B-427B-1A0F8DE20EB0}"/>
              </a:ext>
            </a:extLst>
          </p:cNvPr>
          <p:cNvSpPr txBox="1"/>
          <p:nvPr/>
        </p:nvSpPr>
        <p:spPr>
          <a:xfrm>
            <a:off x="6900223" y="3889332"/>
            <a:ext cx="875137" cy="384048"/>
          </a:xfrm>
          <a:prstGeom prst="rect">
            <a:avLst/>
          </a:prstGeom>
          <a:solidFill>
            <a:schemeClr val="bg1">
              <a:alpha val="3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lIns="18288" tIns="54864" rIns="18288" bIns="0" rtlCol="0" anchor="ctr">
            <a:noAutofit/>
          </a:bodyPr>
          <a:lstStyle/>
          <a:p>
            <a:pPr algn="ctr">
              <a:lnSpc>
                <a:spcPct val="90000"/>
              </a:lnSpc>
            </a:pPr>
            <a:r>
              <a:rPr lang="en-US" sz="2800" b="1" dirty="0">
                <a:solidFill>
                  <a:schemeClr val="tx1"/>
                </a:solidFill>
                <a:latin typeface="+mj-lt"/>
              </a:rPr>
              <a:t>Mem</a:t>
            </a:r>
          </a:p>
        </p:txBody>
      </p:sp>
      <p:grpSp>
        <p:nvGrpSpPr>
          <p:cNvPr id="319" name="Group 318">
            <a:extLst>
              <a:ext uri="{FF2B5EF4-FFF2-40B4-BE49-F238E27FC236}">
                <a16:creationId xmlns:a16="http://schemas.microsoft.com/office/drawing/2014/main" id="{B3F467FE-0C31-06A3-001C-1B8C6151D079}"/>
              </a:ext>
            </a:extLst>
          </p:cNvPr>
          <p:cNvGrpSpPr/>
          <p:nvPr/>
        </p:nvGrpSpPr>
        <p:grpSpPr>
          <a:xfrm>
            <a:off x="6632942" y="2818258"/>
            <a:ext cx="1066800" cy="767592"/>
            <a:chOff x="7442567" y="3131820"/>
            <a:chExt cx="1066800" cy="822448"/>
          </a:xfrm>
        </p:grpSpPr>
        <p:cxnSp>
          <p:nvCxnSpPr>
            <p:cNvPr id="306" name="Straight Connector 305">
              <a:extLst>
                <a:ext uri="{FF2B5EF4-FFF2-40B4-BE49-F238E27FC236}">
                  <a16:creationId xmlns:a16="http://schemas.microsoft.com/office/drawing/2014/main" id="{B262BB58-5CAC-AB81-E334-CEEEE816BE32}"/>
                </a:ext>
              </a:extLst>
            </p:cNvPr>
            <p:cNvCxnSpPr>
              <a:cxnSpLocks/>
            </p:cNvCxnSpPr>
            <p:nvPr/>
          </p:nvCxnSpPr>
          <p:spPr>
            <a:xfrm>
              <a:off x="7442567" y="3131820"/>
              <a:ext cx="0" cy="822448"/>
            </a:xfrm>
            <a:prstGeom prst="line">
              <a:avLst/>
            </a:prstGeom>
            <a:ln w="50800" cap="rnd">
              <a:solidFill>
                <a:srgbClr val="FF33CC"/>
              </a:solidFill>
              <a:tailEnd type="none"/>
            </a:ln>
          </p:spPr>
          <p:style>
            <a:lnRef idx="1">
              <a:schemeClr val="accent1"/>
            </a:lnRef>
            <a:fillRef idx="0">
              <a:schemeClr val="accent1"/>
            </a:fillRef>
            <a:effectRef idx="0">
              <a:schemeClr val="accent1"/>
            </a:effectRef>
            <a:fontRef idx="minor">
              <a:schemeClr val="tx1"/>
            </a:fontRef>
          </p:style>
        </p:cxnSp>
        <p:cxnSp>
          <p:nvCxnSpPr>
            <p:cNvPr id="307" name="Straight Connector 306">
              <a:extLst>
                <a:ext uri="{FF2B5EF4-FFF2-40B4-BE49-F238E27FC236}">
                  <a16:creationId xmlns:a16="http://schemas.microsoft.com/office/drawing/2014/main" id="{E25D78EC-6FA4-CCAC-EBD2-71C534729F6B}"/>
                </a:ext>
              </a:extLst>
            </p:cNvPr>
            <p:cNvCxnSpPr>
              <a:cxnSpLocks/>
            </p:cNvCxnSpPr>
            <p:nvPr/>
          </p:nvCxnSpPr>
          <p:spPr>
            <a:xfrm>
              <a:off x="7594967" y="3131820"/>
              <a:ext cx="0" cy="822448"/>
            </a:xfrm>
            <a:prstGeom prst="line">
              <a:avLst/>
            </a:prstGeom>
            <a:ln w="50800" cap="rnd">
              <a:solidFill>
                <a:srgbClr val="FF33CC"/>
              </a:solidFill>
              <a:tailEnd type="none"/>
            </a:ln>
          </p:spPr>
          <p:style>
            <a:lnRef idx="1">
              <a:schemeClr val="accent1"/>
            </a:lnRef>
            <a:fillRef idx="0">
              <a:schemeClr val="accent1"/>
            </a:fillRef>
            <a:effectRef idx="0">
              <a:schemeClr val="accent1"/>
            </a:effectRef>
            <a:fontRef idx="minor">
              <a:schemeClr val="tx1"/>
            </a:fontRef>
          </p:style>
        </p:cxnSp>
        <p:cxnSp>
          <p:nvCxnSpPr>
            <p:cNvPr id="308" name="Straight Connector 307">
              <a:extLst>
                <a:ext uri="{FF2B5EF4-FFF2-40B4-BE49-F238E27FC236}">
                  <a16:creationId xmlns:a16="http://schemas.microsoft.com/office/drawing/2014/main" id="{7D9E875D-7CAE-586A-A011-FFB108845DD1}"/>
                </a:ext>
              </a:extLst>
            </p:cNvPr>
            <p:cNvCxnSpPr>
              <a:cxnSpLocks/>
            </p:cNvCxnSpPr>
            <p:nvPr/>
          </p:nvCxnSpPr>
          <p:spPr>
            <a:xfrm>
              <a:off x="7747367" y="3131820"/>
              <a:ext cx="0" cy="822448"/>
            </a:xfrm>
            <a:prstGeom prst="line">
              <a:avLst/>
            </a:prstGeom>
            <a:ln w="50800" cap="rnd">
              <a:solidFill>
                <a:srgbClr val="FF33CC"/>
              </a:solidFill>
              <a:tailEnd type="none"/>
            </a:ln>
          </p:spPr>
          <p:style>
            <a:lnRef idx="1">
              <a:schemeClr val="accent1"/>
            </a:lnRef>
            <a:fillRef idx="0">
              <a:schemeClr val="accent1"/>
            </a:fillRef>
            <a:effectRef idx="0">
              <a:schemeClr val="accent1"/>
            </a:effectRef>
            <a:fontRef idx="minor">
              <a:schemeClr val="tx1"/>
            </a:fontRef>
          </p:style>
        </p:cxnSp>
        <p:cxnSp>
          <p:nvCxnSpPr>
            <p:cNvPr id="309" name="Straight Connector 308">
              <a:extLst>
                <a:ext uri="{FF2B5EF4-FFF2-40B4-BE49-F238E27FC236}">
                  <a16:creationId xmlns:a16="http://schemas.microsoft.com/office/drawing/2014/main" id="{8DED06F4-0CEF-556F-6D87-D6BDA055BACF}"/>
                </a:ext>
              </a:extLst>
            </p:cNvPr>
            <p:cNvCxnSpPr>
              <a:cxnSpLocks/>
            </p:cNvCxnSpPr>
            <p:nvPr/>
          </p:nvCxnSpPr>
          <p:spPr>
            <a:xfrm>
              <a:off x="7899767" y="3131820"/>
              <a:ext cx="0" cy="822448"/>
            </a:xfrm>
            <a:prstGeom prst="line">
              <a:avLst/>
            </a:prstGeom>
            <a:ln w="50800" cap="rnd">
              <a:solidFill>
                <a:srgbClr val="FF33CC"/>
              </a:solidFill>
              <a:tailEnd type="none"/>
            </a:ln>
          </p:spPr>
          <p:style>
            <a:lnRef idx="1">
              <a:schemeClr val="accent1"/>
            </a:lnRef>
            <a:fillRef idx="0">
              <a:schemeClr val="accent1"/>
            </a:fillRef>
            <a:effectRef idx="0">
              <a:schemeClr val="accent1"/>
            </a:effectRef>
            <a:fontRef idx="minor">
              <a:schemeClr val="tx1"/>
            </a:fontRef>
          </p:style>
        </p:cxnSp>
        <p:cxnSp>
          <p:nvCxnSpPr>
            <p:cNvPr id="310" name="Straight Connector 309">
              <a:extLst>
                <a:ext uri="{FF2B5EF4-FFF2-40B4-BE49-F238E27FC236}">
                  <a16:creationId xmlns:a16="http://schemas.microsoft.com/office/drawing/2014/main" id="{A134CD92-EA89-E74D-C090-0DE4C9AC4F9D}"/>
                </a:ext>
              </a:extLst>
            </p:cNvPr>
            <p:cNvCxnSpPr>
              <a:cxnSpLocks/>
            </p:cNvCxnSpPr>
            <p:nvPr/>
          </p:nvCxnSpPr>
          <p:spPr>
            <a:xfrm>
              <a:off x="8052167" y="3131820"/>
              <a:ext cx="0" cy="822448"/>
            </a:xfrm>
            <a:prstGeom prst="line">
              <a:avLst/>
            </a:prstGeom>
            <a:ln w="50800" cap="rnd">
              <a:solidFill>
                <a:srgbClr val="FF33CC"/>
              </a:solidFill>
              <a:tailEnd type="none"/>
            </a:ln>
          </p:spPr>
          <p:style>
            <a:lnRef idx="1">
              <a:schemeClr val="accent1"/>
            </a:lnRef>
            <a:fillRef idx="0">
              <a:schemeClr val="accent1"/>
            </a:fillRef>
            <a:effectRef idx="0">
              <a:schemeClr val="accent1"/>
            </a:effectRef>
            <a:fontRef idx="minor">
              <a:schemeClr val="tx1"/>
            </a:fontRef>
          </p:style>
        </p:cxnSp>
        <p:cxnSp>
          <p:nvCxnSpPr>
            <p:cNvPr id="314" name="Straight Connector 313">
              <a:extLst>
                <a:ext uri="{FF2B5EF4-FFF2-40B4-BE49-F238E27FC236}">
                  <a16:creationId xmlns:a16="http://schemas.microsoft.com/office/drawing/2014/main" id="{6ECFF7F5-0A68-B6CF-EE03-F5E75D5F58B7}"/>
                </a:ext>
              </a:extLst>
            </p:cNvPr>
            <p:cNvCxnSpPr>
              <a:cxnSpLocks/>
            </p:cNvCxnSpPr>
            <p:nvPr/>
          </p:nvCxnSpPr>
          <p:spPr>
            <a:xfrm>
              <a:off x="8204567" y="3131820"/>
              <a:ext cx="0" cy="822448"/>
            </a:xfrm>
            <a:prstGeom prst="line">
              <a:avLst/>
            </a:prstGeom>
            <a:ln w="50800" cap="rnd">
              <a:solidFill>
                <a:srgbClr val="FF33CC"/>
              </a:solidFill>
              <a:tailEnd type="none"/>
            </a:ln>
          </p:spPr>
          <p:style>
            <a:lnRef idx="1">
              <a:schemeClr val="accent1"/>
            </a:lnRef>
            <a:fillRef idx="0">
              <a:schemeClr val="accent1"/>
            </a:fillRef>
            <a:effectRef idx="0">
              <a:schemeClr val="accent1"/>
            </a:effectRef>
            <a:fontRef idx="minor">
              <a:schemeClr val="tx1"/>
            </a:fontRef>
          </p:style>
        </p:cxnSp>
        <p:cxnSp>
          <p:nvCxnSpPr>
            <p:cNvPr id="315" name="Straight Connector 314">
              <a:extLst>
                <a:ext uri="{FF2B5EF4-FFF2-40B4-BE49-F238E27FC236}">
                  <a16:creationId xmlns:a16="http://schemas.microsoft.com/office/drawing/2014/main" id="{0F00F600-E1ED-1702-399C-D6930FD35D74}"/>
                </a:ext>
              </a:extLst>
            </p:cNvPr>
            <p:cNvCxnSpPr>
              <a:cxnSpLocks/>
            </p:cNvCxnSpPr>
            <p:nvPr/>
          </p:nvCxnSpPr>
          <p:spPr>
            <a:xfrm>
              <a:off x="8356967" y="3131820"/>
              <a:ext cx="0" cy="822448"/>
            </a:xfrm>
            <a:prstGeom prst="line">
              <a:avLst/>
            </a:prstGeom>
            <a:ln w="50800" cap="rnd">
              <a:solidFill>
                <a:srgbClr val="FF33CC"/>
              </a:solidFill>
              <a:tailEnd type="none"/>
            </a:ln>
          </p:spPr>
          <p:style>
            <a:lnRef idx="1">
              <a:schemeClr val="accent1"/>
            </a:lnRef>
            <a:fillRef idx="0">
              <a:schemeClr val="accent1"/>
            </a:fillRef>
            <a:effectRef idx="0">
              <a:schemeClr val="accent1"/>
            </a:effectRef>
            <a:fontRef idx="minor">
              <a:schemeClr val="tx1"/>
            </a:fontRef>
          </p:style>
        </p:cxnSp>
        <p:cxnSp>
          <p:nvCxnSpPr>
            <p:cNvPr id="316" name="Straight Connector 315">
              <a:extLst>
                <a:ext uri="{FF2B5EF4-FFF2-40B4-BE49-F238E27FC236}">
                  <a16:creationId xmlns:a16="http://schemas.microsoft.com/office/drawing/2014/main" id="{C546A1EC-4767-E203-FE9D-2D58E2444BC4}"/>
                </a:ext>
              </a:extLst>
            </p:cNvPr>
            <p:cNvCxnSpPr>
              <a:cxnSpLocks/>
            </p:cNvCxnSpPr>
            <p:nvPr/>
          </p:nvCxnSpPr>
          <p:spPr>
            <a:xfrm>
              <a:off x="8509367" y="3131820"/>
              <a:ext cx="0" cy="822448"/>
            </a:xfrm>
            <a:prstGeom prst="line">
              <a:avLst/>
            </a:prstGeom>
            <a:ln w="50800" cap="rnd">
              <a:solidFill>
                <a:srgbClr val="FF33CC"/>
              </a:solidFill>
              <a:tailEnd type="none"/>
            </a:ln>
          </p:spPr>
          <p:style>
            <a:lnRef idx="1">
              <a:schemeClr val="accent1"/>
            </a:lnRef>
            <a:fillRef idx="0">
              <a:schemeClr val="accent1"/>
            </a:fillRef>
            <a:effectRef idx="0">
              <a:schemeClr val="accent1"/>
            </a:effectRef>
            <a:fontRef idx="minor">
              <a:schemeClr val="tx1"/>
            </a:fontRef>
          </p:style>
        </p:cxnSp>
      </p:grpSp>
      <p:grpSp>
        <p:nvGrpSpPr>
          <p:cNvPr id="382" name="Group 381">
            <a:extLst>
              <a:ext uri="{FF2B5EF4-FFF2-40B4-BE49-F238E27FC236}">
                <a16:creationId xmlns:a16="http://schemas.microsoft.com/office/drawing/2014/main" id="{5221D677-0FDB-7286-C0F2-E50C94D21A33}"/>
              </a:ext>
            </a:extLst>
          </p:cNvPr>
          <p:cNvGrpSpPr/>
          <p:nvPr/>
        </p:nvGrpSpPr>
        <p:grpSpPr>
          <a:xfrm>
            <a:off x="6302916" y="4576233"/>
            <a:ext cx="1738121" cy="926213"/>
            <a:chOff x="6302916" y="4576233"/>
            <a:chExt cx="1738121" cy="926213"/>
          </a:xfrm>
        </p:grpSpPr>
        <p:cxnSp>
          <p:nvCxnSpPr>
            <p:cNvPr id="374" name="Straight Connector 373">
              <a:extLst>
                <a:ext uri="{FF2B5EF4-FFF2-40B4-BE49-F238E27FC236}">
                  <a16:creationId xmlns:a16="http://schemas.microsoft.com/office/drawing/2014/main" id="{F2255A32-21C6-02BF-2D2C-43E653F3D4C2}"/>
                </a:ext>
              </a:extLst>
            </p:cNvPr>
            <p:cNvCxnSpPr>
              <a:cxnSpLocks/>
            </p:cNvCxnSpPr>
            <p:nvPr/>
          </p:nvCxnSpPr>
          <p:spPr>
            <a:xfrm flipV="1">
              <a:off x="6302916" y="4876800"/>
              <a:ext cx="0" cy="625646"/>
            </a:xfrm>
            <a:prstGeom prst="line">
              <a:avLst/>
            </a:prstGeom>
            <a:ln w="50800" cap="rnd">
              <a:solidFill>
                <a:schemeClr val="tx1"/>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375" name="Straight Connector 374">
              <a:extLst>
                <a:ext uri="{FF2B5EF4-FFF2-40B4-BE49-F238E27FC236}">
                  <a16:creationId xmlns:a16="http://schemas.microsoft.com/office/drawing/2014/main" id="{F66B12BB-B2AC-5DE4-F68B-8A06C7E0A74D}"/>
                </a:ext>
              </a:extLst>
            </p:cNvPr>
            <p:cNvCxnSpPr>
              <a:cxnSpLocks/>
            </p:cNvCxnSpPr>
            <p:nvPr/>
          </p:nvCxnSpPr>
          <p:spPr>
            <a:xfrm flipV="1">
              <a:off x="8041037" y="4576233"/>
              <a:ext cx="0" cy="926213"/>
            </a:xfrm>
            <a:prstGeom prst="line">
              <a:avLst/>
            </a:prstGeom>
            <a:ln w="50800" cap="rnd">
              <a:solidFill>
                <a:schemeClr val="tx1"/>
              </a:solidFill>
              <a:prstDash val="sysDot"/>
              <a:tailEnd type="none"/>
            </a:ln>
          </p:spPr>
          <p:style>
            <a:lnRef idx="1">
              <a:schemeClr val="accent1"/>
            </a:lnRef>
            <a:fillRef idx="0">
              <a:schemeClr val="accent1"/>
            </a:fillRef>
            <a:effectRef idx="0">
              <a:schemeClr val="accent1"/>
            </a:effectRef>
            <a:fontRef idx="minor">
              <a:schemeClr val="tx1"/>
            </a:fontRef>
          </p:style>
        </p:cxnSp>
      </p:grpSp>
      <p:sp>
        <p:nvSpPr>
          <p:cNvPr id="376" name="TextBox 375">
            <a:extLst>
              <a:ext uri="{FF2B5EF4-FFF2-40B4-BE49-F238E27FC236}">
                <a16:creationId xmlns:a16="http://schemas.microsoft.com/office/drawing/2014/main" id="{00F1E862-804F-E4BE-6AAD-1030B4C3CAA8}"/>
              </a:ext>
            </a:extLst>
          </p:cNvPr>
          <p:cNvSpPr txBox="1"/>
          <p:nvPr/>
        </p:nvSpPr>
        <p:spPr>
          <a:xfrm>
            <a:off x="6784049" y="4837649"/>
            <a:ext cx="775854" cy="664797"/>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a:lnSpc>
                <a:spcPct val="90000"/>
              </a:lnSpc>
            </a:pPr>
            <a:r>
              <a:rPr lang="en-US" sz="2400" dirty="0">
                <a:solidFill>
                  <a:srgbClr val="76B900"/>
                </a:solidFill>
              </a:rPr>
              <a:t>1000*</a:t>
            </a:r>
          </a:p>
          <a:p>
            <a:pPr algn="ctr">
              <a:lnSpc>
                <a:spcPct val="90000"/>
              </a:lnSpc>
            </a:pPr>
            <a:r>
              <a:rPr lang="en-US" sz="2400" dirty="0">
                <a:solidFill>
                  <a:srgbClr val="76B900"/>
                </a:solidFill>
              </a:rPr>
              <a:t>GB/s</a:t>
            </a:r>
          </a:p>
        </p:txBody>
      </p:sp>
      <p:sp>
        <p:nvSpPr>
          <p:cNvPr id="4" name="TextBox 3">
            <a:extLst>
              <a:ext uri="{FF2B5EF4-FFF2-40B4-BE49-F238E27FC236}">
                <a16:creationId xmlns:a16="http://schemas.microsoft.com/office/drawing/2014/main" id="{F8D17585-B846-5910-9515-476E55761114}"/>
              </a:ext>
            </a:extLst>
          </p:cNvPr>
          <p:cNvSpPr txBox="1"/>
          <p:nvPr/>
        </p:nvSpPr>
        <p:spPr>
          <a:xfrm>
            <a:off x="249436" y="5577152"/>
            <a:ext cx="2112029" cy="3970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lnSpc>
                <a:spcPct val="90000"/>
              </a:lnSpc>
            </a:pPr>
            <a:r>
              <a:rPr lang="en-US" sz="1100" dirty="0">
                <a:solidFill>
                  <a:schemeClr val="bg2">
                    <a:lumMod val="40000"/>
                    <a:lumOff val="60000"/>
                  </a:schemeClr>
                </a:solidFill>
              </a:rPr>
              <a:t>Numbers are made up and for expository purposes only.</a:t>
            </a:r>
          </a:p>
        </p:txBody>
      </p:sp>
      <p:sp>
        <p:nvSpPr>
          <p:cNvPr id="5" name="TextBox 4">
            <a:extLst>
              <a:ext uri="{FF2B5EF4-FFF2-40B4-BE49-F238E27FC236}">
                <a16:creationId xmlns:a16="http://schemas.microsoft.com/office/drawing/2014/main" id="{00F9105A-5A1E-0F69-9624-8FDAB48EEFE7}"/>
              </a:ext>
            </a:extLst>
          </p:cNvPr>
          <p:cNvSpPr txBox="1"/>
          <p:nvPr/>
        </p:nvSpPr>
        <p:spPr>
          <a:xfrm>
            <a:off x="735906" y="2208937"/>
            <a:ext cx="4814094" cy="1754326"/>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lnSpc>
                <a:spcPct val="90000"/>
              </a:lnSpc>
            </a:pPr>
            <a:r>
              <a:rPr lang="en-US" sz="2000" dirty="0">
                <a:solidFill>
                  <a:schemeClr val="tx1"/>
                </a:solidFill>
              </a:rPr>
              <a:t>You need a sufficient workload to benefit from GPUs.</a:t>
            </a:r>
          </a:p>
          <a:p>
            <a:pPr algn="ctr">
              <a:lnSpc>
                <a:spcPct val="90000"/>
              </a:lnSpc>
            </a:pPr>
            <a:endParaRPr lang="en-US" sz="2000" dirty="0">
              <a:solidFill>
                <a:schemeClr val="tx1"/>
              </a:solidFill>
            </a:endParaRPr>
          </a:p>
          <a:p>
            <a:pPr algn="ctr">
              <a:lnSpc>
                <a:spcPct val="90000"/>
              </a:lnSpc>
            </a:pPr>
            <a:r>
              <a:rPr lang="en-US" sz="2000" dirty="0">
                <a:solidFill>
                  <a:schemeClr val="tx1"/>
                </a:solidFill>
              </a:rPr>
              <a:t>O(N) compute =&gt; MBs of data.</a:t>
            </a:r>
          </a:p>
          <a:p>
            <a:pPr algn="ctr">
              <a:lnSpc>
                <a:spcPct val="90000"/>
              </a:lnSpc>
            </a:pPr>
            <a:endParaRPr lang="en-US" sz="2000" dirty="0">
              <a:solidFill>
                <a:schemeClr val="tx1"/>
              </a:solidFill>
            </a:endParaRPr>
          </a:p>
          <a:p>
            <a:pPr algn="ctr">
              <a:lnSpc>
                <a:spcPct val="90000"/>
              </a:lnSpc>
            </a:pPr>
            <a:r>
              <a:rPr lang="en-US" sz="2000" dirty="0">
                <a:solidFill>
                  <a:schemeClr val="tx1"/>
                </a:solidFill>
              </a:rPr>
              <a:t>More than O(N) compute =&gt; less data.</a:t>
            </a:r>
          </a:p>
        </p:txBody>
      </p:sp>
    </p:spTree>
    <p:extLst>
      <p:ext uri="{BB962C8B-B14F-4D97-AF65-F5344CB8AC3E}">
        <p14:creationId xmlns:p14="http://schemas.microsoft.com/office/powerpoint/2010/main" val="372289047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D065DB-59B9-8D1F-66EC-7F90D451FB28}"/>
            </a:ext>
          </a:extLst>
        </p:cNvPr>
        <p:cNvGrpSpPr/>
        <p:nvPr/>
      </p:nvGrpSpPr>
      <p:grpSpPr>
        <a:xfrm>
          <a:off x="0" y="0"/>
          <a:ext cx="0" cy="0"/>
          <a:chOff x="0" y="0"/>
          <a:chExt cx="0" cy="0"/>
        </a:xfrm>
      </p:grpSpPr>
      <p:sp>
        <p:nvSpPr>
          <p:cNvPr id="4" name="Content Placeholder 3">
            <a:extLst>
              <a:ext uri="{FF2B5EF4-FFF2-40B4-BE49-F238E27FC236}">
                <a16:creationId xmlns:a16="http://schemas.microsoft.com/office/drawing/2014/main" id="{22A863A7-C18C-B868-A2CB-F7A9759C3876}"/>
              </a:ext>
            </a:extLst>
          </p:cNvPr>
          <p:cNvSpPr>
            <a:spLocks noGrp="1"/>
          </p:cNvSpPr>
          <p:nvPr>
            <p:ph idx="1"/>
          </p:nvPr>
        </p:nvSpPr>
        <p:spPr>
          <a:xfrm>
            <a:off x="516750" y="577850"/>
            <a:ext cx="9948672" cy="5016758"/>
          </a:xfrm>
        </p:spPr>
        <p:txBody>
          <a:bodyPr>
            <a:spAutoFit/>
          </a:bodyPr>
          <a:lstStyle/>
          <a:p>
            <a:r>
              <a:rPr lang="en-US" dirty="0"/>
              <a:t>thrust::</a:t>
            </a:r>
            <a:r>
              <a:rPr lang="en-US" dirty="0" err="1"/>
              <a:t>universal_vector</a:t>
            </a:r>
            <a:r>
              <a:rPr lang="en-US" dirty="0"/>
              <a:t>&lt;int&gt; </a:t>
            </a:r>
            <a:r>
              <a:rPr lang="en-US" dirty="0">
                <a:solidFill>
                  <a:srgbClr val="FF33CC"/>
                </a:solidFill>
              </a:rPr>
              <a:t>A</a:t>
            </a:r>
            <a:r>
              <a:rPr lang="en-US" dirty="0"/>
              <a:t>(…);</a:t>
            </a:r>
          </a:p>
          <a:p>
            <a:r>
              <a:rPr lang="en-US" dirty="0"/>
              <a:t>thrust::</a:t>
            </a:r>
            <a:r>
              <a:rPr lang="en-US" dirty="0" err="1"/>
              <a:t>universal_vector</a:t>
            </a:r>
            <a:r>
              <a:rPr lang="en-US" dirty="0"/>
              <a:t>&lt;int&gt; </a:t>
            </a:r>
            <a:r>
              <a:rPr lang="en-US" dirty="0">
                <a:solidFill>
                  <a:srgbClr val="FFFF00"/>
                </a:solidFill>
              </a:rPr>
              <a:t>B</a:t>
            </a:r>
            <a:r>
              <a:rPr lang="en-US" dirty="0"/>
              <a:t>(…);</a:t>
            </a:r>
          </a:p>
          <a:p>
            <a:endParaRPr lang="en-US" dirty="0"/>
          </a:p>
          <a:p>
            <a:endParaRPr lang="en-US" dirty="0"/>
          </a:p>
          <a:p>
            <a:r>
              <a:rPr lang="en-US" dirty="0"/>
              <a:t>auto </a:t>
            </a:r>
            <a:r>
              <a:rPr lang="en-US" dirty="0">
                <a:solidFill>
                  <a:srgbClr val="FF33CC"/>
                </a:solidFill>
              </a:rPr>
              <a:t>A</a:t>
            </a:r>
            <a:r>
              <a:rPr lang="en-US" dirty="0">
                <a:solidFill>
                  <a:srgbClr val="FFFF00"/>
                </a:solidFill>
              </a:rPr>
              <a:t>B</a:t>
            </a:r>
            <a:r>
              <a:rPr lang="en-US" dirty="0">
                <a:solidFill>
                  <a:schemeClr val="accent6">
                    <a:lumMod val="60000"/>
                    <a:lumOff val="40000"/>
                  </a:schemeClr>
                </a:solidFill>
              </a:rPr>
              <a:t> </a:t>
            </a:r>
            <a:r>
              <a:rPr lang="en-US" dirty="0"/>
              <a:t>= thrust::</a:t>
            </a:r>
            <a:r>
              <a:rPr lang="en-US" dirty="0" err="1"/>
              <a:t>make_zip_iterator</a:t>
            </a:r>
            <a:r>
              <a:rPr lang="en-US" dirty="0"/>
              <a:t>(</a:t>
            </a:r>
          </a:p>
          <a:p>
            <a:r>
              <a:rPr lang="en-US" dirty="0">
                <a:solidFill>
                  <a:srgbClr val="FF33CC"/>
                </a:solidFill>
              </a:rPr>
              <a:t>  </a:t>
            </a:r>
            <a:r>
              <a:rPr lang="en-US" dirty="0" err="1">
                <a:solidFill>
                  <a:srgbClr val="FF33CC"/>
                </a:solidFill>
              </a:rPr>
              <a:t>A.begin</a:t>
            </a:r>
            <a:r>
              <a:rPr lang="en-US" dirty="0">
                <a:solidFill>
                  <a:srgbClr val="FF33CC"/>
                </a:solidFill>
              </a:rPr>
              <a:t>()</a:t>
            </a:r>
            <a:r>
              <a:rPr lang="en-US" dirty="0"/>
              <a:t>, </a:t>
            </a:r>
            <a:r>
              <a:rPr lang="en-US" dirty="0" err="1">
                <a:solidFill>
                  <a:srgbClr val="FFFF00"/>
                </a:solidFill>
              </a:rPr>
              <a:t>B.begin</a:t>
            </a:r>
            <a:r>
              <a:rPr lang="en-US" dirty="0">
                <a:solidFill>
                  <a:srgbClr val="FFFF00"/>
                </a:solidFill>
              </a:rPr>
              <a:t>()</a:t>
            </a:r>
            <a:r>
              <a:rPr lang="en-US" dirty="0"/>
              <a:t>);</a:t>
            </a:r>
          </a:p>
          <a:p>
            <a:endParaRPr lang="en-US" dirty="0"/>
          </a:p>
          <a:p>
            <a:r>
              <a:rPr lang="en-US" dirty="0"/>
              <a:t>auto </a:t>
            </a:r>
            <a:r>
              <a:rPr lang="en-US" dirty="0">
                <a:solidFill>
                  <a:srgbClr val="FF0000"/>
                </a:solidFill>
              </a:rPr>
              <a:t>diffs</a:t>
            </a:r>
            <a:r>
              <a:rPr lang="en-US" dirty="0"/>
              <a:t> = thrust::</a:t>
            </a:r>
            <a:r>
              <a:rPr lang="en-US" dirty="0" err="1"/>
              <a:t>make_transform_iterator</a:t>
            </a:r>
            <a:r>
              <a:rPr lang="en-US" dirty="0"/>
              <a:t>(</a:t>
            </a:r>
          </a:p>
          <a:p>
            <a:r>
              <a:rPr lang="en-US" dirty="0">
                <a:solidFill>
                  <a:srgbClr val="FF33CC"/>
                </a:solidFill>
              </a:rPr>
              <a:t>  </a:t>
            </a:r>
            <a:r>
              <a:rPr lang="en-US" dirty="0" err="1">
                <a:solidFill>
                  <a:srgbClr val="FF33CC"/>
                </a:solidFill>
              </a:rPr>
              <a:t>A</a:t>
            </a:r>
            <a:r>
              <a:rPr lang="en-US" dirty="0" err="1">
                <a:solidFill>
                  <a:srgbClr val="FFFF00"/>
                </a:solidFill>
              </a:rPr>
              <a:t>B</a:t>
            </a:r>
            <a:r>
              <a:rPr lang="en-US" dirty="0" err="1">
                <a:solidFill>
                  <a:srgbClr val="FF33CC"/>
                </a:solidFill>
              </a:rPr>
              <a:t>.</a:t>
            </a:r>
            <a:r>
              <a:rPr lang="en-US" dirty="0" err="1">
                <a:solidFill>
                  <a:srgbClr val="FFFF00"/>
                </a:solidFill>
              </a:rPr>
              <a:t>b</a:t>
            </a:r>
            <a:r>
              <a:rPr lang="en-US" dirty="0" err="1">
                <a:solidFill>
                  <a:srgbClr val="FF33CC"/>
                </a:solidFill>
              </a:rPr>
              <a:t>e</a:t>
            </a:r>
            <a:r>
              <a:rPr lang="en-US" dirty="0" err="1">
                <a:solidFill>
                  <a:srgbClr val="FFFF00"/>
                </a:solidFill>
              </a:rPr>
              <a:t>g</a:t>
            </a:r>
            <a:r>
              <a:rPr lang="en-US" dirty="0" err="1">
                <a:solidFill>
                  <a:srgbClr val="FF33CC"/>
                </a:solidFill>
              </a:rPr>
              <a:t>i</a:t>
            </a:r>
            <a:r>
              <a:rPr lang="en-US" dirty="0" err="1">
                <a:solidFill>
                  <a:srgbClr val="FFFF00"/>
                </a:solidFill>
              </a:rPr>
              <a:t>n</a:t>
            </a:r>
            <a:r>
              <a:rPr lang="en-US" dirty="0">
                <a:solidFill>
                  <a:srgbClr val="FF33CC"/>
                </a:solidFill>
              </a:rPr>
              <a:t>(</a:t>
            </a:r>
            <a:r>
              <a:rPr lang="en-US" dirty="0">
                <a:solidFill>
                  <a:srgbClr val="FFFF00"/>
                </a:solidFill>
              </a:rPr>
              <a:t>)</a:t>
            </a:r>
            <a:r>
              <a:rPr lang="en-US" dirty="0"/>
              <a:t>,</a:t>
            </a:r>
          </a:p>
          <a:p>
            <a:r>
              <a:rPr lang="en-US" dirty="0"/>
              <a:t>  [] __host__ __device__</a:t>
            </a:r>
          </a:p>
          <a:p>
            <a:r>
              <a:rPr lang="en-US" dirty="0"/>
              <a:t>  (</a:t>
            </a:r>
            <a:r>
              <a:rPr lang="en-US" dirty="0" err="1"/>
              <a:t>cuda</a:t>
            </a:r>
            <a:r>
              <a:rPr lang="en-US" dirty="0"/>
              <a:t>::std::tuple&lt;int, int&gt; </a:t>
            </a:r>
            <a:r>
              <a:rPr lang="en-US" dirty="0">
                <a:solidFill>
                  <a:srgbClr val="FF33CC"/>
                </a:solidFill>
              </a:rPr>
              <a:t>a</a:t>
            </a:r>
            <a:r>
              <a:rPr lang="en-US" dirty="0">
                <a:solidFill>
                  <a:srgbClr val="FFFF00"/>
                </a:solidFill>
              </a:rPr>
              <a:t>b</a:t>
            </a:r>
            <a:r>
              <a:rPr lang="en-US" dirty="0"/>
              <a:t>) {</a:t>
            </a:r>
          </a:p>
          <a:p>
            <a:r>
              <a:rPr lang="en-US" dirty="0"/>
              <a:t>    auto [</a:t>
            </a:r>
            <a:r>
              <a:rPr lang="en-US" dirty="0">
                <a:solidFill>
                  <a:srgbClr val="FF33CC"/>
                </a:solidFill>
              </a:rPr>
              <a:t>a</a:t>
            </a:r>
            <a:r>
              <a:rPr lang="en-US" dirty="0"/>
              <a:t>, </a:t>
            </a:r>
            <a:r>
              <a:rPr lang="en-US" dirty="0">
                <a:solidFill>
                  <a:srgbClr val="FFFF00"/>
                </a:solidFill>
              </a:rPr>
              <a:t>b</a:t>
            </a:r>
            <a:r>
              <a:rPr lang="en-US" dirty="0"/>
              <a:t>] = </a:t>
            </a:r>
            <a:r>
              <a:rPr lang="en-US" dirty="0">
                <a:solidFill>
                  <a:srgbClr val="FF33CC"/>
                </a:solidFill>
              </a:rPr>
              <a:t>a</a:t>
            </a:r>
            <a:r>
              <a:rPr lang="en-US" dirty="0">
                <a:solidFill>
                  <a:srgbClr val="FFFF00"/>
                </a:solidFill>
              </a:rPr>
              <a:t>b</a:t>
            </a:r>
            <a:r>
              <a:rPr lang="en-US" dirty="0"/>
              <a:t>;</a:t>
            </a:r>
          </a:p>
          <a:p>
            <a:r>
              <a:rPr lang="en-US" dirty="0"/>
              <a:t>    return abs(</a:t>
            </a:r>
            <a:r>
              <a:rPr lang="en-US" dirty="0">
                <a:solidFill>
                  <a:srgbClr val="FF33CC"/>
                </a:solidFill>
              </a:rPr>
              <a:t>a</a:t>
            </a:r>
            <a:r>
              <a:rPr lang="en-US" dirty="0"/>
              <a:t> - </a:t>
            </a:r>
            <a:r>
              <a:rPr lang="en-US" dirty="0">
                <a:solidFill>
                  <a:srgbClr val="FFFF00"/>
                </a:solidFill>
              </a:rPr>
              <a:t>b</a:t>
            </a:r>
            <a:r>
              <a:rPr lang="en-US" dirty="0"/>
              <a:t>)</a:t>
            </a:r>
          </a:p>
          <a:p>
            <a:r>
              <a:rPr lang="en-US" dirty="0"/>
              <a:t>  });</a:t>
            </a:r>
          </a:p>
          <a:p>
            <a:endParaRPr lang="en-US" dirty="0"/>
          </a:p>
          <a:p>
            <a:r>
              <a:rPr lang="en-US" dirty="0"/>
              <a:t>auto </a:t>
            </a:r>
            <a:r>
              <a:rPr lang="en-US" dirty="0" err="1"/>
              <a:t>max_diff</a:t>
            </a:r>
            <a:r>
              <a:rPr lang="en-US" dirty="0"/>
              <a:t> = thrust::reduce(</a:t>
            </a:r>
          </a:p>
          <a:p>
            <a:r>
              <a:rPr lang="en-US" dirty="0"/>
              <a:t>  thrust::</a:t>
            </a:r>
            <a:r>
              <a:rPr lang="en-US" dirty="0" err="1"/>
              <a:t>cuda</a:t>
            </a:r>
            <a:r>
              <a:rPr lang="en-US" dirty="0"/>
              <a:t>::par,</a:t>
            </a:r>
          </a:p>
          <a:p>
            <a:r>
              <a:rPr lang="en-US" dirty="0"/>
              <a:t>  </a:t>
            </a:r>
            <a:r>
              <a:rPr lang="en-US" dirty="0">
                <a:solidFill>
                  <a:srgbClr val="FF0000"/>
                </a:solidFill>
              </a:rPr>
              <a:t>diffs</a:t>
            </a:r>
            <a:r>
              <a:rPr lang="en-US" dirty="0"/>
              <a:t>, </a:t>
            </a:r>
            <a:r>
              <a:rPr lang="en-US" dirty="0">
                <a:solidFill>
                  <a:srgbClr val="FF0000"/>
                </a:solidFill>
              </a:rPr>
              <a:t>diffs</a:t>
            </a:r>
            <a:r>
              <a:rPr lang="en-US" dirty="0"/>
              <a:t> + </a:t>
            </a:r>
            <a:r>
              <a:rPr lang="en-US" dirty="0" err="1">
                <a:solidFill>
                  <a:srgbClr val="FF33CC"/>
                </a:solidFill>
              </a:rPr>
              <a:t>A.size</a:t>
            </a:r>
            <a:r>
              <a:rPr lang="en-US" dirty="0">
                <a:solidFill>
                  <a:srgbClr val="FF33CC"/>
                </a:solidFill>
              </a:rPr>
              <a:t>()</a:t>
            </a:r>
            <a:r>
              <a:rPr lang="en-US" dirty="0"/>
              <a:t>, </a:t>
            </a:r>
          </a:p>
          <a:p>
            <a:r>
              <a:rPr lang="en-US" dirty="0"/>
              <a:t>  0,</a:t>
            </a:r>
          </a:p>
          <a:p>
            <a:r>
              <a:rPr lang="en-US" dirty="0"/>
              <a:t>  </a:t>
            </a:r>
            <a:r>
              <a:rPr lang="en-US" dirty="0" err="1"/>
              <a:t>cuda</a:t>
            </a:r>
            <a:r>
              <a:rPr lang="en-US" dirty="0"/>
              <a:t>::maximum{});</a:t>
            </a:r>
          </a:p>
        </p:txBody>
      </p:sp>
      <p:sp>
        <p:nvSpPr>
          <p:cNvPr id="2" name="Slide Number Placeholder 1">
            <a:extLst>
              <a:ext uri="{FF2B5EF4-FFF2-40B4-BE49-F238E27FC236}">
                <a16:creationId xmlns:a16="http://schemas.microsoft.com/office/drawing/2014/main" id="{F7F2C41D-F55B-7C73-6D40-E817A3BA2DE0}"/>
              </a:ext>
            </a:extLst>
          </p:cNvPr>
          <p:cNvSpPr>
            <a:spLocks noGrp="1"/>
          </p:cNvSpPr>
          <p:nvPr>
            <p:ph type="sldNum" sz="quarter" idx="11"/>
          </p:nvPr>
        </p:nvSpPr>
        <p:spPr/>
        <p:txBody>
          <a:bodyPr/>
          <a:lstStyle/>
          <a:p>
            <a:fld id="{27D56BB5-3061-446C-8933-086D56C9C75B}" type="slidenum">
              <a:rPr lang="en-US" smtClean="0"/>
              <a:t>50</a:t>
            </a:fld>
            <a:endParaRPr lang="en-US"/>
          </a:p>
        </p:txBody>
      </p:sp>
      <p:sp>
        <p:nvSpPr>
          <p:cNvPr id="3" name="Footer Placeholder 2">
            <a:extLst>
              <a:ext uri="{FF2B5EF4-FFF2-40B4-BE49-F238E27FC236}">
                <a16:creationId xmlns:a16="http://schemas.microsoft.com/office/drawing/2014/main" id="{0E6B7541-DA3D-0DD5-B0CA-863622383EB5}"/>
              </a:ext>
            </a:extLst>
          </p:cNvPr>
          <p:cNvSpPr>
            <a:spLocks noGrp="1"/>
          </p:cNvSpPr>
          <p:nvPr>
            <p:ph type="ftr" sz="quarter" idx="12"/>
          </p:nvPr>
        </p:nvSpPr>
        <p:spPr/>
        <p:txBody>
          <a:bodyPr/>
          <a:lstStyle/>
          <a:p>
            <a:r>
              <a:rPr lang="en-US"/>
              <a:t>Copyright (C) 2026 NVIDIA</a:t>
            </a:r>
            <a:endParaRPr lang="en-US" dirty="0"/>
          </a:p>
        </p:txBody>
      </p:sp>
      <p:cxnSp>
        <p:nvCxnSpPr>
          <p:cNvPr id="44" name="Straight Arrow Connector 43">
            <a:extLst>
              <a:ext uri="{FF2B5EF4-FFF2-40B4-BE49-F238E27FC236}">
                <a16:creationId xmlns:a16="http://schemas.microsoft.com/office/drawing/2014/main" id="{253ED1D1-ACF2-E6B5-DB3A-98EDAC3B9B5C}"/>
              </a:ext>
            </a:extLst>
          </p:cNvPr>
          <p:cNvCxnSpPr>
            <a:cxnSpLocks/>
            <a:stCxn id="32" idx="2"/>
            <a:endCxn id="37" idx="0"/>
          </p:cNvCxnSpPr>
          <p:nvPr/>
        </p:nvCxnSpPr>
        <p:spPr>
          <a:xfrm>
            <a:off x="6584651" y="3437136"/>
            <a:ext cx="1130102" cy="736427"/>
          </a:xfrm>
          <a:prstGeom prst="straightConnector1">
            <a:avLst/>
          </a:prstGeom>
          <a:ln w="50800" cap="rnd">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1BE973DE-976B-8FC1-A973-97AD273EF9EA}"/>
              </a:ext>
            </a:extLst>
          </p:cNvPr>
          <p:cNvCxnSpPr>
            <a:cxnSpLocks/>
            <a:stCxn id="33" idx="2"/>
            <a:endCxn id="37" idx="0"/>
          </p:cNvCxnSpPr>
          <p:nvPr/>
        </p:nvCxnSpPr>
        <p:spPr>
          <a:xfrm flipH="1">
            <a:off x="7714753" y="3437136"/>
            <a:ext cx="1188" cy="736427"/>
          </a:xfrm>
          <a:prstGeom prst="straightConnector1">
            <a:avLst/>
          </a:prstGeom>
          <a:ln w="50800" cap="rnd">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6A484B89-8710-032C-BABF-D35D15A9DD7D}"/>
              </a:ext>
            </a:extLst>
          </p:cNvPr>
          <p:cNvCxnSpPr>
            <a:cxnSpLocks/>
            <a:stCxn id="34" idx="2"/>
            <a:endCxn id="40" idx="0"/>
          </p:cNvCxnSpPr>
          <p:nvPr/>
        </p:nvCxnSpPr>
        <p:spPr>
          <a:xfrm>
            <a:off x="8847232" y="3437136"/>
            <a:ext cx="1131290" cy="736427"/>
          </a:xfrm>
          <a:prstGeom prst="straightConnector1">
            <a:avLst/>
          </a:prstGeom>
          <a:ln w="50800" cap="rnd">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025A2356-9681-536F-8358-2185821B841F}"/>
              </a:ext>
            </a:extLst>
          </p:cNvPr>
          <p:cNvCxnSpPr>
            <a:cxnSpLocks/>
            <a:stCxn id="35" idx="2"/>
            <a:endCxn id="40" idx="0"/>
          </p:cNvCxnSpPr>
          <p:nvPr/>
        </p:nvCxnSpPr>
        <p:spPr>
          <a:xfrm>
            <a:off x="9978522" y="3437136"/>
            <a:ext cx="0" cy="736427"/>
          </a:xfrm>
          <a:prstGeom prst="straightConnector1">
            <a:avLst/>
          </a:prstGeom>
          <a:ln w="50800" cap="rnd">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56" name="Group 55">
            <a:extLst>
              <a:ext uri="{FF2B5EF4-FFF2-40B4-BE49-F238E27FC236}">
                <a16:creationId xmlns:a16="http://schemas.microsoft.com/office/drawing/2014/main" id="{C6A11D33-161F-243F-BE70-C5067B0C1E6D}"/>
              </a:ext>
            </a:extLst>
          </p:cNvPr>
          <p:cNvGrpSpPr/>
          <p:nvPr/>
        </p:nvGrpSpPr>
        <p:grpSpPr>
          <a:xfrm>
            <a:off x="7554733" y="4173563"/>
            <a:ext cx="2583809" cy="1335316"/>
            <a:chOff x="7554733" y="4173563"/>
            <a:chExt cx="2583809" cy="1335316"/>
          </a:xfrm>
        </p:grpSpPr>
        <p:sp>
          <p:nvSpPr>
            <p:cNvPr id="36" name="Oval 35">
              <a:extLst>
                <a:ext uri="{FF2B5EF4-FFF2-40B4-BE49-F238E27FC236}">
                  <a16:creationId xmlns:a16="http://schemas.microsoft.com/office/drawing/2014/main" id="{1161CDC5-C6DD-5020-8F86-696ADA720914}"/>
                </a:ext>
              </a:extLst>
            </p:cNvPr>
            <p:cNvSpPr/>
            <p:nvPr/>
          </p:nvSpPr>
          <p:spPr>
            <a:xfrm>
              <a:off x="7554733" y="4265003"/>
              <a:ext cx="320040" cy="317928"/>
            </a:xfrm>
            <a:prstGeom prst="ellipse">
              <a:avLst/>
            </a:prstGeom>
            <a:solidFill>
              <a:srgbClr val="76B9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536F09A5-9A20-EE47-FECE-23E8C5191936}"/>
                </a:ext>
              </a:extLst>
            </p:cNvPr>
            <p:cNvSpPr/>
            <p:nvPr/>
          </p:nvSpPr>
          <p:spPr>
            <a:xfrm>
              <a:off x="7669033" y="4173563"/>
              <a:ext cx="91440" cy="91440"/>
            </a:xfrm>
            <a:prstGeom prst="rect">
              <a:avLst/>
            </a:prstGeom>
            <a:solidFill>
              <a:schemeClr val="accent1">
                <a:lumMod val="60000"/>
                <a:lumOff val="40000"/>
                <a:alpha val="0"/>
              </a:schemeClr>
            </a:solid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7F1F0ECA-91E1-4AE0-4E26-8DC285F44BD3}"/>
                </a:ext>
              </a:extLst>
            </p:cNvPr>
            <p:cNvSpPr/>
            <p:nvPr/>
          </p:nvSpPr>
          <p:spPr>
            <a:xfrm>
              <a:off x="7669033" y="4586239"/>
              <a:ext cx="91440" cy="91440"/>
            </a:xfrm>
            <a:prstGeom prst="rect">
              <a:avLst/>
            </a:prstGeom>
            <a:solidFill>
              <a:schemeClr val="accent1">
                <a:lumMod val="60000"/>
                <a:lumOff val="40000"/>
                <a:alpha val="0"/>
              </a:schemeClr>
            </a:solid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C0EF3DEE-CEE6-7CFB-6991-1ADAF922AECC}"/>
                </a:ext>
              </a:extLst>
            </p:cNvPr>
            <p:cNvSpPr/>
            <p:nvPr/>
          </p:nvSpPr>
          <p:spPr>
            <a:xfrm>
              <a:off x="9818502" y="4265003"/>
              <a:ext cx="320040" cy="317928"/>
            </a:xfrm>
            <a:prstGeom prst="ellipse">
              <a:avLst/>
            </a:prstGeom>
            <a:solidFill>
              <a:srgbClr val="76B9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EE17AB4C-A1E3-A6CE-E286-FCD4BEE5E411}"/>
                </a:ext>
              </a:extLst>
            </p:cNvPr>
            <p:cNvSpPr/>
            <p:nvPr/>
          </p:nvSpPr>
          <p:spPr>
            <a:xfrm>
              <a:off x="9932802" y="4173563"/>
              <a:ext cx="91440" cy="91440"/>
            </a:xfrm>
            <a:prstGeom prst="rect">
              <a:avLst/>
            </a:prstGeom>
            <a:solidFill>
              <a:schemeClr val="accent1">
                <a:lumMod val="60000"/>
                <a:lumOff val="40000"/>
                <a:alpha val="0"/>
              </a:schemeClr>
            </a:solid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556C6D2D-58AE-3C87-82F1-D55131CFBD3C}"/>
                </a:ext>
              </a:extLst>
            </p:cNvPr>
            <p:cNvSpPr/>
            <p:nvPr/>
          </p:nvSpPr>
          <p:spPr>
            <a:xfrm>
              <a:off x="9932802" y="4586239"/>
              <a:ext cx="91440" cy="91440"/>
            </a:xfrm>
            <a:prstGeom prst="rect">
              <a:avLst/>
            </a:prstGeom>
            <a:solidFill>
              <a:schemeClr val="accent1">
                <a:lumMod val="60000"/>
                <a:lumOff val="40000"/>
                <a:alpha val="0"/>
              </a:schemeClr>
            </a:solid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FD4B64AA-6C75-29D9-C177-0C37F2C2A79C}"/>
                </a:ext>
              </a:extLst>
            </p:cNvPr>
            <p:cNvSpPr/>
            <p:nvPr/>
          </p:nvSpPr>
          <p:spPr>
            <a:xfrm>
              <a:off x="9818502" y="5190951"/>
              <a:ext cx="320040" cy="317928"/>
            </a:xfrm>
            <a:prstGeom prst="ellipse">
              <a:avLst/>
            </a:prstGeom>
            <a:solidFill>
              <a:srgbClr val="76B9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AAF2A867-BF78-9329-7341-63A7AA90B9F2}"/>
                </a:ext>
              </a:extLst>
            </p:cNvPr>
            <p:cNvSpPr/>
            <p:nvPr/>
          </p:nvSpPr>
          <p:spPr>
            <a:xfrm>
              <a:off x="9932802" y="5099511"/>
              <a:ext cx="91440" cy="91440"/>
            </a:xfrm>
            <a:prstGeom prst="rect">
              <a:avLst/>
            </a:prstGeom>
            <a:solidFill>
              <a:schemeClr val="accent1">
                <a:lumMod val="60000"/>
                <a:lumOff val="40000"/>
                <a:alpha val="0"/>
              </a:schemeClr>
            </a:solid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8" name="Straight Arrow Connector 47">
              <a:extLst>
                <a:ext uri="{FF2B5EF4-FFF2-40B4-BE49-F238E27FC236}">
                  <a16:creationId xmlns:a16="http://schemas.microsoft.com/office/drawing/2014/main" id="{9A06910C-6B00-1293-285E-B7DB80924827}"/>
                </a:ext>
              </a:extLst>
            </p:cNvPr>
            <p:cNvCxnSpPr>
              <a:cxnSpLocks/>
              <a:stCxn id="38" idx="2"/>
              <a:endCxn id="43" idx="0"/>
            </p:cNvCxnSpPr>
            <p:nvPr/>
          </p:nvCxnSpPr>
          <p:spPr>
            <a:xfrm>
              <a:off x="7714753" y="4677679"/>
              <a:ext cx="2263769" cy="421832"/>
            </a:xfrm>
            <a:prstGeom prst="straightConnector1">
              <a:avLst/>
            </a:prstGeom>
            <a:ln w="50800" cap="rnd">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CACECF0E-6F38-833A-BC70-413948F82304}"/>
                </a:ext>
              </a:extLst>
            </p:cNvPr>
            <p:cNvCxnSpPr>
              <a:cxnSpLocks/>
              <a:stCxn id="41" idx="2"/>
              <a:endCxn id="43" idx="0"/>
            </p:cNvCxnSpPr>
            <p:nvPr/>
          </p:nvCxnSpPr>
          <p:spPr>
            <a:xfrm>
              <a:off x="9978522" y="4677679"/>
              <a:ext cx="0" cy="421832"/>
            </a:xfrm>
            <a:prstGeom prst="straightConnector1">
              <a:avLst/>
            </a:prstGeom>
            <a:ln w="50800" cap="rnd">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5" name="Group 54">
            <a:extLst>
              <a:ext uri="{FF2B5EF4-FFF2-40B4-BE49-F238E27FC236}">
                <a16:creationId xmlns:a16="http://schemas.microsoft.com/office/drawing/2014/main" id="{3D3D4B4F-E76A-79FD-015D-8872911673A9}"/>
              </a:ext>
            </a:extLst>
          </p:cNvPr>
          <p:cNvGrpSpPr/>
          <p:nvPr/>
        </p:nvGrpSpPr>
        <p:grpSpPr>
          <a:xfrm>
            <a:off x="6401771" y="2887210"/>
            <a:ext cx="3759631" cy="549926"/>
            <a:chOff x="6401771" y="2887210"/>
            <a:chExt cx="3759631" cy="549926"/>
          </a:xfrm>
        </p:grpSpPr>
        <p:sp>
          <p:nvSpPr>
            <p:cNvPr id="32" name="Rectangle 31">
              <a:extLst>
                <a:ext uri="{FF2B5EF4-FFF2-40B4-BE49-F238E27FC236}">
                  <a16:creationId xmlns:a16="http://schemas.microsoft.com/office/drawing/2014/main" id="{C84717AC-BD1D-655C-B7A0-A7D8AB82D007}"/>
                </a:ext>
              </a:extLst>
            </p:cNvPr>
            <p:cNvSpPr/>
            <p:nvPr/>
          </p:nvSpPr>
          <p:spPr>
            <a:xfrm>
              <a:off x="6538931" y="3345696"/>
              <a:ext cx="91440" cy="91440"/>
            </a:xfrm>
            <a:prstGeom prst="rect">
              <a:avLst/>
            </a:prstGeom>
            <a:solidFill>
              <a:schemeClr val="accent1">
                <a:lumMod val="60000"/>
                <a:lumOff val="40000"/>
                <a:alpha val="0"/>
              </a:schemeClr>
            </a:solid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570E8A26-46A9-1449-E0DD-297B95BB04C5}"/>
                </a:ext>
              </a:extLst>
            </p:cNvPr>
            <p:cNvSpPr/>
            <p:nvPr/>
          </p:nvSpPr>
          <p:spPr>
            <a:xfrm>
              <a:off x="7670221" y="3345696"/>
              <a:ext cx="91440" cy="91440"/>
            </a:xfrm>
            <a:prstGeom prst="rect">
              <a:avLst/>
            </a:prstGeom>
            <a:solidFill>
              <a:schemeClr val="accent1">
                <a:lumMod val="60000"/>
                <a:lumOff val="40000"/>
                <a:alpha val="0"/>
              </a:schemeClr>
            </a:solid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5A5C8F84-50C1-7908-AB68-EA8B8A21C973}"/>
                </a:ext>
              </a:extLst>
            </p:cNvPr>
            <p:cNvSpPr/>
            <p:nvPr/>
          </p:nvSpPr>
          <p:spPr>
            <a:xfrm>
              <a:off x="8801512" y="3345696"/>
              <a:ext cx="91440" cy="91440"/>
            </a:xfrm>
            <a:prstGeom prst="rect">
              <a:avLst/>
            </a:prstGeom>
            <a:solidFill>
              <a:schemeClr val="accent1">
                <a:lumMod val="60000"/>
                <a:lumOff val="40000"/>
                <a:alpha val="0"/>
              </a:schemeClr>
            </a:solid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CC628F65-9ACB-27AE-6692-1BEE42A16624}"/>
                </a:ext>
              </a:extLst>
            </p:cNvPr>
            <p:cNvSpPr/>
            <p:nvPr/>
          </p:nvSpPr>
          <p:spPr>
            <a:xfrm>
              <a:off x="9932802" y="3345696"/>
              <a:ext cx="91440" cy="91440"/>
            </a:xfrm>
            <a:prstGeom prst="rect">
              <a:avLst/>
            </a:prstGeom>
            <a:solidFill>
              <a:schemeClr val="accent1">
                <a:lumMod val="60000"/>
                <a:lumOff val="40000"/>
                <a:alpha val="0"/>
              </a:schemeClr>
            </a:solid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ctagon 71">
              <a:extLst>
                <a:ext uri="{FF2B5EF4-FFF2-40B4-BE49-F238E27FC236}">
                  <a16:creationId xmlns:a16="http://schemas.microsoft.com/office/drawing/2014/main" id="{3B729DE1-BDE8-095C-7051-EF8D02937DA5}"/>
                </a:ext>
              </a:extLst>
            </p:cNvPr>
            <p:cNvSpPr/>
            <p:nvPr/>
          </p:nvSpPr>
          <p:spPr>
            <a:xfrm>
              <a:off x="6401771" y="2979936"/>
              <a:ext cx="365760" cy="365760"/>
            </a:xfrm>
            <a:prstGeom prst="octagon">
              <a:avLst/>
            </a:prstGeom>
            <a:solidFill>
              <a:schemeClr val="bg2">
                <a:lumMod val="50000"/>
              </a:schemeClr>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a:t>
              </a:r>
            </a:p>
          </p:txBody>
        </p:sp>
        <p:sp>
          <p:nvSpPr>
            <p:cNvPr id="74" name="Octagon 73">
              <a:extLst>
                <a:ext uri="{FF2B5EF4-FFF2-40B4-BE49-F238E27FC236}">
                  <a16:creationId xmlns:a16="http://schemas.microsoft.com/office/drawing/2014/main" id="{2B937B0A-7A2D-C3AE-1BF1-F0FC18C8E1EC}"/>
                </a:ext>
              </a:extLst>
            </p:cNvPr>
            <p:cNvSpPr/>
            <p:nvPr/>
          </p:nvSpPr>
          <p:spPr>
            <a:xfrm>
              <a:off x="7533061" y="2979936"/>
              <a:ext cx="365760" cy="365760"/>
            </a:xfrm>
            <a:prstGeom prst="octagon">
              <a:avLst/>
            </a:prstGeom>
            <a:solidFill>
              <a:schemeClr val="bg2">
                <a:lumMod val="50000"/>
              </a:schemeClr>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a:t>
              </a:r>
            </a:p>
          </p:txBody>
        </p:sp>
        <p:sp>
          <p:nvSpPr>
            <p:cNvPr id="75" name="Octagon 74">
              <a:extLst>
                <a:ext uri="{FF2B5EF4-FFF2-40B4-BE49-F238E27FC236}">
                  <a16:creationId xmlns:a16="http://schemas.microsoft.com/office/drawing/2014/main" id="{973395FD-2676-B858-395F-5257F5D3EFD7}"/>
                </a:ext>
              </a:extLst>
            </p:cNvPr>
            <p:cNvSpPr/>
            <p:nvPr/>
          </p:nvSpPr>
          <p:spPr>
            <a:xfrm>
              <a:off x="8664352" y="2979936"/>
              <a:ext cx="365760" cy="365760"/>
            </a:xfrm>
            <a:prstGeom prst="octagon">
              <a:avLst/>
            </a:prstGeom>
            <a:solidFill>
              <a:schemeClr val="bg2">
                <a:lumMod val="50000"/>
              </a:schemeClr>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a:t>
              </a:r>
            </a:p>
          </p:txBody>
        </p:sp>
        <p:sp>
          <p:nvSpPr>
            <p:cNvPr id="76" name="Octagon 75">
              <a:extLst>
                <a:ext uri="{FF2B5EF4-FFF2-40B4-BE49-F238E27FC236}">
                  <a16:creationId xmlns:a16="http://schemas.microsoft.com/office/drawing/2014/main" id="{55B936FE-1E05-F53D-5443-B3AAE6621132}"/>
                </a:ext>
              </a:extLst>
            </p:cNvPr>
            <p:cNvSpPr/>
            <p:nvPr/>
          </p:nvSpPr>
          <p:spPr>
            <a:xfrm>
              <a:off x="9795642" y="2979936"/>
              <a:ext cx="365760" cy="365760"/>
            </a:xfrm>
            <a:prstGeom prst="octagon">
              <a:avLst/>
            </a:prstGeom>
            <a:solidFill>
              <a:schemeClr val="bg2">
                <a:lumMod val="50000"/>
              </a:schemeClr>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a:t>
              </a:r>
            </a:p>
          </p:txBody>
        </p:sp>
        <p:sp>
          <p:nvSpPr>
            <p:cNvPr id="77" name="Rectangle 76">
              <a:extLst>
                <a:ext uri="{FF2B5EF4-FFF2-40B4-BE49-F238E27FC236}">
                  <a16:creationId xmlns:a16="http://schemas.microsoft.com/office/drawing/2014/main" id="{D2BC50F0-E3FC-3E61-B6A3-4A4297155C83}"/>
                </a:ext>
              </a:extLst>
            </p:cNvPr>
            <p:cNvSpPr/>
            <p:nvPr/>
          </p:nvSpPr>
          <p:spPr>
            <a:xfrm>
              <a:off x="6538931" y="2887210"/>
              <a:ext cx="91440" cy="91440"/>
            </a:xfrm>
            <a:prstGeom prst="rect">
              <a:avLst/>
            </a:prstGeom>
            <a:solidFill>
              <a:schemeClr val="accent1">
                <a:lumMod val="60000"/>
                <a:lumOff val="40000"/>
                <a:alpha val="0"/>
              </a:schemeClr>
            </a:solid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a:extLst>
                <a:ext uri="{FF2B5EF4-FFF2-40B4-BE49-F238E27FC236}">
                  <a16:creationId xmlns:a16="http://schemas.microsoft.com/office/drawing/2014/main" id="{BE49062D-3943-5B24-08F6-FAC280CBEF0D}"/>
                </a:ext>
              </a:extLst>
            </p:cNvPr>
            <p:cNvSpPr/>
            <p:nvPr/>
          </p:nvSpPr>
          <p:spPr>
            <a:xfrm>
              <a:off x="7670221" y="2887210"/>
              <a:ext cx="91440" cy="91440"/>
            </a:xfrm>
            <a:prstGeom prst="rect">
              <a:avLst/>
            </a:prstGeom>
            <a:solidFill>
              <a:schemeClr val="accent1">
                <a:lumMod val="60000"/>
                <a:lumOff val="40000"/>
                <a:alpha val="0"/>
              </a:schemeClr>
            </a:solid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id="{4A477ACA-E30C-E5EB-93F9-4CA5754005CD}"/>
                </a:ext>
              </a:extLst>
            </p:cNvPr>
            <p:cNvSpPr/>
            <p:nvPr/>
          </p:nvSpPr>
          <p:spPr>
            <a:xfrm>
              <a:off x="8801512" y="2887210"/>
              <a:ext cx="91440" cy="91440"/>
            </a:xfrm>
            <a:prstGeom prst="rect">
              <a:avLst/>
            </a:prstGeom>
            <a:solidFill>
              <a:schemeClr val="accent1">
                <a:lumMod val="60000"/>
                <a:lumOff val="40000"/>
                <a:alpha val="0"/>
              </a:schemeClr>
            </a:solid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a:extLst>
                <a:ext uri="{FF2B5EF4-FFF2-40B4-BE49-F238E27FC236}">
                  <a16:creationId xmlns:a16="http://schemas.microsoft.com/office/drawing/2014/main" id="{1B1E819B-7FD7-73A6-9E55-F114527BF196}"/>
                </a:ext>
              </a:extLst>
            </p:cNvPr>
            <p:cNvSpPr/>
            <p:nvPr/>
          </p:nvSpPr>
          <p:spPr>
            <a:xfrm>
              <a:off x="9932801" y="2887210"/>
              <a:ext cx="91440" cy="91440"/>
            </a:xfrm>
            <a:prstGeom prst="rect">
              <a:avLst/>
            </a:prstGeom>
            <a:solidFill>
              <a:schemeClr val="accent1">
                <a:lumMod val="60000"/>
                <a:lumOff val="40000"/>
                <a:alpha val="0"/>
              </a:schemeClr>
            </a:solid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7" name="Group 56">
            <a:extLst>
              <a:ext uri="{FF2B5EF4-FFF2-40B4-BE49-F238E27FC236}">
                <a16:creationId xmlns:a16="http://schemas.microsoft.com/office/drawing/2014/main" id="{A3326B4D-7538-752A-F146-E4127F54B5AC}"/>
              </a:ext>
            </a:extLst>
          </p:cNvPr>
          <p:cNvGrpSpPr/>
          <p:nvPr/>
        </p:nvGrpSpPr>
        <p:grpSpPr>
          <a:xfrm>
            <a:off x="6097751" y="1607527"/>
            <a:ext cx="4367671" cy="604537"/>
            <a:chOff x="6097751" y="1607527"/>
            <a:chExt cx="4367671" cy="604537"/>
          </a:xfrm>
        </p:grpSpPr>
        <p:sp>
          <p:nvSpPr>
            <p:cNvPr id="20" name="Rectangle 19">
              <a:extLst>
                <a:ext uri="{FF2B5EF4-FFF2-40B4-BE49-F238E27FC236}">
                  <a16:creationId xmlns:a16="http://schemas.microsoft.com/office/drawing/2014/main" id="{8D7D8FBA-324C-9497-4228-C829DF5E2A72}"/>
                </a:ext>
              </a:extLst>
            </p:cNvPr>
            <p:cNvSpPr/>
            <p:nvPr/>
          </p:nvSpPr>
          <p:spPr>
            <a:xfrm>
              <a:off x="6097751" y="1607527"/>
              <a:ext cx="973799" cy="512619"/>
            </a:xfrm>
            <a:prstGeom prst="rect">
              <a:avLst/>
            </a:prstGeom>
            <a:solidFill>
              <a:srgbClr val="FF0000"/>
            </a:solidFill>
            <a:ln w="38100" cap="rnd">
              <a:solidFill>
                <a:schemeClr val="tx1"/>
              </a:solidFill>
              <a:prstDash val="sysDash"/>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chemeClr val="bg1"/>
                  </a:solidFill>
                  <a:latin typeface="Consolas" panose="020B0609020204030204" pitchFamily="49" charset="0"/>
                </a:rPr>
                <a:t>{     }</a:t>
              </a:r>
            </a:p>
          </p:txBody>
        </p:sp>
        <p:grpSp>
          <p:nvGrpSpPr>
            <p:cNvPr id="50" name="Group 49">
              <a:extLst>
                <a:ext uri="{FF2B5EF4-FFF2-40B4-BE49-F238E27FC236}">
                  <a16:creationId xmlns:a16="http://schemas.microsoft.com/office/drawing/2014/main" id="{980CCB33-8D4C-B1FC-44FA-C0E5E391A06E}"/>
                </a:ext>
              </a:extLst>
            </p:cNvPr>
            <p:cNvGrpSpPr/>
            <p:nvPr/>
          </p:nvGrpSpPr>
          <p:grpSpPr>
            <a:xfrm>
              <a:off x="6310330" y="1726676"/>
              <a:ext cx="548640" cy="274799"/>
              <a:chOff x="6409294" y="2952226"/>
              <a:chExt cx="548640" cy="274799"/>
            </a:xfrm>
          </p:grpSpPr>
          <p:sp>
            <p:nvSpPr>
              <p:cNvPr id="21" name="Rectangle 20">
                <a:extLst>
                  <a:ext uri="{FF2B5EF4-FFF2-40B4-BE49-F238E27FC236}">
                    <a16:creationId xmlns:a16="http://schemas.microsoft.com/office/drawing/2014/main" id="{0930B609-EA2A-2106-726F-E4B799B08422}"/>
                  </a:ext>
                </a:extLst>
              </p:cNvPr>
              <p:cNvSpPr/>
              <p:nvPr/>
            </p:nvSpPr>
            <p:spPr>
              <a:xfrm>
                <a:off x="6409294" y="2952705"/>
                <a:ext cx="274320" cy="27432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Consolas" panose="020B0609020204030204" pitchFamily="49" charset="0"/>
                  </a:rPr>
                  <a:t>5</a:t>
                </a:r>
              </a:p>
            </p:txBody>
          </p:sp>
          <p:sp>
            <p:nvSpPr>
              <p:cNvPr id="22" name="Rectangle 21">
                <a:extLst>
                  <a:ext uri="{FF2B5EF4-FFF2-40B4-BE49-F238E27FC236}">
                    <a16:creationId xmlns:a16="http://schemas.microsoft.com/office/drawing/2014/main" id="{9966747C-B3C8-6342-D271-6DF6C38F6C28}"/>
                  </a:ext>
                </a:extLst>
              </p:cNvPr>
              <p:cNvSpPr/>
              <p:nvPr/>
            </p:nvSpPr>
            <p:spPr>
              <a:xfrm>
                <a:off x="6683614" y="2952226"/>
                <a:ext cx="274320" cy="274320"/>
              </a:xfrm>
              <a:prstGeom prst="rect">
                <a:avLst/>
              </a:prstGeom>
              <a:solidFill>
                <a:srgbClr val="FFFF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Consolas" panose="020B0609020204030204" pitchFamily="49" charset="0"/>
                  </a:rPr>
                  <a:t>1</a:t>
                </a:r>
              </a:p>
            </p:txBody>
          </p:sp>
        </p:grpSp>
        <p:sp>
          <p:nvSpPr>
            <p:cNvPr id="58" name="Rectangle 57">
              <a:extLst>
                <a:ext uri="{FF2B5EF4-FFF2-40B4-BE49-F238E27FC236}">
                  <a16:creationId xmlns:a16="http://schemas.microsoft.com/office/drawing/2014/main" id="{4E589C31-C4DB-AA16-1B8C-449272C323B7}"/>
                </a:ext>
              </a:extLst>
            </p:cNvPr>
            <p:cNvSpPr/>
            <p:nvPr/>
          </p:nvSpPr>
          <p:spPr>
            <a:xfrm>
              <a:off x="7229042" y="1607527"/>
              <a:ext cx="973799" cy="512619"/>
            </a:xfrm>
            <a:prstGeom prst="rect">
              <a:avLst/>
            </a:prstGeom>
            <a:solidFill>
              <a:srgbClr val="FF0000"/>
            </a:solidFill>
            <a:ln w="38100" cap="rnd">
              <a:solidFill>
                <a:schemeClr val="tx1"/>
              </a:solidFill>
              <a:prstDash val="sysDash"/>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chemeClr val="bg1"/>
                  </a:solidFill>
                  <a:latin typeface="Consolas" panose="020B0609020204030204" pitchFamily="49" charset="0"/>
                </a:rPr>
                <a:t>{     }</a:t>
              </a:r>
            </a:p>
          </p:txBody>
        </p:sp>
        <p:grpSp>
          <p:nvGrpSpPr>
            <p:cNvPr id="59" name="Group 58">
              <a:extLst>
                <a:ext uri="{FF2B5EF4-FFF2-40B4-BE49-F238E27FC236}">
                  <a16:creationId xmlns:a16="http://schemas.microsoft.com/office/drawing/2014/main" id="{235C4E41-967A-6A2F-251B-9404F0A1F330}"/>
                </a:ext>
              </a:extLst>
            </p:cNvPr>
            <p:cNvGrpSpPr/>
            <p:nvPr/>
          </p:nvGrpSpPr>
          <p:grpSpPr>
            <a:xfrm>
              <a:off x="7441621" y="1726676"/>
              <a:ext cx="548640" cy="274799"/>
              <a:chOff x="6409294" y="2952226"/>
              <a:chExt cx="548640" cy="274799"/>
            </a:xfrm>
          </p:grpSpPr>
          <p:sp>
            <p:nvSpPr>
              <p:cNvPr id="60" name="Rectangle 59">
                <a:extLst>
                  <a:ext uri="{FF2B5EF4-FFF2-40B4-BE49-F238E27FC236}">
                    <a16:creationId xmlns:a16="http://schemas.microsoft.com/office/drawing/2014/main" id="{74A3F0D4-920D-FE6F-0C5F-C454FE82D403}"/>
                  </a:ext>
                </a:extLst>
              </p:cNvPr>
              <p:cNvSpPr/>
              <p:nvPr/>
            </p:nvSpPr>
            <p:spPr>
              <a:xfrm>
                <a:off x="6409294" y="2952705"/>
                <a:ext cx="274320" cy="27432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Consolas" panose="020B0609020204030204" pitchFamily="49" charset="0"/>
                  </a:rPr>
                  <a:t>2</a:t>
                </a:r>
              </a:p>
            </p:txBody>
          </p:sp>
          <p:sp>
            <p:nvSpPr>
              <p:cNvPr id="61" name="Rectangle 60">
                <a:extLst>
                  <a:ext uri="{FF2B5EF4-FFF2-40B4-BE49-F238E27FC236}">
                    <a16:creationId xmlns:a16="http://schemas.microsoft.com/office/drawing/2014/main" id="{84F51222-73DD-FCE3-8E6C-2047CCAA147F}"/>
                  </a:ext>
                </a:extLst>
              </p:cNvPr>
              <p:cNvSpPr/>
              <p:nvPr/>
            </p:nvSpPr>
            <p:spPr>
              <a:xfrm>
                <a:off x="6683614" y="2952226"/>
                <a:ext cx="274320" cy="274320"/>
              </a:xfrm>
              <a:prstGeom prst="rect">
                <a:avLst/>
              </a:prstGeom>
              <a:solidFill>
                <a:srgbClr val="FFFF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Consolas" panose="020B0609020204030204" pitchFamily="49" charset="0"/>
                  </a:rPr>
                  <a:t>9</a:t>
                </a:r>
              </a:p>
            </p:txBody>
          </p:sp>
        </p:grpSp>
        <p:sp>
          <p:nvSpPr>
            <p:cNvPr id="63" name="Rectangle 62">
              <a:extLst>
                <a:ext uri="{FF2B5EF4-FFF2-40B4-BE49-F238E27FC236}">
                  <a16:creationId xmlns:a16="http://schemas.microsoft.com/office/drawing/2014/main" id="{A1D4F4C1-E32D-20BF-F025-2EE48DB0136F}"/>
                </a:ext>
              </a:extLst>
            </p:cNvPr>
            <p:cNvSpPr/>
            <p:nvPr/>
          </p:nvSpPr>
          <p:spPr>
            <a:xfrm>
              <a:off x="8360332" y="1607527"/>
              <a:ext cx="973799" cy="512619"/>
            </a:xfrm>
            <a:prstGeom prst="rect">
              <a:avLst/>
            </a:prstGeom>
            <a:solidFill>
              <a:srgbClr val="FF0000"/>
            </a:solidFill>
            <a:ln w="38100" cap="rnd">
              <a:solidFill>
                <a:schemeClr val="tx1"/>
              </a:solidFill>
              <a:prstDash val="sysDash"/>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chemeClr val="bg1"/>
                  </a:solidFill>
                  <a:latin typeface="Consolas" panose="020B0609020204030204" pitchFamily="49" charset="0"/>
                </a:rPr>
                <a:t>{     }</a:t>
              </a:r>
            </a:p>
          </p:txBody>
        </p:sp>
        <p:grpSp>
          <p:nvGrpSpPr>
            <p:cNvPr id="64" name="Group 63">
              <a:extLst>
                <a:ext uri="{FF2B5EF4-FFF2-40B4-BE49-F238E27FC236}">
                  <a16:creationId xmlns:a16="http://schemas.microsoft.com/office/drawing/2014/main" id="{FFA0048E-DAAB-4B09-AF50-AE81FE89ED03}"/>
                </a:ext>
              </a:extLst>
            </p:cNvPr>
            <p:cNvGrpSpPr/>
            <p:nvPr/>
          </p:nvGrpSpPr>
          <p:grpSpPr>
            <a:xfrm>
              <a:off x="8572911" y="1726676"/>
              <a:ext cx="548640" cy="274799"/>
              <a:chOff x="6409294" y="2952226"/>
              <a:chExt cx="548640" cy="274799"/>
            </a:xfrm>
          </p:grpSpPr>
          <p:sp>
            <p:nvSpPr>
              <p:cNvPr id="65" name="Rectangle 64">
                <a:extLst>
                  <a:ext uri="{FF2B5EF4-FFF2-40B4-BE49-F238E27FC236}">
                    <a16:creationId xmlns:a16="http://schemas.microsoft.com/office/drawing/2014/main" id="{B2549EF4-3F6F-89F6-2653-45D1EDEC92FD}"/>
                  </a:ext>
                </a:extLst>
              </p:cNvPr>
              <p:cNvSpPr/>
              <p:nvPr/>
            </p:nvSpPr>
            <p:spPr>
              <a:xfrm>
                <a:off x="6409294" y="2952705"/>
                <a:ext cx="274320" cy="27432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Consolas" panose="020B0609020204030204" pitchFamily="49" charset="0"/>
                  </a:rPr>
                  <a:t>9</a:t>
                </a:r>
              </a:p>
            </p:txBody>
          </p:sp>
          <p:sp>
            <p:nvSpPr>
              <p:cNvPr id="66" name="Rectangle 65">
                <a:extLst>
                  <a:ext uri="{FF2B5EF4-FFF2-40B4-BE49-F238E27FC236}">
                    <a16:creationId xmlns:a16="http://schemas.microsoft.com/office/drawing/2014/main" id="{6F350DAA-6B07-DED9-9A5A-417FB1BE5EEA}"/>
                  </a:ext>
                </a:extLst>
              </p:cNvPr>
              <p:cNvSpPr/>
              <p:nvPr/>
            </p:nvSpPr>
            <p:spPr>
              <a:xfrm>
                <a:off x="6683614" y="2952226"/>
                <a:ext cx="274320" cy="274320"/>
              </a:xfrm>
              <a:prstGeom prst="rect">
                <a:avLst/>
              </a:prstGeom>
              <a:solidFill>
                <a:srgbClr val="FFFF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Consolas" panose="020B0609020204030204" pitchFamily="49" charset="0"/>
                  </a:rPr>
                  <a:t>6</a:t>
                </a:r>
              </a:p>
            </p:txBody>
          </p:sp>
        </p:grpSp>
        <p:sp>
          <p:nvSpPr>
            <p:cNvPr id="68" name="Rectangle 67">
              <a:extLst>
                <a:ext uri="{FF2B5EF4-FFF2-40B4-BE49-F238E27FC236}">
                  <a16:creationId xmlns:a16="http://schemas.microsoft.com/office/drawing/2014/main" id="{3960200A-255E-97A2-313F-C071F3A72EB0}"/>
                </a:ext>
              </a:extLst>
            </p:cNvPr>
            <p:cNvSpPr/>
            <p:nvPr/>
          </p:nvSpPr>
          <p:spPr>
            <a:xfrm>
              <a:off x="9491623" y="1607527"/>
              <a:ext cx="973799" cy="512619"/>
            </a:xfrm>
            <a:prstGeom prst="rect">
              <a:avLst/>
            </a:prstGeom>
            <a:solidFill>
              <a:srgbClr val="FF0000"/>
            </a:solidFill>
            <a:ln w="38100" cap="rnd">
              <a:solidFill>
                <a:schemeClr val="tx1"/>
              </a:solidFill>
              <a:prstDash val="sysDash"/>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chemeClr val="bg1"/>
                  </a:solidFill>
                  <a:latin typeface="Consolas" panose="020B0609020204030204" pitchFamily="49" charset="0"/>
                </a:rPr>
                <a:t>{     }</a:t>
              </a:r>
            </a:p>
          </p:txBody>
        </p:sp>
        <p:grpSp>
          <p:nvGrpSpPr>
            <p:cNvPr id="69" name="Group 68">
              <a:extLst>
                <a:ext uri="{FF2B5EF4-FFF2-40B4-BE49-F238E27FC236}">
                  <a16:creationId xmlns:a16="http://schemas.microsoft.com/office/drawing/2014/main" id="{8DD0CD56-C54C-AA79-86CF-53E5261DF046}"/>
                </a:ext>
              </a:extLst>
            </p:cNvPr>
            <p:cNvGrpSpPr/>
            <p:nvPr/>
          </p:nvGrpSpPr>
          <p:grpSpPr>
            <a:xfrm>
              <a:off x="9704202" y="1726676"/>
              <a:ext cx="548640" cy="274799"/>
              <a:chOff x="6409294" y="2952226"/>
              <a:chExt cx="548640" cy="274799"/>
            </a:xfrm>
          </p:grpSpPr>
          <p:sp>
            <p:nvSpPr>
              <p:cNvPr id="70" name="Rectangle 69">
                <a:extLst>
                  <a:ext uri="{FF2B5EF4-FFF2-40B4-BE49-F238E27FC236}">
                    <a16:creationId xmlns:a16="http://schemas.microsoft.com/office/drawing/2014/main" id="{0EC95CCE-EED4-E4CC-8DC5-CA2F9E68FCF1}"/>
                  </a:ext>
                </a:extLst>
              </p:cNvPr>
              <p:cNvSpPr/>
              <p:nvPr/>
            </p:nvSpPr>
            <p:spPr>
              <a:xfrm>
                <a:off x="6409294" y="2952705"/>
                <a:ext cx="274320" cy="27432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Consolas" panose="020B0609020204030204" pitchFamily="49" charset="0"/>
                  </a:rPr>
                  <a:t>7</a:t>
                </a:r>
              </a:p>
            </p:txBody>
          </p:sp>
          <p:sp>
            <p:nvSpPr>
              <p:cNvPr id="71" name="Rectangle 70">
                <a:extLst>
                  <a:ext uri="{FF2B5EF4-FFF2-40B4-BE49-F238E27FC236}">
                    <a16:creationId xmlns:a16="http://schemas.microsoft.com/office/drawing/2014/main" id="{D4807004-F465-CB54-893A-E743E271DD8B}"/>
                  </a:ext>
                </a:extLst>
              </p:cNvPr>
              <p:cNvSpPr/>
              <p:nvPr/>
            </p:nvSpPr>
            <p:spPr>
              <a:xfrm>
                <a:off x="6683614" y="2952226"/>
                <a:ext cx="274320" cy="274320"/>
              </a:xfrm>
              <a:prstGeom prst="rect">
                <a:avLst/>
              </a:prstGeom>
              <a:solidFill>
                <a:srgbClr val="FFFF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Consolas" panose="020B0609020204030204" pitchFamily="49" charset="0"/>
                  </a:rPr>
                  <a:t>8</a:t>
                </a:r>
              </a:p>
            </p:txBody>
          </p:sp>
        </p:grpSp>
        <p:sp>
          <p:nvSpPr>
            <p:cNvPr id="82" name="Rectangle 81">
              <a:extLst>
                <a:ext uri="{FF2B5EF4-FFF2-40B4-BE49-F238E27FC236}">
                  <a16:creationId xmlns:a16="http://schemas.microsoft.com/office/drawing/2014/main" id="{B4E9DCA1-A872-06DE-24D2-AC0FA5D1DF05}"/>
                </a:ext>
              </a:extLst>
            </p:cNvPr>
            <p:cNvSpPr/>
            <p:nvPr/>
          </p:nvSpPr>
          <p:spPr>
            <a:xfrm>
              <a:off x="6538930" y="2120624"/>
              <a:ext cx="91440" cy="91440"/>
            </a:xfrm>
            <a:prstGeom prst="rect">
              <a:avLst/>
            </a:prstGeom>
            <a:solidFill>
              <a:schemeClr val="accent1">
                <a:lumMod val="60000"/>
                <a:lumOff val="40000"/>
                <a:alpha val="0"/>
              </a:schemeClr>
            </a:solid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a:extLst>
                <a:ext uri="{FF2B5EF4-FFF2-40B4-BE49-F238E27FC236}">
                  <a16:creationId xmlns:a16="http://schemas.microsoft.com/office/drawing/2014/main" id="{3974956B-1A69-D825-FAD5-48F8AB2A7535}"/>
                </a:ext>
              </a:extLst>
            </p:cNvPr>
            <p:cNvSpPr/>
            <p:nvPr/>
          </p:nvSpPr>
          <p:spPr>
            <a:xfrm>
              <a:off x="7670221" y="2120624"/>
              <a:ext cx="91440" cy="91440"/>
            </a:xfrm>
            <a:prstGeom prst="rect">
              <a:avLst/>
            </a:prstGeom>
            <a:solidFill>
              <a:schemeClr val="accent1">
                <a:lumMod val="60000"/>
                <a:lumOff val="40000"/>
                <a:alpha val="0"/>
              </a:schemeClr>
            </a:solid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a:extLst>
                <a:ext uri="{FF2B5EF4-FFF2-40B4-BE49-F238E27FC236}">
                  <a16:creationId xmlns:a16="http://schemas.microsoft.com/office/drawing/2014/main" id="{55791245-73AD-4B9E-CE5D-203372991F26}"/>
                </a:ext>
              </a:extLst>
            </p:cNvPr>
            <p:cNvSpPr/>
            <p:nvPr/>
          </p:nvSpPr>
          <p:spPr>
            <a:xfrm>
              <a:off x="8801512" y="2120624"/>
              <a:ext cx="91440" cy="91440"/>
            </a:xfrm>
            <a:prstGeom prst="rect">
              <a:avLst/>
            </a:prstGeom>
            <a:solidFill>
              <a:schemeClr val="accent1">
                <a:lumMod val="60000"/>
                <a:lumOff val="40000"/>
                <a:alpha val="0"/>
              </a:schemeClr>
            </a:solid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a:extLst>
                <a:ext uri="{FF2B5EF4-FFF2-40B4-BE49-F238E27FC236}">
                  <a16:creationId xmlns:a16="http://schemas.microsoft.com/office/drawing/2014/main" id="{594AB315-573B-EA14-223E-A9C6ABD63F24}"/>
                </a:ext>
              </a:extLst>
            </p:cNvPr>
            <p:cNvSpPr/>
            <p:nvPr/>
          </p:nvSpPr>
          <p:spPr>
            <a:xfrm>
              <a:off x="9932802" y="2120624"/>
              <a:ext cx="91440" cy="91440"/>
            </a:xfrm>
            <a:prstGeom prst="rect">
              <a:avLst/>
            </a:prstGeom>
            <a:solidFill>
              <a:schemeClr val="accent1">
                <a:lumMod val="60000"/>
                <a:lumOff val="40000"/>
                <a:alpha val="0"/>
              </a:schemeClr>
            </a:solid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87" name="Straight Arrow Connector 86">
            <a:extLst>
              <a:ext uri="{FF2B5EF4-FFF2-40B4-BE49-F238E27FC236}">
                <a16:creationId xmlns:a16="http://schemas.microsoft.com/office/drawing/2014/main" id="{263EB10E-8083-3509-A64C-0EBB2AB21994}"/>
              </a:ext>
            </a:extLst>
          </p:cNvPr>
          <p:cNvCxnSpPr>
            <a:cxnSpLocks/>
            <a:stCxn id="82" idx="2"/>
            <a:endCxn id="77" idx="0"/>
          </p:cNvCxnSpPr>
          <p:nvPr/>
        </p:nvCxnSpPr>
        <p:spPr>
          <a:xfrm>
            <a:off x="6584650" y="2212064"/>
            <a:ext cx="1" cy="675146"/>
          </a:xfrm>
          <a:prstGeom prst="straightConnector1">
            <a:avLst/>
          </a:prstGeom>
          <a:ln w="50800" cap="rnd">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0" name="Straight Arrow Connector 89">
            <a:extLst>
              <a:ext uri="{FF2B5EF4-FFF2-40B4-BE49-F238E27FC236}">
                <a16:creationId xmlns:a16="http://schemas.microsoft.com/office/drawing/2014/main" id="{C6E3737D-A06C-FC17-7413-25E1A48A622F}"/>
              </a:ext>
            </a:extLst>
          </p:cNvPr>
          <p:cNvCxnSpPr>
            <a:cxnSpLocks/>
            <a:stCxn id="83" idx="2"/>
            <a:endCxn id="78" idx="0"/>
          </p:cNvCxnSpPr>
          <p:nvPr/>
        </p:nvCxnSpPr>
        <p:spPr>
          <a:xfrm>
            <a:off x="7715941" y="2212064"/>
            <a:ext cx="0" cy="675146"/>
          </a:xfrm>
          <a:prstGeom prst="straightConnector1">
            <a:avLst/>
          </a:prstGeom>
          <a:ln w="50800" cap="rnd">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3" name="Straight Arrow Connector 92">
            <a:extLst>
              <a:ext uri="{FF2B5EF4-FFF2-40B4-BE49-F238E27FC236}">
                <a16:creationId xmlns:a16="http://schemas.microsoft.com/office/drawing/2014/main" id="{B3FB52E0-0710-61EA-3ED1-E973326EA444}"/>
              </a:ext>
            </a:extLst>
          </p:cNvPr>
          <p:cNvCxnSpPr>
            <a:cxnSpLocks/>
            <a:stCxn id="84" idx="2"/>
            <a:endCxn id="79" idx="0"/>
          </p:cNvCxnSpPr>
          <p:nvPr/>
        </p:nvCxnSpPr>
        <p:spPr>
          <a:xfrm>
            <a:off x="8847232" y="2212064"/>
            <a:ext cx="0" cy="675146"/>
          </a:xfrm>
          <a:prstGeom prst="straightConnector1">
            <a:avLst/>
          </a:prstGeom>
          <a:ln w="50800" cap="rnd">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6" name="Straight Arrow Connector 95">
            <a:extLst>
              <a:ext uri="{FF2B5EF4-FFF2-40B4-BE49-F238E27FC236}">
                <a16:creationId xmlns:a16="http://schemas.microsoft.com/office/drawing/2014/main" id="{E79294A7-F57A-2DC7-8473-78A9C6DB4B74}"/>
              </a:ext>
            </a:extLst>
          </p:cNvPr>
          <p:cNvCxnSpPr>
            <a:cxnSpLocks/>
            <a:stCxn id="85" idx="2"/>
            <a:endCxn id="80" idx="0"/>
          </p:cNvCxnSpPr>
          <p:nvPr/>
        </p:nvCxnSpPr>
        <p:spPr>
          <a:xfrm flipH="1">
            <a:off x="9978521" y="2212064"/>
            <a:ext cx="1" cy="675146"/>
          </a:xfrm>
          <a:prstGeom prst="straightConnector1">
            <a:avLst/>
          </a:prstGeom>
          <a:ln w="50800" cap="rnd">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7" name="!!Diagram">
            <a:extLst>
              <a:ext uri="{FF2B5EF4-FFF2-40B4-BE49-F238E27FC236}">
                <a16:creationId xmlns:a16="http://schemas.microsoft.com/office/drawing/2014/main" id="{58590A4B-7358-EBE1-A9E1-D43D0505C1DD}"/>
              </a:ext>
            </a:extLst>
          </p:cNvPr>
          <p:cNvGrpSpPr/>
          <p:nvPr/>
        </p:nvGrpSpPr>
        <p:grpSpPr>
          <a:xfrm>
            <a:off x="6207358" y="501710"/>
            <a:ext cx="3668191" cy="741679"/>
            <a:chOff x="6207358" y="698917"/>
            <a:chExt cx="3668191" cy="741679"/>
          </a:xfrm>
        </p:grpSpPr>
        <p:grpSp>
          <p:nvGrpSpPr>
            <p:cNvPr id="8" name="Group 7">
              <a:extLst>
                <a:ext uri="{FF2B5EF4-FFF2-40B4-BE49-F238E27FC236}">
                  <a16:creationId xmlns:a16="http://schemas.microsoft.com/office/drawing/2014/main" id="{6FCD3072-4092-82D7-57F0-456FFC92E1D5}"/>
                </a:ext>
              </a:extLst>
            </p:cNvPr>
            <p:cNvGrpSpPr/>
            <p:nvPr/>
          </p:nvGrpSpPr>
          <p:grpSpPr>
            <a:xfrm>
              <a:off x="6207358" y="698917"/>
              <a:ext cx="3668191" cy="274320"/>
              <a:chOff x="6207358" y="698917"/>
              <a:chExt cx="3668191" cy="274320"/>
            </a:xfrm>
          </p:grpSpPr>
          <p:sp>
            <p:nvSpPr>
              <p:cNvPr id="26" name="Rectangle 25">
                <a:extLst>
                  <a:ext uri="{FF2B5EF4-FFF2-40B4-BE49-F238E27FC236}">
                    <a16:creationId xmlns:a16="http://schemas.microsoft.com/office/drawing/2014/main" id="{6B92F194-807D-E801-16B6-CF2859DE1A55}"/>
                  </a:ext>
                </a:extLst>
              </p:cNvPr>
              <p:cNvSpPr/>
              <p:nvPr/>
            </p:nvSpPr>
            <p:spPr>
              <a:xfrm>
                <a:off x="6207358" y="698917"/>
                <a:ext cx="274320" cy="27432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Consolas" panose="020B0609020204030204" pitchFamily="49" charset="0"/>
                  </a:rPr>
                  <a:t>5</a:t>
                </a:r>
              </a:p>
            </p:txBody>
          </p:sp>
          <p:sp>
            <p:nvSpPr>
              <p:cNvPr id="27" name="Rectangle 26">
                <a:extLst>
                  <a:ext uri="{FF2B5EF4-FFF2-40B4-BE49-F238E27FC236}">
                    <a16:creationId xmlns:a16="http://schemas.microsoft.com/office/drawing/2014/main" id="{1C3C529B-C529-4AEA-AD97-962AE102895C}"/>
                  </a:ext>
                </a:extLst>
              </p:cNvPr>
              <p:cNvSpPr/>
              <p:nvPr/>
            </p:nvSpPr>
            <p:spPr>
              <a:xfrm>
                <a:off x="7338648" y="698917"/>
                <a:ext cx="274320" cy="27432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Consolas" panose="020B0609020204030204" pitchFamily="49" charset="0"/>
                  </a:rPr>
                  <a:t>2</a:t>
                </a:r>
              </a:p>
            </p:txBody>
          </p:sp>
          <p:sp>
            <p:nvSpPr>
              <p:cNvPr id="28" name="Rectangle 27">
                <a:extLst>
                  <a:ext uri="{FF2B5EF4-FFF2-40B4-BE49-F238E27FC236}">
                    <a16:creationId xmlns:a16="http://schemas.microsoft.com/office/drawing/2014/main" id="{84A0EBB9-217D-9974-4721-526D04D9CE6A}"/>
                  </a:ext>
                </a:extLst>
              </p:cNvPr>
              <p:cNvSpPr/>
              <p:nvPr/>
            </p:nvSpPr>
            <p:spPr>
              <a:xfrm>
                <a:off x="8469938" y="698917"/>
                <a:ext cx="274320" cy="27432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Consolas" panose="020B0609020204030204" pitchFamily="49" charset="0"/>
                  </a:rPr>
                  <a:t>9</a:t>
                </a:r>
              </a:p>
            </p:txBody>
          </p:sp>
          <p:sp>
            <p:nvSpPr>
              <p:cNvPr id="29" name="Rectangle 28">
                <a:extLst>
                  <a:ext uri="{FF2B5EF4-FFF2-40B4-BE49-F238E27FC236}">
                    <a16:creationId xmlns:a16="http://schemas.microsoft.com/office/drawing/2014/main" id="{8B3253FF-E9CC-D4BD-5941-733C93E30700}"/>
                  </a:ext>
                </a:extLst>
              </p:cNvPr>
              <p:cNvSpPr/>
              <p:nvPr/>
            </p:nvSpPr>
            <p:spPr>
              <a:xfrm>
                <a:off x="9601229" y="698917"/>
                <a:ext cx="274320" cy="27432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Consolas" panose="020B0609020204030204" pitchFamily="49" charset="0"/>
                  </a:rPr>
                  <a:t>7</a:t>
                </a:r>
              </a:p>
            </p:txBody>
          </p:sp>
        </p:grpSp>
        <p:grpSp>
          <p:nvGrpSpPr>
            <p:cNvPr id="9" name="Group 8">
              <a:extLst>
                <a:ext uri="{FF2B5EF4-FFF2-40B4-BE49-F238E27FC236}">
                  <a16:creationId xmlns:a16="http://schemas.microsoft.com/office/drawing/2014/main" id="{67B77AED-6F57-A03E-5A95-560CA9F488BD}"/>
                </a:ext>
              </a:extLst>
            </p:cNvPr>
            <p:cNvGrpSpPr/>
            <p:nvPr/>
          </p:nvGrpSpPr>
          <p:grpSpPr>
            <a:xfrm>
              <a:off x="6207358" y="1166276"/>
              <a:ext cx="3668191" cy="274320"/>
              <a:chOff x="6207358" y="1267877"/>
              <a:chExt cx="3668191" cy="274320"/>
            </a:xfrm>
          </p:grpSpPr>
          <p:sp>
            <p:nvSpPr>
              <p:cNvPr id="10" name="Rectangle 9">
                <a:extLst>
                  <a:ext uri="{FF2B5EF4-FFF2-40B4-BE49-F238E27FC236}">
                    <a16:creationId xmlns:a16="http://schemas.microsoft.com/office/drawing/2014/main" id="{6861477B-4DC6-38BB-6430-8590834EA10A}"/>
                  </a:ext>
                </a:extLst>
              </p:cNvPr>
              <p:cNvSpPr/>
              <p:nvPr/>
            </p:nvSpPr>
            <p:spPr>
              <a:xfrm>
                <a:off x="6207358" y="1267877"/>
                <a:ext cx="274320" cy="274320"/>
              </a:xfrm>
              <a:prstGeom prst="rect">
                <a:avLst/>
              </a:prstGeom>
              <a:solidFill>
                <a:srgbClr val="FFFF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Consolas" panose="020B0609020204030204" pitchFamily="49" charset="0"/>
                  </a:rPr>
                  <a:t>1</a:t>
                </a:r>
              </a:p>
            </p:txBody>
          </p:sp>
          <p:sp>
            <p:nvSpPr>
              <p:cNvPr id="23" name="Rectangle 22">
                <a:extLst>
                  <a:ext uri="{FF2B5EF4-FFF2-40B4-BE49-F238E27FC236}">
                    <a16:creationId xmlns:a16="http://schemas.microsoft.com/office/drawing/2014/main" id="{71EA4D7E-77AB-0C5B-18E1-5FE5E0A7826B}"/>
                  </a:ext>
                </a:extLst>
              </p:cNvPr>
              <p:cNvSpPr/>
              <p:nvPr/>
            </p:nvSpPr>
            <p:spPr>
              <a:xfrm>
                <a:off x="7338648" y="1267877"/>
                <a:ext cx="274320" cy="274320"/>
              </a:xfrm>
              <a:prstGeom prst="rect">
                <a:avLst/>
              </a:prstGeom>
              <a:solidFill>
                <a:srgbClr val="FFFF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Consolas" panose="020B0609020204030204" pitchFamily="49" charset="0"/>
                  </a:rPr>
                  <a:t>9</a:t>
                </a:r>
              </a:p>
            </p:txBody>
          </p:sp>
          <p:sp>
            <p:nvSpPr>
              <p:cNvPr id="24" name="Rectangle 23">
                <a:extLst>
                  <a:ext uri="{FF2B5EF4-FFF2-40B4-BE49-F238E27FC236}">
                    <a16:creationId xmlns:a16="http://schemas.microsoft.com/office/drawing/2014/main" id="{22417BD4-7D54-3303-E057-895CC7AFB9EB}"/>
                  </a:ext>
                </a:extLst>
              </p:cNvPr>
              <p:cNvSpPr/>
              <p:nvPr/>
            </p:nvSpPr>
            <p:spPr>
              <a:xfrm>
                <a:off x="8469938" y="1267877"/>
                <a:ext cx="274320" cy="274320"/>
              </a:xfrm>
              <a:prstGeom prst="rect">
                <a:avLst/>
              </a:prstGeom>
              <a:solidFill>
                <a:srgbClr val="FFFF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Consolas" panose="020B0609020204030204" pitchFamily="49" charset="0"/>
                  </a:rPr>
                  <a:t>6</a:t>
                </a:r>
              </a:p>
            </p:txBody>
          </p:sp>
          <p:sp>
            <p:nvSpPr>
              <p:cNvPr id="25" name="Rectangle 24">
                <a:extLst>
                  <a:ext uri="{FF2B5EF4-FFF2-40B4-BE49-F238E27FC236}">
                    <a16:creationId xmlns:a16="http://schemas.microsoft.com/office/drawing/2014/main" id="{0EC2DBE0-E367-DDA7-B244-6FCE4EF7FC82}"/>
                  </a:ext>
                </a:extLst>
              </p:cNvPr>
              <p:cNvSpPr/>
              <p:nvPr/>
            </p:nvSpPr>
            <p:spPr>
              <a:xfrm>
                <a:off x="9601229" y="1267877"/>
                <a:ext cx="274320" cy="274320"/>
              </a:xfrm>
              <a:prstGeom prst="rect">
                <a:avLst/>
              </a:prstGeom>
              <a:solidFill>
                <a:srgbClr val="FFFF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Consolas" panose="020B0609020204030204" pitchFamily="49" charset="0"/>
                  </a:rPr>
                  <a:t>8</a:t>
                </a:r>
              </a:p>
            </p:txBody>
          </p:sp>
        </p:grpSp>
      </p:grpSp>
    </p:spTree>
    <p:extLst>
      <p:ext uri="{BB962C8B-B14F-4D97-AF65-F5344CB8AC3E}">
        <p14:creationId xmlns:p14="http://schemas.microsoft.com/office/powerpoint/2010/main" val="739136316"/>
      </p:ext>
    </p:extLst>
  </p:cSld>
  <p:clrMapOvr>
    <a:masterClrMapping/>
  </p:clrMapOvr>
  <mc:AlternateContent xmlns:mc="http://schemas.openxmlformats.org/markup-compatibility/2006" xmlns:p159="http://schemas.microsoft.com/office/powerpoint/2015/09/main">
    <mc:Choice Requires="p159">
      <p:transition>
        <p159:morph option="byWord"/>
      </p:transition>
    </mc:Choice>
    <mc:Fallback xmlns="">
      <p:transition>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5E971D-72F5-08E8-20BB-D5FDDDEE684B}"/>
            </a:ext>
          </a:extLst>
        </p:cNvPr>
        <p:cNvGrpSpPr/>
        <p:nvPr/>
      </p:nvGrpSpPr>
      <p:grpSpPr>
        <a:xfrm>
          <a:off x="0" y="0"/>
          <a:ext cx="0" cy="0"/>
          <a:chOff x="0" y="0"/>
          <a:chExt cx="0" cy="0"/>
        </a:xfrm>
      </p:grpSpPr>
      <p:sp>
        <p:nvSpPr>
          <p:cNvPr id="4" name="Content Placeholder 3">
            <a:extLst>
              <a:ext uri="{FF2B5EF4-FFF2-40B4-BE49-F238E27FC236}">
                <a16:creationId xmlns:a16="http://schemas.microsoft.com/office/drawing/2014/main" id="{BB09C056-6324-FA23-8891-3916DFED8FB6}"/>
              </a:ext>
            </a:extLst>
          </p:cNvPr>
          <p:cNvSpPr>
            <a:spLocks noGrp="1"/>
          </p:cNvSpPr>
          <p:nvPr>
            <p:ph idx="1"/>
          </p:nvPr>
        </p:nvSpPr>
        <p:spPr>
          <a:xfrm>
            <a:off x="516750" y="577850"/>
            <a:ext cx="9948672" cy="5016758"/>
          </a:xfrm>
        </p:spPr>
        <p:txBody>
          <a:bodyPr>
            <a:spAutoFit/>
          </a:bodyPr>
          <a:lstStyle/>
          <a:p>
            <a:r>
              <a:rPr lang="en-US" dirty="0"/>
              <a:t>thrust::</a:t>
            </a:r>
            <a:r>
              <a:rPr lang="en-US" dirty="0" err="1"/>
              <a:t>universal_vector</a:t>
            </a:r>
            <a:r>
              <a:rPr lang="en-US" dirty="0"/>
              <a:t>&lt;int&gt; </a:t>
            </a:r>
            <a:r>
              <a:rPr lang="en-US" dirty="0">
                <a:solidFill>
                  <a:srgbClr val="FF33CC"/>
                </a:solidFill>
              </a:rPr>
              <a:t>A</a:t>
            </a:r>
            <a:r>
              <a:rPr lang="en-US" dirty="0"/>
              <a:t>(…);</a:t>
            </a:r>
          </a:p>
          <a:p>
            <a:r>
              <a:rPr lang="en-US" dirty="0"/>
              <a:t>thrust::</a:t>
            </a:r>
            <a:r>
              <a:rPr lang="en-US" dirty="0" err="1"/>
              <a:t>universal_vector</a:t>
            </a:r>
            <a:r>
              <a:rPr lang="en-US" dirty="0"/>
              <a:t>&lt;int&gt; </a:t>
            </a:r>
            <a:r>
              <a:rPr lang="en-US" dirty="0">
                <a:solidFill>
                  <a:srgbClr val="FFFF00"/>
                </a:solidFill>
              </a:rPr>
              <a:t>B</a:t>
            </a:r>
            <a:r>
              <a:rPr lang="en-US" dirty="0"/>
              <a:t>(…);</a:t>
            </a:r>
          </a:p>
          <a:p>
            <a:endParaRPr lang="en-US" dirty="0"/>
          </a:p>
          <a:p>
            <a:endParaRPr lang="en-US" dirty="0"/>
          </a:p>
          <a:p>
            <a:r>
              <a:rPr lang="en-US" b="1" dirty="0">
                <a:solidFill>
                  <a:srgbClr val="76B900"/>
                </a:solidFill>
              </a:rPr>
              <a:t>auto </a:t>
            </a:r>
            <a:r>
              <a:rPr lang="en-US" b="1" dirty="0">
                <a:solidFill>
                  <a:srgbClr val="FF33CC"/>
                </a:solidFill>
              </a:rPr>
              <a:t>A</a:t>
            </a:r>
            <a:r>
              <a:rPr lang="en-US" b="1" dirty="0">
                <a:solidFill>
                  <a:srgbClr val="FFFF00"/>
                </a:solidFill>
              </a:rPr>
              <a:t>B</a:t>
            </a:r>
            <a:r>
              <a:rPr lang="en-US" b="1" dirty="0">
                <a:solidFill>
                  <a:srgbClr val="76B900"/>
                </a:solidFill>
              </a:rPr>
              <a:t> = thrust::</a:t>
            </a:r>
            <a:r>
              <a:rPr lang="en-US" b="1" dirty="0" err="1">
                <a:solidFill>
                  <a:srgbClr val="76B900"/>
                </a:solidFill>
              </a:rPr>
              <a:t>make_zip_iterator</a:t>
            </a:r>
            <a:r>
              <a:rPr lang="en-US" b="1" dirty="0">
                <a:solidFill>
                  <a:srgbClr val="76B900"/>
                </a:solidFill>
              </a:rPr>
              <a:t>(</a:t>
            </a:r>
          </a:p>
          <a:p>
            <a:r>
              <a:rPr lang="en-US" b="1" dirty="0">
                <a:solidFill>
                  <a:srgbClr val="FF33CC"/>
                </a:solidFill>
              </a:rPr>
              <a:t>  </a:t>
            </a:r>
            <a:r>
              <a:rPr lang="en-US" b="1" dirty="0" err="1">
                <a:solidFill>
                  <a:srgbClr val="FF33CC"/>
                </a:solidFill>
              </a:rPr>
              <a:t>A.begin</a:t>
            </a:r>
            <a:r>
              <a:rPr lang="en-US" b="1" dirty="0">
                <a:solidFill>
                  <a:srgbClr val="FF33CC"/>
                </a:solidFill>
              </a:rPr>
              <a:t>()</a:t>
            </a:r>
            <a:r>
              <a:rPr lang="en-US" b="1" dirty="0"/>
              <a:t>, </a:t>
            </a:r>
            <a:r>
              <a:rPr lang="en-US" b="1" dirty="0" err="1">
                <a:solidFill>
                  <a:srgbClr val="FFFF00"/>
                </a:solidFill>
              </a:rPr>
              <a:t>B.begin</a:t>
            </a:r>
            <a:r>
              <a:rPr lang="en-US" b="1" dirty="0">
                <a:solidFill>
                  <a:srgbClr val="FFFF00"/>
                </a:solidFill>
              </a:rPr>
              <a:t>()</a:t>
            </a:r>
            <a:r>
              <a:rPr lang="en-US" b="1" dirty="0">
                <a:solidFill>
                  <a:srgbClr val="76B900"/>
                </a:solidFill>
              </a:rPr>
              <a:t>);</a:t>
            </a:r>
          </a:p>
          <a:p>
            <a:endParaRPr lang="en-US" dirty="0"/>
          </a:p>
          <a:p>
            <a:r>
              <a:rPr lang="en-US" dirty="0"/>
              <a:t>auto </a:t>
            </a:r>
            <a:r>
              <a:rPr lang="en-US" dirty="0">
                <a:solidFill>
                  <a:srgbClr val="FF0000"/>
                </a:solidFill>
              </a:rPr>
              <a:t>diffs</a:t>
            </a:r>
            <a:r>
              <a:rPr lang="en-US" dirty="0"/>
              <a:t> = thrust::</a:t>
            </a:r>
            <a:r>
              <a:rPr lang="en-US" dirty="0" err="1"/>
              <a:t>make_transform_iterator</a:t>
            </a:r>
            <a:r>
              <a:rPr lang="en-US" dirty="0"/>
              <a:t>(</a:t>
            </a:r>
          </a:p>
          <a:p>
            <a:r>
              <a:rPr lang="en-US" dirty="0">
                <a:solidFill>
                  <a:srgbClr val="FF33CC"/>
                </a:solidFill>
              </a:rPr>
              <a:t>  </a:t>
            </a:r>
            <a:r>
              <a:rPr lang="en-US" dirty="0" err="1">
                <a:solidFill>
                  <a:srgbClr val="FF33CC"/>
                </a:solidFill>
              </a:rPr>
              <a:t>A</a:t>
            </a:r>
            <a:r>
              <a:rPr lang="en-US" dirty="0" err="1">
                <a:solidFill>
                  <a:srgbClr val="FFFF00"/>
                </a:solidFill>
              </a:rPr>
              <a:t>B</a:t>
            </a:r>
            <a:r>
              <a:rPr lang="en-US" dirty="0" err="1">
                <a:solidFill>
                  <a:srgbClr val="FF33CC"/>
                </a:solidFill>
              </a:rPr>
              <a:t>.</a:t>
            </a:r>
            <a:r>
              <a:rPr lang="en-US" dirty="0" err="1">
                <a:solidFill>
                  <a:srgbClr val="FFFF00"/>
                </a:solidFill>
              </a:rPr>
              <a:t>b</a:t>
            </a:r>
            <a:r>
              <a:rPr lang="en-US" dirty="0" err="1">
                <a:solidFill>
                  <a:srgbClr val="FF33CC"/>
                </a:solidFill>
              </a:rPr>
              <a:t>e</a:t>
            </a:r>
            <a:r>
              <a:rPr lang="en-US" dirty="0" err="1">
                <a:solidFill>
                  <a:srgbClr val="FFFF00"/>
                </a:solidFill>
              </a:rPr>
              <a:t>g</a:t>
            </a:r>
            <a:r>
              <a:rPr lang="en-US" dirty="0" err="1">
                <a:solidFill>
                  <a:srgbClr val="FF33CC"/>
                </a:solidFill>
              </a:rPr>
              <a:t>i</a:t>
            </a:r>
            <a:r>
              <a:rPr lang="en-US" dirty="0" err="1">
                <a:solidFill>
                  <a:srgbClr val="FFFF00"/>
                </a:solidFill>
              </a:rPr>
              <a:t>n</a:t>
            </a:r>
            <a:r>
              <a:rPr lang="en-US" dirty="0">
                <a:solidFill>
                  <a:srgbClr val="FF33CC"/>
                </a:solidFill>
              </a:rPr>
              <a:t>(</a:t>
            </a:r>
            <a:r>
              <a:rPr lang="en-US" dirty="0">
                <a:solidFill>
                  <a:srgbClr val="FFFF00"/>
                </a:solidFill>
              </a:rPr>
              <a:t>)</a:t>
            </a:r>
            <a:r>
              <a:rPr lang="en-US" dirty="0"/>
              <a:t>,</a:t>
            </a:r>
          </a:p>
          <a:p>
            <a:r>
              <a:rPr lang="en-US" dirty="0"/>
              <a:t>  [] __host__ __device__</a:t>
            </a:r>
          </a:p>
          <a:p>
            <a:r>
              <a:rPr lang="en-US" dirty="0"/>
              <a:t>  (</a:t>
            </a:r>
            <a:r>
              <a:rPr lang="en-US" dirty="0" err="1"/>
              <a:t>cuda</a:t>
            </a:r>
            <a:r>
              <a:rPr lang="en-US" dirty="0"/>
              <a:t>::std::tuple&lt;int, int&gt; </a:t>
            </a:r>
            <a:r>
              <a:rPr lang="en-US" dirty="0">
                <a:solidFill>
                  <a:srgbClr val="FF33CC"/>
                </a:solidFill>
              </a:rPr>
              <a:t>a</a:t>
            </a:r>
            <a:r>
              <a:rPr lang="en-US" dirty="0">
                <a:solidFill>
                  <a:srgbClr val="FFFF00"/>
                </a:solidFill>
              </a:rPr>
              <a:t>b</a:t>
            </a:r>
            <a:r>
              <a:rPr lang="en-US" dirty="0"/>
              <a:t>) {</a:t>
            </a:r>
          </a:p>
          <a:p>
            <a:r>
              <a:rPr lang="en-US" dirty="0"/>
              <a:t>    auto [</a:t>
            </a:r>
            <a:r>
              <a:rPr lang="en-US" dirty="0">
                <a:solidFill>
                  <a:srgbClr val="FF33CC"/>
                </a:solidFill>
              </a:rPr>
              <a:t>a</a:t>
            </a:r>
            <a:r>
              <a:rPr lang="en-US" dirty="0"/>
              <a:t>, </a:t>
            </a:r>
            <a:r>
              <a:rPr lang="en-US" dirty="0">
                <a:solidFill>
                  <a:srgbClr val="FFFF00"/>
                </a:solidFill>
              </a:rPr>
              <a:t>b</a:t>
            </a:r>
            <a:r>
              <a:rPr lang="en-US" dirty="0"/>
              <a:t>] = </a:t>
            </a:r>
            <a:r>
              <a:rPr lang="en-US" dirty="0">
                <a:solidFill>
                  <a:srgbClr val="FF33CC"/>
                </a:solidFill>
              </a:rPr>
              <a:t>a</a:t>
            </a:r>
            <a:r>
              <a:rPr lang="en-US" dirty="0">
                <a:solidFill>
                  <a:srgbClr val="FFFF00"/>
                </a:solidFill>
              </a:rPr>
              <a:t>b</a:t>
            </a:r>
            <a:r>
              <a:rPr lang="en-US" dirty="0"/>
              <a:t>;</a:t>
            </a:r>
          </a:p>
          <a:p>
            <a:r>
              <a:rPr lang="en-US" dirty="0"/>
              <a:t>    return abs(</a:t>
            </a:r>
            <a:r>
              <a:rPr lang="en-US" dirty="0">
                <a:solidFill>
                  <a:srgbClr val="FF33CC"/>
                </a:solidFill>
              </a:rPr>
              <a:t>a</a:t>
            </a:r>
            <a:r>
              <a:rPr lang="en-US" dirty="0"/>
              <a:t> - </a:t>
            </a:r>
            <a:r>
              <a:rPr lang="en-US" dirty="0">
                <a:solidFill>
                  <a:srgbClr val="FFFF00"/>
                </a:solidFill>
              </a:rPr>
              <a:t>b</a:t>
            </a:r>
            <a:r>
              <a:rPr lang="en-US" dirty="0"/>
              <a:t>)</a:t>
            </a:r>
          </a:p>
          <a:p>
            <a:r>
              <a:rPr lang="en-US" dirty="0"/>
              <a:t>  });</a:t>
            </a:r>
          </a:p>
          <a:p>
            <a:endParaRPr lang="en-US" dirty="0"/>
          </a:p>
          <a:p>
            <a:r>
              <a:rPr lang="en-US" dirty="0"/>
              <a:t>auto </a:t>
            </a:r>
            <a:r>
              <a:rPr lang="en-US" dirty="0" err="1"/>
              <a:t>max_diff</a:t>
            </a:r>
            <a:r>
              <a:rPr lang="en-US" dirty="0"/>
              <a:t> = thrust::reduce(</a:t>
            </a:r>
          </a:p>
          <a:p>
            <a:r>
              <a:rPr lang="en-US" dirty="0"/>
              <a:t>  thrust::</a:t>
            </a:r>
            <a:r>
              <a:rPr lang="en-US" dirty="0" err="1"/>
              <a:t>cuda</a:t>
            </a:r>
            <a:r>
              <a:rPr lang="en-US" dirty="0"/>
              <a:t>::par,</a:t>
            </a:r>
          </a:p>
          <a:p>
            <a:r>
              <a:rPr lang="en-US" dirty="0"/>
              <a:t>  </a:t>
            </a:r>
            <a:r>
              <a:rPr lang="en-US" dirty="0">
                <a:solidFill>
                  <a:srgbClr val="FF0000"/>
                </a:solidFill>
              </a:rPr>
              <a:t>diffs</a:t>
            </a:r>
            <a:r>
              <a:rPr lang="en-US" dirty="0"/>
              <a:t>, </a:t>
            </a:r>
            <a:r>
              <a:rPr lang="en-US" dirty="0">
                <a:solidFill>
                  <a:srgbClr val="FF0000"/>
                </a:solidFill>
              </a:rPr>
              <a:t>diffs</a:t>
            </a:r>
            <a:r>
              <a:rPr lang="en-US" dirty="0"/>
              <a:t> + </a:t>
            </a:r>
            <a:r>
              <a:rPr lang="en-US" dirty="0" err="1">
                <a:solidFill>
                  <a:srgbClr val="FF33CC"/>
                </a:solidFill>
              </a:rPr>
              <a:t>A.size</a:t>
            </a:r>
            <a:r>
              <a:rPr lang="en-US" dirty="0">
                <a:solidFill>
                  <a:srgbClr val="FF33CC"/>
                </a:solidFill>
              </a:rPr>
              <a:t>()</a:t>
            </a:r>
            <a:r>
              <a:rPr lang="en-US" dirty="0"/>
              <a:t>, </a:t>
            </a:r>
          </a:p>
          <a:p>
            <a:r>
              <a:rPr lang="en-US" dirty="0"/>
              <a:t>  0,</a:t>
            </a:r>
          </a:p>
          <a:p>
            <a:r>
              <a:rPr lang="en-US" dirty="0"/>
              <a:t>  </a:t>
            </a:r>
            <a:r>
              <a:rPr lang="en-US" dirty="0" err="1"/>
              <a:t>cuda</a:t>
            </a:r>
            <a:r>
              <a:rPr lang="en-US" dirty="0"/>
              <a:t>::maximum{});</a:t>
            </a:r>
          </a:p>
        </p:txBody>
      </p:sp>
      <p:sp>
        <p:nvSpPr>
          <p:cNvPr id="2" name="Slide Number Placeholder 1">
            <a:extLst>
              <a:ext uri="{FF2B5EF4-FFF2-40B4-BE49-F238E27FC236}">
                <a16:creationId xmlns:a16="http://schemas.microsoft.com/office/drawing/2014/main" id="{CB2011EB-40D6-A5E7-DC92-3391E91B90B0}"/>
              </a:ext>
            </a:extLst>
          </p:cNvPr>
          <p:cNvSpPr>
            <a:spLocks noGrp="1"/>
          </p:cNvSpPr>
          <p:nvPr>
            <p:ph type="sldNum" sz="quarter" idx="11"/>
          </p:nvPr>
        </p:nvSpPr>
        <p:spPr/>
        <p:txBody>
          <a:bodyPr/>
          <a:lstStyle/>
          <a:p>
            <a:fld id="{27D56BB5-3061-446C-8933-086D56C9C75B}" type="slidenum">
              <a:rPr lang="en-US" smtClean="0"/>
              <a:t>51</a:t>
            </a:fld>
            <a:endParaRPr lang="en-US"/>
          </a:p>
        </p:txBody>
      </p:sp>
      <p:sp>
        <p:nvSpPr>
          <p:cNvPr id="3" name="Footer Placeholder 2">
            <a:extLst>
              <a:ext uri="{FF2B5EF4-FFF2-40B4-BE49-F238E27FC236}">
                <a16:creationId xmlns:a16="http://schemas.microsoft.com/office/drawing/2014/main" id="{6001C5A4-CA44-2532-5653-3C10C3A04F02}"/>
              </a:ext>
            </a:extLst>
          </p:cNvPr>
          <p:cNvSpPr>
            <a:spLocks noGrp="1"/>
          </p:cNvSpPr>
          <p:nvPr>
            <p:ph type="ftr" sz="quarter" idx="12"/>
          </p:nvPr>
        </p:nvSpPr>
        <p:spPr/>
        <p:txBody>
          <a:bodyPr/>
          <a:lstStyle/>
          <a:p>
            <a:r>
              <a:rPr lang="en-US"/>
              <a:t>Copyright (C) 2026 NVIDIA</a:t>
            </a:r>
            <a:endParaRPr lang="en-US" dirty="0"/>
          </a:p>
        </p:txBody>
      </p:sp>
      <p:cxnSp>
        <p:nvCxnSpPr>
          <p:cNvPr id="44" name="Straight Arrow Connector 43">
            <a:extLst>
              <a:ext uri="{FF2B5EF4-FFF2-40B4-BE49-F238E27FC236}">
                <a16:creationId xmlns:a16="http://schemas.microsoft.com/office/drawing/2014/main" id="{68609870-3BC2-AE35-E441-4C9ADF479B03}"/>
              </a:ext>
            </a:extLst>
          </p:cNvPr>
          <p:cNvCxnSpPr>
            <a:cxnSpLocks/>
            <a:stCxn id="32" idx="2"/>
            <a:endCxn id="37" idx="0"/>
          </p:cNvCxnSpPr>
          <p:nvPr/>
        </p:nvCxnSpPr>
        <p:spPr>
          <a:xfrm>
            <a:off x="6584651" y="3437136"/>
            <a:ext cx="1130102" cy="736427"/>
          </a:xfrm>
          <a:prstGeom prst="straightConnector1">
            <a:avLst/>
          </a:prstGeom>
          <a:ln w="50800" cap="rnd">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F55DB4EA-9717-4AC3-7027-B643A86CE9F1}"/>
              </a:ext>
            </a:extLst>
          </p:cNvPr>
          <p:cNvCxnSpPr>
            <a:cxnSpLocks/>
            <a:stCxn id="33" idx="2"/>
            <a:endCxn id="37" idx="0"/>
          </p:cNvCxnSpPr>
          <p:nvPr/>
        </p:nvCxnSpPr>
        <p:spPr>
          <a:xfrm flipH="1">
            <a:off x="7714753" y="3437136"/>
            <a:ext cx="1188" cy="736427"/>
          </a:xfrm>
          <a:prstGeom prst="straightConnector1">
            <a:avLst/>
          </a:prstGeom>
          <a:ln w="50800" cap="rnd">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50F07CFD-AFE9-61B5-7DC6-4497E34D2E9A}"/>
              </a:ext>
            </a:extLst>
          </p:cNvPr>
          <p:cNvCxnSpPr>
            <a:cxnSpLocks/>
            <a:stCxn id="34" idx="2"/>
            <a:endCxn id="40" idx="0"/>
          </p:cNvCxnSpPr>
          <p:nvPr/>
        </p:nvCxnSpPr>
        <p:spPr>
          <a:xfrm>
            <a:off x="8847232" y="3437136"/>
            <a:ext cx="1131290" cy="736427"/>
          </a:xfrm>
          <a:prstGeom prst="straightConnector1">
            <a:avLst/>
          </a:prstGeom>
          <a:ln w="50800" cap="rnd">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51150908-6A09-529A-9435-B8E378415908}"/>
              </a:ext>
            </a:extLst>
          </p:cNvPr>
          <p:cNvCxnSpPr>
            <a:cxnSpLocks/>
            <a:stCxn id="35" idx="2"/>
            <a:endCxn id="40" idx="0"/>
          </p:cNvCxnSpPr>
          <p:nvPr/>
        </p:nvCxnSpPr>
        <p:spPr>
          <a:xfrm>
            <a:off x="9978522" y="3437136"/>
            <a:ext cx="0" cy="736427"/>
          </a:xfrm>
          <a:prstGeom prst="straightConnector1">
            <a:avLst/>
          </a:prstGeom>
          <a:ln w="50800" cap="rnd">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56" name="Group 55">
            <a:extLst>
              <a:ext uri="{FF2B5EF4-FFF2-40B4-BE49-F238E27FC236}">
                <a16:creationId xmlns:a16="http://schemas.microsoft.com/office/drawing/2014/main" id="{C4C8AD57-B948-0F5B-FF60-3B211986DD4A}"/>
              </a:ext>
            </a:extLst>
          </p:cNvPr>
          <p:cNvGrpSpPr/>
          <p:nvPr/>
        </p:nvGrpSpPr>
        <p:grpSpPr>
          <a:xfrm>
            <a:off x="7554733" y="4173563"/>
            <a:ext cx="2583809" cy="1335316"/>
            <a:chOff x="7554733" y="4173563"/>
            <a:chExt cx="2583809" cy="1335316"/>
          </a:xfrm>
        </p:grpSpPr>
        <p:sp>
          <p:nvSpPr>
            <p:cNvPr id="36" name="Oval 35">
              <a:extLst>
                <a:ext uri="{FF2B5EF4-FFF2-40B4-BE49-F238E27FC236}">
                  <a16:creationId xmlns:a16="http://schemas.microsoft.com/office/drawing/2014/main" id="{BB9DFCDB-007F-BBEE-E072-A62473B05E73}"/>
                </a:ext>
              </a:extLst>
            </p:cNvPr>
            <p:cNvSpPr/>
            <p:nvPr/>
          </p:nvSpPr>
          <p:spPr>
            <a:xfrm>
              <a:off x="7554733" y="4265003"/>
              <a:ext cx="320040" cy="317928"/>
            </a:xfrm>
            <a:prstGeom prst="ellipse">
              <a:avLst/>
            </a:prstGeom>
            <a:solidFill>
              <a:srgbClr val="76B9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33B53C9F-1203-2E63-3078-CD922CEAB883}"/>
                </a:ext>
              </a:extLst>
            </p:cNvPr>
            <p:cNvSpPr/>
            <p:nvPr/>
          </p:nvSpPr>
          <p:spPr>
            <a:xfrm>
              <a:off x="7669033" y="4173563"/>
              <a:ext cx="91440" cy="91440"/>
            </a:xfrm>
            <a:prstGeom prst="rect">
              <a:avLst/>
            </a:prstGeom>
            <a:solidFill>
              <a:schemeClr val="accent1">
                <a:lumMod val="60000"/>
                <a:lumOff val="40000"/>
                <a:alpha val="0"/>
              </a:schemeClr>
            </a:solid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CD3EF179-96C4-EE8B-52EC-D0F1C4D9C90E}"/>
                </a:ext>
              </a:extLst>
            </p:cNvPr>
            <p:cNvSpPr/>
            <p:nvPr/>
          </p:nvSpPr>
          <p:spPr>
            <a:xfrm>
              <a:off x="7669033" y="4586239"/>
              <a:ext cx="91440" cy="91440"/>
            </a:xfrm>
            <a:prstGeom prst="rect">
              <a:avLst/>
            </a:prstGeom>
            <a:solidFill>
              <a:schemeClr val="accent1">
                <a:lumMod val="60000"/>
                <a:lumOff val="40000"/>
                <a:alpha val="0"/>
              </a:schemeClr>
            </a:solid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57B91D16-B144-11CF-3EFB-453A4ADF0379}"/>
                </a:ext>
              </a:extLst>
            </p:cNvPr>
            <p:cNvSpPr/>
            <p:nvPr/>
          </p:nvSpPr>
          <p:spPr>
            <a:xfrm>
              <a:off x="9818502" y="4265003"/>
              <a:ext cx="320040" cy="317928"/>
            </a:xfrm>
            <a:prstGeom prst="ellipse">
              <a:avLst/>
            </a:prstGeom>
            <a:solidFill>
              <a:srgbClr val="76B9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13D1394F-B5E6-4626-3546-DCBBDBE413EB}"/>
                </a:ext>
              </a:extLst>
            </p:cNvPr>
            <p:cNvSpPr/>
            <p:nvPr/>
          </p:nvSpPr>
          <p:spPr>
            <a:xfrm>
              <a:off x="9932802" y="4173563"/>
              <a:ext cx="91440" cy="91440"/>
            </a:xfrm>
            <a:prstGeom prst="rect">
              <a:avLst/>
            </a:prstGeom>
            <a:solidFill>
              <a:schemeClr val="accent1">
                <a:lumMod val="60000"/>
                <a:lumOff val="40000"/>
                <a:alpha val="0"/>
              </a:schemeClr>
            </a:solid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4088958C-E356-7AEE-244E-415254C34EC2}"/>
                </a:ext>
              </a:extLst>
            </p:cNvPr>
            <p:cNvSpPr/>
            <p:nvPr/>
          </p:nvSpPr>
          <p:spPr>
            <a:xfrm>
              <a:off x="9932802" y="4586239"/>
              <a:ext cx="91440" cy="91440"/>
            </a:xfrm>
            <a:prstGeom prst="rect">
              <a:avLst/>
            </a:prstGeom>
            <a:solidFill>
              <a:schemeClr val="accent1">
                <a:lumMod val="60000"/>
                <a:lumOff val="40000"/>
                <a:alpha val="0"/>
              </a:schemeClr>
            </a:solid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5B22435A-6297-DD54-8498-12FCF3D72B3A}"/>
                </a:ext>
              </a:extLst>
            </p:cNvPr>
            <p:cNvSpPr/>
            <p:nvPr/>
          </p:nvSpPr>
          <p:spPr>
            <a:xfrm>
              <a:off x="9818502" y="5190951"/>
              <a:ext cx="320040" cy="317928"/>
            </a:xfrm>
            <a:prstGeom prst="ellipse">
              <a:avLst/>
            </a:prstGeom>
            <a:solidFill>
              <a:srgbClr val="76B9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F68D6BB3-268A-6120-9247-8F66FEDAB0CA}"/>
                </a:ext>
              </a:extLst>
            </p:cNvPr>
            <p:cNvSpPr/>
            <p:nvPr/>
          </p:nvSpPr>
          <p:spPr>
            <a:xfrm>
              <a:off x="9932802" y="5099511"/>
              <a:ext cx="91440" cy="91440"/>
            </a:xfrm>
            <a:prstGeom prst="rect">
              <a:avLst/>
            </a:prstGeom>
            <a:solidFill>
              <a:schemeClr val="accent1">
                <a:lumMod val="60000"/>
                <a:lumOff val="40000"/>
                <a:alpha val="0"/>
              </a:schemeClr>
            </a:solid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8" name="Straight Arrow Connector 47">
              <a:extLst>
                <a:ext uri="{FF2B5EF4-FFF2-40B4-BE49-F238E27FC236}">
                  <a16:creationId xmlns:a16="http://schemas.microsoft.com/office/drawing/2014/main" id="{5A3B9197-0C59-D1C6-2AB6-4B19C904AF3E}"/>
                </a:ext>
              </a:extLst>
            </p:cNvPr>
            <p:cNvCxnSpPr>
              <a:cxnSpLocks/>
              <a:stCxn id="38" idx="2"/>
              <a:endCxn id="43" idx="0"/>
            </p:cNvCxnSpPr>
            <p:nvPr/>
          </p:nvCxnSpPr>
          <p:spPr>
            <a:xfrm>
              <a:off x="7714753" y="4677679"/>
              <a:ext cx="2263769" cy="421832"/>
            </a:xfrm>
            <a:prstGeom prst="straightConnector1">
              <a:avLst/>
            </a:prstGeom>
            <a:ln w="50800" cap="rnd">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F5DF429F-2494-AED9-B7AB-C525587DB590}"/>
                </a:ext>
              </a:extLst>
            </p:cNvPr>
            <p:cNvCxnSpPr>
              <a:cxnSpLocks/>
              <a:stCxn id="41" idx="2"/>
              <a:endCxn id="43" idx="0"/>
            </p:cNvCxnSpPr>
            <p:nvPr/>
          </p:nvCxnSpPr>
          <p:spPr>
            <a:xfrm>
              <a:off x="9978522" y="4677679"/>
              <a:ext cx="0" cy="421832"/>
            </a:xfrm>
            <a:prstGeom prst="straightConnector1">
              <a:avLst/>
            </a:prstGeom>
            <a:ln w="50800" cap="rnd">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5" name="Group 54">
            <a:extLst>
              <a:ext uri="{FF2B5EF4-FFF2-40B4-BE49-F238E27FC236}">
                <a16:creationId xmlns:a16="http://schemas.microsoft.com/office/drawing/2014/main" id="{8F2B28A2-6977-6A41-5AB6-EE03FC35246F}"/>
              </a:ext>
            </a:extLst>
          </p:cNvPr>
          <p:cNvGrpSpPr/>
          <p:nvPr/>
        </p:nvGrpSpPr>
        <p:grpSpPr>
          <a:xfrm>
            <a:off x="6401771" y="2887210"/>
            <a:ext cx="3759631" cy="549926"/>
            <a:chOff x="6401771" y="2887210"/>
            <a:chExt cx="3759631" cy="549926"/>
          </a:xfrm>
        </p:grpSpPr>
        <p:sp>
          <p:nvSpPr>
            <p:cNvPr id="32" name="Rectangle 31">
              <a:extLst>
                <a:ext uri="{FF2B5EF4-FFF2-40B4-BE49-F238E27FC236}">
                  <a16:creationId xmlns:a16="http://schemas.microsoft.com/office/drawing/2014/main" id="{DF6C71F6-F1FB-4A40-5029-4F07B4D629B8}"/>
                </a:ext>
              </a:extLst>
            </p:cNvPr>
            <p:cNvSpPr/>
            <p:nvPr/>
          </p:nvSpPr>
          <p:spPr>
            <a:xfrm>
              <a:off x="6538931" y="3345696"/>
              <a:ext cx="91440" cy="91440"/>
            </a:xfrm>
            <a:prstGeom prst="rect">
              <a:avLst/>
            </a:prstGeom>
            <a:solidFill>
              <a:schemeClr val="accent1">
                <a:lumMod val="60000"/>
                <a:lumOff val="40000"/>
                <a:alpha val="0"/>
              </a:schemeClr>
            </a:solid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18FC52C2-5053-A325-567D-0C33378BCB48}"/>
                </a:ext>
              </a:extLst>
            </p:cNvPr>
            <p:cNvSpPr/>
            <p:nvPr/>
          </p:nvSpPr>
          <p:spPr>
            <a:xfrm>
              <a:off x="7670221" y="3345696"/>
              <a:ext cx="91440" cy="91440"/>
            </a:xfrm>
            <a:prstGeom prst="rect">
              <a:avLst/>
            </a:prstGeom>
            <a:solidFill>
              <a:schemeClr val="accent1">
                <a:lumMod val="60000"/>
                <a:lumOff val="40000"/>
                <a:alpha val="0"/>
              </a:schemeClr>
            </a:solid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2CC2E5EE-E261-A29C-31FF-51C273D66F4C}"/>
                </a:ext>
              </a:extLst>
            </p:cNvPr>
            <p:cNvSpPr/>
            <p:nvPr/>
          </p:nvSpPr>
          <p:spPr>
            <a:xfrm>
              <a:off x="8801512" y="3345696"/>
              <a:ext cx="91440" cy="91440"/>
            </a:xfrm>
            <a:prstGeom prst="rect">
              <a:avLst/>
            </a:prstGeom>
            <a:solidFill>
              <a:schemeClr val="accent1">
                <a:lumMod val="60000"/>
                <a:lumOff val="40000"/>
                <a:alpha val="0"/>
              </a:schemeClr>
            </a:solid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2CFB38E6-D4E5-00A8-7CE2-143C8512BC3D}"/>
                </a:ext>
              </a:extLst>
            </p:cNvPr>
            <p:cNvSpPr/>
            <p:nvPr/>
          </p:nvSpPr>
          <p:spPr>
            <a:xfrm>
              <a:off x="9932802" y="3345696"/>
              <a:ext cx="91440" cy="91440"/>
            </a:xfrm>
            <a:prstGeom prst="rect">
              <a:avLst/>
            </a:prstGeom>
            <a:solidFill>
              <a:schemeClr val="accent1">
                <a:lumMod val="60000"/>
                <a:lumOff val="40000"/>
                <a:alpha val="0"/>
              </a:schemeClr>
            </a:solid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ctagon 71">
              <a:extLst>
                <a:ext uri="{FF2B5EF4-FFF2-40B4-BE49-F238E27FC236}">
                  <a16:creationId xmlns:a16="http://schemas.microsoft.com/office/drawing/2014/main" id="{FBAB92FC-D087-E559-4B2F-EFE733207B14}"/>
                </a:ext>
              </a:extLst>
            </p:cNvPr>
            <p:cNvSpPr/>
            <p:nvPr/>
          </p:nvSpPr>
          <p:spPr>
            <a:xfrm>
              <a:off x="6401771" y="2979936"/>
              <a:ext cx="365760" cy="365760"/>
            </a:xfrm>
            <a:prstGeom prst="octagon">
              <a:avLst/>
            </a:prstGeom>
            <a:solidFill>
              <a:schemeClr val="bg2">
                <a:lumMod val="50000"/>
              </a:schemeClr>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a:t>
              </a:r>
            </a:p>
          </p:txBody>
        </p:sp>
        <p:sp>
          <p:nvSpPr>
            <p:cNvPr id="74" name="Octagon 73">
              <a:extLst>
                <a:ext uri="{FF2B5EF4-FFF2-40B4-BE49-F238E27FC236}">
                  <a16:creationId xmlns:a16="http://schemas.microsoft.com/office/drawing/2014/main" id="{FA2BB490-39E0-283A-D1AD-4849E11436F4}"/>
                </a:ext>
              </a:extLst>
            </p:cNvPr>
            <p:cNvSpPr/>
            <p:nvPr/>
          </p:nvSpPr>
          <p:spPr>
            <a:xfrm>
              <a:off x="7533061" y="2979936"/>
              <a:ext cx="365760" cy="365760"/>
            </a:xfrm>
            <a:prstGeom prst="octagon">
              <a:avLst/>
            </a:prstGeom>
            <a:solidFill>
              <a:schemeClr val="bg2">
                <a:lumMod val="50000"/>
              </a:schemeClr>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a:t>
              </a:r>
            </a:p>
          </p:txBody>
        </p:sp>
        <p:sp>
          <p:nvSpPr>
            <p:cNvPr id="75" name="Octagon 74">
              <a:extLst>
                <a:ext uri="{FF2B5EF4-FFF2-40B4-BE49-F238E27FC236}">
                  <a16:creationId xmlns:a16="http://schemas.microsoft.com/office/drawing/2014/main" id="{CDC66FE3-E3FE-122B-2B7A-BE63EE0D0BF3}"/>
                </a:ext>
              </a:extLst>
            </p:cNvPr>
            <p:cNvSpPr/>
            <p:nvPr/>
          </p:nvSpPr>
          <p:spPr>
            <a:xfrm>
              <a:off x="8664352" y="2979936"/>
              <a:ext cx="365760" cy="365760"/>
            </a:xfrm>
            <a:prstGeom prst="octagon">
              <a:avLst/>
            </a:prstGeom>
            <a:solidFill>
              <a:schemeClr val="bg2">
                <a:lumMod val="50000"/>
              </a:schemeClr>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a:t>
              </a:r>
            </a:p>
          </p:txBody>
        </p:sp>
        <p:sp>
          <p:nvSpPr>
            <p:cNvPr id="76" name="Octagon 75">
              <a:extLst>
                <a:ext uri="{FF2B5EF4-FFF2-40B4-BE49-F238E27FC236}">
                  <a16:creationId xmlns:a16="http://schemas.microsoft.com/office/drawing/2014/main" id="{844F014D-F6D8-B99E-5B4D-40F7B462EAF0}"/>
                </a:ext>
              </a:extLst>
            </p:cNvPr>
            <p:cNvSpPr/>
            <p:nvPr/>
          </p:nvSpPr>
          <p:spPr>
            <a:xfrm>
              <a:off x="9795642" y="2979936"/>
              <a:ext cx="365760" cy="365760"/>
            </a:xfrm>
            <a:prstGeom prst="octagon">
              <a:avLst/>
            </a:prstGeom>
            <a:solidFill>
              <a:schemeClr val="bg2">
                <a:lumMod val="50000"/>
              </a:schemeClr>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a:t>
              </a:r>
            </a:p>
          </p:txBody>
        </p:sp>
        <p:sp>
          <p:nvSpPr>
            <p:cNvPr id="77" name="Rectangle 76">
              <a:extLst>
                <a:ext uri="{FF2B5EF4-FFF2-40B4-BE49-F238E27FC236}">
                  <a16:creationId xmlns:a16="http://schemas.microsoft.com/office/drawing/2014/main" id="{1A623B8E-111D-B880-A1E5-0E3855D745F6}"/>
                </a:ext>
              </a:extLst>
            </p:cNvPr>
            <p:cNvSpPr/>
            <p:nvPr/>
          </p:nvSpPr>
          <p:spPr>
            <a:xfrm>
              <a:off x="6538931" y="2887210"/>
              <a:ext cx="91440" cy="91440"/>
            </a:xfrm>
            <a:prstGeom prst="rect">
              <a:avLst/>
            </a:prstGeom>
            <a:solidFill>
              <a:schemeClr val="accent1">
                <a:lumMod val="60000"/>
                <a:lumOff val="40000"/>
                <a:alpha val="0"/>
              </a:schemeClr>
            </a:solid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a:extLst>
                <a:ext uri="{FF2B5EF4-FFF2-40B4-BE49-F238E27FC236}">
                  <a16:creationId xmlns:a16="http://schemas.microsoft.com/office/drawing/2014/main" id="{97E91294-4DD6-8174-0405-314FF156F046}"/>
                </a:ext>
              </a:extLst>
            </p:cNvPr>
            <p:cNvSpPr/>
            <p:nvPr/>
          </p:nvSpPr>
          <p:spPr>
            <a:xfrm>
              <a:off x="7670221" y="2887210"/>
              <a:ext cx="91440" cy="91440"/>
            </a:xfrm>
            <a:prstGeom prst="rect">
              <a:avLst/>
            </a:prstGeom>
            <a:solidFill>
              <a:schemeClr val="accent1">
                <a:lumMod val="60000"/>
                <a:lumOff val="40000"/>
                <a:alpha val="0"/>
              </a:schemeClr>
            </a:solid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id="{9DA3DC38-2298-8F37-B396-1E6E3AC428AF}"/>
                </a:ext>
              </a:extLst>
            </p:cNvPr>
            <p:cNvSpPr/>
            <p:nvPr/>
          </p:nvSpPr>
          <p:spPr>
            <a:xfrm>
              <a:off x="8801512" y="2887210"/>
              <a:ext cx="91440" cy="91440"/>
            </a:xfrm>
            <a:prstGeom prst="rect">
              <a:avLst/>
            </a:prstGeom>
            <a:solidFill>
              <a:schemeClr val="accent1">
                <a:lumMod val="60000"/>
                <a:lumOff val="40000"/>
                <a:alpha val="0"/>
              </a:schemeClr>
            </a:solid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a:extLst>
                <a:ext uri="{FF2B5EF4-FFF2-40B4-BE49-F238E27FC236}">
                  <a16:creationId xmlns:a16="http://schemas.microsoft.com/office/drawing/2014/main" id="{BD921097-8112-BAAD-5556-9D4CA14D5EDB}"/>
                </a:ext>
              </a:extLst>
            </p:cNvPr>
            <p:cNvSpPr/>
            <p:nvPr/>
          </p:nvSpPr>
          <p:spPr>
            <a:xfrm>
              <a:off x="9932801" y="2887210"/>
              <a:ext cx="91440" cy="91440"/>
            </a:xfrm>
            <a:prstGeom prst="rect">
              <a:avLst/>
            </a:prstGeom>
            <a:solidFill>
              <a:schemeClr val="accent1">
                <a:lumMod val="60000"/>
                <a:lumOff val="40000"/>
                <a:alpha val="0"/>
              </a:schemeClr>
            </a:solid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7" name="Group 56">
            <a:extLst>
              <a:ext uri="{FF2B5EF4-FFF2-40B4-BE49-F238E27FC236}">
                <a16:creationId xmlns:a16="http://schemas.microsoft.com/office/drawing/2014/main" id="{ED590412-F7AA-F307-D188-657F998FE49D}"/>
              </a:ext>
            </a:extLst>
          </p:cNvPr>
          <p:cNvGrpSpPr/>
          <p:nvPr/>
        </p:nvGrpSpPr>
        <p:grpSpPr>
          <a:xfrm>
            <a:off x="6097751" y="1607527"/>
            <a:ext cx="4367671" cy="604537"/>
            <a:chOff x="6097751" y="1607527"/>
            <a:chExt cx="4367671" cy="604537"/>
          </a:xfrm>
        </p:grpSpPr>
        <p:sp>
          <p:nvSpPr>
            <p:cNvPr id="20" name="Rectangle 19">
              <a:extLst>
                <a:ext uri="{FF2B5EF4-FFF2-40B4-BE49-F238E27FC236}">
                  <a16:creationId xmlns:a16="http://schemas.microsoft.com/office/drawing/2014/main" id="{732DB0C1-0574-098E-16C4-A654016761FA}"/>
                </a:ext>
              </a:extLst>
            </p:cNvPr>
            <p:cNvSpPr/>
            <p:nvPr/>
          </p:nvSpPr>
          <p:spPr>
            <a:xfrm>
              <a:off x="6097751" y="1607527"/>
              <a:ext cx="973799" cy="512619"/>
            </a:xfrm>
            <a:prstGeom prst="rect">
              <a:avLst/>
            </a:prstGeom>
            <a:solidFill>
              <a:srgbClr val="FF0000"/>
            </a:solidFill>
            <a:ln w="38100" cap="rnd">
              <a:solidFill>
                <a:schemeClr val="tx1"/>
              </a:solidFill>
              <a:prstDash val="sysDash"/>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chemeClr val="bg1"/>
                  </a:solidFill>
                  <a:latin typeface="Consolas" panose="020B0609020204030204" pitchFamily="49" charset="0"/>
                </a:rPr>
                <a:t>{     }</a:t>
              </a:r>
            </a:p>
          </p:txBody>
        </p:sp>
        <p:grpSp>
          <p:nvGrpSpPr>
            <p:cNvPr id="50" name="Group 49">
              <a:extLst>
                <a:ext uri="{FF2B5EF4-FFF2-40B4-BE49-F238E27FC236}">
                  <a16:creationId xmlns:a16="http://schemas.microsoft.com/office/drawing/2014/main" id="{8A3A795A-8841-1D4B-EEC6-68D4256122CC}"/>
                </a:ext>
              </a:extLst>
            </p:cNvPr>
            <p:cNvGrpSpPr/>
            <p:nvPr/>
          </p:nvGrpSpPr>
          <p:grpSpPr>
            <a:xfrm>
              <a:off x="6310330" y="1726676"/>
              <a:ext cx="548640" cy="274799"/>
              <a:chOff x="6409294" y="2952226"/>
              <a:chExt cx="548640" cy="274799"/>
            </a:xfrm>
          </p:grpSpPr>
          <p:sp>
            <p:nvSpPr>
              <p:cNvPr id="21" name="Rectangle 20">
                <a:extLst>
                  <a:ext uri="{FF2B5EF4-FFF2-40B4-BE49-F238E27FC236}">
                    <a16:creationId xmlns:a16="http://schemas.microsoft.com/office/drawing/2014/main" id="{B38B5AE1-2C52-A6C5-0932-9603658F0464}"/>
                  </a:ext>
                </a:extLst>
              </p:cNvPr>
              <p:cNvSpPr/>
              <p:nvPr/>
            </p:nvSpPr>
            <p:spPr>
              <a:xfrm>
                <a:off x="6409294" y="2952705"/>
                <a:ext cx="274320" cy="27432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Consolas" panose="020B0609020204030204" pitchFamily="49" charset="0"/>
                  </a:rPr>
                  <a:t>5</a:t>
                </a:r>
              </a:p>
            </p:txBody>
          </p:sp>
          <p:sp>
            <p:nvSpPr>
              <p:cNvPr id="22" name="Rectangle 21">
                <a:extLst>
                  <a:ext uri="{FF2B5EF4-FFF2-40B4-BE49-F238E27FC236}">
                    <a16:creationId xmlns:a16="http://schemas.microsoft.com/office/drawing/2014/main" id="{DE25D238-61BB-ECAF-01DC-E7FDCFAFF962}"/>
                  </a:ext>
                </a:extLst>
              </p:cNvPr>
              <p:cNvSpPr/>
              <p:nvPr/>
            </p:nvSpPr>
            <p:spPr>
              <a:xfrm>
                <a:off x="6683614" y="2952226"/>
                <a:ext cx="274320" cy="274320"/>
              </a:xfrm>
              <a:prstGeom prst="rect">
                <a:avLst/>
              </a:prstGeom>
              <a:solidFill>
                <a:srgbClr val="FFFF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Consolas" panose="020B0609020204030204" pitchFamily="49" charset="0"/>
                  </a:rPr>
                  <a:t>1</a:t>
                </a:r>
              </a:p>
            </p:txBody>
          </p:sp>
        </p:grpSp>
        <p:sp>
          <p:nvSpPr>
            <p:cNvPr id="58" name="Rectangle 57">
              <a:extLst>
                <a:ext uri="{FF2B5EF4-FFF2-40B4-BE49-F238E27FC236}">
                  <a16:creationId xmlns:a16="http://schemas.microsoft.com/office/drawing/2014/main" id="{C647A61F-D59D-FDDF-77A8-6D1F2EDEE28B}"/>
                </a:ext>
              </a:extLst>
            </p:cNvPr>
            <p:cNvSpPr/>
            <p:nvPr/>
          </p:nvSpPr>
          <p:spPr>
            <a:xfrm>
              <a:off x="7229042" y="1607527"/>
              <a:ext cx="973799" cy="512619"/>
            </a:xfrm>
            <a:prstGeom prst="rect">
              <a:avLst/>
            </a:prstGeom>
            <a:solidFill>
              <a:srgbClr val="FF0000"/>
            </a:solidFill>
            <a:ln w="38100" cap="rnd">
              <a:solidFill>
                <a:schemeClr val="tx1"/>
              </a:solidFill>
              <a:prstDash val="sysDash"/>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chemeClr val="bg1"/>
                  </a:solidFill>
                  <a:latin typeface="Consolas" panose="020B0609020204030204" pitchFamily="49" charset="0"/>
                </a:rPr>
                <a:t>{     }</a:t>
              </a:r>
            </a:p>
          </p:txBody>
        </p:sp>
        <p:grpSp>
          <p:nvGrpSpPr>
            <p:cNvPr id="59" name="Group 58">
              <a:extLst>
                <a:ext uri="{FF2B5EF4-FFF2-40B4-BE49-F238E27FC236}">
                  <a16:creationId xmlns:a16="http://schemas.microsoft.com/office/drawing/2014/main" id="{56F5830B-782D-812E-9670-83AA481C8145}"/>
                </a:ext>
              </a:extLst>
            </p:cNvPr>
            <p:cNvGrpSpPr/>
            <p:nvPr/>
          </p:nvGrpSpPr>
          <p:grpSpPr>
            <a:xfrm>
              <a:off x="7441621" y="1726676"/>
              <a:ext cx="548640" cy="274799"/>
              <a:chOff x="6409294" y="2952226"/>
              <a:chExt cx="548640" cy="274799"/>
            </a:xfrm>
          </p:grpSpPr>
          <p:sp>
            <p:nvSpPr>
              <p:cNvPr id="60" name="Rectangle 59">
                <a:extLst>
                  <a:ext uri="{FF2B5EF4-FFF2-40B4-BE49-F238E27FC236}">
                    <a16:creationId xmlns:a16="http://schemas.microsoft.com/office/drawing/2014/main" id="{64A41D24-E2C3-E9B0-78F5-49057E80D20A}"/>
                  </a:ext>
                </a:extLst>
              </p:cNvPr>
              <p:cNvSpPr/>
              <p:nvPr/>
            </p:nvSpPr>
            <p:spPr>
              <a:xfrm>
                <a:off x="6409294" y="2952705"/>
                <a:ext cx="274320" cy="27432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Consolas" panose="020B0609020204030204" pitchFamily="49" charset="0"/>
                  </a:rPr>
                  <a:t>2</a:t>
                </a:r>
              </a:p>
            </p:txBody>
          </p:sp>
          <p:sp>
            <p:nvSpPr>
              <p:cNvPr id="61" name="Rectangle 60">
                <a:extLst>
                  <a:ext uri="{FF2B5EF4-FFF2-40B4-BE49-F238E27FC236}">
                    <a16:creationId xmlns:a16="http://schemas.microsoft.com/office/drawing/2014/main" id="{30F9F0C0-C08D-858E-8A2B-E39D42ECF2F8}"/>
                  </a:ext>
                </a:extLst>
              </p:cNvPr>
              <p:cNvSpPr/>
              <p:nvPr/>
            </p:nvSpPr>
            <p:spPr>
              <a:xfrm>
                <a:off x="6683614" y="2952226"/>
                <a:ext cx="274320" cy="274320"/>
              </a:xfrm>
              <a:prstGeom prst="rect">
                <a:avLst/>
              </a:prstGeom>
              <a:solidFill>
                <a:srgbClr val="FFFF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Consolas" panose="020B0609020204030204" pitchFamily="49" charset="0"/>
                  </a:rPr>
                  <a:t>9</a:t>
                </a:r>
              </a:p>
            </p:txBody>
          </p:sp>
        </p:grpSp>
        <p:sp>
          <p:nvSpPr>
            <p:cNvPr id="63" name="Rectangle 62">
              <a:extLst>
                <a:ext uri="{FF2B5EF4-FFF2-40B4-BE49-F238E27FC236}">
                  <a16:creationId xmlns:a16="http://schemas.microsoft.com/office/drawing/2014/main" id="{826C1606-CFC6-625D-E7A4-CDB6E2A2557C}"/>
                </a:ext>
              </a:extLst>
            </p:cNvPr>
            <p:cNvSpPr/>
            <p:nvPr/>
          </p:nvSpPr>
          <p:spPr>
            <a:xfrm>
              <a:off x="8360332" y="1607527"/>
              <a:ext cx="973799" cy="512619"/>
            </a:xfrm>
            <a:prstGeom prst="rect">
              <a:avLst/>
            </a:prstGeom>
            <a:solidFill>
              <a:srgbClr val="FF0000"/>
            </a:solidFill>
            <a:ln w="38100" cap="rnd">
              <a:solidFill>
                <a:schemeClr val="tx1"/>
              </a:solidFill>
              <a:prstDash val="sysDash"/>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chemeClr val="bg1"/>
                  </a:solidFill>
                  <a:latin typeface="Consolas" panose="020B0609020204030204" pitchFamily="49" charset="0"/>
                </a:rPr>
                <a:t>{     }</a:t>
              </a:r>
            </a:p>
          </p:txBody>
        </p:sp>
        <p:grpSp>
          <p:nvGrpSpPr>
            <p:cNvPr id="64" name="Group 63">
              <a:extLst>
                <a:ext uri="{FF2B5EF4-FFF2-40B4-BE49-F238E27FC236}">
                  <a16:creationId xmlns:a16="http://schemas.microsoft.com/office/drawing/2014/main" id="{B27C30E6-65ED-3E55-DD3C-377EFC162542}"/>
                </a:ext>
              </a:extLst>
            </p:cNvPr>
            <p:cNvGrpSpPr/>
            <p:nvPr/>
          </p:nvGrpSpPr>
          <p:grpSpPr>
            <a:xfrm>
              <a:off x="8572911" y="1726676"/>
              <a:ext cx="548640" cy="274799"/>
              <a:chOff x="6409294" y="2952226"/>
              <a:chExt cx="548640" cy="274799"/>
            </a:xfrm>
          </p:grpSpPr>
          <p:sp>
            <p:nvSpPr>
              <p:cNvPr id="65" name="Rectangle 64">
                <a:extLst>
                  <a:ext uri="{FF2B5EF4-FFF2-40B4-BE49-F238E27FC236}">
                    <a16:creationId xmlns:a16="http://schemas.microsoft.com/office/drawing/2014/main" id="{6366B487-6641-012C-D55C-F97324C306C0}"/>
                  </a:ext>
                </a:extLst>
              </p:cNvPr>
              <p:cNvSpPr/>
              <p:nvPr/>
            </p:nvSpPr>
            <p:spPr>
              <a:xfrm>
                <a:off x="6409294" y="2952705"/>
                <a:ext cx="274320" cy="27432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Consolas" panose="020B0609020204030204" pitchFamily="49" charset="0"/>
                  </a:rPr>
                  <a:t>9</a:t>
                </a:r>
              </a:p>
            </p:txBody>
          </p:sp>
          <p:sp>
            <p:nvSpPr>
              <p:cNvPr id="66" name="Rectangle 65">
                <a:extLst>
                  <a:ext uri="{FF2B5EF4-FFF2-40B4-BE49-F238E27FC236}">
                    <a16:creationId xmlns:a16="http://schemas.microsoft.com/office/drawing/2014/main" id="{D9EA34EC-D13A-09F0-ADA9-1966C09D176A}"/>
                  </a:ext>
                </a:extLst>
              </p:cNvPr>
              <p:cNvSpPr/>
              <p:nvPr/>
            </p:nvSpPr>
            <p:spPr>
              <a:xfrm>
                <a:off x="6683614" y="2952226"/>
                <a:ext cx="274320" cy="274320"/>
              </a:xfrm>
              <a:prstGeom prst="rect">
                <a:avLst/>
              </a:prstGeom>
              <a:solidFill>
                <a:srgbClr val="FFFF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Consolas" panose="020B0609020204030204" pitchFamily="49" charset="0"/>
                  </a:rPr>
                  <a:t>6</a:t>
                </a:r>
              </a:p>
            </p:txBody>
          </p:sp>
        </p:grpSp>
        <p:sp>
          <p:nvSpPr>
            <p:cNvPr id="68" name="Rectangle 67">
              <a:extLst>
                <a:ext uri="{FF2B5EF4-FFF2-40B4-BE49-F238E27FC236}">
                  <a16:creationId xmlns:a16="http://schemas.microsoft.com/office/drawing/2014/main" id="{965BF1B0-92AD-C149-E4C2-047134384968}"/>
                </a:ext>
              </a:extLst>
            </p:cNvPr>
            <p:cNvSpPr/>
            <p:nvPr/>
          </p:nvSpPr>
          <p:spPr>
            <a:xfrm>
              <a:off x="9491623" y="1607527"/>
              <a:ext cx="973799" cy="512619"/>
            </a:xfrm>
            <a:prstGeom prst="rect">
              <a:avLst/>
            </a:prstGeom>
            <a:solidFill>
              <a:srgbClr val="FF0000"/>
            </a:solidFill>
            <a:ln w="38100" cap="rnd">
              <a:solidFill>
                <a:schemeClr val="tx1"/>
              </a:solidFill>
              <a:prstDash val="sysDash"/>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chemeClr val="bg1"/>
                  </a:solidFill>
                  <a:latin typeface="Consolas" panose="020B0609020204030204" pitchFamily="49" charset="0"/>
                </a:rPr>
                <a:t>{     }</a:t>
              </a:r>
            </a:p>
          </p:txBody>
        </p:sp>
        <p:grpSp>
          <p:nvGrpSpPr>
            <p:cNvPr id="69" name="Group 68">
              <a:extLst>
                <a:ext uri="{FF2B5EF4-FFF2-40B4-BE49-F238E27FC236}">
                  <a16:creationId xmlns:a16="http://schemas.microsoft.com/office/drawing/2014/main" id="{94685826-6D81-DD56-7A6D-047E2D3DD490}"/>
                </a:ext>
              </a:extLst>
            </p:cNvPr>
            <p:cNvGrpSpPr/>
            <p:nvPr/>
          </p:nvGrpSpPr>
          <p:grpSpPr>
            <a:xfrm>
              <a:off x="9704202" y="1726676"/>
              <a:ext cx="548640" cy="274799"/>
              <a:chOff x="6409294" y="2952226"/>
              <a:chExt cx="548640" cy="274799"/>
            </a:xfrm>
          </p:grpSpPr>
          <p:sp>
            <p:nvSpPr>
              <p:cNvPr id="70" name="Rectangle 69">
                <a:extLst>
                  <a:ext uri="{FF2B5EF4-FFF2-40B4-BE49-F238E27FC236}">
                    <a16:creationId xmlns:a16="http://schemas.microsoft.com/office/drawing/2014/main" id="{30629EE4-BDF4-3B6E-2319-B0A0F85B65CD}"/>
                  </a:ext>
                </a:extLst>
              </p:cNvPr>
              <p:cNvSpPr/>
              <p:nvPr/>
            </p:nvSpPr>
            <p:spPr>
              <a:xfrm>
                <a:off x="6409294" y="2952705"/>
                <a:ext cx="274320" cy="27432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Consolas" panose="020B0609020204030204" pitchFamily="49" charset="0"/>
                  </a:rPr>
                  <a:t>7</a:t>
                </a:r>
              </a:p>
            </p:txBody>
          </p:sp>
          <p:sp>
            <p:nvSpPr>
              <p:cNvPr id="71" name="Rectangle 70">
                <a:extLst>
                  <a:ext uri="{FF2B5EF4-FFF2-40B4-BE49-F238E27FC236}">
                    <a16:creationId xmlns:a16="http://schemas.microsoft.com/office/drawing/2014/main" id="{211261E0-71CA-2F30-E3B5-B8B4A2BECB50}"/>
                  </a:ext>
                </a:extLst>
              </p:cNvPr>
              <p:cNvSpPr/>
              <p:nvPr/>
            </p:nvSpPr>
            <p:spPr>
              <a:xfrm>
                <a:off x="6683614" y="2952226"/>
                <a:ext cx="274320" cy="274320"/>
              </a:xfrm>
              <a:prstGeom prst="rect">
                <a:avLst/>
              </a:prstGeom>
              <a:solidFill>
                <a:srgbClr val="FFFF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Consolas" panose="020B0609020204030204" pitchFamily="49" charset="0"/>
                  </a:rPr>
                  <a:t>8</a:t>
                </a:r>
              </a:p>
            </p:txBody>
          </p:sp>
        </p:grpSp>
        <p:sp>
          <p:nvSpPr>
            <p:cNvPr id="82" name="Rectangle 81">
              <a:extLst>
                <a:ext uri="{FF2B5EF4-FFF2-40B4-BE49-F238E27FC236}">
                  <a16:creationId xmlns:a16="http://schemas.microsoft.com/office/drawing/2014/main" id="{5F31D502-A2E2-103F-C87E-F9679671430E}"/>
                </a:ext>
              </a:extLst>
            </p:cNvPr>
            <p:cNvSpPr/>
            <p:nvPr/>
          </p:nvSpPr>
          <p:spPr>
            <a:xfrm>
              <a:off x="6538930" y="2120624"/>
              <a:ext cx="91440" cy="91440"/>
            </a:xfrm>
            <a:prstGeom prst="rect">
              <a:avLst/>
            </a:prstGeom>
            <a:solidFill>
              <a:schemeClr val="accent1">
                <a:lumMod val="60000"/>
                <a:lumOff val="40000"/>
                <a:alpha val="0"/>
              </a:schemeClr>
            </a:solid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a:extLst>
                <a:ext uri="{FF2B5EF4-FFF2-40B4-BE49-F238E27FC236}">
                  <a16:creationId xmlns:a16="http://schemas.microsoft.com/office/drawing/2014/main" id="{887469BE-7007-BD7E-35A9-B4DB26314830}"/>
                </a:ext>
              </a:extLst>
            </p:cNvPr>
            <p:cNvSpPr/>
            <p:nvPr/>
          </p:nvSpPr>
          <p:spPr>
            <a:xfrm>
              <a:off x="7670221" y="2120624"/>
              <a:ext cx="91440" cy="91440"/>
            </a:xfrm>
            <a:prstGeom prst="rect">
              <a:avLst/>
            </a:prstGeom>
            <a:solidFill>
              <a:schemeClr val="accent1">
                <a:lumMod val="60000"/>
                <a:lumOff val="40000"/>
                <a:alpha val="0"/>
              </a:schemeClr>
            </a:solid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a:extLst>
                <a:ext uri="{FF2B5EF4-FFF2-40B4-BE49-F238E27FC236}">
                  <a16:creationId xmlns:a16="http://schemas.microsoft.com/office/drawing/2014/main" id="{D6D25FFB-6C73-4F6B-7890-45E1243FD703}"/>
                </a:ext>
              </a:extLst>
            </p:cNvPr>
            <p:cNvSpPr/>
            <p:nvPr/>
          </p:nvSpPr>
          <p:spPr>
            <a:xfrm>
              <a:off x="8801512" y="2120624"/>
              <a:ext cx="91440" cy="91440"/>
            </a:xfrm>
            <a:prstGeom prst="rect">
              <a:avLst/>
            </a:prstGeom>
            <a:solidFill>
              <a:schemeClr val="accent1">
                <a:lumMod val="60000"/>
                <a:lumOff val="40000"/>
                <a:alpha val="0"/>
              </a:schemeClr>
            </a:solid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a:extLst>
                <a:ext uri="{FF2B5EF4-FFF2-40B4-BE49-F238E27FC236}">
                  <a16:creationId xmlns:a16="http://schemas.microsoft.com/office/drawing/2014/main" id="{3E623BA4-C725-C0D9-5437-B914BB01531B}"/>
                </a:ext>
              </a:extLst>
            </p:cNvPr>
            <p:cNvSpPr/>
            <p:nvPr/>
          </p:nvSpPr>
          <p:spPr>
            <a:xfrm>
              <a:off x="9932802" y="2120624"/>
              <a:ext cx="91440" cy="91440"/>
            </a:xfrm>
            <a:prstGeom prst="rect">
              <a:avLst/>
            </a:prstGeom>
            <a:solidFill>
              <a:schemeClr val="accent1">
                <a:lumMod val="60000"/>
                <a:lumOff val="40000"/>
                <a:alpha val="0"/>
              </a:schemeClr>
            </a:solid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87" name="Straight Arrow Connector 86">
            <a:extLst>
              <a:ext uri="{FF2B5EF4-FFF2-40B4-BE49-F238E27FC236}">
                <a16:creationId xmlns:a16="http://schemas.microsoft.com/office/drawing/2014/main" id="{EB355A7F-54ED-FCFF-673D-85C4F553DF8A}"/>
              </a:ext>
            </a:extLst>
          </p:cNvPr>
          <p:cNvCxnSpPr>
            <a:cxnSpLocks/>
            <a:stCxn id="82" idx="2"/>
            <a:endCxn id="77" idx="0"/>
          </p:cNvCxnSpPr>
          <p:nvPr/>
        </p:nvCxnSpPr>
        <p:spPr>
          <a:xfrm>
            <a:off x="6584650" y="2212064"/>
            <a:ext cx="1" cy="675146"/>
          </a:xfrm>
          <a:prstGeom prst="straightConnector1">
            <a:avLst/>
          </a:prstGeom>
          <a:ln w="50800" cap="rnd">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0" name="Straight Arrow Connector 89">
            <a:extLst>
              <a:ext uri="{FF2B5EF4-FFF2-40B4-BE49-F238E27FC236}">
                <a16:creationId xmlns:a16="http://schemas.microsoft.com/office/drawing/2014/main" id="{371E82B3-9AB7-D361-3CCD-E2BFB04D730B}"/>
              </a:ext>
            </a:extLst>
          </p:cNvPr>
          <p:cNvCxnSpPr>
            <a:cxnSpLocks/>
            <a:stCxn id="83" idx="2"/>
            <a:endCxn id="78" idx="0"/>
          </p:cNvCxnSpPr>
          <p:nvPr/>
        </p:nvCxnSpPr>
        <p:spPr>
          <a:xfrm>
            <a:off x="7715941" y="2212064"/>
            <a:ext cx="0" cy="675146"/>
          </a:xfrm>
          <a:prstGeom prst="straightConnector1">
            <a:avLst/>
          </a:prstGeom>
          <a:ln w="50800" cap="rnd">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3" name="Straight Arrow Connector 92">
            <a:extLst>
              <a:ext uri="{FF2B5EF4-FFF2-40B4-BE49-F238E27FC236}">
                <a16:creationId xmlns:a16="http://schemas.microsoft.com/office/drawing/2014/main" id="{3E0CDA7F-AA78-9162-432B-0ADB769CD329}"/>
              </a:ext>
            </a:extLst>
          </p:cNvPr>
          <p:cNvCxnSpPr>
            <a:cxnSpLocks/>
            <a:stCxn id="84" idx="2"/>
            <a:endCxn id="79" idx="0"/>
          </p:cNvCxnSpPr>
          <p:nvPr/>
        </p:nvCxnSpPr>
        <p:spPr>
          <a:xfrm>
            <a:off x="8847232" y="2212064"/>
            <a:ext cx="0" cy="675146"/>
          </a:xfrm>
          <a:prstGeom prst="straightConnector1">
            <a:avLst/>
          </a:prstGeom>
          <a:ln w="50800" cap="rnd">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6" name="Straight Arrow Connector 95">
            <a:extLst>
              <a:ext uri="{FF2B5EF4-FFF2-40B4-BE49-F238E27FC236}">
                <a16:creationId xmlns:a16="http://schemas.microsoft.com/office/drawing/2014/main" id="{BAF55211-D889-A27B-0D5E-26CD6D35CAE1}"/>
              </a:ext>
            </a:extLst>
          </p:cNvPr>
          <p:cNvCxnSpPr>
            <a:cxnSpLocks/>
            <a:stCxn id="85" idx="2"/>
            <a:endCxn id="80" idx="0"/>
          </p:cNvCxnSpPr>
          <p:nvPr/>
        </p:nvCxnSpPr>
        <p:spPr>
          <a:xfrm flipH="1">
            <a:off x="9978521" y="2212064"/>
            <a:ext cx="1" cy="675146"/>
          </a:xfrm>
          <a:prstGeom prst="straightConnector1">
            <a:avLst/>
          </a:prstGeom>
          <a:ln w="50800" cap="rnd">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7" name="!!Diagram">
            <a:extLst>
              <a:ext uri="{FF2B5EF4-FFF2-40B4-BE49-F238E27FC236}">
                <a16:creationId xmlns:a16="http://schemas.microsoft.com/office/drawing/2014/main" id="{9B300257-CEF1-5F3A-2E78-30F41CDAEAA0}"/>
              </a:ext>
            </a:extLst>
          </p:cNvPr>
          <p:cNvGrpSpPr/>
          <p:nvPr/>
        </p:nvGrpSpPr>
        <p:grpSpPr>
          <a:xfrm>
            <a:off x="6207358" y="501710"/>
            <a:ext cx="3668191" cy="741679"/>
            <a:chOff x="6207358" y="698917"/>
            <a:chExt cx="3668191" cy="741679"/>
          </a:xfrm>
        </p:grpSpPr>
        <p:grpSp>
          <p:nvGrpSpPr>
            <p:cNvPr id="8" name="Group 7">
              <a:extLst>
                <a:ext uri="{FF2B5EF4-FFF2-40B4-BE49-F238E27FC236}">
                  <a16:creationId xmlns:a16="http://schemas.microsoft.com/office/drawing/2014/main" id="{9B625B55-A56E-A014-7E65-B43BB0044218}"/>
                </a:ext>
              </a:extLst>
            </p:cNvPr>
            <p:cNvGrpSpPr/>
            <p:nvPr/>
          </p:nvGrpSpPr>
          <p:grpSpPr>
            <a:xfrm>
              <a:off x="6207358" y="698917"/>
              <a:ext cx="3668191" cy="274320"/>
              <a:chOff x="6207358" y="698917"/>
              <a:chExt cx="3668191" cy="274320"/>
            </a:xfrm>
          </p:grpSpPr>
          <p:sp>
            <p:nvSpPr>
              <p:cNvPr id="26" name="Rectangle 25">
                <a:extLst>
                  <a:ext uri="{FF2B5EF4-FFF2-40B4-BE49-F238E27FC236}">
                    <a16:creationId xmlns:a16="http://schemas.microsoft.com/office/drawing/2014/main" id="{BCCA3223-4AD9-CF72-E09C-F6D5B2FE4702}"/>
                  </a:ext>
                </a:extLst>
              </p:cNvPr>
              <p:cNvSpPr/>
              <p:nvPr/>
            </p:nvSpPr>
            <p:spPr>
              <a:xfrm>
                <a:off x="6207358" y="698917"/>
                <a:ext cx="274320" cy="27432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Consolas" panose="020B0609020204030204" pitchFamily="49" charset="0"/>
                  </a:rPr>
                  <a:t>5</a:t>
                </a:r>
              </a:p>
            </p:txBody>
          </p:sp>
          <p:sp>
            <p:nvSpPr>
              <p:cNvPr id="27" name="Rectangle 26">
                <a:extLst>
                  <a:ext uri="{FF2B5EF4-FFF2-40B4-BE49-F238E27FC236}">
                    <a16:creationId xmlns:a16="http://schemas.microsoft.com/office/drawing/2014/main" id="{769A2603-4946-E01F-E42F-2F73BA305808}"/>
                  </a:ext>
                </a:extLst>
              </p:cNvPr>
              <p:cNvSpPr/>
              <p:nvPr/>
            </p:nvSpPr>
            <p:spPr>
              <a:xfrm>
                <a:off x="7338648" y="698917"/>
                <a:ext cx="274320" cy="27432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Consolas" panose="020B0609020204030204" pitchFamily="49" charset="0"/>
                  </a:rPr>
                  <a:t>2</a:t>
                </a:r>
              </a:p>
            </p:txBody>
          </p:sp>
          <p:sp>
            <p:nvSpPr>
              <p:cNvPr id="28" name="Rectangle 27">
                <a:extLst>
                  <a:ext uri="{FF2B5EF4-FFF2-40B4-BE49-F238E27FC236}">
                    <a16:creationId xmlns:a16="http://schemas.microsoft.com/office/drawing/2014/main" id="{A7F0F74D-641A-D623-128C-4649994771AF}"/>
                  </a:ext>
                </a:extLst>
              </p:cNvPr>
              <p:cNvSpPr/>
              <p:nvPr/>
            </p:nvSpPr>
            <p:spPr>
              <a:xfrm>
                <a:off x="8469938" y="698917"/>
                <a:ext cx="274320" cy="27432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Consolas" panose="020B0609020204030204" pitchFamily="49" charset="0"/>
                  </a:rPr>
                  <a:t>9</a:t>
                </a:r>
              </a:p>
            </p:txBody>
          </p:sp>
          <p:sp>
            <p:nvSpPr>
              <p:cNvPr id="29" name="Rectangle 28">
                <a:extLst>
                  <a:ext uri="{FF2B5EF4-FFF2-40B4-BE49-F238E27FC236}">
                    <a16:creationId xmlns:a16="http://schemas.microsoft.com/office/drawing/2014/main" id="{594D90E0-500D-F421-C024-165BDE84F70F}"/>
                  </a:ext>
                </a:extLst>
              </p:cNvPr>
              <p:cNvSpPr/>
              <p:nvPr/>
            </p:nvSpPr>
            <p:spPr>
              <a:xfrm>
                <a:off x="9601229" y="698917"/>
                <a:ext cx="274320" cy="27432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Consolas" panose="020B0609020204030204" pitchFamily="49" charset="0"/>
                  </a:rPr>
                  <a:t>7</a:t>
                </a:r>
              </a:p>
            </p:txBody>
          </p:sp>
        </p:grpSp>
        <p:grpSp>
          <p:nvGrpSpPr>
            <p:cNvPr id="9" name="Group 8">
              <a:extLst>
                <a:ext uri="{FF2B5EF4-FFF2-40B4-BE49-F238E27FC236}">
                  <a16:creationId xmlns:a16="http://schemas.microsoft.com/office/drawing/2014/main" id="{8F2F49D2-09A7-E214-D958-1B03107A3958}"/>
                </a:ext>
              </a:extLst>
            </p:cNvPr>
            <p:cNvGrpSpPr/>
            <p:nvPr/>
          </p:nvGrpSpPr>
          <p:grpSpPr>
            <a:xfrm>
              <a:off x="6207358" y="1166276"/>
              <a:ext cx="3668191" cy="274320"/>
              <a:chOff x="6207358" y="1267877"/>
              <a:chExt cx="3668191" cy="274320"/>
            </a:xfrm>
          </p:grpSpPr>
          <p:sp>
            <p:nvSpPr>
              <p:cNvPr id="10" name="Rectangle 9">
                <a:extLst>
                  <a:ext uri="{FF2B5EF4-FFF2-40B4-BE49-F238E27FC236}">
                    <a16:creationId xmlns:a16="http://schemas.microsoft.com/office/drawing/2014/main" id="{54C91F69-22E0-58AD-E855-F78B0A568C7B}"/>
                  </a:ext>
                </a:extLst>
              </p:cNvPr>
              <p:cNvSpPr/>
              <p:nvPr/>
            </p:nvSpPr>
            <p:spPr>
              <a:xfrm>
                <a:off x="6207358" y="1267877"/>
                <a:ext cx="274320" cy="274320"/>
              </a:xfrm>
              <a:prstGeom prst="rect">
                <a:avLst/>
              </a:prstGeom>
              <a:solidFill>
                <a:srgbClr val="FFFF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Consolas" panose="020B0609020204030204" pitchFamily="49" charset="0"/>
                  </a:rPr>
                  <a:t>1</a:t>
                </a:r>
              </a:p>
            </p:txBody>
          </p:sp>
          <p:sp>
            <p:nvSpPr>
              <p:cNvPr id="23" name="Rectangle 22">
                <a:extLst>
                  <a:ext uri="{FF2B5EF4-FFF2-40B4-BE49-F238E27FC236}">
                    <a16:creationId xmlns:a16="http://schemas.microsoft.com/office/drawing/2014/main" id="{5F42DB63-A177-5D22-2B6F-703C281C70B9}"/>
                  </a:ext>
                </a:extLst>
              </p:cNvPr>
              <p:cNvSpPr/>
              <p:nvPr/>
            </p:nvSpPr>
            <p:spPr>
              <a:xfrm>
                <a:off x="7338648" y="1267877"/>
                <a:ext cx="274320" cy="274320"/>
              </a:xfrm>
              <a:prstGeom prst="rect">
                <a:avLst/>
              </a:prstGeom>
              <a:solidFill>
                <a:srgbClr val="FFFF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Consolas" panose="020B0609020204030204" pitchFamily="49" charset="0"/>
                  </a:rPr>
                  <a:t>9</a:t>
                </a:r>
              </a:p>
            </p:txBody>
          </p:sp>
          <p:sp>
            <p:nvSpPr>
              <p:cNvPr id="24" name="Rectangle 23">
                <a:extLst>
                  <a:ext uri="{FF2B5EF4-FFF2-40B4-BE49-F238E27FC236}">
                    <a16:creationId xmlns:a16="http://schemas.microsoft.com/office/drawing/2014/main" id="{7123A631-C47B-9F91-DB29-6E3586EBED38}"/>
                  </a:ext>
                </a:extLst>
              </p:cNvPr>
              <p:cNvSpPr/>
              <p:nvPr/>
            </p:nvSpPr>
            <p:spPr>
              <a:xfrm>
                <a:off x="8469938" y="1267877"/>
                <a:ext cx="274320" cy="274320"/>
              </a:xfrm>
              <a:prstGeom prst="rect">
                <a:avLst/>
              </a:prstGeom>
              <a:solidFill>
                <a:srgbClr val="FFFF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Consolas" panose="020B0609020204030204" pitchFamily="49" charset="0"/>
                  </a:rPr>
                  <a:t>6</a:t>
                </a:r>
              </a:p>
            </p:txBody>
          </p:sp>
          <p:sp>
            <p:nvSpPr>
              <p:cNvPr id="25" name="Rectangle 24">
                <a:extLst>
                  <a:ext uri="{FF2B5EF4-FFF2-40B4-BE49-F238E27FC236}">
                    <a16:creationId xmlns:a16="http://schemas.microsoft.com/office/drawing/2014/main" id="{A6C12E84-45E0-E17C-05E7-7B0CF0D62697}"/>
                  </a:ext>
                </a:extLst>
              </p:cNvPr>
              <p:cNvSpPr/>
              <p:nvPr/>
            </p:nvSpPr>
            <p:spPr>
              <a:xfrm>
                <a:off x="9601229" y="1267877"/>
                <a:ext cx="274320" cy="274320"/>
              </a:xfrm>
              <a:prstGeom prst="rect">
                <a:avLst/>
              </a:prstGeom>
              <a:solidFill>
                <a:srgbClr val="FFFF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Consolas" panose="020B0609020204030204" pitchFamily="49" charset="0"/>
                  </a:rPr>
                  <a:t>8</a:t>
                </a:r>
              </a:p>
            </p:txBody>
          </p:sp>
        </p:grpSp>
      </p:grpSp>
    </p:spTree>
    <p:extLst>
      <p:ext uri="{BB962C8B-B14F-4D97-AF65-F5344CB8AC3E}">
        <p14:creationId xmlns:p14="http://schemas.microsoft.com/office/powerpoint/2010/main" val="3439127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BED3E8-B7CD-D5C0-1434-EA096C614E4A}"/>
            </a:ext>
          </a:extLst>
        </p:cNvPr>
        <p:cNvGrpSpPr/>
        <p:nvPr/>
      </p:nvGrpSpPr>
      <p:grpSpPr>
        <a:xfrm>
          <a:off x="0" y="0"/>
          <a:ext cx="0" cy="0"/>
          <a:chOff x="0" y="0"/>
          <a:chExt cx="0" cy="0"/>
        </a:xfrm>
      </p:grpSpPr>
      <p:sp>
        <p:nvSpPr>
          <p:cNvPr id="4" name="Content Placeholder 3">
            <a:extLst>
              <a:ext uri="{FF2B5EF4-FFF2-40B4-BE49-F238E27FC236}">
                <a16:creationId xmlns:a16="http://schemas.microsoft.com/office/drawing/2014/main" id="{74737463-2335-AC18-4709-88C901D35564}"/>
              </a:ext>
            </a:extLst>
          </p:cNvPr>
          <p:cNvSpPr>
            <a:spLocks noGrp="1"/>
          </p:cNvSpPr>
          <p:nvPr>
            <p:ph idx="1"/>
          </p:nvPr>
        </p:nvSpPr>
        <p:spPr>
          <a:xfrm>
            <a:off x="516750" y="577850"/>
            <a:ext cx="9948672" cy="5016758"/>
          </a:xfrm>
        </p:spPr>
        <p:txBody>
          <a:bodyPr>
            <a:spAutoFit/>
          </a:bodyPr>
          <a:lstStyle/>
          <a:p>
            <a:r>
              <a:rPr lang="en-US" dirty="0"/>
              <a:t>thrust::</a:t>
            </a:r>
            <a:r>
              <a:rPr lang="en-US" dirty="0" err="1"/>
              <a:t>universal_vector</a:t>
            </a:r>
            <a:r>
              <a:rPr lang="en-US" dirty="0"/>
              <a:t>&lt;int&gt; </a:t>
            </a:r>
            <a:r>
              <a:rPr lang="en-US" dirty="0">
                <a:solidFill>
                  <a:srgbClr val="FF33CC"/>
                </a:solidFill>
              </a:rPr>
              <a:t>A</a:t>
            </a:r>
            <a:r>
              <a:rPr lang="en-US" dirty="0"/>
              <a:t>(…);</a:t>
            </a:r>
          </a:p>
          <a:p>
            <a:r>
              <a:rPr lang="en-US" dirty="0"/>
              <a:t>thrust::</a:t>
            </a:r>
            <a:r>
              <a:rPr lang="en-US" dirty="0" err="1"/>
              <a:t>universal_vector</a:t>
            </a:r>
            <a:r>
              <a:rPr lang="en-US" dirty="0"/>
              <a:t>&lt;int&gt; </a:t>
            </a:r>
            <a:r>
              <a:rPr lang="en-US" dirty="0">
                <a:solidFill>
                  <a:srgbClr val="FFFF00"/>
                </a:solidFill>
              </a:rPr>
              <a:t>B</a:t>
            </a:r>
            <a:r>
              <a:rPr lang="en-US" dirty="0"/>
              <a:t>(…);</a:t>
            </a:r>
          </a:p>
          <a:p>
            <a:endParaRPr lang="en-US" dirty="0"/>
          </a:p>
          <a:p>
            <a:endParaRPr lang="en-US" dirty="0"/>
          </a:p>
          <a:p>
            <a:r>
              <a:rPr lang="en-US" dirty="0"/>
              <a:t>auto </a:t>
            </a:r>
            <a:r>
              <a:rPr lang="en-US" dirty="0">
                <a:solidFill>
                  <a:srgbClr val="FF33CC"/>
                </a:solidFill>
              </a:rPr>
              <a:t>A</a:t>
            </a:r>
            <a:r>
              <a:rPr lang="en-US" dirty="0">
                <a:solidFill>
                  <a:srgbClr val="FFFF00"/>
                </a:solidFill>
              </a:rPr>
              <a:t>B</a:t>
            </a:r>
            <a:r>
              <a:rPr lang="en-US" dirty="0">
                <a:solidFill>
                  <a:schemeClr val="accent6">
                    <a:lumMod val="60000"/>
                    <a:lumOff val="40000"/>
                  </a:schemeClr>
                </a:solidFill>
              </a:rPr>
              <a:t> </a:t>
            </a:r>
            <a:r>
              <a:rPr lang="en-US" dirty="0"/>
              <a:t>= thrust::</a:t>
            </a:r>
            <a:r>
              <a:rPr lang="en-US" dirty="0" err="1"/>
              <a:t>make_zip_iterator</a:t>
            </a:r>
            <a:r>
              <a:rPr lang="en-US" dirty="0"/>
              <a:t>(</a:t>
            </a:r>
          </a:p>
          <a:p>
            <a:r>
              <a:rPr lang="en-US" dirty="0">
                <a:solidFill>
                  <a:srgbClr val="FF33CC"/>
                </a:solidFill>
              </a:rPr>
              <a:t>  </a:t>
            </a:r>
            <a:r>
              <a:rPr lang="en-US" dirty="0" err="1">
                <a:solidFill>
                  <a:srgbClr val="FF33CC"/>
                </a:solidFill>
              </a:rPr>
              <a:t>A.begin</a:t>
            </a:r>
            <a:r>
              <a:rPr lang="en-US" dirty="0">
                <a:solidFill>
                  <a:srgbClr val="FF33CC"/>
                </a:solidFill>
              </a:rPr>
              <a:t>()</a:t>
            </a:r>
            <a:r>
              <a:rPr lang="en-US" dirty="0"/>
              <a:t>, </a:t>
            </a:r>
            <a:r>
              <a:rPr lang="en-US" dirty="0" err="1">
                <a:solidFill>
                  <a:srgbClr val="FFFF00"/>
                </a:solidFill>
              </a:rPr>
              <a:t>B.begin</a:t>
            </a:r>
            <a:r>
              <a:rPr lang="en-US" dirty="0">
                <a:solidFill>
                  <a:srgbClr val="FFFF00"/>
                </a:solidFill>
              </a:rPr>
              <a:t>()</a:t>
            </a:r>
            <a:r>
              <a:rPr lang="en-US" dirty="0"/>
              <a:t>);</a:t>
            </a:r>
          </a:p>
          <a:p>
            <a:endParaRPr lang="en-US" dirty="0"/>
          </a:p>
          <a:p>
            <a:r>
              <a:rPr lang="en-US" b="1" dirty="0">
                <a:solidFill>
                  <a:srgbClr val="76B900"/>
                </a:solidFill>
              </a:rPr>
              <a:t>auto</a:t>
            </a:r>
            <a:r>
              <a:rPr lang="en-US" b="1" dirty="0"/>
              <a:t> </a:t>
            </a:r>
            <a:r>
              <a:rPr lang="en-US" b="1" dirty="0">
                <a:solidFill>
                  <a:srgbClr val="FF0000"/>
                </a:solidFill>
              </a:rPr>
              <a:t>diffs</a:t>
            </a:r>
            <a:r>
              <a:rPr lang="en-US" b="1" dirty="0"/>
              <a:t> </a:t>
            </a:r>
            <a:r>
              <a:rPr lang="en-US" b="1" dirty="0">
                <a:solidFill>
                  <a:srgbClr val="76B900"/>
                </a:solidFill>
              </a:rPr>
              <a:t>= thrust::</a:t>
            </a:r>
            <a:r>
              <a:rPr lang="en-US" b="1" dirty="0" err="1">
                <a:solidFill>
                  <a:srgbClr val="76B900"/>
                </a:solidFill>
              </a:rPr>
              <a:t>make_transform_iterator</a:t>
            </a:r>
            <a:r>
              <a:rPr lang="en-US" b="1" dirty="0">
                <a:solidFill>
                  <a:srgbClr val="76B900"/>
                </a:solidFill>
              </a:rPr>
              <a:t>(</a:t>
            </a:r>
          </a:p>
          <a:p>
            <a:r>
              <a:rPr lang="en-US" b="1" dirty="0">
                <a:solidFill>
                  <a:srgbClr val="FF33CC"/>
                </a:solidFill>
              </a:rPr>
              <a:t>  </a:t>
            </a:r>
            <a:r>
              <a:rPr lang="en-US" b="1" dirty="0" err="1">
                <a:solidFill>
                  <a:srgbClr val="FF33CC"/>
                </a:solidFill>
              </a:rPr>
              <a:t>A</a:t>
            </a:r>
            <a:r>
              <a:rPr lang="en-US" b="1" dirty="0" err="1">
                <a:solidFill>
                  <a:srgbClr val="FFFF00"/>
                </a:solidFill>
              </a:rPr>
              <a:t>B</a:t>
            </a:r>
            <a:r>
              <a:rPr lang="en-US" b="1" dirty="0" err="1">
                <a:solidFill>
                  <a:srgbClr val="FF33CC"/>
                </a:solidFill>
              </a:rPr>
              <a:t>.</a:t>
            </a:r>
            <a:r>
              <a:rPr lang="en-US" b="1" dirty="0" err="1">
                <a:solidFill>
                  <a:srgbClr val="FFFF00"/>
                </a:solidFill>
              </a:rPr>
              <a:t>b</a:t>
            </a:r>
            <a:r>
              <a:rPr lang="en-US" b="1" dirty="0" err="1">
                <a:solidFill>
                  <a:srgbClr val="FF33CC"/>
                </a:solidFill>
              </a:rPr>
              <a:t>e</a:t>
            </a:r>
            <a:r>
              <a:rPr lang="en-US" b="1" dirty="0" err="1">
                <a:solidFill>
                  <a:srgbClr val="FFFF00"/>
                </a:solidFill>
              </a:rPr>
              <a:t>g</a:t>
            </a:r>
            <a:r>
              <a:rPr lang="en-US" b="1" dirty="0" err="1">
                <a:solidFill>
                  <a:srgbClr val="FF33CC"/>
                </a:solidFill>
              </a:rPr>
              <a:t>i</a:t>
            </a:r>
            <a:r>
              <a:rPr lang="en-US" b="1" dirty="0" err="1">
                <a:solidFill>
                  <a:srgbClr val="FFFF00"/>
                </a:solidFill>
              </a:rPr>
              <a:t>n</a:t>
            </a:r>
            <a:r>
              <a:rPr lang="en-US" b="1" dirty="0">
                <a:solidFill>
                  <a:srgbClr val="FF33CC"/>
                </a:solidFill>
              </a:rPr>
              <a:t>(</a:t>
            </a:r>
            <a:r>
              <a:rPr lang="en-US" b="1" dirty="0">
                <a:solidFill>
                  <a:srgbClr val="FFFF00"/>
                </a:solidFill>
              </a:rPr>
              <a:t>)</a:t>
            </a:r>
            <a:r>
              <a:rPr lang="en-US" b="1" dirty="0">
                <a:solidFill>
                  <a:srgbClr val="76B900"/>
                </a:solidFill>
              </a:rPr>
              <a:t>,</a:t>
            </a:r>
          </a:p>
          <a:p>
            <a:r>
              <a:rPr lang="en-US" b="1" dirty="0">
                <a:solidFill>
                  <a:srgbClr val="76B900"/>
                </a:solidFill>
              </a:rPr>
              <a:t>  [] __host__ __device__</a:t>
            </a:r>
          </a:p>
          <a:p>
            <a:r>
              <a:rPr lang="en-US" b="1" dirty="0">
                <a:solidFill>
                  <a:srgbClr val="76B900"/>
                </a:solidFill>
              </a:rPr>
              <a:t>  (</a:t>
            </a:r>
            <a:r>
              <a:rPr lang="en-US" b="1" dirty="0" err="1">
                <a:solidFill>
                  <a:srgbClr val="76B900"/>
                </a:solidFill>
              </a:rPr>
              <a:t>cuda</a:t>
            </a:r>
            <a:r>
              <a:rPr lang="en-US" b="1" dirty="0">
                <a:solidFill>
                  <a:srgbClr val="76B900"/>
                </a:solidFill>
              </a:rPr>
              <a:t>::std::tuple&lt;int, int&gt; </a:t>
            </a:r>
            <a:r>
              <a:rPr lang="en-US" b="1" dirty="0">
                <a:solidFill>
                  <a:srgbClr val="FF33CC"/>
                </a:solidFill>
              </a:rPr>
              <a:t>a</a:t>
            </a:r>
            <a:r>
              <a:rPr lang="en-US" b="1" dirty="0">
                <a:solidFill>
                  <a:srgbClr val="FFFF00"/>
                </a:solidFill>
              </a:rPr>
              <a:t>b</a:t>
            </a:r>
            <a:r>
              <a:rPr lang="en-US" b="1" dirty="0">
                <a:solidFill>
                  <a:srgbClr val="76B900"/>
                </a:solidFill>
              </a:rPr>
              <a:t>) {</a:t>
            </a:r>
          </a:p>
          <a:p>
            <a:r>
              <a:rPr lang="en-US" b="1" dirty="0"/>
              <a:t>    </a:t>
            </a:r>
            <a:r>
              <a:rPr lang="en-US" b="1" dirty="0">
                <a:solidFill>
                  <a:srgbClr val="76B900"/>
                </a:solidFill>
              </a:rPr>
              <a:t>auto [</a:t>
            </a:r>
            <a:r>
              <a:rPr lang="en-US" b="1" dirty="0">
                <a:solidFill>
                  <a:srgbClr val="FF33CC"/>
                </a:solidFill>
              </a:rPr>
              <a:t>a</a:t>
            </a:r>
            <a:r>
              <a:rPr lang="en-US" b="1" dirty="0">
                <a:solidFill>
                  <a:srgbClr val="76B900"/>
                </a:solidFill>
              </a:rPr>
              <a:t>,</a:t>
            </a:r>
            <a:r>
              <a:rPr lang="en-US" b="1" dirty="0"/>
              <a:t> </a:t>
            </a:r>
            <a:r>
              <a:rPr lang="en-US" b="1" dirty="0">
                <a:solidFill>
                  <a:srgbClr val="FFFF00"/>
                </a:solidFill>
              </a:rPr>
              <a:t>b</a:t>
            </a:r>
            <a:r>
              <a:rPr lang="en-US" b="1" dirty="0">
                <a:solidFill>
                  <a:srgbClr val="76B900"/>
                </a:solidFill>
              </a:rPr>
              <a:t>] = </a:t>
            </a:r>
            <a:r>
              <a:rPr lang="en-US" b="1" dirty="0">
                <a:solidFill>
                  <a:srgbClr val="FF33CC"/>
                </a:solidFill>
              </a:rPr>
              <a:t>a</a:t>
            </a:r>
            <a:r>
              <a:rPr lang="en-US" b="1" dirty="0">
                <a:solidFill>
                  <a:srgbClr val="FFFF00"/>
                </a:solidFill>
              </a:rPr>
              <a:t>b</a:t>
            </a:r>
            <a:r>
              <a:rPr lang="en-US" b="1" dirty="0">
                <a:solidFill>
                  <a:srgbClr val="76B900"/>
                </a:solidFill>
              </a:rPr>
              <a:t>;</a:t>
            </a:r>
          </a:p>
          <a:p>
            <a:r>
              <a:rPr lang="en-US" b="1" dirty="0"/>
              <a:t>    </a:t>
            </a:r>
            <a:r>
              <a:rPr lang="en-US" b="1" dirty="0">
                <a:solidFill>
                  <a:srgbClr val="76B900"/>
                </a:solidFill>
              </a:rPr>
              <a:t>return abs(</a:t>
            </a:r>
            <a:r>
              <a:rPr lang="en-US" b="1" dirty="0">
                <a:solidFill>
                  <a:srgbClr val="FF33CC"/>
                </a:solidFill>
              </a:rPr>
              <a:t>a</a:t>
            </a:r>
            <a:r>
              <a:rPr lang="en-US" b="1" dirty="0"/>
              <a:t> </a:t>
            </a:r>
            <a:r>
              <a:rPr lang="en-US" b="1" dirty="0">
                <a:solidFill>
                  <a:srgbClr val="76B900"/>
                </a:solidFill>
              </a:rPr>
              <a:t>-</a:t>
            </a:r>
            <a:r>
              <a:rPr lang="en-US" b="1" dirty="0"/>
              <a:t> </a:t>
            </a:r>
            <a:r>
              <a:rPr lang="en-US" b="1" dirty="0">
                <a:solidFill>
                  <a:srgbClr val="FFFF00"/>
                </a:solidFill>
              </a:rPr>
              <a:t>b</a:t>
            </a:r>
            <a:r>
              <a:rPr lang="en-US" b="1" dirty="0">
                <a:solidFill>
                  <a:srgbClr val="76B900"/>
                </a:solidFill>
              </a:rPr>
              <a:t>)</a:t>
            </a:r>
          </a:p>
          <a:p>
            <a:r>
              <a:rPr lang="en-US" b="1" dirty="0">
                <a:solidFill>
                  <a:srgbClr val="76B900"/>
                </a:solidFill>
              </a:rPr>
              <a:t>  });</a:t>
            </a:r>
          </a:p>
          <a:p>
            <a:endParaRPr lang="en-US" dirty="0"/>
          </a:p>
          <a:p>
            <a:r>
              <a:rPr lang="en-US" dirty="0"/>
              <a:t>auto </a:t>
            </a:r>
            <a:r>
              <a:rPr lang="en-US" dirty="0" err="1"/>
              <a:t>max_diff</a:t>
            </a:r>
            <a:r>
              <a:rPr lang="en-US" dirty="0"/>
              <a:t> = thrust::reduce(</a:t>
            </a:r>
          </a:p>
          <a:p>
            <a:r>
              <a:rPr lang="en-US" dirty="0"/>
              <a:t>  thrust::</a:t>
            </a:r>
            <a:r>
              <a:rPr lang="en-US" dirty="0" err="1"/>
              <a:t>cuda</a:t>
            </a:r>
            <a:r>
              <a:rPr lang="en-US" dirty="0"/>
              <a:t>::par,</a:t>
            </a:r>
          </a:p>
          <a:p>
            <a:r>
              <a:rPr lang="en-US" dirty="0"/>
              <a:t>  </a:t>
            </a:r>
            <a:r>
              <a:rPr lang="en-US" dirty="0">
                <a:solidFill>
                  <a:srgbClr val="FF0000"/>
                </a:solidFill>
              </a:rPr>
              <a:t>diffs</a:t>
            </a:r>
            <a:r>
              <a:rPr lang="en-US" dirty="0"/>
              <a:t>, </a:t>
            </a:r>
            <a:r>
              <a:rPr lang="en-US" dirty="0">
                <a:solidFill>
                  <a:srgbClr val="FF0000"/>
                </a:solidFill>
              </a:rPr>
              <a:t>diffs</a:t>
            </a:r>
            <a:r>
              <a:rPr lang="en-US" dirty="0"/>
              <a:t> + </a:t>
            </a:r>
            <a:r>
              <a:rPr lang="en-US" dirty="0" err="1">
                <a:solidFill>
                  <a:srgbClr val="FF33CC"/>
                </a:solidFill>
              </a:rPr>
              <a:t>A.size</a:t>
            </a:r>
            <a:r>
              <a:rPr lang="en-US" dirty="0">
                <a:solidFill>
                  <a:srgbClr val="FF33CC"/>
                </a:solidFill>
              </a:rPr>
              <a:t>()</a:t>
            </a:r>
            <a:r>
              <a:rPr lang="en-US" dirty="0"/>
              <a:t>, </a:t>
            </a:r>
          </a:p>
          <a:p>
            <a:r>
              <a:rPr lang="en-US" dirty="0"/>
              <a:t>  0,</a:t>
            </a:r>
          </a:p>
          <a:p>
            <a:r>
              <a:rPr lang="en-US" dirty="0"/>
              <a:t>  </a:t>
            </a:r>
            <a:r>
              <a:rPr lang="en-US" dirty="0" err="1"/>
              <a:t>cuda</a:t>
            </a:r>
            <a:r>
              <a:rPr lang="en-US" dirty="0"/>
              <a:t>::maximum{});</a:t>
            </a:r>
          </a:p>
        </p:txBody>
      </p:sp>
      <p:sp>
        <p:nvSpPr>
          <p:cNvPr id="2" name="Slide Number Placeholder 1">
            <a:extLst>
              <a:ext uri="{FF2B5EF4-FFF2-40B4-BE49-F238E27FC236}">
                <a16:creationId xmlns:a16="http://schemas.microsoft.com/office/drawing/2014/main" id="{68DF66CD-DA4E-CF2E-D127-DBC53F9556A3}"/>
              </a:ext>
            </a:extLst>
          </p:cNvPr>
          <p:cNvSpPr>
            <a:spLocks noGrp="1"/>
          </p:cNvSpPr>
          <p:nvPr>
            <p:ph type="sldNum" sz="quarter" idx="11"/>
          </p:nvPr>
        </p:nvSpPr>
        <p:spPr/>
        <p:txBody>
          <a:bodyPr/>
          <a:lstStyle/>
          <a:p>
            <a:fld id="{27D56BB5-3061-446C-8933-086D56C9C75B}" type="slidenum">
              <a:rPr lang="en-US" smtClean="0"/>
              <a:t>52</a:t>
            </a:fld>
            <a:endParaRPr lang="en-US"/>
          </a:p>
        </p:txBody>
      </p:sp>
      <p:sp>
        <p:nvSpPr>
          <p:cNvPr id="3" name="Footer Placeholder 2">
            <a:extLst>
              <a:ext uri="{FF2B5EF4-FFF2-40B4-BE49-F238E27FC236}">
                <a16:creationId xmlns:a16="http://schemas.microsoft.com/office/drawing/2014/main" id="{64071117-8B23-6ECF-91F0-6D81F217F305}"/>
              </a:ext>
            </a:extLst>
          </p:cNvPr>
          <p:cNvSpPr>
            <a:spLocks noGrp="1"/>
          </p:cNvSpPr>
          <p:nvPr>
            <p:ph type="ftr" sz="quarter" idx="12"/>
          </p:nvPr>
        </p:nvSpPr>
        <p:spPr/>
        <p:txBody>
          <a:bodyPr/>
          <a:lstStyle/>
          <a:p>
            <a:r>
              <a:rPr lang="en-US"/>
              <a:t>Copyright (C) 2026 NVIDIA</a:t>
            </a:r>
            <a:endParaRPr lang="en-US" dirty="0"/>
          </a:p>
        </p:txBody>
      </p:sp>
      <p:cxnSp>
        <p:nvCxnSpPr>
          <p:cNvPr id="44" name="Straight Arrow Connector 43">
            <a:extLst>
              <a:ext uri="{FF2B5EF4-FFF2-40B4-BE49-F238E27FC236}">
                <a16:creationId xmlns:a16="http://schemas.microsoft.com/office/drawing/2014/main" id="{D0CAAF94-5470-4DB0-E940-04309D44CAB6}"/>
              </a:ext>
            </a:extLst>
          </p:cNvPr>
          <p:cNvCxnSpPr>
            <a:cxnSpLocks/>
            <a:stCxn id="32" idx="2"/>
            <a:endCxn id="37" idx="0"/>
          </p:cNvCxnSpPr>
          <p:nvPr/>
        </p:nvCxnSpPr>
        <p:spPr>
          <a:xfrm>
            <a:off x="6584651" y="3437136"/>
            <a:ext cx="1130102" cy="736427"/>
          </a:xfrm>
          <a:prstGeom prst="straightConnector1">
            <a:avLst/>
          </a:prstGeom>
          <a:ln w="50800" cap="rnd">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07E33934-0981-9555-D3F9-B3B532D65412}"/>
              </a:ext>
            </a:extLst>
          </p:cNvPr>
          <p:cNvCxnSpPr>
            <a:cxnSpLocks/>
            <a:stCxn id="33" idx="2"/>
            <a:endCxn id="37" idx="0"/>
          </p:cNvCxnSpPr>
          <p:nvPr/>
        </p:nvCxnSpPr>
        <p:spPr>
          <a:xfrm flipH="1">
            <a:off x="7714753" y="3437136"/>
            <a:ext cx="1188" cy="736427"/>
          </a:xfrm>
          <a:prstGeom prst="straightConnector1">
            <a:avLst/>
          </a:prstGeom>
          <a:ln w="50800" cap="rnd">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F31CF1B2-7AED-44C1-4308-6ECF9210615F}"/>
              </a:ext>
            </a:extLst>
          </p:cNvPr>
          <p:cNvCxnSpPr>
            <a:cxnSpLocks/>
            <a:stCxn id="34" idx="2"/>
            <a:endCxn id="40" idx="0"/>
          </p:cNvCxnSpPr>
          <p:nvPr/>
        </p:nvCxnSpPr>
        <p:spPr>
          <a:xfrm>
            <a:off x="8847232" y="3437136"/>
            <a:ext cx="1131290" cy="736427"/>
          </a:xfrm>
          <a:prstGeom prst="straightConnector1">
            <a:avLst/>
          </a:prstGeom>
          <a:ln w="50800" cap="rnd">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1AF0E9C6-4F78-D9F7-BC60-15DB3B4EABC3}"/>
              </a:ext>
            </a:extLst>
          </p:cNvPr>
          <p:cNvCxnSpPr>
            <a:cxnSpLocks/>
            <a:stCxn id="35" idx="2"/>
            <a:endCxn id="40" idx="0"/>
          </p:cNvCxnSpPr>
          <p:nvPr/>
        </p:nvCxnSpPr>
        <p:spPr>
          <a:xfrm>
            <a:off x="9978522" y="3437136"/>
            <a:ext cx="0" cy="736427"/>
          </a:xfrm>
          <a:prstGeom prst="straightConnector1">
            <a:avLst/>
          </a:prstGeom>
          <a:ln w="50800" cap="rnd">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56" name="Group 55">
            <a:extLst>
              <a:ext uri="{FF2B5EF4-FFF2-40B4-BE49-F238E27FC236}">
                <a16:creationId xmlns:a16="http://schemas.microsoft.com/office/drawing/2014/main" id="{C360E820-2149-F4E7-FF0C-CF4ECDF88027}"/>
              </a:ext>
            </a:extLst>
          </p:cNvPr>
          <p:cNvGrpSpPr/>
          <p:nvPr/>
        </p:nvGrpSpPr>
        <p:grpSpPr>
          <a:xfrm>
            <a:off x="7554733" y="4173563"/>
            <a:ext cx="2583809" cy="1335316"/>
            <a:chOff x="7554733" y="4173563"/>
            <a:chExt cx="2583809" cy="1335316"/>
          </a:xfrm>
        </p:grpSpPr>
        <p:sp>
          <p:nvSpPr>
            <p:cNvPr id="36" name="Oval 35">
              <a:extLst>
                <a:ext uri="{FF2B5EF4-FFF2-40B4-BE49-F238E27FC236}">
                  <a16:creationId xmlns:a16="http://schemas.microsoft.com/office/drawing/2014/main" id="{20C3B08E-3B63-C5CC-5B7F-44559730FE33}"/>
                </a:ext>
              </a:extLst>
            </p:cNvPr>
            <p:cNvSpPr/>
            <p:nvPr/>
          </p:nvSpPr>
          <p:spPr>
            <a:xfrm>
              <a:off x="7554733" y="4265003"/>
              <a:ext cx="320040" cy="317928"/>
            </a:xfrm>
            <a:prstGeom prst="ellipse">
              <a:avLst/>
            </a:prstGeom>
            <a:solidFill>
              <a:srgbClr val="76B9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6EB29A62-1D71-DDAD-A997-07E233285CE2}"/>
                </a:ext>
              </a:extLst>
            </p:cNvPr>
            <p:cNvSpPr/>
            <p:nvPr/>
          </p:nvSpPr>
          <p:spPr>
            <a:xfrm>
              <a:off x="7669033" y="4173563"/>
              <a:ext cx="91440" cy="91440"/>
            </a:xfrm>
            <a:prstGeom prst="rect">
              <a:avLst/>
            </a:prstGeom>
            <a:solidFill>
              <a:schemeClr val="accent1">
                <a:lumMod val="60000"/>
                <a:lumOff val="40000"/>
                <a:alpha val="0"/>
              </a:schemeClr>
            </a:solid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6D88F770-FB98-D4D6-93DC-4EC903594339}"/>
                </a:ext>
              </a:extLst>
            </p:cNvPr>
            <p:cNvSpPr/>
            <p:nvPr/>
          </p:nvSpPr>
          <p:spPr>
            <a:xfrm>
              <a:off x="7669033" y="4586239"/>
              <a:ext cx="91440" cy="91440"/>
            </a:xfrm>
            <a:prstGeom prst="rect">
              <a:avLst/>
            </a:prstGeom>
            <a:solidFill>
              <a:schemeClr val="accent1">
                <a:lumMod val="60000"/>
                <a:lumOff val="40000"/>
                <a:alpha val="0"/>
              </a:schemeClr>
            </a:solid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A1F582FA-39A6-525C-212B-679C9671DD57}"/>
                </a:ext>
              </a:extLst>
            </p:cNvPr>
            <p:cNvSpPr/>
            <p:nvPr/>
          </p:nvSpPr>
          <p:spPr>
            <a:xfrm>
              <a:off x="9818502" y="4265003"/>
              <a:ext cx="320040" cy="317928"/>
            </a:xfrm>
            <a:prstGeom prst="ellipse">
              <a:avLst/>
            </a:prstGeom>
            <a:solidFill>
              <a:srgbClr val="76B9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1E3BB145-E585-423E-4BE0-30144C008489}"/>
                </a:ext>
              </a:extLst>
            </p:cNvPr>
            <p:cNvSpPr/>
            <p:nvPr/>
          </p:nvSpPr>
          <p:spPr>
            <a:xfrm>
              <a:off x="9932802" y="4173563"/>
              <a:ext cx="91440" cy="91440"/>
            </a:xfrm>
            <a:prstGeom prst="rect">
              <a:avLst/>
            </a:prstGeom>
            <a:solidFill>
              <a:schemeClr val="accent1">
                <a:lumMod val="60000"/>
                <a:lumOff val="40000"/>
                <a:alpha val="0"/>
              </a:schemeClr>
            </a:solid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92E4902D-8944-4498-81CF-65DAABA91ACD}"/>
                </a:ext>
              </a:extLst>
            </p:cNvPr>
            <p:cNvSpPr/>
            <p:nvPr/>
          </p:nvSpPr>
          <p:spPr>
            <a:xfrm>
              <a:off x="9932802" y="4586239"/>
              <a:ext cx="91440" cy="91440"/>
            </a:xfrm>
            <a:prstGeom prst="rect">
              <a:avLst/>
            </a:prstGeom>
            <a:solidFill>
              <a:schemeClr val="accent1">
                <a:lumMod val="60000"/>
                <a:lumOff val="40000"/>
                <a:alpha val="0"/>
              </a:schemeClr>
            </a:solid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21BD1AC7-3316-2088-A7A5-BC33239A53A3}"/>
                </a:ext>
              </a:extLst>
            </p:cNvPr>
            <p:cNvSpPr/>
            <p:nvPr/>
          </p:nvSpPr>
          <p:spPr>
            <a:xfrm>
              <a:off x="9818502" y="5190951"/>
              <a:ext cx="320040" cy="317928"/>
            </a:xfrm>
            <a:prstGeom prst="ellipse">
              <a:avLst/>
            </a:prstGeom>
            <a:solidFill>
              <a:srgbClr val="76B9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2D668158-1365-DE73-77C9-FAD6A6F81CA7}"/>
                </a:ext>
              </a:extLst>
            </p:cNvPr>
            <p:cNvSpPr/>
            <p:nvPr/>
          </p:nvSpPr>
          <p:spPr>
            <a:xfrm>
              <a:off x="9932802" y="5099511"/>
              <a:ext cx="91440" cy="91440"/>
            </a:xfrm>
            <a:prstGeom prst="rect">
              <a:avLst/>
            </a:prstGeom>
            <a:solidFill>
              <a:schemeClr val="accent1">
                <a:lumMod val="60000"/>
                <a:lumOff val="40000"/>
                <a:alpha val="0"/>
              </a:schemeClr>
            </a:solid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8" name="Straight Arrow Connector 47">
              <a:extLst>
                <a:ext uri="{FF2B5EF4-FFF2-40B4-BE49-F238E27FC236}">
                  <a16:creationId xmlns:a16="http://schemas.microsoft.com/office/drawing/2014/main" id="{1F94954C-B31E-4C1B-DED3-CD404ED1C85C}"/>
                </a:ext>
              </a:extLst>
            </p:cNvPr>
            <p:cNvCxnSpPr>
              <a:cxnSpLocks/>
              <a:stCxn id="38" idx="2"/>
              <a:endCxn id="43" idx="0"/>
            </p:cNvCxnSpPr>
            <p:nvPr/>
          </p:nvCxnSpPr>
          <p:spPr>
            <a:xfrm>
              <a:off x="7714753" y="4677679"/>
              <a:ext cx="2263769" cy="421832"/>
            </a:xfrm>
            <a:prstGeom prst="straightConnector1">
              <a:avLst/>
            </a:prstGeom>
            <a:ln w="50800" cap="rnd">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D72435A6-4203-9369-AB8E-105402926160}"/>
                </a:ext>
              </a:extLst>
            </p:cNvPr>
            <p:cNvCxnSpPr>
              <a:cxnSpLocks/>
              <a:stCxn id="41" idx="2"/>
              <a:endCxn id="43" idx="0"/>
            </p:cNvCxnSpPr>
            <p:nvPr/>
          </p:nvCxnSpPr>
          <p:spPr>
            <a:xfrm>
              <a:off x="9978522" y="4677679"/>
              <a:ext cx="0" cy="421832"/>
            </a:xfrm>
            <a:prstGeom prst="straightConnector1">
              <a:avLst/>
            </a:prstGeom>
            <a:ln w="50800" cap="rnd">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5" name="Group 54">
            <a:extLst>
              <a:ext uri="{FF2B5EF4-FFF2-40B4-BE49-F238E27FC236}">
                <a16:creationId xmlns:a16="http://schemas.microsoft.com/office/drawing/2014/main" id="{D43C2DF4-FC15-DC92-0ED9-07F5A41C9EB7}"/>
              </a:ext>
            </a:extLst>
          </p:cNvPr>
          <p:cNvGrpSpPr/>
          <p:nvPr/>
        </p:nvGrpSpPr>
        <p:grpSpPr>
          <a:xfrm>
            <a:off x="6401771" y="2887210"/>
            <a:ext cx="3759631" cy="549926"/>
            <a:chOff x="6401771" y="2887210"/>
            <a:chExt cx="3759631" cy="549926"/>
          </a:xfrm>
        </p:grpSpPr>
        <p:sp>
          <p:nvSpPr>
            <p:cNvPr id="32" name="Rectangle 31">
              <a:extLst>
                <a:ext uri="{FF2B5EF4-FFF2-40B4-BE49-F238E27FC236}">
                  <a16:creationId xmlns:a16="http://schemas.microsoft.com/office/drawing/2014/main" id="{13E789CC-DBE9-CE71-46F5-7DC76C716E0B}"/>
                </a:ext>
              </a:extLst>
            </p:cNvPr>
            <p:cNvSpPr/>
            <p:nvPr/>
          </p:nvSpPr>
          <p:spPr>
            <a:xfrm>
              <a:off x="6538931" y="3345696"/>
              <a:ext cx="91440" cy="91440"/>
            </a:xfrm>
            <a:prstGeom prst="rect">
              <a:avLst/>
            </a:prstGeom>
            <a:solidFill>
              <a:schemeClr val="accent1">
                <a:lumMod val="60000"/>
                <a:lumOff val="40000"/>
                <a:alpha val="0"/>
              </a:schemeClr>
            </a:solid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6A3D9C90-07B4-6E2F-DD83-7A991D33327A}"/>
                </a:ext>
              </a:extLst>
            </p:cNvPr>
            <p:cNvSpPr/>
            <p:nvPr/>
          </p:nvSpPr>
          <p:spPr>
            <a:xfrm>
              <a:off x="7670221" y="3345696"/>
              <a:ext cx="91440" cy="91440"/>
            </a:xfrm>
            <a:prstGeom prst="rect">
              <a:avLst/>
            </a:prstGeom>
            <a:solidFill>
              <a:schemeClr val="accent1">
                <a:lumMod val="60000"/>
                <a:lumOff val="40000"/>
                <a:alpha val="0"/>
              </a:schemeClr>
            </a:solid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794BBAF1-6290-53F7-2284-F36DC38A2D00}"/>
                </a:ext>
              </a:extLst>
            </p:cNvPr>
            <p:cNvSpPr/>
            <p:nvPr/>
          </p:nvSpPr>
          <p:spPr>
            <a:xfrm>
              <a:off x="8801512" y="3345696"/>
              <a:ext cx="91440" cy="91440"/>
            </a:xfrm>
            <a:prstGeom prst="rect">
              <a:avLst/>
            </a:prstGeom>
            <a:solidFill>
              <a:schemeClr val="accent1">
                <a:lumMod val="60000"/>
                <a:lumOff val="40000"/>
                <a:alpha val="0"/>
              </a:schemeClr>
            </a:solid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EF926739-5213-5C54-2991-7E943587C72B}"/>
                </a:ext>
              </a:extLst>
            </p:cNvPr>
            <p:cNvSpPr/>
            <p:nvPr/>
          </p:nvSpPr>
          <p:spPr>
            <a:xfrm>
              <a:off x="9932802" y="3345696"/>
              <a:ext cx="91440" cy="91440"/>
            </a:xfrm>
            <a:prstGeom prst="rect">
              <a:avLst/>
            </a:prstGeom>
            <a:solidFill>
              <a:schemeClr val="accent1">
                <a:lumMod val="60000"/>
                <a:lumOff val="40000"/>
                <a:alpha val="0"/>
              </a:schemeClr>
            </a:solid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ctagon 71">
              <a:extLst>
                <a:ext uri="{FF2B5EF4-FFF2-40B4-BE49-F238E27FC236}">
                  <a16:creationId xmlns:a16="http://schemas.microsoft.com/office/drawing/2014/main" id="{7387D643-2F57-CD55-6FB1-C02C4387F886}"/>
                </a:ext>
              </a:extLst>
            </p:cNvPr>
            <p:cNvSpPr/>
            <p:nvPr/>
          </p:nvSpPr>
          <p:spPr>
            <a:xfrm>
              <a:off x="6401771" y="2979936"/>
              <a:ext cx="365760" cy="365760"/>
            </a:xfrm>
            <a:prstGeom prst="octagon">
              <a:avLst/>
            </a:prstGeom>
            <a:solidFill>
              <a:schemeClr val="bg2">
                <a:lumMod val="50000"/>
              </a:schemeClr>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a:t>
              </a:r>
            </a:p>
          </p:txBody>
        </p:sp>
        <p:sp>
          <p:nvSpPr>
            <p:cNvPr id="74" name="Octagon 73">
              <a:extLst>
                <a:ext uri="{FF2B5EF4-FFF2-40B4-BE49-F238E27FC236}">
                  <a16:creationId xmlns:a16="http://schemas.microsoft.com/office/drawing/2014/main" id="{631472BA-9B66-B1E0-4E77-A9FA69AFCABD}"/>
                </a:ext>
              </a:extLst>
            </p:cNvPr>
            <p:cNvSpPr/>
            <p:nvPr/>
          </p:nvSpPr>
          <p:spPr>
            <a:xfrm>
              <a:off x="7533061" y="2979936"/>
              <a:ext cx="365760" cy="365760"/>
            </a:xfrm>
            <a:prstGeom prst="octagon">
              <a:avLst/>
            </a:prstGeom>
            <a:solidFill>
              <a:schemeClr val="bg2">
                <a:lumMod val="50000"/>
              </a:schemeClr>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a:t>
              </a:r>
            </a:p>
          </p:txBody>
        </p:sp>
        <p:sp>
          <p:nvSpPr>
            <p:cNvPr id="75" name="Octagon 74">
              <a:extLst>
                <a:ext uri="{FF2B5EF4-FFF2-40B4-BE49-F238E27FC236}">
                  <a16:creationId xmlns:a16="http://schemas.microsoft.com/office/drawing/2014/main" id="{B12D368A-DE45-08C2-CEDD-39A599CA6212}"/>
                </a:ext>
              </a:extLst>
            </p:cNvPr>
            <p:cNvSpPr/>
            <p:nvPr/>
          </p:nvSpPr>
          <p:spPr>
            <a:xfrm>
              <a:off x="8664352" y="2979936"/>
              <a:ext cx="365760" cy="365760"/>
            </a:xfrm>
            <a:prstGeom prst="octagon">
              <a:avLst/>
            </a:prstGeom>
            <a:solidFill>
              <a:schemeClr val="bg2">
                <a:lumMod val="50000"/>
              </a:schemeClr>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a:t>
              </a:r>
            </a:p>
          </p:txBody>
        </p:sp>
        <p:sp>
          <p:nvSpPr>
            <p:cNvPr id="76" name="Octagon 75">
              <a:extLst>
                <a:ext uri="{FF2B5EF4-FFF2-40B4-BE49-F238E27FC236}">
                  <a16:creationId xmlns:a16="http://schemas.microsoft.com/office/drawing/2014/main" id="{E3332F37-AB47-FC51-4A72-A903DEC48097}"/>
                </a:ext>
              </a:extLst>
            </p:cNvPr>
            <p:cNvSpPr/>
            <p:nvPr/>
          </p:nvSpPr>
          <p:spPr>
            <a:xfrm>
              <a:off x="9795642" y="2979936"/>
              <a:ext cx="365760" cy="365760"/>
            </a:xfrm>
            <a:prstGeom prst="octagon">
              <a:avLst/>
            </a:prstGeom>
            <a:solidFill>
              <a:schemeClr val="bg2">
                <a:lumMod val="50000"/>
              </a:schemeClr>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a:t>
              </a:r>
            </a:p>
          </p:txBody>
        </p:sp>
        <p:sp>
          <p:nvSpPr>
            <p:cNvPr id="77" name="Rectangle 76">
              <a:extLst>
                <a:ext uri="{FF2B5EF4-FFF2-40B4-BE49-F238E27FC236}">
                  <a16:creationId xmlns:a16="http://schemas.microsoft.com/office/drawing/2014/main" id="{59E54F20-6507-EAD3-CF97-48C5A52C798E}"/>
                </a:ext>
              </a:extLst>
            </p:cNvPr>
            <p:cNvSpPr/>
            <p:nvPr/>
          </p:nvSpPr>
          <p:spPr>
            <a:xfrm>
              <a:off x="6538931" y="2887210"/>
              <a:ext cx="91440" cy="91440"/>
            </a:xfrm>
            <a:prstGeom prst="rect">
              <a:avLst/>
            </a:prstGeom>
            <a:solidFill>
              <a:schemeClr val="accent1">
                <a:lumMod val="60000"/>
                <a:lumOff val="40000"/>
                <a:alpha val="0"/>
              </a:schemeClr>
            </a:solid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a:extLst>
                <a:ext uri="{FF2B5EF4-FFF2-40B4-BE49-F238E27FC236}">
                  <a16:creationId xmlns:a16="http://schemas.microsoft.com/office/drawing/2014/main" id="{10BC2BB8-018B-9105-9836-0099D0CA6D74}"/>
                </a:ext>
              </a:extLst>
            </p:cNvPr>
            <p:cNvSpPr/>
            <p:nvPr/>
          </p:nvSpPr>
          <p:spPr>
            <a:xfrm>
              <a:off x="7670221" y="2887210"/>
              <a:ext cx="91440" cy="91440"/>
            </a:xfrm>
            <a:prstGeom prst="rect">
              <a:avLst/>
            </a:prstGeom>
            <a:solidFill>
              <a:schemeClr val="accent1">
                <a:lumMod val="60000"/>
                <a:lumOff val="40000"/>
                <a:alpha val="0"/>
              </a:schemeClr>
            </a:solid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id="{13770D12-E9EC-3CB5-C3EA-27F53C5B48B0}"/>
                </a:ext>
              </a:extLst>
            </p:cNvPr>
            <p:cNvSpPr/>
            <p:nvPr/>
          </p:nvSpPr>
          <p:spPr>
            <a:xfrm>
              <a:off x="8801512" y="2887210"/>
              <a:ext cx="91440" cy="91440"/>
            </a:xfrm>
            <a:prstGeom prst="rect">
              <a:avLst/>
            </a:prstGeom>
            <a:solidFill>
              <a:schemeClr val="accent1">
                <a:lumMod val="60000"/>
                <a:lumOff val="40000"/>
                <a:alpha val="0"/>
              </a:schemeClr>
            </a:solid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a:extLst>
                <a:ext uri="{FF2B5EF4-FFF2-40B4-BE49-F238E27FC236}">
                  <a16:creationId xmlns:a16="http://schemas.microsoft.com/office/drawing/2014/main" id="{DFA87DE2-90AB-509A-4C23-69260C53A970}"/>
                </a:ext>
              </a:extLst>
            </p:cNvPr>
            <p:cNvSpPr/>
            <p:nvPr/>
          </p:nvSpPr>
          <p:spPr>
            <a:xfrm>
              <a:off x="9932801" y="2887210"/>
              <a:ext cx="91440" cy="91440"/>
            </a:xfrm>
            <a:prstGeom prst="rect">
              <a:avLst/>
            </a:prstGeom>
            <a:solidFill>
              <a:schemeClr val="accent1">
                <a:lumMod val="60000"/>
                <a:lumOff val="40000"/>
                <a:alpha val="0"/>
              </a:schemeClr>
            </a:solid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87" name="Straight Arrow Connector 86">
            <a:extLst>
              <a:ext uri="{FF2B5EF4-FFF2-40B4-BE49-F238E27FC236}">
                <a16:creationId xmlns:a16="http://schemas.microsoft.com/office/drawing/2014/main" id="{7702EECE-E595-B02E-597D-5E758866247C}"/>
              </a:ext>
            </a:extLst>
          </p:cNvPr>
          <p:cNvCxnSpPr>
            <a:cxnSpLocks/>
            <a:endCxn id="77" idx="0"/>
          </p:cNvCxnSpPr>
          <p:nvPr/>
        </p:nvCxnSpPr>
        <p:spPr>
          <a:xfrm>
            <a:off x="6584650" y="2212064"/>
            <a:ext cx="1" cy="675146"/>
          </a:xfrm>
          <a:prstGeom prst="straightConnector1">
            <a:avLst/>
          </a:prstGeom>
          <a:ln w="50800" cap="rnd">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0" name="Straight Arrow Connector 89">
            <a:extLst>
              <a:ext uri="{FF2B5EF4-FFF2-40B4-BE49-F238E27FC236}">
                <a16:creationId xmlns:a16="http://schemas.microsoft.com/office/drawing/2014/main" id="{81E2279E-164F-FFF1-B612-E4F4338942B8}"/>
              </a:ext>
            </a:extLst>
          </p:cNvPr>
          <p:cNvCxnSpPr>
            <a:cxnSpLocks/>
            <a:endCxn id="78" idx="0"/>
          </p:cNvCxnSpPr>
          <p:nvPr/>
        </p:nvCxnSpPr>
        <p:spPr>
          <a:xfrm>
            <a:off x="7715941" y="2212064"/>
            <a:ext cx="0" cy="675146"/>
          </a:xfrm>
          <a:prstGeom prst="straightConnector1">
            <a:avLst/>
          </a:prstGeom>
          <a:ln w="50800" cap="rnd">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3" name="Straight Arrow Connector 92">
            <a:extLst>
              <a:ext uri="{FF2B5EF4-FFF2-40B4-BE49-F238E27FC236}">
                <a16:creationId xmlns:a16="http://schemas.microsoft.com/office/drawing/2014/main" id="{ABD393B4-54A0-68BB-5D92-6471BAC2841E}"/>
              </a:ext>
            </a:extLst>
          </p:cNvPr>
          <p:cNvCxnSpPr>
            <a:cxnSpLocks/>
            <a:endCxn id="79" idx="0"/>
          </p:cNvCxnSpPr>
          <p:nvPr/>
        </p:nvCxnSpPr>
        <p:spPr>
          <a:xfrm>
            <a:off x="8847232" y="2212064"/>
            <a:ext cx="0" cy="675146"/>
          </a:xfrm>
          <a:prstGeom prst="straightConnector1">
            <a:avLst/>
          </a:prstGeom>
          <a:ln w="50800" cap="rnd">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6" name="Straight Arrow Connector 95">
            <a:extLst>
              <a:ext uri="{FF2B5EF4-FFF2-40B4-BE49-F238E27FC236}">
                <a16:creationId xmlns:a16="http://schemas.microsoft.com/office/drawing/2014/main" id="{C21F9A2F-93AC-19AF-C61C-B7020C934F4C}"/>
              </a:ext>
            </a:extLst>
          </p:cNvPr>
          <p:cNvCxnSpPr>
            <a:cxnSpLocks/>
            <a:endCxn id="80" idx="0"/>
          </p:cNvCxnSpPr>
          <p:nvPr/>
        </p:nvCxnSpPr>
        <p:spPr>
          <a:xfrm flipH="1">
            <a:off x="9978521" y="2212064"/>
            <a:ext cx="1" cy="675146"/>
          </a:xfrm>
          <a:prstGeom prst="straightConnector1">
            <a:avLst/>
          </a:prstGeom>
          <a:ln w="50800" cap="rnd">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7" name="!!Diagram">
            <a:extLst>
              <a:ext uri="{FF2B5EF4-FFF2-40B4-BE49-F238E27FC236}">
                <a16:creationId xmlns:a16="http://schemas.microsoft.com/office/drawing/2014/main" id="{86064898-53A7-65E5-997A-248E20597EE7}"/>
              </a:ext>
            </a:extLst>
          </p:cNvPr>
          <p:cNvGrpSpPr/>
          <p:nvPr/>
        </p:nvGrpSpPr>
        <p:grpSpPr>
          <a:xfrm>
            <a:off x="6207358" y="501710"/>
            <a:ext cx="3668191" cy="741679"/>
            <a:chOff x="6207358" y="698917"/>
            <a:chExt cx="3668191" cy="741679"/>
          </a:xfrm>
        </p:grpSpPr>
        <p:grpSp>
          <p:nvGrpSpPr>
            <p:cNvPr id="8" name="Group 7">
              <a:extLst>
                <a:ext uri="{FF2B5EF4-FFF2-40B4-BE49-F238E27FC236}">
                  <a16:creationId xmlns:a16="http://schemas.microsoft.com/office/drawing/2014/main" id="{F9B99E77-4A50-099B-DEFC-AA8037C16472}"/>
                </a:ext>
              </a:extLst>
            </p:cNvPr>
            <p:cNvGrpSpPr/>
            <p:nvPr/>
          </p:nvGrpSpPr>
          <p:grpSpPr>
            <a:xfrm>
              <a:off x="6207358" y="698917"/>
              <a:ext cx="3668191" cy="274320"/>
              <a:chOff x="6207358" y="698917"/>
              <a:chExt cx="3668191" cy="274320"/>
            </a:xfrm>
          </p:grpSpPr>
          <p:sp>
            <p:nvSpPr>
              <p:cNvPr id="26" name="Rectangle 25">
                <a:extLst>
                  <a:ext uri="{FF2B5EF4-FFF2-40B4-BE49-F238E27FC236}">
                    <a16:creationId xmlns:a16="http://schemas.microsoft.com/office/drawing/2014/main" id="{5A81E1F7-C983-8734-29C2-4AC967488E7C}"/>
                  </a:ext>
                </a:extLst>
              </p:cNvPr>
              <p:cNvSpPr/>
              <p:nvPr/>
            </p:nvSpPr>
            <p:spPr>
              <a:xfrm>
                <a:off x="6207358" y="698917"/>
                <a:ext cx="274320" cy="27432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Consolas" panose="020B0609020204030204" pitchFamily="49" charset="0"/>
                  </a:rPr>
                  <a:t>5</a:t>
                </a:r>
              </a:p>
            </p:txBody>
          </p:sp>
          <p:sp>
            <p:nvSpPr>
              <p:cNvPr id="27" name="Rectangle 26">
                <a:extLst>
                  <a:ext uri="{FF2B5EF4-FFF2-40B4-BE49-F238E27FC236}">
                    <a16:creationId xmlns:a16="http://schemas.microsoft.com/office/drawing/2014/main" id="{48B4B24F-FC60-F8AA-7D20-7D9137858498}"/>
                  </a:ext>
                </a:extLst>
              </p:cNvPr>
              <p:cNvSpPr/>
              <p:nvPr/>
            </p:nvSpPr>
            <p:spPr>
              <a:xfrm>
                <a:off x="7338648" y="698917"/>
                <a:ext cx="274320" cy="27432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Consolas" panose="020B0609020204030204" pitchFamily="49" charset="0"/>
                  </a:rPr>
                  <a:t>2</a:t>
                </a:r>
              </a:p>
            </p:txBody>
          </p:sp>
          <p:sp>
            <p:nvSpPr>
              <p:cNvPr id="28" name="Rectangle 27">
                <a:extLst>
                  <a:ext uri="{FF2B5EF4-FFF2-40B4-BE49-F238E27FC236}">
                    <a16:creationId xmlns:a16="http://schemas.microsoft.com/office/drawing/2014/main" id="{9BE3B974-0A27-AD3F-32F7-7BC4ACB50654}"/>
                  </a:ext>
                </a:extLst>
              </p:cNvPr>
              <p:cNvSpPr/>
              <p:nvPr/>
            </p:nvSpPr>
            <p:spPr>
              <a:xfrm>
                <a:off x="8469938" y="698917"/>
                <a:ext cx="274320" cy="27432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Consolas" panose="020B0609020204030204" pitchFamily="49" charset="0"/>
                  </a:rPr>
                  <a:t>9</a:t>
                </a:r>
              </a:p>
            </p:txBody>
          </p:sp>
          <p:sp>
            <p:nvSpPr>
              <p:cNvPr id="29" name="Rectangle 28">
                <a:extLst>
                  <a:ext uri="{FF2B5EF4-FFF2-40B4-BE49-F238E27FC236}">
                    <a16:creationId xmlns:a16="http://schemas.microsoft.com/office/drawing/2014/main" id="{E5A7BA3E-383D-F52B-6F52-91F818473667}"/>
                  </a:ext>
                </a:extLst>
              </p:cNvPr>
              <p:cNvSpPr/>
              <p:nvPr/>
            </p:nvSpPr>
            <p:spPr>
              <a:xfrm>
                <a:off x="9601229" y="698917"/>
                <a:ext cx="274320" cy="27432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Consolas" panose="020B0609020204030204" pitchFamily="49" charset="0"/>
                  </a:rPr>
                  <a:t>7</a:t>
                </a:r>
              </a:p>
            </p:txBody>
          </p:sp>
        </p:grpSp>
        <p:grpSp>
          <p:nvGrpSpPr>
            <p:cNvPr id="9" name="Group 8">
              <a:extLst>
                <a:ext uri="{FF2B5EF4-FFF2-40B4-BE49-F238E27FC236}">
                  <a16:creationId xmlns:a16="http://schemas.microsoft.com/office/drawing/2014/main" id="{18FB85B3-6FAD-1E6F-7CB3-5B0FC43F6799}"/>
                </a:ext>
              </a:extLst>
            </p:cNvPr>
            <p:cNvGrpSpPr/>
            <p:nvPr/>
          </p:nvGrpSpPr>
          <p:grpSpPr>
            <a:xfrm>
              <a:off x="6207358" y="1166276"/>
              <a:ext cx="3668191" cy="274320"/>
              <a:chOff x="6207358" y="1267877"/>
              <a:chExt cx="3668191" cy="274320"/>
            </a:xfrm>
          </p:grpSpPr>
          <p:sp>
            <p:nvSpPr>
              <p:cNvPr id="10" name="Rectangle 9">
                <a:extLst>
                  <a:ext uri="{FF2B5EF4-FFF2-40B4-BE49-F238E27FC236}">
                    <a16:creationId xmlns:a16="http://schemas.microsoft.com/office/drawing/2014/main" id="{AC19B8CF-D6B7-D1D6-6A30-42A00D211324}"/>
                  </a:ext>
                </a:extLst>
              </p:cNvPr>
              <p:cNvSpPr/>
              <p:nvPr/>
            </p:nvSpPr>
            <p:spPr>
              <a:xfrm>
                <a:off x="6207358" y="1267877"/>
                <a:ext cx="274320" cy="274320"/>
              </a:xfrm>
              <a:prstGeom prst="rect">
                <a:avLst/>
              </a:prstGeom>
              <a:solidFill>
                <a:srgbClr val="FFFF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Consolas" panose="020B0609020204030204" pitchFamily="49" charset="0"/>
                  </a:rPr>
                  <a:t>1</a:t>
                </a:r>
              </a:p>
            </p:txBody>
          </p:sp>
          <p:sp>
            <p:nvSpPr>
              <p:cNvPr id="23" name="Rectangle 22">
                <a:extLst>
                  <a:ext uri="{FF2B5EF4-FFF2-40B4-BE49-F238E27FC236}">
                    <a16:creationId xmlns:a16="http://schemas.microsoft.com/office/drawing/2014/main" id="{5124923C-C53B-3BD7-47B7-8539C52468C6}"/>
                  </a:ext>
                </a:extLst>
              </p:cNvPr>
              <p:cNvSpPr/>
              <p:nvPr/>
            </p:nvSpPr>
            <p:spPr>
              <a:xfrm>
                <a:off x="7338648" y="1267877"/>
                <a:ext cx="274320" cy="274320"/>
              </a:xfrm>
              <a:prstGeom prst="rect">
                <a:avLst/>
              </a:prstGeom>
              <a:solidFill>
                <a:srgbClr val="FFFF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Consolas" panose="020B0609020204030204" pitchFamily="49" charset="0"/>
                  </a:rPr>
                  <a:t>9</a:t>
                </a:r>
              </a:p>
            </p:txBody>
          </p:sp>
          <p:sp>
            <p:nvSpPr>
              <p:cNvPr id="24" name="Rectangle 23">
                <a:extLst>
                  <a:ext uri="{FF2B5EF4-FFF2-40B4-BE49-F238E27FC236}">
                    <a16:creationId xmlns:a16="http://schemas.microsoft.com/office/drawing/2014/main" id="{A47D3EC9-6923-C3A8-1008-C28D8D78F717}"/>
                  </a:ext>
                </a:extLst>
              </p:cNvPr>
              <p:cNvSpPr/>
              <p:nvPr/>
            </p:nvSpPr>
            <p:spPr>
              <a:xfrm>
                <a:off x="8469938" y="1267877"/>
                <a:ext cx="274320" cy="274320"/>
              </a:xfrm>
              <a:prstGeom prst="rect">
                <a:avLst/>
              </a:prstGeom>
              <a:solidFill>
                <a:srgbClr val="FFFF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Consolas" panose="020B0609020204030204" pitchFamily="49" charset="0"/>
                  </a:rPr>
                  <a:t>6</a:t>
                </a:r>
              </a:p>
            </p:txBody>
          </p:sp>
          <p:sp>
            <p:nvSpPr>
              <p:cNvPr id="25" name="Rectangle 24">
                <a:extLst>
                  <a:ext uri="{FF2B5EF4-FFF2-40B4-BE49-F238E27FC236}">
                    <a16:creationId xmlns:a16="http://schemas.microsoft.com/office/drawing/2014/main" id="{2A766293-0D62-F199-81CF-6FFB17D47F14}"/>
                  </a:ext>
                </a:extLst>
              </p:cNvPr>
              <p:cNvSpPr/>
              <p:nvPr/>
            </p:nvSpPr>
            <p:spPr>
              <a:xfrm>
                <a:off x="9601229" y="1267877"/>
                <a:ext cx="274320" cy="274320"/>
              </a:xfrm>
              <a:prstGeom prst="rect">
                <a:avLst/>
              </a:prstGeom>
              <a:solidFill>
                <a:srgbClr val="FFFF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Consolas" panose="020B0609020204030204" pitchFamily="49" charset="0"/>
                  </a:rPr>
                  <a:t>8</a:t>
                </a:r>
              </a:p>
            </p:txBody>
          </p:sp>
        </p:grpSp>
      </p:grpSp>
      <p:grpSp>
        <p:nvGrpSpPr>
          <p:cNvPr id="30" name="Group 29">
            <a:extLst>
              <a:ext uri="{FF2B5EF4-FFF2-40B4-BE49-F238E27FC236}">
                <a16:creationId xmlns:a16="http://schemas.microsoft.com/office/drawing/2014/main" id="{61D8FE88-29E5-953C-2BE7-B217632B0DEF}"/>
              </a:ext>
            </a:extLst>
          </p:cNvPr>
          <p:cNvGrpSpPr/>
          <p:nvPr/>
        </p:nvGrpSpPr>
        <p:grpSpPr>
          <a:xfrm>
            <a:off x="6097751" y="1607527"/>
            <a:ext cx="4367671" cy="604537"/>
            <a:chOff x="6097751" y="1607527"/>
            <a:chExt cx="4367671" cy="604537"/>
          </a:xfrm>
        </p:grpSpPr>
        <p:sp>
          <p:nvSpPr>
            <p:cNvPr id="31" name="Rectangle 30">
              <a:extLst>
                <a:ext uri="{FF2B5EF4-FFF2-40B4-BE49-F238E27FC236}">
                  <a16:creationId xmlns:a16="http://schemas.microsoft.com/office/drawing/2014/main" id="{AF1A63BD-A5E5-CFCB-A444-4F9CAA7050CC}"/>
                </a:ext>
              </a:extLst>
            </p:cNvPr>
            <p:cNvSpPr/>
            <p:nvPr/>
          </p:nvSpPr>
          <p:spPr>
            <a:xfrm>
              <a:off x="6097751" y="1607527"/>
              <a:ext cx="973799" cy="512619"/>
            </a:xfrm>
            <a:prstGeom prst="rect">
              <a:avLst/>
            </a:prstGeom>
            <a:solidFill>
              <a:srgbClr val="FF0000"/>
            </a:solidFill>
            <a:ln w="38100" cap="rnd">
              <a:solidFill>
                <a:schemeClr val="tx1"/>
              </a:solidFill>
              <a:prstDash val="sysDash"/>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chemeClr val="bg1"/>
                  </a:solidFill>
                  <a:latin typeface="Consolas" panose="020B0609020204030204" pitchFamily="49" charset="0"/>
                </a:rPr>
                <a:t>{     }</a:t>
              </a:r>
            </a:p>
          </p:txBody>
        </p:sp>
        <p:grpSp>
          <p:nvGrpSpPr>
            <p:cNvPr id="51" name="Group 50">
              <a:extLst>
                <a:ext uri="{FF2B5EF4-FFF2-40B4-BE49-F238E27FC236}">
                  <a16:creationId xmlns:a16="http://schemas.microsoft.com/office/drawing/2014/main" id="{BB2376BF-EA20-1506-7609-AC87E6495981}"/>
                </a:ext>
              </a:extLst>
            </p:cNvPr>
            <p:cNvGrpSpPr/>
            <p:nvPr/>
          </p:nvGrpSpPr>
          <p:grpSpPr>
            <a:xfrm>
              <a:off x="6310330" y="1726676"/>
              <a:ext cx="548640" cy="274799"/>
              <a:chOff x="6409294" y="2952226"/>
              <a:chExt cx="548640" cy="274799"/>
            </a:xfrm>
          </p:grpSpPr>
          <p:sp>
            <p:nvSpPr>
              <p:cNvPr id="100" name="Rectangle 99">
                <a:extLst>
                  <a:ext uri="{FF2B5EF4-FFF2-40B4-BE49-F238E27FC236}">
                    <a16:creationId xmlns:a16="http://schemas.microsoft.com/office/drawing/2014/main" id="{DB142510-CE73-C66E-4CA8-AA6BF0E472C5}"/>
                  </a:ext>
                </a:extLst>
              </p:cNvPr>
              <p:cNvSpPr/>
              <p:nvPr/>
            </p:nvSpPr>
            <p:spPr>
              <a:xfrm>
                <a:off x="6409294" y="2952705"/>
                <a:ext cx="274320" cy="27432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Consolas" panose="020B0609020204030204" pitchFamily="49" charset="0"/>
                  </a:rPr>
                  <a:t>5</a:t>
                </a:r>
              </a:p>
            </p:txBody>
          </p:sp>
          <p:sp>
            <p:nvSpPr>
              <p:cNvPr id="101" name="Rectangle 100">
                <a:extLst>
                  <a:ext uri="{FF2B5EF4-FFF2-40B4-BE49-F238E27FC236}">
                    <a16:creationId xmlns:a16="http://schemas.microsoft.com/office/drawing/2014/main" id="{03C80E2E-FF98-5E4F-4073-24B7C4344919}"/>
                  </a:ext>
                </a:extLst>
              </p:cNvPr>
              <p:cNvSpPr/>
              <p:nvPr/>
            </p:nvSpPr>
            <p:spPr>
              <a:xfrm>
                <a:off x="6683614" y="2952226"/>
                <a:ext cx="274320" cy="274320"/>
              </a:xfrm>
              <a:prstGeom prst="rect">
                <a:avLst/>
              </a:prstGeom>
              <a:solidFill>
                <a:srgbClr val="FFFF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Consolas" panose="020B0609020204030204" pitchFamily="49" charset="0"/>
                  </a:rPr>
                  <a:t>1</a:t>
                </a:r>
              </a:p>
            </p:txBody>
          </p:sp>
        </p:grpSp>
        <p:sp>
          <p:nvSpPr>
            <p:cNvPr id="52" name="Rectangle 51">
              <a:extLst>
                <a:ext uri="{FF2B5EF4-FFF2-40B4-BE49-F238E27FC236}">
                  <a16:creationId xmlns:a16="http://schemas.microsoft.com/office/drawing/2014/main" id="{A2FAC0BB-36C7-09CA-6B87-049FE371A6EE}"/>
                </a:ext>
              </a:extLst>
            </p:cNvPr>
            <p:cNvSpPr/>
            <p:nvPr/>
          </p:nvSpPr>
          <p:spPr>
            <a:xfrm>
              <a:off x="7229042" y="1607527"/>
              <a:ext cx="973799" cy="512619"/>
            </a:xfrm>
            <a:prstGeom prst="rect">
              <a:avLst/>
            </a:prstGeom>
            <a:solidFill>
              <a:srgbClr val="FF0000"/>
            </a:solidFill>
            <a:ln w="38100" cap="rnd">
              <a:solidFill>
                <a:schemeClr val="tx1"/>
              </a:solidFill>
              <a:prstDash val="sysDash"/>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chemeClr val="bg1"/>
                  </a:solidFill>
                  <a:latin typeface="Consolas" panose="020B0609020204030204" pitchFamily="49" charset="0"/>
                </a:rPr>
                <a:t>{     }</a:t>
              </a:r>
            </a:p>
          </p:txBody>
        </p:sp>
        <p:grpSp>
          <p:nvGrpSpPr>
            <p:cNvPr id="53" name="Group 52">
              <a:extLst>
                <a:ext uri="{FF2B5EF4-FFF2-40B4-BE49-F238E27FC236}">
                  <a16:creationId xmlns:a16="http://schemas.microsoft.com/office/drawing/2014/main" id="{90C5351E-6117-9EB8-C994-73129F77FDAC}"/>
                </a:ext>
              </a:extLst>
            </p:cNvPr>
            <p:cNvGrpSpPr/>
            <p:nvPr/>
          </p:nvGrpSpPr>
          <p:grpSpPr>
            <a:xfrm>
              <a:off x="7441621" y="1726676"/>
              <a:ext cx="548640" cy="274799"/>
              <a:chOff x="6409294" y="2952226"/>
              <a:chExt cx="548640" cy="274799"/>
            </a:xfrm>
          </p:grpSpPr>
          <p:sp>
            <p:nvSpPr>
              <p:cNvPr id="98" name="Rectangle 97">
                <a:extLst>
                  <a:ext uri="{FF2B5EF4-FFF2-40B4-BE49-F238E27FC236}">
                    <a16:creationId xmlns:a16="http://schemas.microsoft.com/office/drawing/2014/main" id="{BA61A92F-0129-636C-AA2C-F9824BF04202}"/>
                  </a:ext>
                </a:extLst>
              </p:cNvPr>
              <p:cNvSpPr/>
              <p:nvPr/>
            </p:nvSpPr>
            <p:spPr>
              <a:xfrm>
                <a:off x="6409294" y="2952705"/>
                <a:ext cx="274320" cy="27432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Consolas" panose="020B0609020204030204" pitchFamily="49" charset="0"/>
                  </a:rPr>
                  <a:t>2</a:t>
                </a:r>
              </a:p>
            </p:txBody>
          </p:sp>
          <p:sp>
            <p:nvSpPr>
              <p:cNvPr id="99" name="Rectangle 98">
                <a:extLst>
                  <a:ext uri="{FF2B5EF4-FFF2-40B4-BE49-F238E27FC236}">
                    <a16:creationId xmlns:a16="http://schemas.microsoft.com/office/drawing/2014/main" id="{BB48C046-7D2B-E6EB-F5A4-D8B20617C957}"/>
                  </a:ext>
                </a:extLst>
              </p:cNvPr>
              <p:cNvSpPr/>
              <p:nvPr/>
            </p:nvSpPr>
            <p:spPr>
              <a:xfrm>
                <a:off x="6683614" y="2952226"/>
                <a:ext cx="274320" cy="274320"/>
              </a:xfrm>
              <a:prstGeom prst="rect">
                <a:avLst/>
              </a:prstGeom>
              <a:solidFill>
                <a:srgbClr val="FFFF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Consolas" panose="020B0609020204030204" pitchFamily="49" charset="0"/>
                  </a:rPr>
                  <a:t>9</a:t>
                </a:r>
              </a:p>
            </p:txBody>
          </p:sp>
        </p:grpSp>
        <p:sp>
          <p:nvSpPr>
            <p:cNvPr id="54" name="Rectangle 53">
              <a:extLst>
                <a:ext uri="{FF2B5EF4-FFF2-40B4-BE49-F238E27FC236}">
                  <a16:creationId xmlns:a16="http://schemas.microsoft.com/office/drawing/2014/main" id="{080B188F-C74D-2767-8C48-79E8C11D7AF9}"/>
                </a:ext>
              </a:extLst>
            </p:cNvPr>
            <p:cNvSpPr/>
            <p:nvPr/>
          </p:nvSpPr>
          <p:spPr>
            <a:xfrm>
              <a:off x="8360332" y="1607527"/>
              <a:ext cx="973799" cy="512619"/>
            </a:xfrm>
            <a:prstGeom prst="rect">
              <a:avLst/>
            </a:prstGeom>
            <a:solidFill>
              <a:srgbClr val="FF0000"/>
            </a:solidFill>
            <a:ln w="38100" cap="rnd">
              <a:solidFill>
                <a:schemeClr val="tx1"/>
              </a:solidFill>
              <a:prstDash val="sysDash"/>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chemeClr val="bg1"/>
                  </a:solidFill>
                  <a:latin typeface="Consolas" panose="020B0609020204030204" pitchFamily="49" charset="0"/>
                </a:rPr>
                <a:t>{     }</a:t>
              </a:r>
            </a:p>
          </p:txBody>
        </p:sp>
        <p:grpSp>
          <p:nvGrpSpPr>
            <p:cNvPr id="67" name="Group 66">
              <a:extLst>
                <a:ext uri="{FF2B5EF4-FFF2-40B4-BE49-F238E27FC236}">
                  <a16:creationId xmlns:a16="http://schemas.microsoft.com/office/drawing/2014/main" id="{4F33B8D8-530D-39A3-81A8-DB168560C128}"/>
                </a:ext>
              </a:extLst>
            </p:cNvPr>
            <p:cNvGrpSpPr/>
            <p:nvPr/>
          </p:nvGrpSpPr>
          <p:grpSpPr>
            <a:xfrm>
              <a:off x="8572911" y="1726676"/>
              <a:ext cx="548640" cy="274799"/>
              <a:chOff x="6409294" y="2952226"/>
              <a:chExt cx="548640" cy="274799"/>
            </a:xfrm>
          </p:grpSpPr>
          <p:sp>
            <p:nvSpPr>
              <p:cNvPr id="95" name="Rectangle 94">
                <a:extLst>
                  <a:ext uri="{FF2B5EF4-FFF2-40B4-BE49-F238E27FC236}">
                    <a16:creationId xmlns:a16="http://schemas.microsoft.com/office/drawing/2014/main" id="{BC9CFC69-F9C6-71F4-CE9C-4268A8C4E3E9}"/>
                  </a:ext>
                </a:extLst>
              </p:cNvPr>
              <p:cNvSpPr/>
              <p:nvPr/>
            </p:nvSpPr>
            <p:spPr>
              <a:xfrm>
                <a:off x="6409294" y="2952705"/>
                <a:ext cx="274320" cy="27432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Consolas" panose="020B0609020204030204" pitchFamily="49" charset="0"/>
                  </a:rPr>
                  <a:t>9</a:t>
                </a:r>
              </a:p>
            </p:txBody>
          </p:sp>
          <p:sp>
            <p:nvSpPr>
              <p:cNvPr id="97" name="Rectangle 96">
                <a:extLst>
                  <a:ext uri="{FF2B5EF4-FFF2-40B4-BE49-F238E27FC236}">
                    <a16:creationId xmlns:a16="http://schemas.microsoft.com/office/drawing/2014/main" id="{C348BC0B-8DD5-D9A3-E30B-42678E91F83B}"/>
                  </a:ext>
                </a:extLst>
              </p:cNvPr>
              <p:cNvSpPr/>
              <p:nvPr/>
            </p:nvSpPr>
            <p:spPr>
              <a:xfrm>
                <a:off x="6683614" y="2952226"/>
                <a:ext cx="274320" cy="274320"/>
              </a:xfrm>
              <a:prstGeom prst="rect">
                <a:avLst/>
              </a:prstGeom>
              <a:solidFill>
                <a:srgbClr val="FFFF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Consolas" panose="020B0609020204030204" pitchFamily="49" charset="0"/>
                  </a:rPr>
                  <a:t>6</a:t>
                </a:r>
              </a:p>
            </p:txBody>
          </p:sp>
        </p:grpSp>
        <p:sp>
          <p:nvSpPr>
            <p:cNvPr id="73" name="Rectangle 72">
              <a:extLst>
                <a:ext uri="{FF2B5EF4-FFF2-40B4-BE49-F238E27FC236}">
                  <a16:creationId xmlns:a16="http://schemas.microsoft.com/office/drawing/2014/main" id="{3E8AF647-C3AE-7179-B481-82F2EC3984BD}"/>
                </a:ext>
              </a:extLst>
            </p:cNvPr>
            <p:cNvSpPr/>
            <p:nvPr/>
          </p:nvSpPr>
          <p:spPr>
            <a:xfrm>
              <a:off x="9491623" y="1607527"/>
              <a:ext cx="973799" cy="512619"/>
            </a:xfrm>
            <a:prstGeom prst="rect">
              <a:avLst/>
            </a:prstGeom>
            <a:solidFill>
              <a:srgbClr val="FF0000"/>
            </a:solidFill>
            <a:ln w="38100" cap="rnd">
              <a:solidFill>
                <a:schemeClr val="tx1"/>
              </a:solidFill>
              <a:prstDash val="sysDash"/>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chemeClr val="bg1"/>
                  </a:solidFill>
                  <a:latin typeface="Consolas" panose="020B0609020204030204" pitchFamily="49" charset="0"/>
                </a:rPr>
                <a:t>{     }</a:t>
              </a:r>
            </a:p>
          </p:txBody>
        </p:sp>
        <p:grpSp>
          <p:nvGrpSpPr>
            <p:cNvPr id="81" name="Group 80">
              <a:extLst>
                <a:ext uri="{FF2B5EF4-FFF2-40B4-BE49-F238E27FC236}">
                  <a16:creationId xmlns:a16="http://schemas.microsoft.com/office/drawing/2014/main" id="{45131C7A-2B19-65B0-FAE0-11A6BF0839B1}"/>
                </a:ext>
              </a:extLst>
            </p:cNvPr>
            <p:cNvGrpSpPr/>
            <p:nvPr/>
          </p:nvGrpSpPr>
          <p:grpSpPr>
            <a:xfrm>
              <a:off x="9704202" y="1726676"/>
              <a:ext cx="548640" cy="274799"/>
              <a:chOff x="6409294" y="2952226"/>
              <a:chExt cx="548640" cy="274799"/>
            </a:xfrm>
          </p:grpSpPr>
          <p:sp>
            <p:nvSpPr>
              <p:cNvPr id="92" name="Rectangle 91">
                <a:extLst>
                  <a:ext uri="{FF2B5EF4-FFF2-40B4-BE49-F238E27FC236}">
                    <a16:creationId xmlns:a16="http://schemas.microsoft.com/office/drawing/2014/main" id="{A1A8B6D5-E3F2-4241-DCCC-7A00C1D770D9}"/>
                  </a:ext>
                </a:extLst>
              </p:cNvPr>
              <p:cNvSpPr/>
              <p:nvPr/>
            </p:nvSpPr>
            <p:spPr>
              <a:xfrm>
                <a:off x="6409294" y="2952705"/>
                <a:ext cx="274320" cy="27432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Consolas" panose="020B0609020204030204" pitchFamily="49" charset="0"/>
                  </a:rPr>
                  <a:t>7</a:t>
                </a:r>
              </a:p>
            </p:txBody>
          </p:sp>
          <p:sp>
            <p:nvSpPr>
              <p:cNvPr id="94" name="Rectangle 93">
                <a:extLst>
                  <a:ext uri="{FF2B5EF4-FFF2-40B4-BE49-F238E27FC236}">
                    <a16:creationId xmlns:a16="http://schemas.microsoft.com/office/drawing/2014/main" id="{1152E97B-FDCB-4563-264D-A9F09B2C90AE}"/>
                  </a:ext>
                </a:extLst>
              </p:cNvPr>
              <p:cNvSpPr/>
              <p:nvPr/>
            </p:nvSpPr>
            <p:spPr>
              <a:xfrm>
                <a:off x="6683614" y="2952226"/>
                <a:ext cx="274320" cy="274320"/>
              </a:xfrm>
              <a:prstGeom prst="rect">
                <a:avLst/>
              </a:prstGeom>
              <a:solidFill>
                <a:srgbClr val="FFFF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Consolas" panose="020B0609020204030204" pitchFamily="49" charset="0"/>
                  </a:rPr>
                  <a:t>8</a:t>
                </a:r>
              </a:p>
            </p:txBody>
          </p:sp>
        </p:grpSp>
        <p:sp>
          <p:nvSpPr>
            <p:cNvPr id="86" name="Rectangle 85">
              <a:extLst>
                <a:ext uri="{FF2B5EF4-FFF2-40B4-BE49-F238E27FC236}">
                  <a16:creationId xmlns:a16="http://schemas.microsoft.com/office/drawing/2014/main" id="{CC4406B4-6EB9-5A46-7AED-CC560563B242}"/>
                </a:ext>
              </a:extLst>
            </p:cNvPr>
            <p:cNvSpPr/>
            <p:nvPr/>
          </p:nvSpPr>
          <p:spPr>
            <a:xfrm>
              <a:off x="6538930" y="2120624"/>
              <a:ext cx="91440" cy="91440"/>
            </a:xfrm>
            <a:prstGeom prst="rect">
              <a:avLst/>
            </a:prstGeom>
            <a:solidFill>
              <a:schemeClr val="accent1">
                <a:lumMod val="60000"/>
                <a:lumOff val="40000"/>
                <a:alpha val="0"/>
              </a:schemeClr>
            </a:solid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87">
              <a:extLst>
                <a:ext uri="{FF2B5EF4-FFF2-40B4-BE49-F238E27FC236}">
                  <a16:creationId xmlns:a16="http://schemas.microsoft.com/office/drawing/2014/main" id="{C40FAE73-5D41-45CB-1018-A1863C51D7DC}"/>
                </a:ext>
              </a:extLst>
            </p:cNvPr>
            <p:cNvSpPr/>
            <p:nvPr/>
          </p:nvSpPr>
          <p:spPr>
            <a:xfrm>
              <a:off x="7670221" y="2120624"/>
              <a:ext cx="91440" cy="91440"/>
            </a:xfrm>
            <a:prstGeom prst="rect">
              <a:avLst/>
            </a:prstGeom>
            <a:solidFill>
              <a:schemeClr val="accent1">
                <a:lumMod val="60000"/>
                <a:lumOff val="40000"/>
                <a:alpha val="0"/>
              </a:schemeClr>
            </a:solid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88">
              <a:extLst>
                <a:ext uri="{FF2B5EF4-FFF2-40B4-BE49-F238E27FC236}">
                  <a16:creationId xmlns:a16="http://schemas.microsoft.com/office/drawing/2014/main" id="{161A31DD-90EC-47AB-58F0-F8C735C2C08B}"/>
                </a:ext>
              </a:extLst>
            </p:cNvPr>
            <p:cNvSpPr/>
            <p:nvPr/>
          </p:nvSpPr>
          <p:spPr>
            <a:xfrm>
              <a:off x="8801512" y="2120624"/>
              <a:ext cx="91440" cy="91440"/>
            </a:xfrm>
            <a:prstGeom prst="rect">
              <a:avLst/>
            </a:prstGeom>
            <a:solidFill>
              <a:schemeClr val="accent1">
                <a:lumMod val="60000"/>
                <a:lumOff val="40000"/>
                <a:alpha val="0"/>
              </a:schemeClr>
            </a:solid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90">
              <a:extLst>
                <a:ext uri="{FF2B5EF4-FFF2-40B4-BE49-F238E27FC236}">
                  <a16:creationId xmlns:a16="http://schemas.microsoft.com/office/drawing/2014/main" id="{C70FA683-0863-BE0B-313E-94FED930B787}"/>
                </a:ext>
              </a:extLst>
            </p:cNvPr>
            <p:cNvSpPr/>
            <p:nvPr/>
          </p:nvSpPr>
          <p:spPr>
            <a:xfrm>
              <a:off x="9932802" y="2120624"/>
              <a:ext cx="91440" cy="91440"/>
            </a:xfrm>
            <a:prstGeom prst="rect">
              <a:avLst/>
            </a:prstGeom>
            <a:solidFill>
              <a:schemeClr val="accent1">
                <a:lumMod val="60000"/>
                <a:lumOff val="40000"/>
                <a:alpha val="0"/>
              </a:schemeClr>
            </a:solid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07483282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C0A85D-1629-997B-3050-E719D982F3D4}"/>
            </a:ext>
          </a:extLst>
        </p:cNvPr>
        <p:cNvGrpSpPr/>
        <p:nvPr/>
      </p:nvGrpSpPr>
      <p:grpSpPr>
        <a:xfrm>
          <a:off x="0" y="0"/>
          <a:ext cx="0" cy="0"/>
          <a:chOff x="0" y="0"/>
          <a:chExt cx="0" cy="0"/>
        </a:xfrm>
      </p:grpSpPr>
      <p:sp>
        <p:nvSpPr>
          <p:cNvPr id="4" name="Content Placeholder 3">
            <a:extLst>
              <a:ext uri="{FF2B5EF4-FFF2-40B4-BE49-F238E27FC236}">
                <a16:creationId xmlns:a16="http://schemas.microsoft.com/office/drawing/2014/main" id="{74104EA3-8501-6D76-D1A7-B43C2668A1BF}"/>
              </a:ext>
            </a:extLst>
          </p:cNvPr>
          <p:cNvSpPr>
            <a:spLocks noGrp="1"/>
          </p:cNvSpPr>
          <p:nvPr>
            <p:ph idx="1"/>
          </p:nvPr>
        </p:nvSpPr>
        <p:spPr>
          <a:xfrm>
            <a:off x="514350" y="577850"/>
            <a:ext cx="9948672" cy="4278094"/>
          </a:xfrm>
        </p:spPr>
        <p:txBody>
          <a:bodyPr>
            <a:spAutoFit/>
          </a:bodyPr>
          <a:lstStyle/>
          <a:p>
            <a:r>
              <a:rPr lang="en-US" dirty="0"/>
              <a:t>thrust::</a:t>
            </a:r>
            <a:r>
              <a:rPr lang="en-US" dirty="0" err="1"/>
              <a:t>universal_vector</a:t>
            </a:r>
            <a:r>
              <a:rPr lang="en-US" dirty="0"/>
              <a:t>&lt;int&gt; </a:t>
            </a:r>
            <a:r>
              <a:rPr lang="en-US" dirty="0">
                <a:solidFill>
                  <a:srgbClr val="FF33CC"/>
                </a:solidFill>
              </a:rPr>
              <a:t>A</a:t>
            </a:r>
            <a:r>
              <a:rPr lang="en-US" dirty="0"/>
              <a:t>(…);</a:t>
            </a:r>
          </a:p>
          <a:p>
            <a:r>
              <a:rPr lang="en-US" dirty="0"/>
              <a:t>thrust::</a:t>
            </a:r>
            <a:r>
              <a:rPr lang="en-US" dirty="0" err="1"/>
              <a:t>universal_vector</a:t>
            </a:r>
            <a:r>
              <a:rPr lang="en-US" dirty="0"/>
              <a:t>&lt;int&gt; </a:t>
            </a:r>
            <a:r>
              <a:rPr lang="en-US" dirty="0">
                <a:solidFill>
                  <a:srgbClr val="FFFF00"/>
                </a:solidFill>
              </a:rPr>
              <a:t>B</a:t>
            </a:r>
            <a:r>
              <a:rPr lang="en-US" dirty="0"/>
              <a:t>(…);</a:t>
            </a:r>
          </a:p>
          <a:p>
            <a:endParaRPr lang="en-US" dirty="0"/>
          </a:p>
          <a:p>
            <a:endParaRPr lang="en-US" dirty="0"/>
          </a:p>
          <a:p>
            <a:r>
              <a:rPr lang="en-US" dirty="0"/>
              <a:t>auto </a:t>
            </a:r>
            <a:r>
              <a:rPr lang="en-US" dirty="0">
                <a:solidFill>
                  <a:srgbClr val="FF33CC"/>
                </a:solidFill>
              </a:rPr>
              <a:t>A</a:t>
            </a:r>
            <a:r>
              <a:rPr lang="en-US" dirty="0">
                <a:solidFill>
                  <a:srgbClr val="FFFF00"/>
                </a:solidFill>
              </a:rPr>
              <a:t>B</a:t>
            </a:r>
            <a:r>
              <a:rPr lang="en-US" dirty="0">
                <a:solidFill>
                  <a:schemeClr val="accent6">
                    <a:lumMod val="60000"/>
                    <a:lumOff val="40000"/>
                  </a:schemeClr>
                </a:solidFill>
              </a:rPr>
              <a:t> </a:t>
            </a:r>
            <a:r>
              <a:rPr lang="en-US" dirty="0"/>
              <a:t>= thrust::</a:t>
            </a:r>
            <a:r>
              <a:rPr lang="en-US" dirty="0" err="1"/>
              <a:t>make_zip_iterator</a:t>
            </a:r>
            <a:r>
              <a:rPr lang="en-US" dirty="0"/>
              <a:t>(</a:t>
            </a:r>
          </a:p>
          <a:p>
            <a:r>
              <a:rPr lang="en-US" dirty="0">
                <a:solidFill>
                  <a:srgbClr val="FF33CC"/>
                </a:solidFill>
              </a:rPr>
              <a:t>  </a:t>
            </a:r>
            <a:r>
              <a:rPr lang="en-US" dirty="0" err="1">
                <a:solidFill>
                  <a:srgbClr val="FF33CC"/>
                </a:solidFill>
              </a:rPr>
              <a:t>A.begin</a:t>
            </a:r>
            <a:r>
              <a:rPr lang="en-US" dirty="0">
                <a:solidFill>
                  <a:srgbClr val="FF33CC"/>
                </a:solidFill>
              </a:rPr>
              <a:t>()</a:t>
            </a:r>
            <a:r>
              <a:rPr lang="en-US" dirty="0"/>
              <a:t>, </a:t>
            </a:r>
            <a:r>
              <a:rPr lang="en-US" dirty="0" err="1">
                <a:solidFill>
                  <a:srgbClr val="FFFF00"/>
                </a:solidFill>
              </a:rPr>
              <a:t>B.begin</a:t>
            </a:r>
            <a:r>
              <a:rPr lang="en-US" dirty="0">
                <a:solidFill>
                  <a:srgbClr val="FFFF00"/>
                </a:solidFill>
              </a:rPr>
              <a:t>()</a:t>
            </a:r>
            <a:r>
              <a:rPr lang="en-US" dirty="0"/>
              <a:t>);</a:t>
            </a:r>
          </a:p>
          <a:p>
            <a:endParaRPr lang="en-US" dirty="0"/>
          </a:p>
          <a:p>
            <a:r>
              <a:rPr lang="en-US" dirty="0"/>
              <a:t>auto </a:t>
            </a:r>
            <a:r>
              <a:rPr lang="en-US" dirty="0" err="1"/>
              <a:t>max_diff</a:t>
            </a:r>
            <a:r>
              <a:rPr lang="en-US" dirty="0"/>
              <a:t> = </a:t>
            </a:r>
            <a:r>
              <a:rPr lang="en-US" b="1" dirty="0">
                <a:solidFill>
                  <a:srgbClr val="76B900"/>
                </a:solidFill>
              </a:rPr>
              <a:t>thrust::</a:t>
            </a:r>
            <a:r>
              <a:rPr lang="en-US" b="1" dirty="0" err="1">
                <a:solidFill>
                  <a:srgbClr val="76B900"/>
                </a:solidFill>
              </a:rPr>
              <a:t>transform_reduce</a:t>
            </a:r>
            <a:r>
              <a:rPr lang="en-US" dirty="0"/>
              <a:t>(</a:t>
            </a:r>
          </a:p>
          <a:p>
            <a:r>
              <a:rPr lang="en-US" dirty="0"/>
              <a:t>  thrust::</a:t>
            </a:r>
            <a:r>
              <a:rPr lang="en-US" dirty="0" err="1"/>
              <a:t>cuda</a:t>
            </a:r>
            <a:r>
              <a:rPr lang="en-US" dirty="0"/>
              <a:t>::par,</a:t>
            </a:r>
          </a:p>
          <a:p>
            <a:r>
              <a:rPr lang="en-US" dirty="0"/>
              <a:t>  </a:t>
            </a:r>
            <a:r>
              <a:rPr lang="en-US" dirty="0">
                <a:solidFill>
                  <a:srgbClr val="FF33CC"/>
                </a:solidFill>
              </a:rPr>
              <a:t>A</a:t>
            </a:r>
            <a:r>
              <a:rPr lang="en-US" dirty="0">
                <a:solidFill>
                  <a:srgbClr val="FFFF00"/>
                </a:solidFill>
              </a:rPr>
              <a:t>B</a:t>
            </a:r>
            <a:r>
              <a:rPr lang="en-US" dirty="0"/>
              <a:t>, </a:t>
            </a:r>
            <a:r>
              <a:rPr lang="en-US" dirty="0">
                <a:solidFill>
                  <a:srgbClr val="FF33CC"/>
                </a:solidFill>
              </a:rPr>
              <a:t>A</a:t>
            </a:r>
            <a:r>
              <a:rPr lang="en-US" dirty="0">
                <a:solidFill>
                  <a:srgbClr val="FFFF00"/>
                </a:solidFill>
              </a:rPr>
              <a:t>B</a:t>
            </a:r>
            <a:r>
              <a:rPr lang="en-US" dirty="0"/>
              <a:t> + </a:t>
            </a:r>
            <a:r>
              <a:rPr lang="en-US" dirty="0" err="1">
                <a:solidFill>
                  <a:srgbClr val="FF33CC"/>
                </a:solidFill>
              </a:rPr>
              <a:t>A.size</a:t>
            </a:r>
            <a:r>
              <a:rPr lang="en-US" dirty="0">
                <a:solidFill>
                  <a:srgbClr val="FF33CC"/>
                </a:solidFill>
              </a:rPr>
              <a:t>()</a:t>
            </a:r>
            <a:r>
              <a:rPr lang="en-US" dirty="0"/>
              <a:t>,</a:t>
            </a:r>
          </a:p>
          <a:p>
            <a:r>
              <a:rPr lang="en-US" dirty="0"/>
              <a:t>  [] __host__ __device__</a:t>
            </a:r>
          </a:p>
          <a:p>
            <a:r>
              <a:rPr lang="en-US" dirty="0"/>
              <a:t>  (</a:t>
            </a:r>
            <a:r>
              <a:rPr lang="en-US" dirty="0" err="1"/>
              <a:t>cuda</a:t>
            </a:r>
            <a:r>
              <a:rPr lang="en-US" dirty="0"/>
              <a:t>::std::tuple&lt;int, int&gt; </a:t>
            </a:r>
            <a:r>
              <a:rPr lang="en-US" dirty="0">
                <a:solidFill>
                  <a:srgbClr val="FF33CC"/>
                </a:solidFill>
              </a:rPr>
              <a:t>a</a:t>
            </a:r>
            <a:r>
              <a:rPr lang="en-US" dirty="0">
                <a:solidFill>
                  <a:srgbClr val="FFFF00"/>
                </a:solidFill>
              </a:rPr>
              <a:t>b</a:t>
            </a:r>
            <a:r>
              <a:rPr lang="en-US" dirty="0"/>
              <a:t>) {</a:t>
            </a:r>
          </a:p>
          <a:p>
            <a:r>
              <a:rPr lang="en-US" dirty="0"/>
              <a:t>    auto [</a:t>
            </a:r>
            <a:r>
              <a:rPr lang="en-US" dirty="0">
                <a:solidFill>
                  <a:srgbClr val="FF33CC"/>
                </a:solidFill>
              </a:rPr>
              <a:t>a</a:t>
            </a:r>
            <a:r>
              <a:rPr lang="en-US" dirty="0"/>
              <a:t>, </a:t>
            </a:r>
            <a:r>
              <a:rPr lang="en-US" dirty="0">
                <a:solidFill>
                  <a:srgbClr val="FFFF00"/>
                </a:solidFill>
              </a:rPr>
              <a:t>b</a:t>
            </a:r>
            <a:r>
              <a:rPr lang="en-US" dirty="0"/>
              <a:t>] = </a:t>
            </a:r>
            <a:r>
              <a:rPr lang="en-US" dirty="0">
                <a:solidFill>
                  <a:srgbClr val="FF33CC"/>
                </a:solidFill>
              </a:rPr>
              <a:t>a</a:t>
            </a:r>
            <a:r>
              <a:rPr lang="en-US" dirty="0">
                <a:solidFill>
                  <a:srgbClr val="FFFF00"/>
                </a:solidFill>
              </a:rPr>
              <a:t>b</a:t>
            </a:r>
            <a:r>
              <a:rPr lang="en-US" dirty="0"/>
              <a:t>;</a:t>
            </a:r>
          </a:p>
          <a:p>
            <a:r>
              <a:rPr lang="en-US" dirty="0"/>
              <a:t>    return abs(</a:t>
            </a:r>
            <a:r>
              <a:rPr lang="en-US" dirty="0">
                <a:solidFill>
                  <a:srgbClr val="FF33CC"/>
                </a:solidFill>
              </a:rPr>
              <a:t>a</a:t>
            </a:r>
            <a:r>
              <a:rPr lang="en-US" dirty="0"/>
              <a:t> - </a:t>
            </a:r>
            <a:r>
              <a:rPr lang="en-US" dirty="0">
                <a:solidFill>
                  <a:srgbClr val="FFFF00"/>
                </a:solidFill>
              </a:rPr>
              <a:t>b</a:t>
            </a:r>
            <a:r>
              <a:rPr lang="en-US" dirty="0"/>
              <a:t>)</a:t>
            </a:r>
          </a:p>
          <a:p>
            <a:r>
              <a:rPr lang="en-US" dirty="0"/>
              <a:t>  }, </a:t>
            </a:r>
          </a:p>
          <a:p>
            <a:r>
              <a:rPr lang="en-US" dirty="0"/>
              <a:t>  0,</a:t>
            </a:r>
          </a:p>
          <a:p>
            <a:r>
              <a:rPr lang="en-US" dirty="0"/>
              <a:t>  </a:t>
            </a:r>
            <a:r>
              <a:rPr lang="en-US" dirty="0" err="1"/>
              <a:t>cuda</a:t>
            </a:r>
            <a:r>
              <a:rPr lang="en-US" dirty="0"/>
              <a:t>::maximum{});</a:t>
            </a:r>
          </a:p>
        </p:txBody>
      </p:sp>
      <p:sp>
        <p:nvSpPr>
          <p:cNvPr id="2" name="Slide Number Placeholder 1">
            <a:extLst>
              <a:ext uri="{FF2B5EF4-FFF2-40B4-BE49-F238E27FC236}">
                <a16:creationId xmlns:a16="http://schemas.microsoft.com/office/drawing/2014/main" id="{94DC8AB2-9E7C-A80D-736B-3384E5C5B280}"/>
              </a:ext>
            </a:extLst>
          </p:cNvPr>
          <p:cNvSpPr>
            <a:spLocks noGrp="1"/>
          </p:cNvSpPr>
          <p:nvPr>
            <p:ph type="sldNum" sz="quarter" idx="11"/>
          </p:nvPr>
        </p:nvSpPr>
        <p:spPr/>
        <p:txBody>
          <a:bodyPr/>
          <a:lstStyle/>
          <a:p>
            <a:fld id="{27D56BB5-3061-446C-8933-086D56C9C75B}" type="slidenum">
              <a:rPr lang="en-US" smtClean="0"/>
              <a:t>53</a:t>
            </a:fld>
            <a:endParaRPr lang="en-US"/>
          </a:p>
        </p:txBody>
      </p:sp>
      <p:sp>
        <p:nvSpPr>
          <p:cNvPr id="3" name="Footer Placeholder 2">
            <a:extLst>
              <a:ext uri="{FF2B5EF4-FFF2-40B4-BE49-F238E27FC236}">
                <a16:creationId xmlns:a16="http://schemas.microsoft.com/office/drawing/2014/main" id="{C3E518B9-E01F-8EDB-0095-EB6FC94056E7}"/>
              </a:ext>
            </a:extLst>
          </p:cNvPr>
          <p:cNvSpPr>
            <a:spLocks noGrp="1"/>
          </p:cNvSpPr>
          <p:nvPr>
            <p:ph type="ftr" sz="quarter" idx="12"/>
          </p:nvPr>
        </p:nvSpPr>
        <p:spPr/>
        <p:txBody>
          <a:bodyPr/>
          <a:lstStyle/>
          <a:p>
            <a:r>
              <a:rPr lang="en-US"/>
              <a:t>Copyright (C) 2026 NVIDIA</a:t>
            </a:r>
            <a:endParaRPr lang="en-US" dirty="0"/>
          </a:p>
        </p:txBody>
      </p:sp>
      <p:cxnSp>
        <p:nvCxnSpPr>
          <p:cNvPr id="129" name="Straight Arrow Connector 128">
            <a:extLst>
              <a:ext uri="{FF2B5EF4-FFF2-40B4-BE49-F238E27FC236}">
                <a16:creationId xmlns:a16="http://schemas.microsoft.com/office/drawing/2014/main" id="{EC2C590A-90F6-21F5-624C-A57689F1C4AE}"/>
              </a:ext>
            </a:extLst>
          </p:cNvPr>
          <p:cNvCxnSpPr>
            <a:cxnSpLocks/>
            <a:stCxn id="160" idx="2"/>
            <a:endCxn id="173" idx="0"/>
          </p:cNvCxnSpPr>
          <p:nvPr/>
        </p:nvCxnSpPr>
        <p:spPr>
          <a:xfrm>
            <a:off x="6584651" y="3437136"/>
            <a:ext cx="1130102" cy="736427"/>
          </a:xfrm>
          <a:prstGeom prst="straightConnector1">
            <a:avLst/>
          </a:prstGeom>
          <a:ln w="50800" cap="rnd">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0" name="Straight Arrow Connector 129">
            <a:extLst>
              <a:ext uri="{FF2B5EF4-FFF2-40B4-BE49-F238E27FC236}">
                <a16:creationId xmlns:a16="http://schemas.microsoft.com/office/drawing/2014/main" id="{9AE919D2-1BDC-AF35-B9EC-E9C03FCA44F2}"/>
              </a:ext>
            </a:extLst>
          </p:cNvPr>
          <p:cNvCxnSpPr>
            <a:cxnSpLocks/>
            <a:stCxn id="161" idx="2"/>
            <a:endCxn id="173" idx="0"/>
          </p:cNvCxnSpPr>
          <p:nvPr/>
        </p:nvCxnSpPr>
        <p:spPr>
          <a:xfrm flipH="1">
            <a:off x="7714753" y="3437136"/>
            <a:ext cx="1188" cy="736427"/>
          </a:xfrm>
          <a:prstGeom prst="straightConnector1">
            <a:avLst/>
          </a:prstGeom>
          <a:ln w="50800" cap="rnd">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1" name="Straight Arrow Connector 130">
            <a:extLst>
              <a:ext uri="{FF2B5EF4-FFF2-40B4-BE49-F238E27FC236}">
                <a16:creationId xmlns:a16="http://schemas.microsoft.com/office/drawing/2014/main" id="{E7527B1C-76F4-A44C-A67D-1E400A23CB31}"/>
              </a:ext>
            </a:extLst>
          </p:cNvPr>
          <p:cNvCxnSpPr>
            <a:cxnSpLocks/>
            <a:stCxn id="162" idx="2"/>
            <a:endCxn id="176" idx="0"/>
          </p:cNvCxnSpPr>
          <p:nvPr/>
        </p:nvCxnSpPr>
        <p:spPr>
          <a:xfrm>
            <a:off x="8847232" y="3437136"/>
            <a:ext cx="1131290" cy="736427"/>
          </a:xfrm>
          <a:prstGeom prst="straightConnector1">
            <a:avLst/>
          </a:prstGeom>
          <a:ln w="50800" cap="rnd">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2" name="Straight Arrow Connector 131">
            <a:extLst>
              <a:ext uri="{FF2B5EF4-FFF2-40B4-BE49-F238E27FC236}">
                <a16:creationId xmlns:a16="http://schemas.microsoft.com/office/drawing/2014/main" id="{57ED6E56-42E6-9ABE-3F82-C12608FA9DD2}"/>
              </a:ext>
            </a:extLst>
          </p:cNvPr>
          <p:cNvCxnSpPr>
            <a:cxnSpLocks/>
            <a:stCxn id="163" idx="2"/>
            <a:endCxn id="176" idx="0"/>
          </p:cNvCxnSpPr>
          <p:nvPr/>
        </p:nvCxnSpPr>
        <p:spPr>
          <a:xfrm>
            <a:off x="9978522" y="3437136"/>
            <a:ext cx="0" cy="736427"/>
          </a:xfrm>
          <a:prstGeom prst="straightConnector1">
            <a:avLst/>
          </a:prstGeom>
          <a:ln w="50800" cap="rnd">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33" name="Group 132">
            <a:extLst>
              <a:ext uri="{FF2B5EF4-FFF2-40B4-BE49-F238E27FC236}">
                <a16:creationId xmlns:a16="http://schemas.microsoft.com/office/drawing/2014/main" id="{27593715-AAA0-4F33-849F-0EB44D78F483}"/>
              </a:ext>
            </a:extLst>
          </p:cNvPr>
          <p:cNvGrpSpPr/>
          <p:nvPr/>
        </p:nvGrpSpPr>
        <p:grpSpPr>
          <a:xfrm>
            <a:off x="7554733" y="4173563"/>
            <a:ext cx="2583809" cy="1335316"/>
            <a:chOff x="7554733" y="4173563"/>
            <a:chExt cx="2583809" cy="1335316"/>
          </a:xfrm>
        </p:grpSpPr>
        <p:sp>
          <p:nvSpPr>
            <p:cNvPr id="172" name="Oval 171">
              <a:extLst>
                <a:ext uri="{FF2B5EF4-FFF2-40B4-BE49-F238E27FC236}">
                  <a16:creationId xmlns:a16="http://schemas.microsoft.com/office/drawing/2014/main" id="{B0BE8DAC-50CD-E971-B7DB-5FC4BC755C51}"/>
                </a:ext>
              </a:extLst>
            </p:cNvPr>
            <p:cNvSpPr/>
            <p:nvPr/>
          </p:nvSpPr>
          <p:spPr>
            <a:xfrm>
              <a:off x="7554733" y="4265003"/>
              <a:ext cx="320040" cy="317928"/>
            </a:xfrm>
            <a:prstGeom prst="ellipse">
              <a:avLst/>
            </a:prstGeom>
            <a:solidFill>
              <a:srgbClr val="76B9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Rectangle 172">
              <a:extLst>
                <a:ext uri="{FF2B5EF4-FFF2-40B4-BE49-F238E27FC236}">
                  <a16:creationId xmlns:a16="http://schemas.microsoft.com/office/drawing/2014/main" id="{B881DC70-2290-0753-CF50-F94A2D4DD5A1}"/>
                </a:ext>
              </a:extLst>
            </p:cNvPr>
            <p:cNvSpPr/>
            <p:nvPr/>
          </p:nvSpPr>
          <p:spPr>
            <a:xfrm>
              <a:off x="7669033" y="4173563"/>
              <a:ext cx="91440" cy="91440"/>
            </a:xfrm>
            <a:prstGeom prst="rect">
              <a:avLst/>
            </a:prstGeom>
            <a:solidFill>
              <a:schemeClr val="accent1">
                <a:lumMod val="60000"/>
                <a:lumOff val="40000"/>
                <a:alpha val="0"/>
              </a:schemeClr>
            </a:solid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Rectangle 173">
              <a:extLst>
                <a:ext uri="{FF2B5EF4-FFF2-40B4-BE49-F238E27FC236}">
                  <a16:creationId xmlns:a16="http://schemas.microsoft.com/office/drawing/2014/main" id="{EC9869A9-5F9C-8010-7D74-EBF8ADC8803E}"/>
                </a:ext>
              </a:extLst>
            </p:cNvPr>
            <p:cNvSpPr/>
            <p:nvPr/>
          </p:nvSpPr>
          <p:spPr>
            <a:xfrm>
              <a:off x="7669033" y="4586239"/>
              <a:ext cx="91440" cy="91440"/>
            </a:xfrm>
            <a:prstGeom prst="rect">
              <a:avLst/>
            </a:prstGeom>
            <a:solidFill>
              <a:schemeClr val="accent1">
                <a:lumMod val="60000"/>
                <a:lumOff val="40000"/>
                <a:alpha val="0"/>
              </a:schemeClr>
            </a:solid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Oval 174">
              <a:extLst>
                <a:ext uri="{FF2B5EF4-FFF2-40B4-BE49-F238E27FC236}">
                  <a16:creationId xmlns:a16="http://schemas.microsoft.com/office/drawing/2014/main" id="{6EBAC182-C6A6-0C3D-4455-F543FBD26CEB}"/>
                </a:ext>
              </a:extLst>
            </p:cNvPr>
            <p:cNvSpPr/>
            <p:nvPr/>
          </p:nvSpPr>
          <p:spPr>
            <a:xfrm>
              <a:off x="9818502" y="4265003"/>
              <a:ext cx="320040" cy="317928"/>
            </a:xfrm>
            <a:prstGeom prst="ellipse">
              <a:avLst/>
            </a:prstGeom>
            <a:solidFill>
              <a:srgbClr val="76B9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Rectangle 175">
              <a:extLst>
                <a:ext uri="{FF2B5EF4-FFF2-40B4-BE49-F238E27FC236}">
                  <a16:creationId xmlns:a16="http://schemas.microsoft.com/office/drawing/2014/main" id="{81D4B1F8-5939-E5A5-5B87-E6BD35FA2B28}"/>
                </a:ext>
              </a:extLst>
            </p:cNvPr>
            <p:cNvSpPr/>
            <p:nvPr/>
          </p:nvSpPr>
          <p:spPr>
            <a:xfrm>
              <a:off x="9932802" y="4173563"/>
              <a:ext cx="91440" cy="91440"/>
            </a:xfrm>
            <a:prstGeom prst="rect">
              <a:avLst/>
            </a:prstGeom>
            <a:solidFill>
              <a:schemeClr val="accent1">
                <a:lumMod val="60000"/>
                <a:lumOff val="40000"/>
                <a:alpha val="0"/>
              </a:schemeClr>
            </a:solid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Rectangle 176">
              <a:extLst>
                <a:ext uri="{FF2B5EF4-FFF2-40B4-BE49-F238E27FC236}">
                  <a16:creationId xmlns:a16="http://schemas.microsoft.com/office/drawing/2014/main" id="{15589E5D-E2FA-BCCC-37B4-28852FC99BDC}"/>
                </a:ext>
              </a:extLst>
            </p:cNvPr>
            <p:cNvSpPr/>
            <p:nvPr/>
          </p:nvSpPr>
          <p:spPr>
            <a:xfrm>
              <a:off x="9932802" y="4586239"/>
              <a:ext cx="91440" cy="91440"/>
            </a:xfrm>
            <a:prstGeom prst="rect">
              <a:avLst/>
            </a:prstGeom>
            <a:solidFill>
              <a:schemeClr val="accent1">
                <a:lumMod val="60000"/>
                <a:lumOff val="40000"/>
                <a:alpha val="0"/>
              </a:schemeClr>
            </a:solid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Oval 177">
              <a:extLst>
                <a:ext uri="{FF2B5EF4-FFF2-40B4-BE49-F238E27FC236}">
                  <a16:creationId xmlns:a16="http://schemas.microsoft.com/office/drawing/2014/main" id="{0B488060-24DB-E316-3884-A61654189C5A}"/>
                </a:ext>
              </a:extLst>
            </p:cNvPr>
            <p:cNvSpPr/>
            <p:nvPr/>
          </p:nvSpPr>
          <p:spPr>
            <a:xfrm>
              <a:off x="9818502" y="5190951"/>
              <a:ext cx="320040" cy="317928"/>
            </a:xfrm>
            <a:prstGeom prst="ellipse">
              <a:avLst/>
            </a:prstGeom>
            <a:solidFill>
              <a:srgbClr val="76B9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Rectangle 178">
              <a:extLst>
                <a:ext uri="{FF2B5EF4-FFF2-40B4-BE49-F238E27FC236}">
                  <a16:creationId xmlns:a16="http://schemas.microsoft.com/office/drawing/2014/main" id="{580A32DA-8C3A-C0B1-E367-3EF0874820CA}"/>
                </a:ext>
              </a:extLst>
            </p:cNvPr>
            <p:cNvSpPr/>
            <p:nvPr/>
          </p:nvSpPr>
          <p:spPr>
            <a:xfrm>
              <a:off x="9932802" y="5099511"/>
              <a:ext cx="91440" cy="91440"/>
            </a:xfrm>
            <a:prstGeom prst="rect">
              <a:avLst/>
            </a:prstGeom>
            <a:solidFill>
              <a:schemeClr val="accent1">
                <a:lumMod val="60000"/>
                <a:lumOff val="40000"/>
                <a:alpha val="0"/>
              </a:schemeClr>
            </a:solid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0" name="Straight Arrow Connector 179">
              <a:extLst>
                <a:ext uri="{FF2B5EF4-FFF2-40B4-BE49-F238E27FC236}">
                  <a16:creationId xmlns:a16="http://schemas.microsoft.com/office/drawing/2014/main" id="{2B61C681-0A20-586C-725B-C4DC8A11C1D6}"/>
                </a:ext>
              </a:extLst>
            </p:cNvPr>
            <p:cNvCxnSpPr>
              <a:cxnSpLocks/>
              <a:stCxn id="174" idx="2"/>
              <a:endCxn id="179" idx="0"/>
            </p:cNvCxnSpPr>
            <p:nvPr/>
          </p:nvCxnSpPr>
          <p:spPr>
            <a:xfrm>
              <a:off x="7714753" y="4677679"/>
              <a:ext cx="2263769" cy="421832"/>
            </a:xfrm>
            <a:prstGeom prst="straightConnector1">
              <a:avLst/>
            </a:prstGeom>
            <a:ln w="50800" cap="rnd">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1" name="Straight Arrow Connector 180">
              <a:extLst>
                <a:ext uri="{FF2B5EF4-FFF2-40B4-BE49-F238E27FC236}">
                  <a16:creationId xmlns:a16="http://schemas.microsoft.com/office/drawing/2014/main" id="{2CD38A7C-8F8A-5149-DF8B-0C6A554C10F2}"/>
                </a:ext>
              </a:extLst>
            </p:cNvPr>
            <p:cNvCxnSpPr>
              <a:cxnSpLocks/>
              <a:stCxn id="177" idx="2"/>
              <a:endCxn id="179" idx="0"/>
            </p:cNvCxnSpPr>
            <p:nvPr/>
          </p:nvCxnSpPr>
          <p:spPr>
            <a:xfrm>
              <a:off x="9978522" y="4677679"/>
              <a:ext cx="0" cy="421832"/>
            </a:xfrm>
            <a:prstGeom prst="straightConnector1">
              <a:avLst/>
            </a:prstGeom>
            <a:ln w="50800" cap="rnd">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34" name="Group 133">
            <a:extLst>
              <a:ext uri="{FF2B5EF4-FFF2-40B4-BE49-F238E27FC236}">
                <a16:creationId xmlns:a16="http://schemas.microsoft.com/office/drawing/2014/main" id="{F12CFB2D-A930-4243-7F0D-53754D270721}"/>
              </a:ext>
            </a:extLst>
          </p:cNvPr>
          <p:cNvGrpSpPr/>
          <p:nvPr/>
        </p:nvGrpSpPr>
        <p:grpSpPr>
          <a:xfrm>
            <a:off x="6401771" y="2887210"/>
            <a:ext cx="3759631" cy="549926"/>
            <a:chOff x="6401771" y="2887210"/>
            <a:chExt cx="3759631" cy="549926"/>
          </a:xfrm>
        </p:grpSpPr>
        <p:sp>
          <p:nvSpPr>
            <p:cNvPr id="160" name="Rectangle 159">
              <a:extLst>
                <a:ext uri="{FF2B5EF4-FFF2-40B4-BE49-F238E27FC236}">
                  <a16:creationId xmlns:a16="http://schemas.microsoft.com/office/drawing/2014/main" id="{CF11E920-063D-22F3-2780-7B493505DFA0}"/>
                </a:ext>
              </a:extLst>
            </p:cNvPr>
            <p:cNvSpPr/>
            <p:nvPr/>
          </p:nvSpPr>
          <p:spPr>
            <a:xfrm>
              <a:off x="6538931" y="3345696"/>
              <a:ext cx="91440" cy="91440"/>
            </a:xfrm>
            <a:prstGeom prst="rect">
              <a:avLst/>
            </a:prstGeom>
            <a:solidFill>
              <a:schemeClr val="accent1">
                <a:lumMod val="60000"/>
                <a:lumOff val="40000"/>
                <a:alpha val="0"/>
              </a:schemeClr>
            </a:solid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Rectangle 160">
              <a:extLst>
                <a:ext uri="{FF2B5EF4-FFF2-40B4-BE49-F238E27FC236}">
                  <a16:creationId xmlns:a16="http://schemas.microsoft.com/office/drawing/2014/main" id="{C45FBB6C-EBB7-CCE0-4C2E-B013A3032F5B}"/>
                </a:ext>
              </a:extLst>
            </p:cNvPr>
            <p:cNvSpPr/>
            <p:nvPr/>
          </p:nvSpPr>
          <p:spPr>
            <a:xfrm>
              <a:off x="7670221" y="3345696"/>
              <a:ext cx="91440" cy="91440"/>
            </a:xfrm>
            <a:prstGeom prst="rect">
              <a:avLst/>
            </a:prstGeom>
            <a:solidFill>
              <a:schemeClr val="accent1">
                <a:lumMod val="60000"/>
                <a:lumOff val="40000"/>
                <a:alpha val="0"/>
              </a:schemeClr>
            </a:solid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Rectangle 161">
              <a:extLst>
                <a:ext uri="{FF2B5EF4-FFF2-40B4-BE49-F238E27FC236}">
                  <a16:creationId xmlns:a16="http://schemas.microsoft.com/office/drawing/2014/main" id="{5694577F-F49B-CF13-1001-A710E3DC97E2}"/>
                </a:ext>
              </a:extLst>
            </p:cNvPr>
            <p:cNvSpPr/>
            <p:nvPr/>
          </p:nvSpPr>
          <p:spPr>
            <a:xfrm>
              <a:off x="8801512" y="3345696"/>
              <a:ext cx="91440" cy="91440"/>
            </a:xfrm>
            <a:prstGeom prst="rect">
              <a:avLst/>
            </a:prstGeom>
            <a:solidFill>
              <a:schemeClr val="accent1">
                <a:lumMod val="60000"/>
                <a:lumOff val="40000"/>
                <a:alpha val="0"/>
              </a:schemeClr>
            </a:solid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Rectangle 162">
              <a:extLst>
                <a:ext uri="{FF2B5EF4-FFF2-40B4-BE49-F238E27FC236}">
                  <a16:creationId xmlns:a16="http://schemas.microsoft.com/office/drawing/2014/main" id="{92BA944B-CC6D-AD41-60E1-15C6C4FAB5FC}"/>
                </a:ext>
              </a:extLst>
            </p:cNvPr>
            <p:cNvSpPr/>
            <p:nvPr/>
          </p:nvSpPr>
          <p:spPr>
            <a:xfrm>
              <a:off x="9932802" y="3345696"/>
              <a:ext cx="91440" cy="91440"/>
            </a:xfrm>
            <a:prstGeom prst="rect">
              <a:avLst/>
            </a:prstGeom>
            <a:solidFill>
              <a:schemeClr val="accent1">
                <a:lumMod val="60000"/>
                <a:lumOff val="40000"/>
                <a:alpha val="0"/>
              </a:schemeClr>
            </a:solid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Octagon 163">
              <a:extLst>
                <a:ext uri="{FF2B5EF4-FFF2-40B4-BE49-F238E27FC236}">
                  <a16:creationId xmlns:a16="http://schemas.microsoft.com/office/drawing/2014/main" id="{29E0DD8B-8A85-9409-A073-0150D229DE86}"/>
                </a:ext>
              </a:extLst>
            </p:cNvPr>
            <p:cNvSpPr/>
            <p:nvPr/>
          </p:nvSpPr>
          <p:spPr>
            <a:xfrm>
              <a:off x="6401771" y="2979936"/>
              <a:ext cx="365760" cy="365760"/>
            </a:xfrm>
            <a:prstGeom prst="octagon">
              <a:avLst/>
            </a:prstGeom>
            <a:solidFill>
              <a:schemeClr val="bg2">
                <a:lumMod val="50000"/>
              </a:schemeClr>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a:t>
              </a:r>
            </a:p>
          </p:txBody>
        </p:sp>
        <p:sp>
          <p:nvSpPr>
            <p:cNvPr id="165" name="Octagon 164">
              <a:extLst>
                <a:ext uri="{FF2B5EF4-FFF2-40B4-BE49-F238E27FC236}">
                  <a16:creationId xmlns:a16="http://schemas.microsoft.com/office/drawing/2014/main" id="{58914C4E-8692-1F57-B861-65BBFE4D422A}"/>
                </a:ext>
              </a:extLst>
            </p:cNvPr>
            <p:cNvSpPr/>
            <p:nvPr/>
          </p:nvSpPr>
          <p:spPr>
            <a:xfrm>
              <a:off x="7533061" y="2979936"/>
              <a:ext cx="365760" cy="365760"/>
            </a:xfrm>
            <a:prstGeom prst="octagon">
              <a:avLst/>
            </a:prstGeom>
            <a:solidFill>
              <a:schemeClr val="bg2">
                <a:lumMod val="50000"/>
              </a:schemeClr>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a:t>
              </a:r>
            </a:p>
          </p:txBody>
        </p:sp>
        <p:sp>
          <p:nvSpPr>
            <p:cNvPr id="166" name="Octagon 165">
              <a:extLst>
                <a:ext uri="{FF2B5EF4-FFF2-40B4-BE49-F238E27FC236}">
                  <a16:creationId xmlns:a16="http://schemas.microsoft.com/office/drawing/2014/main" id="{4BB51327-6018-471F-789E-0F8E2A09AC7C}"/>
                </a:ext>
              </a:extLst>
            </p:cNvPr>
            <p:cNvSpPr/>
            <p:nvPr/>
          </p:nvSpPr>
          <p:spPr>
            <a:xfrm>
              <a:off x="8664352" y="2979936"/>
              <a:ext cx="365760" cy="365760"/>
            </a:xfrm>
            <a:prstGeom prst="octagon">
              <a:avLst/>
            </a:prstGeom>
            <a:solidFill>
              <a:schemeClr val="bg2">
                <a:lumMod val="50000"/>
              </a:schemeClr>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a:t>
              </a:r>
            </a:p>
          </p:txBody>
        </p:sp>
        <p:sp>
          <p:nvSpPr>
            <p:cNvPr id="167" name="Octagon 166">
              <a:extLst>
                <a:ext uri="{FF2B5EF4-FFF2-40B4-BE49-F238E27FC236}">
                  <a16:creationId xmlns:a16="http://schemas.microsoft.com/office/drawing/2014/main" id="{49830B43-71A7-5B53-1447-A9125320CBA2}"/>
                </a:ext>
              </a:extLst>
            </p:cNvPr>
            <p:cNvSpPr/>
            <p:nvPr/>
          </p:nvSpPr>
          <p:spPr>
            <a:xfrm>
              <a:off x="9795642" y="2979936"/>
              <a:ext cx="365760" cy="365760"/>
            </a:xfrm>
            <a:prstGeom prst="octagon">
              <a:avLst/>
            </a:prstGeom>
            <a:solidFill>
              <a:schemeClr val="bg2">
                <a:lumMod val="50000"/>
              </a:schemeClr>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a:t>
              </a:r>
            </a:p>
          </p:txBody>
        </p:sp>
        <p:sp>
          <p:nvSpPr>
            <p:cNvPr id="168" name="Rectangle 167">
              <a:extLst>
                <a:ext uri="{FF2B5EF4-FFF2-40B4-BE49-F238E27FC236}">
                  <a16:creationId xmlns:a16="http://schemas.microsoft.com/office/drawing/2014/main" id="{96AFC894-FA8C-E075-BAAE-73182EA8901F}"/>
                </a:ext>
              </a:extLst>
            </p:cNvPr>
            <p:cNvSpPr/>
            <p:nvPr/>
          </p:nvSpPr>
          <p:spPr>
            <a:xfrm>
              <a:off x="6538931" y="2887210"/>
              <a:ext cx="91440" cy="91440"/>
            </a:xfrm>
            <a:prstGeom prst="rect">
              <a:avLst/>
            </a:prstGeom>
            <a:solidFill>
              <a:schemeClr val="accent1">
                <a:lumMod val="60000"/>
                <a:lumOff val="40000"/>
                <a:alpha val="0"/>
              </a:schemeClr>
            </a:solid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Rectangle 168">
              <a:extLst>
                <a:ext uri="{FF2B5EF4-FFF2-40B4-BE49-F238E27FC236}">
                  <a16:creationId xmlns:a16="http://schemas.microsoft.com/office/drawing/2014/main" id="{E95AC6D6-B173-6058-4401-FE850A87FA6D}"/>
                </a:ext>
              </a:extLst>
            </p:cNvPr>
            <p:cNvSpPr/>
            <p:nvPr/>
          </p:nvSpPr>
          <p:spPr>
            <a:xfrm>
              <a:off x="7670221" y="2887210"/>
              <a:ext cx="91440" cy="91440"/>
            </a:xfrm>
            <a:prstGeom prst="rect">
              <a:avLst/>
            </a:prstGeom>
            <a:solidFill>
              <a:schemeClr val="accent1">
                <a:lumMod val="60000"/>
                <a:lumOff val="40000"/>
                <a:alpha val="0"/>
              </a:schemeClr>
            </a:solid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Rectangle 169">
              <a:extLst>
                <a:ext uri="{FF2B5EF4-FFF2-40B4-BE49-F238E27FC236}">
                  <a16:creationId xmlns:a16="http://schemas.microsoft.com/office/drawing/2014/main" id="{A59D86DE-5C91-FE73-ED8B-40C160DB170D}"/>
                </a:ext>
              </a:extLst>
            </p:cNvPr>
            <p:cNvSpPr/>
            <p:nvPr/>
          </p:nvSpPr>
          <p:spPr>
            <a:xfrm>
              <a:off x="8801512" y="2887210"/>
              <a:ext cx="91440" cy="91440"/>
            </a:xfrm>
            <a:prstGeom prst="rect">
              <a:avLst/>
            </a:prstGeom>
            <a:solidFill>
              <a:schemeClr val="accent1">
                <a:lumMod val="60000"/>
                <a:lumOff val="40000"/>
                <a:alpha val="0"/>
              </a:schemeClr>
            </a:solid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Rectangle 170">
              <a:extLst>
                <a:ext uri="{FF2B5EF4-FFF2-40B4-BE49-F238E27FC236}">
                  <a16:creationId xmlns:a16="http://schemas.microsoft.com/office/drawing/2014/main" id="{235A1175-E098-EF94-3CE0-1D05693C9593}"/>
                </a:ext>
              </a:extLst>
            </p:cNvPr>
            <p:cNvSpPr/>
            <p:nvPr/>
          </p:nvSpPr>
          <p:spPr>
            <a:xfrm>
              <a:off x="9932801" y="2887210"/>
              <a:ext cx="91440" cy="91440"/>
            </a:xfrm>
            <a:prstGeom prst="rect">
              <a:avLst/>
            </a:prstGeom>
            <a:solidFill>
              <a:schemeClr val="accent1">
                <a:lumMod val="60000"/>
                <a:lumOff val="40000"/>
                <a:alpha val="0"/>
              </a:schemeClr>
            </a:solid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36" name="Straight Arrow Connector 135">
            <a:extLst>
              <a:ext uri="{FF2B5EF4-FFF2-40B4-BE49-F238E27FC236}">
                <a16:creationId xmlns:a16="http://schemas.microsoft.com/office/drawing/2014/main" id="{79C2959E-89E8-EC42-661C-18E1B1595A7F}"/>
              </a:ext>
            </a:extLst>
          </p:cNvPr>
          <p:cNvCxnSpPr>
            <a:cxnSpLocks/>
            <a:endCxn id="168" idx="0"/>
          </p:cNvCxnSpPr>
          <p:nvPr/>
        </p:nvCxnSpPr>
        <p:spPr>
          <a:xfrm>
            <a:off x="6584650" y="2212064"/>
            <a:ext cx="1" cy="675146"/>
          </a:xfrm>
          <a:prstGeom prst="straightConnector1">
            <a:avLst/>
          </a:prstGeom>
          <a:ln w="50800" cap="rnd">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7" name="Straight Arrow Connector 136">
            <a:extLst>
              <a:ext uri="{FF2B5EF4-FFF2-40B4-BE49-F238E27FC236}">
                <a16:creationId xmlns:a16="http://schemas.microsoft.com/office/drawing/2014/main" id="{0D88AB05-6061-5F4F-EFB1-7C000B0DA31E}"/>
              </a:ext>
            </a:extLst>
          </p:cNvPr>
          <p:cNvCxnSpPr>
            <a:cxnSpLocks/>
            <a:endCxn id="169" idx="0"/>
          </p:cNvCxnSpPr>
          <p:nvPr/>
        </p:nvCxnSpPr>
        <p:spPr>
          <a:xfrm>
            <a:off x="7715941" y="2212064"/>
            <a:ext cx="0" cy="675146"/>
          </a:xfrm>
          <a:prstGeom prst="straightConnector1">
            <a:avLst/>
          </a:prstGeom>
          <a:ln w="50800" cap="rnd">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8" name="Straight Arrow Connector 137">
            <a:extLst>
              <a:ext uri="{FF2B5EF4-FFF2-40B4-BE49-F238E27FC236}">
                <a16:creationId xmlns:a16="http://schemas.microsoft.com/office/drawing/2014/main" id="{6C406ECD-6204-C688-7A01-2D303D61C1E5}"/>
              </a:ext>
            </a:extLst>
          </p:cNvPr>
          <p:cNvCxnSpPr>
            <a:cxnSpLocks/>
            <a:endCxn id="170" idx="0"/>
          </p:cNvCxnSpPr>
          <p:nvPr/>
        </p:nvCxnSpPr>
        <p:spPr>
          <a:xfrm>
            <a:off x="8847232" y="2212064"/>
            <a:ext cx="0" cy="675146"/>
          </a:xfrm>
          <a:prstGeom prst="straightConnector1">
            <a:avLst/>
          </a:prstGeom>
          <a:ln w="50800" cap="rnd">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9" name="Straight Arrow Connector 138">
            <a:extLst>
              <a:ext uri="{FF2B5EF4-FFF2-40B4-BE49-F238E27FC236}">
                <a16:creationId xmlns:a16="http://schemas.microsoft.com/office/drawing/2014/main" id="{AD5477B5-4709-C25A-0CF9-389355675F32}"/>
              </a:ext>
            </a:extLst>
          </p:cNvPr>
          <p:cNvCxnSpPr>
            <a:cxnSpLocks/>
            <a:endCxn id="171" idx="0"/>
          </p:cNvCxnSpPr>
          <p:nvPr/>
        </p:nvCxnSpPr>
        <p:spPr>
          <a:xfrm flipH="1">
            <a:off x="9978521" y="2212064"/>
            <a:ext cx="1" cy="675146"/>
          </a:xfrm>
          <a:prstGeom prst="straightConnector1">
            <a:avLst/>
          </a:prstGeom>
          <a:ln w="50800" cap="rnd">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5" name="!!Diagram">
            <a:extLst>
              <a:ext uri="{FF2B5EF4-FFF2-40B4-BE49-F238E27FC236}">
                <a16:creationId xmlns:a16="http://schemas.microsoft.com/office/drawing/2014/main" id="{99CD6990-8D72-69C8-2149-7AC8D6F18258}"/>
              </a:ext>
            </a:extLst>
          </p:cNvPr>
          <p:cNvGrpSpPr/>
          <p:nvPr/>
        </p:nvGrpSpPr>
        <p:grpSpPr>
          <a:xfrm>
            <a:off x="6207358" y="501710"/>
            <a:ext cx="3668191" cy="741679"/>
            <a:chOff x="6207358" y="698917"/>
            <a:chExt cx="3668191" cy="741679"/>
          </a:xfrm>
        </p:grpSpPr>
        <p:grpSp>
          <p:nvGrpSpPr>
            <p:cNvPr id="6" name="Group 5">
              <a:extLst>
                <a:ext uri="{FF2B5EF4-FFF2-40B4-BE49-F238E27FC236}">
                  <a16:creationId xmlns:a16="http://schemas.microsoft.com/office/drawing/2014/main" id="{F221A8ED-05D3-8564-3DD5-B20CE6E2E825}"/>
                </a:ext>
              </a:extLst>
            </p:cNvPr>
            <p:cNvGrpSpPr/>
            <p:nvPr/>
          </p:nvGrpSpPr>
          <p:grpSpPr>
            <a:xfrm>
              <a:off x="6207358" y="698917"/>
              <a:ext cx="3668191" cy="274320"/>
              <a:chOff x="6207358" y="698917"/>
              <a:chExt cx="3668191" cy="274320"/>
            </a:xfrm>
          </p:grpSpPr>
          <p:sp>
            <p:nvSpPr>
              <p:cNvPr id="12" name="Rectangle 11">
                <a:extLst>
                  <a:ext uri="{FF2B5EF4-FFF2-40B4-BE49-F238E27FC236}">
                    <a16:creationId xmlns:a16="http://schemas.microsoft.com/office/drawing/2014/main" id="{96481FDF-10A5-3718-F91A-5D1FC6C2590A}"/>
                  </a:ext>
                </a:extLst>
              </p:cNvPr>
              <p:cNvSpPr/>
              <p:nvPr/>
            </p:nvSpPr>
            <p:spPr>
              <a:xfrm>
                <a:off x="6207358" y="698917"/>
                <a:ext cx="274320" cy="27432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Consolas" panose="020B0609020204030204" pitchFamily="49" charset="0"/>
                  </a:rPr>
                  <a:t>5</a:t>
                </a:r>
              </a:p>
            </p:txBody>
          </p:sp>
          <p:sp>
            <p:nvSpPr>
              <p:cNvPr id="13" name="Rectangle 12">
                <a:extLst>
                  <a:ext uri="{FF2B5EF4-FFF2-40B4-BE49-F238E27FC236}">
                    <a16:creationId xmlns:a16="http://schemas.microsoft.com/office/drawing/2014/main" id="{19634E84-FA54-483B-5626-8AA55B03252C}"/>
                  </a:ext>
                </a:extLst>
              </p:cNvPr>
              <p:cNvSpPr/>
              <p:nvPr/>
            </p:nvSpPr>
            <p:spPr>
              <a:xfrm>
                <a:off x="7338648" y="698917"/>
                <a:ext cx="274320" cy="27432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Consolas" panose="020B0609020204030204" pitchFamily="49" charset="0"/>
                  </a:rPr>
                  <a:t>2</a:t>
                </a:r>
              </a:p>
            </p:txBody>
          </p:sp>
          <p:sp>
            <p:nvSpPr>
              <p:cNvPr id="14" name="Rectangle 13">
                <a:extLst>
                  <a:ext uri="{FF2B5EF4-FFF2-40B4-BE49-F238E27FC236}">
                    <a16:creationId xmlns:a16="http://schemas.microsoft.com/office/drawing/2014/main" id="{3622AE23-6C1E-91D5-6884-E374C3D0CF22}"/>
                  </a:ext>
                </a:extLst>
              </p:cNvPr>
              <p:cNvSpPr/>
              <p:nvPr/>
            </p:nvSpPr>
            <p:spPr>
              <a:xfrm>
                <a:off x="8469938" y="698917"/>
                <a:ext cx="274320" cy="27432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Consolas" panose="020B0609020204030204" pitchFamily="49" charset="0"/>
                  </a:rPr>
                  <a:t>9</a:t>
                </a:r>
              </a:p>
            </p:txBody>
          </p:sp>
          <p:sp>
            <p:nvSpPr>
              <p:cNvPr id="15" name="Rectangle 14">
                <a:extLst>
                  <a:ext uri="{FF2B5EF4-FFF2-40B4-BE49-F238E27FC236}">
                    <a16:creationId xmlns:a16="http://schemas.microsoft.com/office/drawing/2014/main" id="{586C5CD4-7B44-A094-63D7-7292D74F8C80}"/>
                  </a:ext>
                </a:extLst>
              </p:cNvPr>
              <p:cNvSpPr/>
              <p:nvPr/>
            </p:nvSpPr>
            <p:spPr>
              <a:xfrm>
                <a:off x="9601229" y="698917"/>
                <a:ext cx="274320" cy="27432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Consolas" panose="020B0609020204030204" pitchFamily="49" charset="0"/>
                  </a:rPr>
                  <a:t>7</a:t>
                </a:r>
              </a:p>
            </p:txBody>
          </p:sp>
        </p:grpSp>
        <p:grpSp>
          <p:nvGrpSpPr>
            <p:cNvPr id="7" name="Group 6">
              <a:extLst>
                <a:ext uri="{FF2B5EF4-FFF2-40B4-BE49-F238E27FC236}">
                  <a16:creationId xmlns:a16="http://schemas.microsoft.com/office/drawing/2014/main" id="{D47863A0-AB1B-46FC-B1EE-41418667172A}"/>
                </a:ext>
              </a:extLst>
            </p:cNvPr>
            <p:cNvGrpSpPr/>
            <p:nvPr/>
          </p:nvGrpSpPr>
          <p:grpSpPr>
            <a:xfrm>
              <a:off x="6207358" y="1166276"/>
              <a:ext cx="3668191" cy="274320"/>
              <a:chOff x="6207358" y="1267877"/>
              <a:chExt cx="3668191" cy="274320"/>
            </a:xfrm>
          </p:grpSpPr>
          <p:sp>
            <p:nvSpPr>
              <p:cNvPr id="8" name="Rectangle 7">
                <a:extLst>
                  <a:ext uri="{FF2B5EF4-FFF2-40B4-BE49-F238E27FC236}">
                    <a16:creationId xmlns:a16="http://schemas.microsoft.com/office/drawing/2014/main" id="{C9B55780-64A4-DA46-4CAD-3FC11F145F36}"/>
                  </a:ext>
                </a:extLst>
              </p:cNvPr>
              <p:cNvSpPr/>
              <p:nvPr/>
            </p:nvSpPr>
            <p:spPr>
              <a:xfrm>
                <a:off x="6207358" y="1267877"/>
                <a:ext cx="274320" cy="274320"/>
              </a:xfrm>
              <a:prstGeom prst="rect">
                <a:avLst/>
              </a:prstGeom>
              <a:solidFill>
                <a:srgbClr val="FFFF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Consolas" panose="020B0609020204030204" pitchFamily="49" charset="0"/>
                  </a:rPr>
                  <a:t>1</a:t>
                </a:r>
              </a:p>
            </p:txBody>
          </p:sp>
          <p:sp>
            <p:nvSpPr>
              <p:cNvPr id="9" name="Rectangle 8">
                <a:extLst>
                  <a:ext uri="{FF2B5EF4-FFF2-40B4-BE49-F238E27FC236}">
                    <a16:creationId xmlns:a16="http://schemas.microsoft.com/office/drawing/2014/main" id="{0467F589-D454-E2AD-B634-1EA26119BC4B}"/>
                  </a:ext>
                </a:extLst>
              </p:cNvPr>
              <p:cNvSpPr/>
              <p:nvPr/>
            </p:nvSpPr>
            <p:spPr>
              <a:xfrm>
                <a:off x="7338648" y="1267877"/>
                <a:ext cx="274320" cy="274320"/>
              </a:xfrm>
              <a:prstGeom prst="rect">
                <a:avLst/>
              </a:prstGeom>
              <a:solidFill>
                <a:srgbClr val="FFFF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Consolas" panose="020B0609020204030204" pitchFamily="49" charset="0"/>
                  </a:rPr>
                  <a:t>9</a:t>
                </a:r>
              </a:p>
            </p:txBody>
          </p:sp>
          <p:sp>
            <p:nvSpPr>
              <p:cNvPr id="10" name="Rectangle 9">
                <a:extLst>
                  <a:ext uri="{FF2B5EF4-FFF2-40B4-BE49-F238E27FC236}">
                    <a16:creationId xmlns:a16="http://schemas.microsoft.com/office/drawing/2014/main" id="{477976B8-5FC1-81A3-DE44-8AFCC271C82A}"/>
                  </a:ext>
                </a:extLst>
              </p:cNvPr>
              <p:cNvSpPr/>
              <p:nvPr/>
            </p:nvSpPr>
            <p:spPr>
              <a:xfrm>
                <a:off x="8469938" y="1267877"/>
                <a:ext cx="274320" cy="274320"/>
              </a:xfrm>
              <a:prstGeom prst="rect">
                <a:avLst/>
              </a:prstGeom>
              <a:solidFill>
                <a:srgbClr val="FFFF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Consolas" panose="020B0609020204030204" pitchFamily="49" charset="0"/>
                  </a:rPr>
                  <a:t>6</a:t>
                </a:r>
              </a:p>
            </p:txBody>
          </p:sp>
          <p:sp>
            <p:nvSpPr>
              <p:cNvPr id="11" name="Rectangle 10">
                <a:extLst>
                  <a:ext uri="{FF2B5EF4-FFF2-40B4-BE49-F238E27FC236}">
                    <a16:creationId xmlns:a16="http://schemas.microsoft.com/office/drawing/2014/main" id="{1404612F-5DAF-EA32-7C3D-F6632414A3CD}"/>
                  </a:ext>
                </a:extLst>
              </p:cNvPr>
              <p:cNvSpPr/>
              <p:nvPr/>
            </p:nvSpPr>
            <p:spPr>
              <a:xfrm>
                <a:off x="9601229" y="1267877"/>
                <a:ext cx="274320" cy="274320"/>
              </a:xfrm>
              <a:prstGeom prst="rect">
                <a:avLst/>
              </a:prstGeom>
              <a:solidFill>
                <a:srgbClr val="FFFF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Consolas" panose="020B0609020204030204" pitchFamily="49" charset="0"/>
                  </a:rPr>
                  <a:t>8</a:t>
                </a:r>
              </a:p>
            </p:txBody>
          </p:sp>
        </p:grpSp>
      </p:grpSp>
      <p:grpSp>
        <p:nvGrpSpPr>
          <p:cNvPr id="16" name="Group 15">
            <a:extLst>
              <a:ext uri="{FF2B5EF4-FFF2-40B4-BE49-F238E27FC236}">
                <a16:creationId xmlns:a16="http://schemas.microsoft.com/office/drawing/2014/main" id="{359014AF-413F-0CCE-D02F-8CE04B482FAD}"/>
              </a:ext>
            </a:extLst>
          </p:cNvPr>
          <p:cNvGrpSpPr/>
          <p:nvPr/>
        </p:nvGrpSpPr>
        <p:grpSpPr>
          <a:xfrm>
            <a:off x="6097751" y="1607527"/>
            <a:ext cx="4367671" cy="604537"/>
            <a:chOff x="6097751" y="1607527"/>
            <a:chExt cx="4367671" cy="604537"/>
          </a:xfrm>
        </p:grpSpPr>
        <p:sp>
          <p:nvSpPr>
            <p:cNvPr id="17" name="Rectangle 16">
              <a:extLst>
                <a:ext uri="{FF2B5EF4-FFF2-40B4-BE49-F238E27FC236}">
                  <a16:creationId xmlns:a16="http://schemas.microsoft.com/office/drawing/2014/main" id="{1D10280E-1B74-8CE2-14E8-4CCD37774F2D}"/>
                </a:ext>
              </a:extLst>
            </p:cNvPr>
            <p:cNvSpPr/>
            <p:nvPr/>
          </p:nvSpPr>
          <p:spPr>
            <a:xfrm>
              <a:off x="6097751" y="1607527"/>
              <a:ext cx="973799" cy="512619"/>
            </a:xfrm>
            <a:prstGeom prst="rect">
              <a:avLst/>
            </a:prstGeom>
            <a:solidFill>
              <a:srgbClr val="FF0000"/>
            </a:solidFill>
            <a:ln w="38100" cap="rnd">
              <a:solidFill>
                <a:schemeClr val="tx1"/>
              </a:solidFill>
              <a:prstDash val="sysDash"/>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chemeClr val="bg1"/>
                  </a:solidFill>
                  <a:latin typeface="Consolas" panose="020B0609020204030204" pitchFamily="49" charset="0"/>
                </a:rPr>
                <a:t>{     }</a:t>
              </a:r>
            </a:p>
          </p:txBody>
        </p:sp>
        <p:grpSp>
          <p:nvGrpSpPr>
            <p:cNvPr id="18" name="Group 17">
              <a:extLst>
                <a:ext uri="{FF2B5EF4-FFF2-40B4-BE49-F238E27FC236}">
                  <a16:creationId xmlns:a16="http://schemas.microsoft.com/office/drawing/2014/main" id="{398F8E0D-4E71-E2B7-3CE1-8FA6C8B97DA9}"/>
                </a:ext>
              </a:extLst>
            </p:cNvPr>
            <p:cNvGrpSpPr/>
            <p:nvPr/>
          </p:nvGrpSpPr>
          <p:grpSpPr>
            <a:xfrm>
              <a:off x="6310330" y="1726676"/>
              <a:ext cx="548640" cy="274799"/>
              <a:chOff x="6409294" y="2952226"/>
              <a:chExt cx="548640" cy="274799"/>
            </a:xfrm>
          </p:grpSpPr>
          <p:sp>
            <p:nvSpPr>
              <p:cNvPr id="99" name="Rectangle 98">
                <a:extLst>
                  <a:ext uri="{FF2B5EF4-FFF2-40B4-BE49-F238E27FC236}">
                    <a16:creationId xmlns:a16="http://schemas.microsoft.com/office/drawing/2014/main" id="{143CE66A-CBAA-BD91-C36B-AF17689D8559}"/>
                  </a:ext>
                </a:extLst>
              </p:cNvPr>
              <p:cNvSpPr/>
              <p:nvPr/>
            </p:nvSpPr>
            <p:spPr>
              <a:xfrm>
                <a:off x="6409294" y="2952705"/>
                <a:ext cx="274320" cy="27432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Consolas" panose="020B0609020204030204" pitchFamily="49" charset="0"/>
                  </a:rPr>
                  <a:t>5</a:t>
                </a:r>
              </a:p>
            </p:txBody>
          </p:sp>
          <p:sp>
            <p:nvSpPr>
              <p:cNvPr id="100" name="Rectangle 99">
                <a:extLst>
                  <a:ext uri="{FF2B5EF4-FFF2-40B4-BE49-F238E27FC236}">
                    <a16:creationId xmlns:a16="http://schemas.microsoft.com/office/drawing/2014/main" id="{0B0A371C-2FD9-A738-C906-275C0E2C2F8D}"/>
                  </a:ext>
                </a:extLst>
              </p:cNvPr>
              <p:cNvSpPr/>
              <p:nvPr/>
            </p:nvSpPr>
            <p:spPr>
              <a:xfrm>
                <a:off x="6683614" y="2952226"/>
                <a:ext cx="274320" cy="274320"/>
              </a:xfrm>
              <a:prstGeom prst="rect">
                <a:avLst/>
              </a:prstGeom>
              <a:solidFill>
                <a:srgbClr val="FFFF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Consolas" panose="020B0609020204030204" pitchFamily="49" charset="0"/>
                  </a:rPr>
                  <a:t>1</a:t>
                </a:r>
              </a:p>
            </p:txBody>
          </p:sp>
        </p:grpSp>
        <p:sp>
          <p:nvSpPr>
            <p:cNvPr id="19" name="Rectangle 18">
              <a:extLst>
                <a:ext uri="{FF2B5EF4-FFF2-40B4-BE49-F238E27FC236}">
                  <a16:creationId xmlns:a16="http://schemas.microsoft.com/office/drawing/2014/main" id="{E5DF660B-9228-C4BF-AA29-D4DE67A52B47}"/>
                </a:ext>
              </a:extLst>
            </p:cNvPr>
            <p:cNvSpPr/>
            <p:nvPr/>
          </p:nvSpPr>
          <p:spPr>
            <a:xfrm>
              <a:off x="7229042" y="1607527"/>
              <a:ext cx="973799" cy="512619"/>
            </a:xfrm>
            <a:prstGeom prst="rect">
              <a:avLst/>
            </a:prstGeom>
            <a:solidFill>
              <a:srgbClr val="FF0000"/>
            </a:solidFill>
            <a:ln w="38100" cap="rnd">
              <a:solidFill>
                <a:schemeClr val="tx1"/>
              </a:solidFill>
              <a:prstDash val="sysDash"/>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chemeClr val="bg1"/>
                  </a:solidFill>
                  <a:latin typeface="Consolas" panose="020B0609020204030204" pitchFamily="49" charset="0"/>
                </a:rPr>
                <a:t>{     }</a:t>
              </a:r>
            </a:p>
          </p:txBody>
        </p:sp>
        <p:grpSp>
          <p:nvGrpSpPr>
            <p:cNvPr id="20" name="Group 19">
              <a:extLst>
                <a:ext uri="{FF2B5EF4-FFF2-40B4-BE49-F238E27FC236}">
                  <a16:creationId xmlns:a16="http://schemas.microsoft.com/office/drawing/2014/main" id="{A35F3DC3-B5A2-2B5F-28C3-FFB215DCBC31}"/>
                </a:ext>
              </a:extLst>
            </p:cNvPr>
            <p:cNvGrpSpPr/>
            <p:nvPr/>
          </p:nvGrpSpPr>
          <p:grpSpPr>
            <a:xfrm>
              <a:off x="7441621" y="1726676"/>
              <a:ext cx="548640" cy="274799"/>
              <a:chOff x="6409294" y="2952226"/>
              <a:chExt cx="548640" cy="274799"/>
            </a:xfrm>
          </p:grpSpPr>
          <p:sp>
            <p:nvSpPr>
              <p:cNvPr id="97" name="Rectangle 96">
                <a:extLst>
                  <a:ext uri="{FF2B5EF4-FFF2-40B4-BE49-F238E27FC236}">
                    <a16:creationId xmlns:a16="http://schemas.microsoft.com/office/drawing/2014/main" id="{F53C3C8A-03D8-1EC6-0E45-38E0AFFD8B6D}"/>
                  </a:ext>
                </a:extLst>
              </p:cNvPr>
              <p:cNvSpPr/>
              <p:nvPr/>
            </p:nvSpPr>
            <p:spPr>
              <a:xfrm>
                <a:off x="6409294" y="2952705"/>
                <a:ext cx="274320" cy="27432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Consolas" panose="020B0609020204030204" pitchFamily="49" charset="0"/>
                  </a:rPr>
                  <a:t>2</a:t>
                </a:r>
              </a:p>
            </p:txBody>
          </p:sp>
          <p:sp>
            <p:nvSpPr>
              <p:cNvPr id="98" name="Rectangle 97">
                <a:extLst>
                  <a:ext uri="{FF2B5EF4-FFF2-40B4-BE49-F238E27FC236}">
                    <a16:creationId xmlns:a16="http://schemas.microsoft.com/office/drawing/2014/main" id="{46365232-8FF6-B055-F369-73BF79321E59}"/>
                  </a:ext>
                </a:extLst>
              </p:cNvPr>
              <p:cNvSpPr/>
              <p:nvPr/>
            </p:nvSpPr>
            <p:spPr>
              <a:xfrm>
                <a:off x="6683614" y="2952226"/>
                <a:ext cx="274320" cy="274320"/>
              </a:xfrm>
              <a:prstGeom prst="rect">
                <a:avLst/>
              </a:prstGeom>
              <a:solidFill>
                <a:srgbClr val="FFFF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Consolas" panose="020B0609020204030204" pitchFamily="49" charset="0"/>
                  </a:rPr>
                  <a:t>9</a:t>
                </a:r>
              </a:p>
            </p:txBody>
          </p:sp>
        </p:grpSp>
        <p:sp>
          <p:nvSpPr>
            <p:cNvPr id="21" name="Rectangle 20">
              <a:extLst>
                <a:ext uri="{FF2B5EF4-FFF2-40B4-BE49-F238E27FC236}">
                  <a16:creationId xmlns:a16="http://schemas.microsoft.com/office/drawing/2014/main" id="{7B87B55B-B722-016B-CC0A-A26274ACF094}"/>
                </a:ext>
              </a:extLst>
            </p:cNvPr>
            <p:cNvSpPr/>
            <p:nvPr/>
          </p:nvSpPr>
          <p:spPr>
            <a:xfrm>
              <a:off x="8360332" y="1607527"/>
              <a:ext cx="973799" cy="512619"/>
            </a:xfrm>
            <a:prstGeom prst="rect">
              <a:avLst/>
            </a:prstGeom>
            <a:solidFill>
              <a:srgbClr val="FF0000"/>
            </a:solidFill>
            <a:ln w="38100" cap="rnd">
              <a:solidFill>
                <a:schemeClr val="tx1"/>
              </a:solidFill>
              <a:prstDash val="sysDash"/>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chemeClr val="bg1"/>
                  </a:solidFill>
                  <a:latin typeface="Consolas" panose="020B0609020204030204" pitchFamily="49" charset="0"/>
                </a:rPr>
                <a:t>{     }</a:t>
              </a:r>
            </a:p>
          </p:txBody>
        </p:sp>
        <p:grpSp>
          <p:nvGrpSpPr>
            <p:cNvPr id="22" name="Group 21">
              <a:extLst>
                <a:ext uri="{FF2B5EF4-FFF2-40B4-BE49-F238E27FC236}">
                  <a16:creationId xmlns:a16="http://schemas.microsoft.com/office/drawing/2014/main" id="{C6197719-AAE7-6D76-BF3B-C4A59DE07B04}"/>
                </a:ext>
              </a:extLst>
            </p:cNvPr>
            <p:cNvGrpSpPr/>
            <p:nvPr/>
          </p:nvGrpSpPr>
          <p:grpSpPr>
            <a:xfrm>
              <a:off x="8572911" y="1726676"/>
              <a:ext cx="548640" cy="274799"/>
              <a:chOff x="6409294" y="2952226"/>
              <a:chExt cx="548640" cy="274799"/>
            </a:xfrm>
          </p:grpSpPr>
          <p:sp>
            <p:nvSpPr>
              <p:cNvPr id="31" name="Rectangle 30">
                <a:extLst>
                  <a:ext uri="{FF2B5EF4-FFF2-40B4-BE49-F238E27FC236}">
                    <a16:creationId xmlns:a16="http://schemas.microsoft.com/office/drawing/2014/main" id="{54C38741-EBD6-F1A7-4DBC-8FA66B31A418}"/>
                  </a:ext>
                </a:extLst>
              </p:cNvPr>
              <p:cNvSpPr/>
              <p:nvPr/>
            </p:nvSpPr>
            <p:spPr>
              <a:xfrm>
                <a:off x="6409294" y="2952705"/>
                <a:ext cx="274320" cy="27432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Consolas" panose="020B0609020204030204" pitchFamily="49" charset="0"/>
                  </a:rPr>
                  <a:t>9</a:t>
                </a:r>
              </a:p>
            </p:txBody>
          </p:sp>
          <p:sp>
            <p:nvSpPr>
              <p:cNvPr id="96" name="Rectangle 95">
                <a:extLst>
                  <a:ext uri="{FF2B5EF4-FFF2-40B4-BE49-F238E27FC236}">
                    <a16:creationId xmlns:a16="http://schemas.microsoft.com/office/drawing/2014/main" id="{4C948C4F-469E-98E2-0A0E-E8D44A4DD36A}"/>
                  </a:ext>
                </a:extLst>
              </p:cNvPr>
              <p:cNvSpPr/>
              <p:nvPr/>
            </p:nvSpPr>
            <p:spPr>
              <a:xfrm>
                <a:off x="6683614" y="2952226"/>
                <a:ext cx="274320" cy="274320"/>
              </a:xfrm>
              <a:prstGeom prst="rect">
                <a:avLst/>
              </a:prstGeom>
              <a:solidFill>
                <a:srgbClr val="FFFF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Consolas" panose="020B0609020204030204" pitchFamily="49" charset="0"/>
                  </a:rPr>
                  <a:t>6</a:t>
                </a:r>
              </a:p>
            </p:txBody>
          </p:sp>
        </p:grpSp>
        <p:sp>
          <p:nvSpPr>
            <p:cNvPr id="23" name="Rectangle 22">
              <a:extLst>
                <a:ext uri="{FF2B5EF4-FFF2-40B4-BE49-F238E27FC236}">
                  <a16:creationId xmlns:a16="http://schemas.microsoft.com/office/drawing/2014/main" id="{C33E452A-82A5-FE78-066E-6C8B2A78BCEB}"/>
                </a:ext>
              </a:extLst>
            </p:cNvPr>
            <p:cNvSpPr/>
            <p:nvPr/>
          </p:nvSpPr>
          <p:spPr>
            <a:xfrm>
              <a:off x="9491623" y="1607527"/>
              <a:ext cx="973799" cy="512619"/>
            </a:xfrm>
            <a:prstGeom prst="rect">
              <a:avLst/>
            </a:prstGeom>
            <a:solidFill>
              <a:srgbClr val="FF0000"/>
            </a:solidFill>
            <a:ln w="38100" cap="rnd">
              <a:solidFill>
                <a:schemeClr val="tx1"/>
              </a:solidFill>
              <a:prstDash val="sysDash"/>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chemeClr val="bg1"/>
                  </a:solidFill>
                  <a:latin typeface="Consolas" panose="020B0609020204030204" pitchFamily="49" charset="0"/>
                </a:rPr>
                <a:t>{     }</a:t>
              </a:r>
            </a:p>
          </p:txBody>
        </p:sp>
        <p:grpSp>
          <p:nvGrpSpPr>
            <p:cNvPr id="24" name="Group 23">
              <a:extLst>
                <a:ext uri="{FF2B5EF4-FFF2-40B4-BE49-F238E27FC236}">
                  <a16:creationId xmlns:a16="http://schemas.microsoft.com/office/drawing/2014/main" id="{2A4D6281-D7EC-2B76-819E-D7BBA8DAE897}"/>
                </a:ext>
              </a:extLst>
            </p:cNvPr>
            <p:cNvGrpSpPr/>
            <p:nvPr/>
          </p:nvGrpSpPr>
          <p:grpSpPr>
            <a:xfrm>
              <a:off x="9704202" y="1726676"/>
              <a:ext cx="548640" cy="274799"/>
              <a:chOff x="6409294" y="2952226"/>
              <a:chExt cx="548640" cy="274799"/>
            </a:xfrm>
          </p:grpSpPr>
          <p:sp>
            <p:nvSpPr>
              <p:cNvPr id="29" name="Rectangle 28">
                <a:extLst>
                  <a:ext uri="{FF2B5EF4-FFF2-40B4-BE49-F238E27FC236}">
                    <a16:creationId xmlns:a16="http://schemas.microsoft.com/office/drawing/2014/main" id="{906B864A-49E0-A671-4E62-B6D27FE536FA}"/>
                  </a:ext>
                </a:extLst>
              </p:cNvPr>
              <p:cNvSpPr/>
              <p:nvPr/>
            </p:nvSpPr>
            <p:spPr>
              <a:xfrm>
                <a:off x="6409294" y="2952705"/>
                <a:ext cx="274320" cy="27432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Consolas" panose="020B0609020204030204" pitchFamily="49" charset="0"/>
                  </a:rPr>
                  <a:t>7</a:t>
                </a:r>
              </a:p>
            </p:txBody>
          </p:sp>
          <p:sp>
            <p:nvSpPr>
              <p:cNvPr id="30" name="Rectangle 29">
                <a:extLst>
                  <a:ext uri="{FF2B5EF4-FFF2-40B4-BE49-F238E27FC236}">
                    <a16:creationId xmlns:a16="http://schemas.microsoft.com/office/drawing/2014/main" id="{1CB52F38-FC99-180B-3132-F5AA75CDC032}"/>
                  </a:ext>
                </a:extLst>
              </p:cNvPr>
              <p:cNvSpPr/>
              <p:nvPr/>
            </p:nvSpPr>
            <p:spPr>
              <a:xfrm>
                <a:off x="6683614" y="2952226"/>
                <a:ext cx="274320" cy="274320"/>
              </a:xfrm>
              <a:prstGeom prst="rect">
                <a:avLst/>
              </a:prstGeom>
              <a:solidFill>
                <a:srgbClr val="FFFF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Consolas" panose="020B0609020204030204" pitchFamily="49" charset="0"/>
                  </a:rPr>
                  <a:t>8</a:t>
                </a:r>
              </a:p>
            </p:txBody>
          </p:sp>
        </p:grpSp>
        <p:sp>
          <p:nvSpPr>
            <p:cNvPr id="25" name="Rectangle 24">
              <a:extLst>
                <a:ext uri="{FF2B5EF4-FFF2-40B4-BE49-F238E27FC236}">
                  <a16:creationId xmlns:a16="http://schemas.microsoft.com/office/drawing/2014/main" id="{240437CA-4641-BE91-540E-5AAF10489CE8}"/>
                </a:ext>
              </a:extLst>
            </p:cNvPr>
            <p:cNvSpPr/>
            <p:nvPr/>
          </p:nvSpPr>
          <p:spPr>
            <a:xfrm>
              <a:off x="6538930" y="2120624"/>
              <a:ext cx="91440" cy="91440"/>
            </a:xfrm>
            <a:prstGeom prst="rect">
              <a:avLst/>
            </a:prstGeom>
            <a:solidFill>
              <a:schemeClr val="accent1">
                <a:lumMod val="60000"/>
                <a:lumOff val="40000"/>
                <a:alpha val="0"/>
              </a:schemeClr>
            </a:solid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679102EE-D949-8801-7DA1-BA2F5E50FFB0}"/>
                </a:ext>
              </a:extLst>
            </p:cNvPr>
            <p:cNvSpPr/>
            <p:nvPr/>
          </p:nvSpPr>
          <p:spPr>
            <a:xfrm>
              <a:off x="7670221" y="2120624"/>
              <a:ext cx="91440" cy="91440"/>
            </a:xfrm>
            <a:prstGeom prst="rect">
              <a:avLst/>
            </a:prstGeom>
            <a:solidFill>
              <a:schemeClr val="accent1">
                <a:lumMod val="60000"/>
                <a:lumOff val="40000"/>
                <a:alpha val="0"/>
              </a:schemeClr>
            </a:solid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386811A1-444F-D99A-7B4D-2679F27F5444}"/>
                </a:ext>
              </a:extLst>
            </p:cNvPr>
            <p:cNvSpPr/>
            <p:nvPr/>
          </p:nvSpPr>
          <p:spPr>
            <a:xfrm>
              <a:off x="8801512" y="2120624"/>
              <a:ext cx="91440" cy="91440"/>
            </a:xfrm>
            <a:prstGeom prst="rect">
              <a:avLst/>
            </a:prstGeom>
            <a:solidFill>
              <a:schemeClr val="accent1">
                <a:lumMod val="60000"/>
                <a:lumOff val="40000"/>
                <a:alpha val="0"/>
              </a:schemeClr>
            </a:solid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76D8A2E9-536B-C18F-DE95-4B0477A64B0C}"/>
                </a:ext>
              </a:extLst>
            </p:cNvPr>
            <p:cNvSpPr/>
            <p:nvPr/>
          </p:nvSpPr>
          <p:spPr>
            <a:xfrm>
              <a:off x="9932802" y="2120624"/>
              <a:ext cx="91440" cy="91440"/>
            </a:xfrm>
            <a:prstGeom prst="rect">
              <a:avLst/>
            </a:prstGeom>
            <a:solidFill>
              <a:schemeClr val="accent1">
                <a:lumMod val="60000"/>
                <a:lumOff val="40000"/>
                <a:alpha val="0"/>
              </a:schemeClr>
            </a:solid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86325837"/>
      </p:ext>
    </p:extLst>
  </p:cSld>
  <p:clrMapOvr>
    <a:masterClrMapping/>
  </p:clrMapOvr>
  <mc:AlternateContent xmlns:mc="http://schemas.openxmlformats.org/markup-compatibility/2006" xmlns:p159="http://schemas.microsoft.com/office/powerpoint/2015/09/main">
    <mc:Choice Requires="p159">
      <p:transition>
        <p159:morph option="byWord"/>
      </p:transition>
    </mc:Choice>
    <mc:Fallback xmlns="">
      <p:transition>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3AAC6A-78AA-1C20-02C2-0D8229773449}"/>
            </a:ext>
          </a:extLst>
        </p:cNvPr>
        <p:cNvGrpSpPr/>
        <p:nvPr/>
      </p:nvGrpSpPr>
      <p:grpSpPr>
        <a:xfrm>
          <a:off x="0" y="0"/>
          <a:ext cx="0" cy="0"/>
          <a:chOff x="0" y="0"/>
          <a:chExt cx="0" cy="0"/>
        </a:xfrm>
      </p:grpSpPr>
      <p:sp>
        <p:nvSpPr>
          <p:cNvPr id="4" name="Content Placeholder 3">
            <a:extLst>
              <a:ext uri="{FF2B5EF4-FFF2-40B4-BE49-F238E27FC236}">
                <a16:creationId xmlns:a16="http://schemas.microsoft.com/office/drawing/2014/main" id="{BF60CC6E-EBEC-A1CA-E970-1E31C141D631}"/>
              </a:ext>
            </a:extLst>
          </p:cNvPr>
          <p:cNvSpPr>
            <a:spLocks noGrp="1"/>
          </p:cNvSpPr>
          <p:nvPr>
            <p:ph idx="1"/>
          </p:nvPr>
        </p:nvSpPr>
        <p:spPr>
          <a:xfrm>
            <a:off x="516750" y="577850"/>
            <a:ext cx="9948672" cy="5020056"/>
          </a:xfrm>
        </p:spPr>
        <p:txBody>
          <a:bodyPr/>
          <a:lstStyle/>
          <a:p>
            <a:r>
              <a:rPr lang="en-US" dirty="0"/>
              <a:t>thrust::</a:t>
            </a:r>
            <a:r>
              <a:rPr lang="en-US" dirty="0" err="1"/>
              <a:t>universal_vector</a:t>
            </a:r>
            <a:r>
              <a:rPr lang="en-US" dirty="0"/>
              <a:t>&lt;int&gt; </a:t>
            </a:r>
            <a:r>
              <a:rPr lang="en-US" dirty="0">
                <a:solidFill>
                  <a:srgbClr val="FF33CC"/>
                </a:solidFill>
              </a:rPr>
              <a:t>A</a:t>
            </a:r>
            <a:r>
              <a:rPr lang="en-US" dirty="0"/>
              <a:t>(…);</a:t>
            </a:r>
          </a:p>
          <a:p>
            <a:r>
              <a:rPr lang="en-US" dirty="0"/>
              <a:t>thrust::</a:t>
            </a:r>
            <a:r>
              <a:rPr lang="en-US" dirty="0" err="1"/>
              <a:t>universal_vector</a:t>
            </a:r>
            <a:r>
              <a:rPr lang="en-US" dirty="0"/>
              <a:t>&lt;int&gt; </a:t>
            </a:r>
            <a:r>
              <a:rPr lang="en-US" dirty="0">
                <a:solidFill>
                  <a:srgbClr val="FFFF00"/>
                </a:solidFill>
              </a:rPr>
              <a:t>B</a:t>
            </a:r>
            <a:r>
              <a:rPr lang="en-US" dirty="0"/>
              <a:t>(…);</a:t>
            </a:r>
          </a:p>
          <a:p>
            <a:endParaRPr lang="en-US" dirty="0"/>
          </a:p>
          <a:p>
            <a:endParaRPr lang="en-US" dirty="0"/>
          </a:p>
          <a:p>
            <a:r>
              <a:rPr lang="en-US" dirty="0"/>
              <a:t>auto </a:t>
            </a:r>
            <a:r>
              <a:rPr lang="en-US" dirty="0">
                <a:solidFill>
                  <a:srgbClr val="FF33CC"/>
                </a:solidFill>
              </a:rPr>
              <a:t>A</a:t>
            </a:r>
            <a:r>
              <a:rPr lang="en-US" dirty="0">
                <a:solidFill>
                  <a:srgbClr val="FFFF00"/>
                </a:solidFill>
              </a:rPr>
              <a:t>B</a:t>
            </a:r>
            <a:r>
              <a:rPr lang="en-US" dirty="0">
                <a:solidFill>
                  <a:schemeClr val="accent6">
                    <a:lumMod val="60000"/>
                    <a:lumOff val="40000"/>
                  </a:schemeClr>
                </a:solidFill>
              </a:rPr>
              <a:t> </a:t>
            </a:r>
            <a:r>
              <a:rPr lang="en-US" dirty="0"/>
              <a:t>= thrust::</a:t>
            </a:r>
            <a:r>
              <a:rPr lang="en-US" dirty="0" err="1"/>
              <a:t>make_zip_iterator</a:t>
            </a:r>
            <a:r>
              <a:rPr lang="en-US" dirty="0"/>
              <a:t>(</a:t>
            </a:r>
          </a:p>
          <a:p>
            <a:r>
              <a:rPr lang="en-US" dirty="0">
                <a:solidFill>
                  <a:srgbClr val="FF33CC"/>
                </a:solidFill>
              </a:rPr>
              <a:t>  </a:t>
            </a:r>
            <a:r>
              <a:rPr lang="en-US" dirty="0" err="1">
                <a:solidFill>
                  <a:srgbClr val="FF33CC"/>
                </a:solidFill>
              </a:rPr>
              <a:t>A.begin</a:t>
            </a:r>
            <a:r>
              <a:rPr lang="en-US" dirty="0">
                <a:solidFill>
                  <a:srgbClr val="FF33CC"/>
                </a:solidFill>
              </a:rPr>
              <a:t>()</a:t>
            </a:r>
            <a:r>
              <a:rPr lang="en-US" dirty="0"/>
              <a:t>, </a:t>
            </a:r>
            <a:r>
              <a:rPr lang="en-US" dirty="0" err="1">
                <a:solidFill>
                  <a:srgbClr val="FFFF00"/>
                </a:solidFill>
              </a:rPr>
              <a:t>B.begin</a:t>
            </a:r>
            <a:r>
              <a:rPr lang="en-US" dirty="0">
                <a:solidFill>
                  <a:srgbClr val="FFFF00"/>
                </a:solidFill>
              </a:rPr>
              <a:t>()</a:t>
            </a:r>
            <a:r>
              <a:rPr lang="en-US" dirty="0"/>
              <a:t>);</a:t>
            </a:r>
          </a:p>
          <a:p>
            <a:endParaRPr lang="en-US" dirty="0"/>
          </a:p>
          <a:p>
            <a:r>
              <a:rPr lang="en-US" dirty="0"/>
              <a:t>auto </a:t>
            </a:r>
            <a:r>
              <a:rPr lang="en-US" dirty="0" err="1"/>
              <a:t>max_diff</a:t>
            </a:r>
            <a:r>
              <a:rPr lang="en-US" dirty="0"/>
              <a:t> = thrust::</a:t>
            </a:r>
            <a:r>
              <a:rPr lang="en-US" dirty="0" err="1"/>
              <a:t>transform_reduce</a:t>
            </a:r>
            <a:r>
              <a:rPr lang="en-US" dirty="0"/>
              <a:t>(</a:t>
            </a:r>
          </a:p>
          <a:p>
            <a:r>
              <a:rPr lang="en-US" dirty="0"/>
              <a:t>  thrust::</a:t>
            </a:r>
            <a:r>
              <a:rPr lang="en-US" dirty="0" err="1"/>
              <a:t>cuda</a:t>
            </a:r>
            <a:r>
              <a:rPr lang="en-US" dirty="0"/>
              <a:t>::par,</a:t>
            </a:r>
          </a:p>
          <a:p>
            <a:r>
              <a:rPr lang="en-US" dirty="0"/>
              <a:t>  </a:t>
            </a:r>
            <a:r>
              <a:rPr lang="en-US" dirty="0">
                <a:solidFill>
                  <a:srgbClr val="FF33CC"/>
                </a:solidFill>
              </a:rPr>
              <a:t>A</a:t>
            </a:r>
            <a:r>
              <a:rPr lang="en-US" dirty="0">
                <a:solidFill>
                  <a:srgbClr val="FFFF00"/>
                </a:solidFill>
              </a:rPr>
              <a:t>B</a:t>
            </a:r>
            <a:r>
              <a:rPr lang="en-US" dirty="0"/>
              <a:t>, </a:t>
            </a:r>
            <a:r>
              <a:rPr lang="en-US" dirty="0">
                <a:solidFill>
                  <a:srgbClr val="FF33CC"/>
                </a:solidFill>
              </a:rPr>
              <a:t>A</a:t>
            </a:r>
            <a:r>
              <a:rPr lang="en-US" dirty="0">
                <a:solidFill>
                  <a:srgbClr val="FFFF00"/>
                </a:solidFill>
              </a:rPr>
              <a:t>B</a:t>
            </a:r>
            <a:r>
              <a:rPr lang="en-US" dirty="0"/>
              <a:t> + </a:t>
            </a:r>
            <a:r>
              <a:rPr lang="en-US" dirty="0" err="1">
                <a:solidFill>
                  <a:srgbClr val="FF33CC"/>
                </a:solidFill>
              </a:rPr>
              <a:t>A.size</a:t>
            </a:r>
            <a:r>
              <a:rPr lang="en-US" dirty="0">
                <a:solidFill>
                  <a:srgbClr val="FF33CC"/>
                </a:solidFill>
              </a:rPr>
              <a:t>()</a:t>
            </a:r>
            <a:r>
              <a:rPr lang="en-US" dirty="0"/>
              <a:t>,</a:t>
            </a:r>
          </a:p>
          <a:p>
            <a:r>
              <a:rPr lang="en-US" dirty="0"/>
              <a:t>  [] __host__ __device__</a:t>
            </a:r>
          </a:p>
          <a:p>
            <a:r>
              <a:rPr lang="en-US" dirty="0"/>
              <a:t>  (</a:t>
            </a:r>
            <a:r>
              <a:rPr lang="en-US" b="1" dirty="0" err="1">
                <a:solidFill>
                  <a:srgbClr val="76B900"/>
                </a:solidFill>
              </a:rPr>
              <a:t>cuda</a:t>
            </a:r>
            <a:r>
              <a:rPr lang="en-US" b="1" dirty="0">
                <a:solidFill>
                  <a:srgbClr val="76B900"/>
                </a:solidFill>
              </a:rPr>
              <a:t>::std::tuple</a:t>
            </a:r>
            <a:r>
              <a:rPr lang="en-US" dirty="0"/>
              <a:t>&lt;int, int&gt; </a:t>
            </a:r>
            <a:r>
              <a:rPr lang="en-US" dirty="0">
                <a:solidFill>
                  <a:srgbClr val="FF33CC"/>
                </a:solidFill>
              </a:rPr>
              <a:t>a</a:t>
            </a:r>
            <a:r>
              <a:rPr lang="en-US" dirty="0">
                <a:solidFill>
                  <a:srgbClr val="FFFF00"/>
                </a:solidFill>
              </a:rPr>
              <a:t>b</a:t>
            </a:r>
            <a:r>
              <a:rPr lang="en-US" dirty="0"/>
              <a:t>) {</a:t>
            </a:r>
          </a:p>
          <a:p>
            <a:r>
              <a:rPr lang="en-US" dirty="0"/>
              <a:t>    auto [</a:t>
            </a:r>
            <a:r>
              <a:rPr lang="en-US" dirty="0">
                <a:solidFill>
                  <a:srgbClr val="FF33CC"/>
                </a:solidFill>
              </a:rPr>
              <a:t>a</a:t>
            </a:r>
            <a:r>
              <a:rPr lang="en-US" dirty="0"/>
              <a:t>, </a:t>
            </a:r>
            <a:r>
              <a:rPr lang="en-US" dirty="0">
                <a:solidFill>
                  <a:srgbClr val="FFFF00"/>
                </a:solidFill>
              </a:rPr>
              <a:t>b</a:t>
            </a:r>
            <a:r>
              <a:rPr lang="en-US" dirty="0"/>
              <a:t>] = </a:t>
            </a:r>
            <a:r>
              <a:rPr lang="en-US" dirty="0">
                <a:solidFill>
                  <a:srgbClr val="FF33CC"/>
                </a:solidFill>
              </a:rPr>
              <a:t>a</a:t>
            </a:r>
            <a:r>
              <a:rPr lang="en-US" dirty="0">
                <a:solidFill>
                  <a:srgbClr val="FFFF00"/>
                </a:solidFill>
              </a:rPr>
              <a:t>b</a:t>
            </a:r>
            <a:r>
              <a:rPr lang="en-US" dirty="0"/>
              <a:t>;</a:t>
            </a:r>
          </a:p>
          <a:p>
            <a:r>
              <a:rPr lang="en-US" dirty="0"/>
              <a:t>    return abs(</a:t>
            </a:r>
            <a:r>
              <a:rPr lang="en-US" dirty="0">
                <a:solidFill>
                  <a:srgbClr val="FF33CC"/>
                </a:solidFill>
              </a:rPr>
              <a:t>a</a:t>
            </a:r>
            <a:r>
              <a:rPr lang="en-US" dirty="0"/>
              <a:t> - </a:t>
            </a:r>
            <a:r>
              <a:rPr lang="en-US" dirty="0">
                <a:solidFill>
                  <a:srgbClr val="FFFF00"/>
                </a:solidFill>
              </a:rPr>
              <a:t>b</a:t>
            </a:r>
            <a:r>
              <a:rPr lang="en-US" dirty="0"/>
              <a:t>)</a:t>
            </a:r>
          </a:p>
          <a:p>
            <a:r>
              <a:rPr lang="en-US" dirty="0"/>
              <a:t>  }, </a:t>
            </a:r>
          </a:p>
          <a:p>
            <a:r>
              <a:rPr lang="en-US" dirty="0"/>
              <a:t>  0,</a:t>
            </a:r>
          </a:p>
          <a:p>
            <a:r>
              <a:rPr lang="en-US" dirty="0"/>
              <a:t>  </a:t>
            </a:r>
            <a:r>
              <a:rPr lang="en-US" b="1" dirty="0" err="1">
                <a:solidFill>
                  <a:srgbClr val="76B900"/>
                </a:solidFill>
              </a:rPr>
              <a:t>cuda</a:t>
            </a:r>
            <a:r>
              <a:rPr lang="en-US" b="1" dirty="0">
                <a:solidFill>
                  <a:srgbClr val="76B900"/>
                </a:solidFill>
              </a:rPr>
              <a:t>::maximum</a:t>
            </a:r>
            <a:r>
              <a:rPr lang="en-US" dirty="0"/>
              <a:t>{});</a:t>
            </a:r>
          </a:p>
        </p:txBody>
      </p:sp>
      <p:sp>
        <p:nvSpPr>
          <p:cNvPr id="2" name="Slide Number Placeholder 1">
            <a:extLst>
              <a:ext uri="{FF2B5EF4-FFF2-40B4-BE49-F238E27FC236}">
                <a16:creationId xmlns:a16="http://schemas.microsoft.com/office/drawing/2014/main" id="{8874C7BD-B7F0-ECFC-62C0-E2D08B72B10B}"/>
              </a:ext>
            </a:extLst>
          </p:cNvPr>
          <p:cNvSpPr>
            <a:spLocks noGrp="1"/>
          </p:cNvSpPr>
          <p:nvPr>
            <p:ph type="sldNum" sz="quarter" idx="11"/>
          </p:nvPr>
        </p:nvSpPr>
        <p:spPr/>
        <p:txBody>
          <a:bodyPr/>
          <a:lstStyle/>
          <a:p>
            <a:fld id="{27D56BB5-3061-446C-8933-086D56C9C75B}" type="slidenum">
              <a:rPr lang="en-US" smtClean="0"/>
              <a:t>54</a:t>
            </a:fld>
            <a:endParaRPr lang="en-US"/>
          </a:p>
        </p:txBody>
      </p:sp>
      <p:sp>
        <p:nvSpPr>
          <p:cNvPr id="3" name="Footer Placeholder 2">
            <a:extLst>
              <a:ext uri="{FF2B5EF4-FFF2-40B4-BE49-F238E27FC236}">
                <a16:creationId xmlns:a16="http://schemas.microsoft.com/office/drawing/2014/main" id="{3C35B79B-83AA-4C93-F438-AA58BB55B3FF}"/>
              </a:ext>
            </a:extLst>
          </p:cNvPr>
          <p:cNvSpPr>
            <a:spLocks noGrp="1"/>
          </p:cNvSpPr>
          <p:nvPr>
            <p:ph type="ftr" sz="quarter" idx="12"/>
          </p:nvPr>
        </p:nvSpPr>
        <p:spPr/>
        <p:txBody>
          <a:bodyPr/>
          <a:lstStyle/>
          <a:p>
            <a:r>
              <a:rPr lang="en-US"/>
              <a:t>Copyright (C) 2026 NVIDIA</a:t>
            </a:r>
            <a:endParaRPr lang="en-US" dirty="0"/>
          </a:p>
        </p:txBody>
      </p:sp>
      <p:cxnSp>
        <p:nvCxnSpPr>
          <p:cNvPr id="129" name="Straight Arrow Connector 128">
            <a:extLst>
              <a:ext uri="{FF2B5EF4-FFF2-40B4-BE49-F238E27FC236}">
                <a16:creationId xmlns:a16="http://schemas.microsoft.com/office/drawing/2014/main" id="{98AFB325-591D-0BDC-AC23-969EA12A9B54}"/>
              </a:ext>
            </a:extLst>
          </p:cNvPr>
          <p:cNvCxnSpPr>
            <a:cxnSpLocks/>
            <a:stCxn id="160" idx="2"/>
            <a:endCxn id="173" idx="0"/>
          </p:cNvCxnSpPr>
          <p:nvPr/>
        </p:nvCxnSpPr>
        <p:spPr>
          <a:xfrm>
            <a:off x="6584651" y="3437136"/>
            <a:ext cx="1130102" cy="736427"/>
          </a:xfrm>
          <a:prstGeom prst="straightConnector1">
            <a:avLst/>
          </a:prstGeom>
          <a:ln w="50800" cap="rnd">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0" name="Straight Arrow Connector 129">
            <a:extLst>
              <a:ext uri="{FF2B5EF4-FFF2-40B4-BE49-F238E27FC236}">
                <a16:creationId xmlns:a16="http://schemas.microsoft.com/office/drawing/2014/main" id="{14131C2E-28FD-192E-9497-56C9EF54796E}"/>
              </a:ext>
            </a:extLst>
          </p:cNvPr>
          <p:cNvCxnSpPr>
            <a:cxnSpLocks/>
            <a:stCxn id="161" idx="2"/>
            <a:endCxn id="173" idx="0"/>
          </p:cNvCxnSpPr>
          <p:nvPr/>
        </p:nvCxnSpPr>
        <p:spPr>
          <a:xfrm flipH="1">
            <a:off x="7714753" y="3437136"/>
            <a:ext cx="1188" cy="736427"/>
          </a:xfrm>
          <a:prstGeom prst="straightConnector1">
            <a:avLst/>
          </a:prstGeom>
          <a:ln w="50800" cap="rnd">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1" name="Straight Arrow Connector 130">
            <a:extLst>
              <a:ext uri="{FF2B5EF4-FFF2-40B4-BE49-F238E27FC236}">
                <a16:creationId xmlns:a16="http://schemas.microsoft.com/office/drawing/2014/main" id="{D341551E-0ADD-6C23-5177-AA50894B5494}"/>
              </a:ext>
            </a:extLst>
          </p:cNvPr>
          <p:cNvCxnSpPr>
            <a:cxnSpLocks/>
            <a:stCxn id="162" idx="2"/>
            <a:endCxn id="176" idx="0"/>
          </p:cNvCxnSpPr>
          <p:nvPr/>
        </p:nvCxnSpPr>
        <p:spPr>
          <a:xfrm>
            <a:off x="8847232" y="3437136"/>
            <a:ext cx="1131290" cy="736427"/>
          </a:xfrm>
          <a:prstGeom prst="straightConnector1">
            <a:avLst/>
          </a:prstGeom>
          <a:ln w="50800" cap="rnd">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2" name="Straight Arrow Connector 131">
            <a:extLst>
              <a:ext uri="{FF2B5EF4-FFF2-40B4-BE49-F238E27FC236}">
                <a16:creationId xmlns:a16="http://schemas.microsoft.com/office/drawing/2014/main" id="{63EB637F-36AF-7C8B-161A-E0971504A0BB}"/>
              </a:ext>
            </a:extLst>
          </p:cNvPr>
          <p:cNvCxnSpPr>
            <a:cxnSpLocks/>
            <a:stCxn id="163" idx="2"/>
            <a:endCxn id="176" idx="0"/>
          </p:cNvCxnSpPr>
          <p:nvPr/>
        </p:nvCxnSpPr>
        <p:spPr>
          <a:xfrm>
            <a:off x="9978522" y="3437136"/>
            <a:ext cx="0" cy="736427"/>
          </a:xfrm>
          <a:prstGeom prst="straightConnector1">
            <a:avLst/>
          </a:prstGeom>
          <a:ln w="50800" cap="rnd">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33" name="Group 132">
            <a:extLst>
              <a:ext uri="{FF2B5EF4-FFF2-40B4-BE49-F238E27FC236}">
                <a16:creationId xmlns:a16="http://schemas.microsoft.com/office/drawing/2014/main" id="{7A2AB99F-6B97-8825-112A-CBA56C4AC21D}"/>
              </a:ext>
            </a:extLst>
          </p:cNvPr>
          <p:cNvGrpSpPr/>
          <p:nvPr/>
        </p:nvGrpSpPr>
        <p:grpSpPr>
          <a:xfrm>
            <a:off x="7554733" y="4173563"/>
            <a:ext cx="2583809" cy="1335316"/>
            <a:chOff x="7554733" y="4173563"/>
            <a:chExt cx="2583809" cy="1335316"/>
          </a:xfrm>
        </p:grpSpPr>
        <p:sp>
          <p:nvSpPr>
            <p:cNvPr id="172" name="Oval 171">
              <a:extLst>
                <a:ext uri="{FF2B5EF4-FFF2-40B4-BE49-F238E27FC236}">
                  <a16:creationId xmlns:a16="http://schemas.microsoft.com/office/drawing/2014/main" id="{C7282B96-0CD4-96E6-9F7E-295860A1F489}"/>
                </a:ext>
              </a:extLst>
            </p:cNvPr>
            <p:cNvSpPr/>
            <p:nvPr/>
          </p:nvSpPr>
          <p:spPr>
            <a:xfrm>
              <a:off x="7554733" y="4265003"/>
              <a:ext cx="320040" cy="317928"/>
            </a:xfrm>
            <a:prstGeom prst="ellipse">
              <a:avLst/>
            </a:prstGeom>
            <a:solidFill>
              <a:srgbClr val="76B9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Rectangle 172">
              <a:extLst>
                <a:ext uri="{FF2B5EF4-FFF2-40B4-BE49-F238E27FC236}">
                  <a16:creationId xmlns:a16="http://schemas.microsoft.com/office/drawing/2014/main" id="{F20CEB73-8D29-13B7-ABCE-05D4DEAF01FA}"/>
                </a:ext>
              </a:extLst>
            </p:cNvPr>
            <p:cNvSpPr/>
            <p:nvPr/>
          </p:nvSpPr>
          <p:spPr>
            <a:xfrm>
              <a:off x="7669033" y="4173563"/>
              <a:ext cx="91440" cy="91440"/>
            </a:xfrm>
            <a:prstGeom prst="rect">
              <a:avLst/>
            </a:prstGeom>
            <a:solidFill>
              <a:schemeClr val="accent1">
                <a:lumMod val="60000"/>
                <a:lumOff val="40000"/>
                <a:alpha val="0"/>
              </a:schemeClr>
            </a:solid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Rectangle 173">
              <a:extLst>
                <a:ext uri="{FF2B5EF4-FFF2-40B4-BE49-F238E27FC236}">
                  <a16:creationId xmlns:a16="http://schemas.microsoft.com/office/drawing/2014/main" id="{7C9F9994-430F-7D84-983A-2243B48965B9}"/>
                </a:ext>
              </a:extLst>
            </p:cNvPr>
            <p:cNvSpPr/>
            <p:nvPr/>
          </p:nvSpPr>
          <p:spPr>
            <a:xfrm>
              <a:off x="7669033" y="4586239"/>
              <a:ext cx="91440" cy="91440"/>
            </a:xfrm>
            <a:prstGeom prst="rect">
              <a:avLst/>
            </a:prstGeom>
            <a:solidFill>
              <a:schemeClr val="accent1">
                <a:lumMod val="60000"/>
                <a:lumOff val="40000"/>
                <a:alpha val="0"/>
              </a:schemeClr>
            </a:solid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Oval 174">
              <a:extLst>
                <a:ext uri="{FF2B5EF4-FFF2-40B4-BE49-F238E27FC236}">
                  <a16:creationId xmlns:a16="http://schemas.microsoft.com/office/drawing/2014/main" id="{DD8757A0-2F9B-EAFC-5ABE-C8AFEC031BA0}"/>
                </a:ext>
              </a:extLst>
            </p:cNvPr>
            <p:cNvSpPr/>
            <p:nvPr/>
          </p:nvSpPr>
          <p:spPr>
            <a:xfrm>
              <a:off x="9818502" y="4265003"/>
              <a:ext cx="320040" cy="317928"/>
            </a:xfrm>
            <a:prstGeom prst="ellipse">
              <a:avLst/>
            </a:prstGeom>
            <a:solidFill>
              <a:srgbClr val="76B9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Rectangle 175">
              <a:extLst>
                <a:ext uri="{FF2B5EF4-FFF2-40B4-BE49-F238E27FC236}">
                  <a16:creationId xmlns:a16="http://schemas.microsoft.com/office/drawing/2014/main" id="{0DE17FD7-F9D7-6AEF-05AC-41EBD71F00D9}"/>
                </a:ext>
              </a:extLst>
            </p:cNvPr>
            <p:cNvSpPr/>
            <p:nvPr/>
          </p:nvSpPr>
          <p:spPr>
            <a:xfrm>
              <a:off x="9932802" y="4173563"/>
              <a:ext cx="91440" cy="91440"/>
            </a:xfrm>
            <a:prstGeom prst="rect">
              <a:avLst/>
            </a:prstGeom>
            <a:solidFill>
              <a:schemeClr val="accent1">
                <a:lumMod val="60000"/>
                <a:lumOff val="40000"/>
                <a:alpha val="0"/>
              </a:schemeClr>
            </a:solid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Rectangle 176">
              <a:extLst>
                <a:ext uri="{FF2B5EF4-FFF2-40B4-BE49-F238E27FC236}">
                  <a16:creationId xmlns:a16="http://schemas.microsoft.com/office/drawing/2014/main" id="{0D1360C6-EB2D-F418-1869-09F193213DEA}"/>
                </a:ext>
              </a:extLst>
            </p:cNvPr>
            <p:cNvSpPr/>
            <p:nvPr/>
          </p:nvSpPr>
          <p:spPr>
            <a:xfrm>
              <a:off x="9932802" y="4586239"/>
              <a:ext cx="91440" cy="91440"/>
            </a:xfrm>
            <a:prstGeom prst="rect">
              <a:avLst/>
            </a:prstGeom>
            <a:solidFill>
              <a:schemeClr val="accent1">
                <a:lumMod val="60000"/>
                <a:lumOff val="40000"/>
                <a:alpha val="0"/>
              </a:schemeClr>
            </a:solid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Oval 177">
              <a:extLst>
                <a:ext uri="{FF2B5EF4-FFF2-40B4-BE49-F238E27FC236}">
                  <a16:creationId xmlns:a16="http://schemas.microsoft.com/office/drawing/2014/main" id="{B2949E3A-E77F-A872-3646-E27272D51275}"/>
                </a:ext>
              </a:extLst>
            </p:cNvPr>
            <p:cNvSpPr/>
            <p:nvPr/>
          </p:nvSpPr>
          <p:spPr>
            <a:xfrm>
              <a:off x="9818502" y="5190951"/>
              <a:ext cx="320040" cy="317928"/>
            </a:xfrm>
            <a:prstGeom prst="ellipse">
              <a:avLst/>
            </a:prstGeom>
            <a:solidFill>
              <a:srgbClr val="76B9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Rectangle 178">
              <a:extLst>
                <a:ext uri="{FF2B5EF4-FFF2-40B4-BE49-F238E27FC236}">
                  <a16:creationId xmlns:a16="http://schemas.microsoft.com/office/drawing/2014/main" id="{80DE8B35-FBA1-C7A3-1D35-961BE3970387}"/>
                </a:ext>
              </a:extLst>
            </p:cNvPr>
            <p:cNvSpPr/>
            <p:nvPr/>
          </p:nvSpPr>
          <p:spPr>
            <a:xfrm>
              <a:off x="9932802" y="5099511"/>
              <a:ext cx="91440" cy="91440"/>
            </a:xfrm>
            <a:prstGeom prst="rect">
              <a:avLst/>
            </a:prstGeom>
            <a:solidFill>
              <a:schemeClr val="accent1">
                <a:lumMod val="60000"/>
                <a:lumOff val="40000"/>
                <a:alpha val="0"/>
              </a:schemeClr>
            </a:solid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0" name="Straight Arrow Connector 179">
              <a:extLst>
                <a:ext uri="{FF2B5EF4-FFF2-40B4-BE49-F238E27FC236}">
                  <a16:creationId xmlns:a16="http://schemas.microsoft.com/office/drawing/2014/main" id="{81FADB20-6DCF-5ED9-65AB-5F0FBAB4141C}"/>
                </a:ext>
              </a:extLst>
            </p:cNvPr>
            <p:cNvCxnSpPr>
              <a:cxnSpLocks/>
              <a:stCxn id="174" idx="2"/>
              <a:endCxn id="179" idx="0"/>
            </p:cNvCxnSpPr>
            <p:nvPr/>
          </p:nvCxnSpPr>
          <p:spPr>
            <a:xfrm>
              <a:off x="7714753" y="4677679"/>
              <a:ext cx="2263769" cy="421832"/>
            </a:xfrm>
            <a:prstGeom prst="straightConnector1">
              <a:avLst/>
            </a:prstGeom>
            <a:ln w="50800" cap="rnd">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1" name="Straight Arrow Connector 180">
              <a:extLst>
                <a:ext uri="{FF2B5EF4-FFF2-40B4-BE49-F238E27FC236}">
                  <a16:creationId xmlns:a16="http://schemas.microsoft.com/office/drawing/2014/main" id="{9EEF6358-1D33-E115-2D5D-B104F24DD9BB}"/>
                </a:ext>
              </a:extLst>
            </p:cNvPr>
            <p:cNvCxnSpPr>
              <a:cxnSpLocks/>
              <a:stCxn id="177" idx="2"/>
              <a:endCxn id="179" idx="0"/>
            </p:cNvCxnSpPr>
            <p:nvPr/>
          </p:nvCxnSpPr>
          <p:spPr>
            <a:xfrm>
              <a:off x="9978522" y="4677679"/>
              <a:ext cx="0" cy="421832"/>
            </a:xfrm>
            <a:prstGeom prst="straightConnector1">
              <a:avLst/>
            </a:prstGeom>
            <a:ln w="50800" cap="rnd">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34" name="Group 133">
            <a:extLst>
              <a:ext uri="{FF2B5EF4-FFF2-40B4-BE49-F238E27FC236}">
                <a16:creationId xmlns:a16="http://schemas.microsoft.com/office/drawing/2014/main" id="{3EAD50EE-03D4-0167-C0E3-D99B87F7A70E}"/>
              </a:ext>
            </a:extLst>
          </p:cNvPr>
          <p:cNvGrpSpPr/>
          <p:nvPr/>
        </p:nvGrpSpPr>
        <p:grpSpPr>
          <a:xfrm>
            <a:off x="6401771" y="2887210"/>
            <a:ext cx="3759631" cy="549926"/>
            <a:chOff x="6401771" y="2887210"/>
            <a:chExt cx="3759631" cy="549926"/>
          </a:xfrm>
        </p:grpSpPr>
        <p:sp>
          <p:nvSpPr>
            <p:cNvPr id="160" name="Rectangle 159">
              <a:extLst>
                <a:ext uri="{FF2B5EF4-FFF2-40B4-BE49-F238E27FC236}">
                  <a16:creationId xmlns:a16="http://schemas.microsoft.com/office/drawing/2014/main" id="{3A79FC83-D89D-FFF8-EA09-8A093FA8D744}"/>
                </a:ext>
              </a:extLst>
            </p:cNvPr>
            <p:cNvSpPr/>
            <p:nvPr/>
          </p:nvSpPr>
          <p:spPr>
            <a:xfrm>
              <a:off x="6538931" y="3345696"/>
              <a:ext cx="91440" cy="91440"/>
            </a:xfrm>
            <a:prstGeom prst="rect">
              <a:avLst/>
            </a:prstGeom>
            <a:solidFill>
              <a:schemeClr val="accent1">
                <a:lumMod val="60000"/>
                <a:lumOff val="40000"/>
                <a:alpha val="0"/>
              </a:schemeClr>
            </a:solid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Rectangle 160">
              <a:extLst>
                <a:ext uri="{FF2B5EF4-FFF2-40B4-BE49-F238E27FC236}">
                  <a16:creationId xmlns:a16="http://schemas.microsoft.com/office/drawing/2014/main" id="{CB062B50-F8AB-45E5-869F-5370BF718098}"/>
                </a:ext>
              </a:extLst>
            </p:cNvPr>
            <p:cNvSpPr/>
            <p:nvPr/>
          </p:nvSpPr>
          <p:spPr>
            <a:xfrm>
              <a:off x="7670221" y="3345696"/>
              <a:ext cx="91440" cy="91440"/>
            </a:xfrm>
            <a:prstGeom prst="rect">
              <a:avLst/>
            </a:prstGeom>
            <a:solidFill>
              <a:schemeClr val="accent1">
                <a:lumMod val="60000"/>
                <a:lumOff val="40000"/>
                <a:alpha val="0"/>
              </a:schemeClr>
            </a:solid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Rectangle 161">
              <a:extLst>
                <a:ext uri="{FF2B5EF4-FFF2-40B4-BE49-F238E27FC236}">
                  <a16:creationId xmlns:a16="http://schemas.microsoft.com/office/drawing/2014/main" id="{34C608C2-122C-FDAB-2233-12EF42052AB3}"/>
                </a:ext>
              </a:extLst>
            </p:cNvPr>
            <p:cNvSpPr/>
            <p:nvPr/>
          </p:nvSpPr>
          <p:spPr>
            <a:xfrm>
              <a:off x="8801512" y="3345696"/>
              <a:ext cx="91440" cy="91440"/>
            </a:xfrm>
            <a:prstGeom prst="rect">
              <a:avLst/>
            </a:prstGeom>
            <a:solidFill>
              <a:schemeClr val="accent1">
                <a:lumMod val="60000"/>
                <a:lumOff val="40000"/>
                <a:alpha val="0"/>
              </a:schemeClr>
            </a:solid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Rectangle 162">
              <a:extLst>
                <a:ext uri="{FF2B5EF4-FFF2-40B4-BE49-F238E27FC236}">
                  <a16:creationId xmlns:a16="http://schemas.microsoft.com/office/drawing/2014/main" id="{8DD401E4-361D-4007-8358-1E252FAC7994}"/>
                </a:ext>
              </a:extLst>
            </p:cNvPr>
            <p:cNvSpPr/>
            <p:nvPr/>
          </p:nvSpPr>
          <p:spPr>
            <a:xfrm>
              <a:off x="9932802" y="3345696"/>
              <a:ext cx="91440" cy="91440"/>
            </a:xfrm>
            <a:prstGeom prst="rect">
              <a:avLst/>
            </a:prstGeom>
            <a:solidFill>
              <a:schemeClr val="accent1">
                <a:lumMod val="60000"/>
                <a:lumOff val="40000"/>
                <a:alpha val="0"/>
              </a:schemeClr>
            </a:solid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Octagon 163">
              <a:extLst>
                <a:ext uri="{FF2B5EF4-FFF2-40B4-BE49-F238E27FC236}">
                  <a16:creationId xmlns:a16="http://schemas.microsoft.com/office/drawing/2014/main" id="{9C0B4492-6F7F-4B6E-6E5F-7822B785B760}"/>
                </a:ext>
              </a:extLst>
            </p:cNvPr>
            <p:cNvSpPr/>
            <p:nvPr/>
          </p:nvSpPr>
          <p:spPr>
            <a:xfrm>
              <a:off x="6401771" y="2979936"/>
              <a:ext cx="365760" cy="365760"/>
            </a:xfrm>
            <a:prstGeom prst="octagon">
              <a:avLst/>
            </a:prstGeom>
            <a:solidFill>
              <a:schemeClr val="bg2">
                <a:lumMod val="50000"/>
              </a:schemeClr>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a:t>
              </a:r>
            </a:p>
          </p:txBody>
        </p:sp>
        <p:sp>
          <p:nvSpPr>
            <p:cNvPr id="165" name="Octagon 164">
              <a:extLst>
                <a:ext uri="{FF2B5EF4-FFF2-40B4-BE49-F238E27FC236}">
                  <a16:creationId xmlns:a16="http://schemas.microsoft.com/office/drawing/2014/main" id="{7292D13A-0852-E9DC-7A2B-CF3BFB7E665C}"/>
                </a:ext>
              </a:extLst>
            </p:cNvPr>
            <p:cNvSpPr/>
            <p:nvPr/>
          </p:nvSpPr>
          <p:spPr>
            <a:xfrm>
              <a:off x="7533061" y="2979936"/>
              <a:ext cx="365760" cy="365760"/>
            </a:xfrm>
            <a:prstGeom prst="octagon">
              <a:avLst/>
            </a:prstGeom>
            <a:solidFill>
              <a:schemeClr val="bg2">
                <a:lumMod val="50000"/>
              </a:schemeClr>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a:t>
              </a:r>
            </a:p>
          </p:txBody>
        </p:sp>
        <p:sp>
          <p:nvSpPr>
            <p:cNvPr id="166" name="Octagon 165">
              <a:extLst>
                <a:ext uri="{FF2B5EF4-FFF2-40B4-BE49-F238E27FC236}">
                  <a16:creationId xmlns:a16="http://schemas.microsoft.com/office/drawing/2014/main" id="{16F81AE2-13D4-21AB-5E52-113CFA724AC2}"/>
                </a:ext>
              </a:extLst>
            </p:cNvPr>
            <p:cNvSpPr/>
            <p:nvPr/>
          </p:nvSpPr>
          <p:spPr>
            <a:xfrm>
              <a:off x="8664352" y="2979936"/>
              <a:ext cx="365760" cy="365760"/>
            </a:xfrm>
            <a:prstGeom prst="octagon">
              <a:avLst/>
            </a:prstGeom>
            <a:solidFill>
              <a:schemeClr val="bg2">
                <a:lumMod val="50000"/>
              </a:schemeClr>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a:t>
              </a:r>
            </a:p>
          </p:txBody>
        </p:sp>
        <p:sp>
          <p:nvSpPr>
            <p:cNvPr id="167" name="Octagon 166">
              <a:extLst>
                <a:ext uri="{FF2B5EF4-FFF2-40B4-BE49-F238E27FC236}">
                  <a16:creationId xmlns:a16="http://schemas.microsoft.com/office/drawing/2014/main" id="{7E4B5AC9-828E-C0D2-7400-B7D85064B680}"/>
                </a:ext>
              </a:extLst>
            </p:cNvPr>
            <p:cNvSpPr/>
            <p:nvPr/>
          </p:nvSpPr>
          <p:spPr>
            <a:xfrm>
              <a:off x="9795642" y="2979936"/>
              <a:ext cx="365760" cy="365760"/>
            </a:xfrm>
            <a:prstGeom prst="octagon">
              <a:avLst/>
            </a:prstGeom>
            <a:solidFill>
              <a:schemeClr val="bg2">
                <a:lumMod val="50000"/>
              </a:schemeClr>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a:t>
              </a:r>
            </a:p>
          </p:txBody>
        </p:sp>
        <p:sp>
          <p:nvSpPr>
            <p:cNvPr id="168" name="Rectangle 167">
              <a:extLst>
                <a:ext uri="{FF2B5EF4-FFF2-40B4-BE49-F238E27FC236}">
                  <a16:creationId xmlns:a16="http://schemas.microsoft.com/office/drawing/2014/main" id="{D9AE8BE7-72C7-46D6-97CD-E18A783B307D}"/>
                </a:ext>
              </a:extLst>
            </p:cNvPr>
            <p:cNvSpPr/>
            <p:nvPr/>
          </p:nvSpPr>
          <p:spPr>
            <a:xfrm>
              <a:off x="6538931" y="2887210"/>
              <a:ext cx="91440" cy="91440"/>
            </a:xfrm>
            <a:prstGeom prst="rect">
              <a:avLst/>
            </a:prstGeom>
            <a:solidFill>
              <a:schemeClr val="accent1">
                <a:lumMod val="60000"/>
                <a:lumOff val="40000"/>
                <a:alpha val="0"/>
              </a:schemeClr>
            </a:solid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Rectangle 168">
              <a:extLst>
                <a:ext uri="{FF2B5EF4-FFF2-40B4-BE49-F238E27FC236}">
                  <a16:creationId xmlns:a16="http://schemas.microsoft.com/office/drawing/2014/main" id="{222E720B-608B-D50A-9E99-BA591C343936}"/>
                </a:ext>
              </a:extLst>
            </p:cNvPr>
            <p:cNvSpPr/>
            <p:nvPr/>
          </p:nvSpPr>
          <p:spPr>
            <a:xfrm>
              <a:off x="7670221" y="2887210"/>
              <a:ext cx="91440" cy="91440"/>
            </a:xfrm>
            <a:prstGeom prst="rect">
              <a:avLst/>
            </a:prstGeom>
            <a:solidFill>
              <a:schemeClr val="accent1">
                <a:lumMod val="60000"/>
                <a:lumOff val="40000"/>
                <a:alpha val="0"/>
              </a:schemeClr>
            </a:solid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Rectangle 169">
              <a:extLst>
                <a:ext uri="{FF2B5EF4-FFF2-40B4-BE49-F238E27FC236}">
                  <a16:creationId xmlns:a16="http://schemas.microsoft.com/office/drawing/2014/main" id="{1D8B2AF3-6C2C-0F01-05B8-4AC55152FD1E}"/>
                </a:ext>
              </a:extLst>
            </p:cNvPr>
            <p:cNvSpPr/>
            <p:nvPr/>
          </p:nvSpPr>
          <p:spPr>
            <a:xfrm>
              <a:off x="8801512" y="2887210"/>
              <a:ext cx="91440" cy="91440"/>
            </a:xfrm>
            <a:prstGeom prst="rect">
              <a:avLst/>
            </a:prstGeom>
            <a:solidFill>
              <a:schemeClr val="accent1">
                <a:lumMod val="60000"/>
                <a:lumOff val="40000"/>
                <a:alpha val="0"/>
              </a:schemeClr>
            </a:solid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Rectangle 170">
              <a:extLst>
                <a:ext uri="{FF2B5EF4-FFF2-40B4-BE49-F238E27FC236}">
                  <a16:creationId xmlns:a16="http://schemas.microsoft.com/office/drawing/2014/main" id="{0432F5C6-6875-C9F7-99E1-1FA6AF34385B}"/>
                </a:ext>
              </a:extLst>
            </p:cNvPr>
            <p:cNvSpPr/>
            <p:nvPr/>
          </p:nvSpPr>
          <p:spPr>
            <a:xfrm>
              <a:off x="9932801" y="2887210"/>
              <a:ext cx="91440" cy="91440"/>
            </a:xfrm>
            <a:prstGeom prst="rect">
              <a:avLst/>
            </a:prstGeom>
            <a:solidFill>
              <a:schemeClr val="accent1">
                <a:lumMod val="60000"/>
                <a:lumOff val="40000"/>
                <a:alpha val="0"/>
              </a:schemeClr>
            </a:solid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36" name="Straight Arrow Connector 135">
            <a:extLst>
              <a:ext uri="{FF2B5EF4-FFF2-40B4-BE49-F238E27FC236}">
                <a16:creationId xmlns:a16="http://schemas.microsoft.com/office/drawing/2014/main" id="{82D06CB9-9CCF-ED41-355C-3987413E7CA6}"/>
              </a:ext>
            </a:extLst>
          </p:cNvPr>
          <p:cNvCxnSpPr>
            <a:cxnSpLocks/>
            <a:endCxn id="168" idx="0"/>
          </p:cNvCxnSpPr>
          <p:nvPr/>
        </p:nvCxnSpPr>
        <p:spPr>
          <a:xfrm>
            <a:off x="6584650" y="2212064"/>
            <a:ext cx="1" cy="675146"/>
          </a:xfrm>
          <a:prstGeom prst="straightConnector1">
            <a:avLst/>
          </a:prstGeom>
          <a:ln w="50800" cap="rnd">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7" name="Straight Arrow Connector 136">
            <a:extLst>
              <a:ext uri="{FF2B5EF4-FFF2-40B4-BE49-F238E27FC236}">
                <a16:creationId xmlns:a16="http://schemas.microsoft.com/office/drawing/2014/main" id="{8E0D608A-8BF1-1AF4-8103-24C33D7D341D}"/>
              </a:ext>
            </a:extLst>
          </p:cNvPr>
          <p:cNvCxnSpPr>
            <a:cxnSpLocks/>
            <a:endCxn id="169" idx="0"/>
          </p:cNvCxnSpPr>
          <p:nvPr/>
        </p:nvCxnSpPr>
        <p:spPr>
          <a:xfrm>
            <a:off x="7715941" y="2212064"/>
            <a:ext cx="0" cy="675146"/>
          </a:xfrm>
          <a:prstGeom prst="straightConnector1">
            <a:avLst/>
          </a:prstGeom>
          <a:ln w="50800" cap="rnd">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8" name="Straight Arrow Connector 137">
            <a:extLst>
              <a:ext uri="{FF2B5EF4-FFF2-40B4-BE49-F238E27FC236}">
                <a16:creationId xmlns:a16="http://schemas.microsoft.com/office/drawing/2014/main" id="{6D2F55BC-8924-48F6-8307-B98BB17D25FE}"/>
              </a:ext>
            </a:extLst>
          </p:cNvPr>
          <p:cNvCxnSpPr>
            <a:cxnSpLocks/>
            <a:endCxn id="170" idx="0"/>
          </p:cNvCxnSpPr>
          <p:nvPr/>
        </p:nvCxnSpPr>
        <p:spPr>
          <a:xfrm>
            <a:off x="8847232" y="2212064"/>
            <a:ext cx="0" cy="675146"/>
          </a:xfrm>
          <a:prstGeom prst="straightConnector1">
            <a:avLst/>
          </a:prstGeom>
          <a:ln w="50800" cap="rnd">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9" name="Straight Arrow Connector 138">
            <a:extLst>
              <a:ext uri="{FF2B5EF4-FFF2-40B4-BE49-F238E27FC236}">
                <a16:creationId xmlns:a16="http://schemas.microsoft.com/office/drawing/2014/main" id="{7955D281-8EA5-7C12-F853-9B4CD7D63677}"/>
              </a:ext>
            </a:extLst>
          </p:cNvPr>
          <p:cNvCxnSpPr>
            <a:cxnSpLocks/>
            <a:endCxn id="171" idx="0"/>
          </p:cNvCxnSpPr>
          <p:nvPr/>
        </p:nvCxnSpPr>
        <p:spPr>
          <a:xfrm flipH="1">
            <a:off x="9978521" y="2212064"/>
            <a:ext cx="1" cy="675146"/>
          </a:xfrm>
          <a:prstGeom prst="straightConnector1">
            <a:avLst/>
          </a:prstGeom>
          <a:ln w="50800" cap="rnd">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5" name="!!Diagram">
            <a:extLst>
              <a:ext uri="{FF2B5EF4-FFF2-40B4-BE49-F238E27FC236}">
                <a16:creationId xmlns:a16="http://schemas.microsoft.com/office/drawing/2014/main" id="{62A13D04-452C-383D-CC96-24103CC283A6}"/>
              </a:ext>
            </a:extLst>
          </p:cNvPr>
          <p:cNvGrpSpPr/>
          <p:nvPr/>
        </p:nvGrpSpPr>
        <p:grpSpPr>
          <a:xfrm>
            <a:off x="6207358" y="501710"/>
            <a:ext cx="3668191" cy="741679"/>
            <a:chOff x="6207358" y="698917"/>
            <a:chExt cx="3668191" cy="741679"/>
          </a:xfrm>
        </p:grpSpPr>
        <p:grpSp>
          <p:nvGrpSpPr>
            <p:cNvPr id="6" name="Group 5">
              <a:extLst>
                <a:ext uri="{FF2B5EF4-FFF2-40B4-BE49-F238E27FC236}">
                  <a16:creationId xmlns:a16="http://schemas.microsoft.com/office/drawing/2014/main" id="{3019F19F-3688-9479-4EDF-65503AA16F4A}"/>
                </a:ext>
              </a:extLst>
            </p:cNvPr>
            <p:cNvGrpSpPr/>
            <p:nvPr/>
          </p:nvGrpSpPr>
          <p:grpSpPr>
            <a:xfrm>
              <a:off x="6207358" y="698917"/>
              <a:ext cx="3668191" cy="274320"/>
              <a:chOff x="6207358" y="698917"/>
              <a:chExt cx="3668191" cy="274320"/>
            </a:xfrm>
          </p:grpSpPr>
          <p:sp>
            <p:nvSpPr>
              <p:cNvPr id="12" name="Rectangle 11">
                <a:extLst>
                  <a:ext uri="{FF2B5EF4-FFF2-40B4-BE49-F238E27FC236}">
                    <a16:creationId xmlns:a16="http://schemas.microsoft.com/office/drawing/2014/main" id="{114D3096-E1F5-7FBD-763C-94DEFBEA470F}"/>
                  </a:ext>
                </a:extLst>
              </p:cNvPr>
              <p:cNvSpPr/>
              <p:nvPr/>
            </p:nvSpPr>
            <p:spPr>
              <a:xfrm>
                <a:off x="6207358" y="698917"/>
                <a:ext cx="274320" cy="27432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Consolas" panose="020B0609020204030204" pitchFamily="49" charset="0"/>
                  </a:rPr>
                  <a:t>5</a:t>
                </a:r>
              </a:p>
            </p:txBody>
          </p:sp>
          <p:sp>
            <p:nvSpPr>
              <p:cNvPr id="13" name="Rectangle 12">
                <a:extLst>
                  <a:ext uri="{FF2B5EF4-FFF2-40B4-BE49-F238E27FC236}">
                    <a16:creationId xmlns:a16="http://schemas.microsoft.com/office/drawing/2014/main" id="{54288B21-9EC1-C9C5-2207-A1DA1B869C11}"/>
                  </a:ext>
                </a:extLst>
              </p:cNvPr>
              <p:cNvSpPr/>
              <p:nvPr/>
            </p:nvSpPr>
            <p:spPr>
              <a:xfrm>
                <a:off x="7338648" y="698917"/>
                <a:ext cx="274320" cy="27432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Consolas" panose="020B0609020204030204" pitchFamily="49" charset="0"/>
                  </a:rPr>
                  <a:t>2</a:t>
                </a:r>
              </a:p>
            </p:txBody>
          </p:sp>
          <p:sp>
            <p:nvSpPr>
              <p:cNvPr id="14" name="Rectangle 13">
                <a:extLst>
                  <a:ext uri="{FF2B5EF4-FFF2-40B4-BE49-F238E27FC236}">
                    <a16:creationId xmlns:a16="http://schemas.microsoft.com/office/drawing/2014/main" id="{5A207AE0-5B12-5725-039C-F07EFC15EE8B}"/>
                  </a:ext>
                </a:extLst>
              </p:cNvPr>
              <p:cNvSpPr/>
              <p:nvPr/>
            </p:nvSpPr>
            <p:spPr>
              <a:xfrm>
                <a:off x="8469938" y="698917"/>
                <a:ext cx="274320" cy="27432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Consolas" panose="020B0609020204030204" pitchFamily="49" charset="0"/>
                  </a:rPr>
                  <a:t>9</a:t>
                </a:r>
              </a:p>
            </p:txBody>
          </p:sp>
          <p:sp>
            <p:nvSpPr>
              <p:cNvPr id="15" name="Rectangle 14">
                <a:extLst>
                  <a:ext uri="{FF2B5EF4-FFF2-40B4-BE49-F238E27FC236}">
                    <a16:creationId xmlns:a16="http://schemas.microsoft.com/office/drawing/2014/main" id="{FFD835F6-23B7-E511-0DAE-43F7C2DCF4C4}"/>
                  </a:ext>
                </a:extLst>
              </p:cNvPr>
              <p:cNvSpPr/>
              <p:nvPr/>
            </p:nvSpPr>
            <p:spPr>
              <a:xfrm>
                <a:off x="9601229" y="698917"/>
                <a:ext cx="274320" cy="27432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Consolas" panose="020B0609020204030204" pitchFamily="49" charset="0"/>
                  </a:rPr>
                  <a:t>7</a:t>
                </a:r>
              </a:p>
            </p:txBody>
          </p:sp>
        </p:grpSp>
        <p:grpSp>
          <p:nvGrpSpPr>
            <p:cNvPr id="7" name="Group 6">
              <a:extLst>
                <a:ext uri="{FF2B5EF4-FFF2-40B4-BE49-F238E27FC236}">
                  <a16:creationId xmlns:a16="http://schemas.microsoft.com/office/drawing/2014/main" id="{D19124B2-3575-B18D-AFC9-F1431427F2CD}"/>
                </a:ext>
              </a:extLst>
            </p:cNvPr>
            <p:cNvGrpSpPr/>
            <p:nvPr/>
          </p:nvGrpSpPr>
          <p:grpSpPr>
            <a:xfrm>
              <a:off x="6207358" y="1166276"/>
              <a:ext cx="3668191" cy="274320"/>
              <a:chOff x="6207358" y="1267877"/>
              <a:chExt cx="3668191" cy="274320"/>
            </a:xfrm>
          </p:grpSpPr>
          <p:sp>
            <p:nvSpPr>
              <p:cNvPr id="8" name="Rectangle 7">
                <a:extLst>
                  <a:ext uri="{FF2B5EF4-FFF2-40B4-BE49-F238E27FC236}">
                    <a16:creationId xmlns:a16="http://schemas.microsoft.com/office/drawing/2014/main" id="{8044D308-B35D-B4FB-73DB-0CF7050150DD}"/>
                  </a:ext>
                </a:extLst>
              </p:cNvPr>
              <p:cNvSpPr/>
              <p:nvPr/>
            </p:nvSpPr>
            <p:spPr>
              <a:xfrm>
                <a:off x="6207358" y="1267877"/>
                <a:ext cx="274320" cy="274320"/>
              </a:xfrm>
              <a:prstGeom prst="rect">
                <a:avLst/>
              </a:prstGeom>
              <a:solidFill>
                <a:srgbClr val="FFFF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Consolas" panose="020B0609020204030204" pitchFamily="49" charset="0"/>
                  </a:rPr>
                  <a:t>1</a:t>
                </a:r>
              </a:p>
            </p:txBody>
          </p:sp>
          <p:sp>
            <p:nvSpPr>
              <p:cNvPr id="9" name="Rectangle 8">
                <a:extLst>
                  <a:ext uri="{FF2B5EF4-FFF2-40B4-BE49-F238E27FC236}">
                    <a16:creationId xmlns:a16="http://schemas.microsoft.com/office/drawing/2014/main" id="{20044FCA-5BAD-BCFA-3EC1-FF6098688319}"/>
                  </a:ext>
                </a:extLst>
              </p:cNvPr>
              <p:cNvSpPr/>
              <p:nvPr/>
            </p:nvSpPr>
            <p:spPr>
              <a:xfrm>
                <a:off x="7338648" y="1267877"/>
                <a:ext cx="274320" cy="274320"/>
              </a:xfrm>
              <a:prstGeom prst="rect">
                <a:avLst/>
              </a:prstGeom>
              <a:solidFill>
                <a:srgbClr val="FFFF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Consolas" panose="020B0609020204030204" pitchFamily="49" charset="0"/>
                  </a:rPr>
                  <a:t>9</a:t>
                </a:r>
              </a:p>
            </p:txBody>
          </p:sp>
          <p:sp>
            <p:nvSpPr>
              <p:cNvPr id="10" name="Rectangle 9">
                <a:extLst>
                  <a:ext uri="{FF2B5EF4-FFF2-40B4-BE49-F238E27FC236}">
                    <a16:creationId xmlns:a16="http://schemas.microsoft.com/office/drawing/2014/main" id="{44B35D9E-0493-AF3D-1114-91412A307BEE}"/>
                  </a:ext>
                </a:extLst>
              </p:cNvPr>
              <p:cNvSpPr/>
              <p:nvPr/>
            </p:nvSpPr>
            <p:spPr>
              <a:xfrm>
                <a:off x="8469938" y="1267877"/>
                <a:ext cx="274320" cy="274320"/>
              </a:xfrm>
              <a:prstGeom prst="rect">
                <a:avLst/>
              </a:prstGeom>
              <a:solidFill>
                <a:srgbClr val="FFFF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Consolas" panose="020B0609020204030204" pitchFamily="49" charset="0"/>
                  </a:rPr>
                  <a:t>6</a:t>
                </a:r>
              </a:p>
            </p:txBody>
          </p:sp>
          <p:sp>
            <p:nvSpPr>
              <p:cNvPr id="11" name="Rectangle 10">
                <a:extLst>
                  <a:ext uri="{FF2B5EF4-FFF2-40B4-BE49-F238E27FC236}">
                    <a16:creationId xmlns:a16="http://schemas.microsoft.com/office/drawing/2014/main" id="{537DD10E-D59D-CCB2-7EB1-BCC97022BD71}"/>
                  </a:ext>
                </a:extLst>
              </p:cNvPr>
              <p:cNvSpPr/>
              <p:nvPr/>
            </p:nvSpPr>
            <p:spPr>
              <a:xfrm>
                <a:off x="9601229" y="1267877"/>
                <a:ext cx="274320" cy="274320"/>
              </a:xfrm>
              <a:prstGeom prst="rect">
                <a:avLst/>
              </a:prstGeom>
              <a:solidFill>
                <a:srgbClr val="FFFF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Consolas" panose="020B0609020204030204" pitchFamily="49" charset="0"/>
                  </a:rPr>
                  <a:t>8</a:t>
                </a:r>
              </a:p>
            </p:txBody>
          </p:sp>
        </p:grpSp>
      </p:grpSp>
      <p:grpSp>
        <p:nvGrpSpPr>
          <p:cNvPr id="16" name="Group 15">
            <a:extLst>
              <a:ext uri="{FF2B5EF4-FFF2-40B4-BE49-F238E27FC236}">
                <a16:creationId xmlns:a16="http://schemas.microsoft.com/office/drawing/2014/main" id="{862062CB-4991-85A4-2ADA-93F43FE18529}"/>
              </a:ext>
            </a:extLst>
          </p:cNvPr>
          <p:cNvGrpSpPr/>
          <p:nvPr/>
        </p:nvGrpSpPr>
        <p:grpSpPr>
          <a:xfrm>
            <a:off x="6097751" y="1607527"/>
            <a:ext cx="4367671" cy="604537"/>
            <a:chOff x="6097751" y="1607527"/>
            <a:chExt cx="4367671" cy="604537"/>
          </a:xfrm>
        </p:grpSpPr>
        <p:sp>
          <p:nvSpPr>
            <p:cNvPr id="17" name="Rectangle 16">
              <a:extLst>
                <a:ext uri="{FF2B5EF4-FFF2-40B4-BE49-F238E27FC236}">
                  <a16:creationId xmlns:a16="http://schemas.microsoft.com/office/drawing/2014/main" id="{0670C461-B7D5-730F-6214-D07D87A4E4D6}"/>
                </a:ext>
              </a:extLst>
            </p:cNvPr>
            <p:cNvSpPr/>
            <p:nvPr/>
          </p:nvSpPr>
          <p:spPr>
            <a:xfrm>
              <a:off x="6097751" y="1607527"/>
              <a:ext cx="973799" cy="512619"/>
            </a:xfrm>
            <a:prstGeom prst="rect">
              <a:avLst/>
            </a:prstGeom>
            <a:solidFill>
              <a:srgbClr val="FF0000"/>
            </a:solidFill>
            <a:ln w="38100" cap="rnd">
              <a:solidFill>
                <a:schemeClr val="tx1"/>
              </a:solidFill>
              <a:prstDash val="sysDash"/>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chemeClr val="bg1"/>
                  </a:solidFill>
                  <a:latin typeface="Consolas" panose="020B0609020204030204" pitchFamily="49" charset="0"/>
                </a:rPr>
                <a:t>{     }</a:t>
              </a:r>
            </a:p>
          </p:txBody>
        </p:sp>
        <p:grpSp>
          <p:nvGrpSpPr>
            <p:cNvPr id="18" name="Group 17">
              <a:extLst>
                <a:ext uri="{FF2B5EF4-FFF2-40B4-BE49-F238E27FC236}">
                  <a16:creationId xmlns:a16="http://schemas.microsoft.com/office/drawing/2014/main" id="{A213372A-0DDB-3F1A-EC02-BD72A5673599}"/>
                </a:ext>
              </a:extLst>
            </p:cNvPr>
            <p:cNvGrpSpPr/>
            <p:nvPr/>
          </p:nvGrpSpPr>
          <p:grpSpPr>
            <a:xfrm>
              <a:off x="6310330" y="1726676"/>
              <a:ext cx="548640" cy="274799"/>
              <a:chOff x="6409294" y="2952226"/>
              <a:chExt cx="548640" cy="274799"/>
            </a:xfrm>
          </p:grpSpPr>
          <p:sp>
            <p:nvSpPr>
              <p:cNvPr id="99" name="Rectangle 98">
                <a:extLst>
                  <a:ext uri="{FF2B5EF4-FFF2-40B4-BE49-F238E27FC236}">
                    <a16:creationId xmlns:a16="http://schemas.microsoft.com/office/drawing/2014/main" id="{470D3012-40ED-7BE7-C23E-E115FF6A882B}"/>
                  </a:ext>
                </a:extLst>
              </p:cNvPr>
              <p:cNvSpPr/>
              <p:nvPr/>
            </p:nvSpPr>
            <p:spPr>
              <a:xfrm>
                <a:off x="6409294" y="2952705"/>
                <a:ext cx="274320" cy="27432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Consolas" panose="020B0609020204030204" pitchFamily="49" charset="0"/>
                  </a:rPr>
                  <a:t>5</a:t>
                </a:r>
              </a:p>
            </p:txBody>
          </p:sp>
          <p:sp>
            <p:nvSpPr>
              <p:cNvPr id="100" name="Rectangle 99">
                <a:extLst>
                  <a:ext uri="{FF2B5EF4-FFF2-40B4-BE49-F238E27FC236}">
                    <a16:creationId xmlns:a16="http://schemas.microsoft.com/office/drawing/2014/main" id="{19ED2613-56AE-A21C-F34F-CF9E57E98290}"/>
                  </a:ext>
                </a:extLst>
              </p:cNvPr>
              <p:cNvSpPr/>
              <p:nvPr/>
            </p:nvSpPr>
            <p:spPr>
              <a:xfrm>
                <a:off x="6683614" y="2952226"/>
                <a:ext cx="274320" cy="274320"/>
              </a:xfrm>
              <a:prstGeom prst="rect">
                <a:avLst/>
              </a:prstGeom>
              <a:solidFill>
                <a:srgbClr val="FFFF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Consolas" panose="020B0609020204030204" pitchFamily="49" charset="0"/>
                  </a:rPr>
                  <a:t>1</a:t>
                </a:r>
              </a:p>
            </p:txBody>
          </p:sp>
        </p:grpSp>
        <p:sp>
          <p:nvSpPr>
            <p:cNvPr id="19" name="Rectangle 18">
              <a:extLst>
                <a:ext uri="{FF2B5EF4-FFF2-40B4-BE49-F238E27FC236}">
                  <a16:creationId xmlns:a16="http://schemas.microsoft.com/office/drawing/2014/main" id="{D2E60944-5AAE-AC7C-EFCF-B3B1492E56FC}"/>
                </a:ext>
              </a:extLst>
            </p:cNvPr>
            <p:cNvSpPr/>
            <p:nvPr/>
          </p:nvSpPr>
          <p:spPr>
            <a:xfrm>
              <a:off x="7229042" y="1607527"/>
              <a:ext cx="973799" cy="512619"/>
            </a:xfrm>
            <a:prstGeom prst="rect">
              <a:avLst/>
            </a:prstGeom>
            <a:solidFill>
              <a:srgbClr val="FF0000"/>
            </a:solidFill>
            <a:ln w="38100" cap="rnd">
              <a:solidFill>
                <a:schemeClr val="tx1"/>
              </a:solidFill>
              <a:prstDash val="sysDash"/>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chemeClr val="bg1"/>
                  </a:solidFill>
                  <a:latin typeface="Consolas" panose="020B0609020204030204" pitchFamily="49" charset="0"/>
                </a:rPr>
                <a:t>{     }</a:t>
              </a:r>
            </a:p>
          </p:txBody>
        </p:sp>
        <p:grpSp>
          <p:nvGrpSpPr>
            <p:cNvPr id="20" name="Group 19">
              <a:extLst>
                <a:ext uri="{FF2B5EF4-FFF2-40B4-BE49-F238E27FC236}">
                  <a16:creationId xmlns:a16="http://schemas.microsoft.com/office/drawing/2014/main" id="{84535030-00D3-6E49-561E-41F0B38A6930}"/>
                </a:ext>
              </a:extLst>
            </p:cNvPr>
            <p:cNvGrpSpPr/>
            <p:nvPr/>
          </p:nvGrpSpPr>
          <p:grpSpPr>
            <a:xfrm>
              <a:off x="7441621" y="1726676"/>
              <a:ext cx="548640" cy="274799"/>
              <a:chOff x="6409294" y="2952226"/>
              <a:chExt cx="548640" cy="274799"/>
            </a:xfrm>
          </p:grpSpPr>
          <p:sp>
            <p:nvSpPr>
              <p:cNvPr id="97" name="Rectangle 96">
                <a:extLst>
                  <a:ext uri="{FF2B5EF4-FFF2-40B4-BE49-F238E27FC236}">
                    <a16:creationId xmlns:a16="http://schemas.microsoft.com/office/drawing/2014/main" id="{50BD4992-29AC-D556-B7FE-65ABC583C25C}"/>
                  </a:ext>
                </a:extLst>
              </p:cNvPr>
              <p:cNvSpPr/>
              <p:nvPr/>
            </p:nvSpPr>
            <p:spPr>
              <a:xfrm>
                <a:off x="6409294" y="2952705"/>
                <a:ext cx="274320" cy="27432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Consolas" panose="020B0609020204030204" pitchFamily="49" charset="0"/>
                  </a:rPr>
                  <a:t>2</a:t>
                </a:r>
              </a:p>
            </p:txBody>
          </p:sp>
          <p:sp>
            <p:nvSpPr>
              <p:cNvPr id="98" name="Rectangle 97">
                <a:extLst>
                  <a:ext uri="{FF2B5EF4-FFF2-40B4-BE49-F238E27FC236}">
                    <a16:creationId xmlns:a16="http://schemas.microsoft.com/office/drawing/2014/main" id="{3A3A4ACC-B81C-D4D1-65F7-C771EF6BF54C}"/>
                  </a:ext>
                </a:extLst>
              </p:cNvPr>
              <p:cNvSpPr/>
              <p:nvPr/>
            </p:nvSpPr>
            <p:spPr>
              <a:xfrm>
                <a:off x="6683614" y="2952226"/>
                <a:ext cx="274320" cy="274320"/>
              </a:xfrm>
              <a:prstGeom prst="rect">
                <a:avLst/>
              </a:prstGeom>
              <a:solidFill>
                <a:srgbClr val="FFFF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Consolas" panose="020B0609020204030204" pitchFamily="49" charset="0"/>
                  </a:rPr>
                  <a:t>9</a:t>
                </a:r>
              </a:p>
            </p:txBody>
          </p:sp>
        </p:grpSp>
        <p:sp>
          <p:nvSpPr>
            <p:cNvPr id="21" name="Rectangle 20">
              <a:extLst>
                <a:ext uri="{FF2B5EF4-FFF2-40B4-BE49-F238E27FC236}">
                  <a16:creationId xmlns:a16="http://schemas.microsoft.com/office/drawing/2014/main" id="{2A819D34-E955-FCD9-85F0-36D28F26B070}"/>
                </a:ext>
              </a:extLst>
            </p:cNvPr>
            <p:cNvSpPr/>
            <p:nvPr/>
          </p:nvSpPr>
          <p:spPr>
            <a:xfrm>
              <a:off x="8360332" y="1607527"/>
              <a:ext cx="973799" cy="512619"/>
            </a:xfrm>
            <a:prstGeom prst="rect">
              <a:avLst/>
            </a:prstGeom>
            <a:solidFill>
              <a:srgbClr val="FF0000"/>
            </a:solidFill>
            <a:ln w="38100" cap="rnd">
              <a:solidFill>
                <a:schemeClr val="tx1"/>
              </a:solidFill>
              <a:prstDash val="sysDash"/>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chemeClr val="bg1"/>
                  </a:solidFill>
                  <a:latin typeface="Consolas" panose="020B0609020204030204" pitchFamily="49" charset="0"/>
                </a:rPr>
                <a:t>{     }</a:t>
              </a:r>
            </a:p>
          </p:txBody>
        </p:sp>
        <p:grpSp>
          <p:nvGrpSpPr>
            <p:cNvPr id="22" name="Group 21">
              <a:extLst>
                <a:ext uri="{FF2B5EF4-FFF2-40B4-BE49-F238E27FC236}">
                  <a16:creationId xmlns:a16="http://schemas.microsoft.com/office/drawing/2014/main" id="{410C0CEF-68E0-1582-F8CD-1EEACBB1C166}"/>
                </a:ext>
              </a:extLst>
            </p:cNvPr>
            <p:cNvGrpSpPr/>
            <p:nvPr/>
          </p:nvGrpSpPr>
          <p:grpSpPr>
            <a:xfrm>
              <a:off x="8572911" y="1726676"/>
              <a:ext cx="548640" cy="274799"/>
              <a:chOff x="6409294" y="2952226"/>
              <a:chExt cx="548640" cy="274799"/>
            </a:xfrm>
          </p:grpSpPr>
          <p:sp>
            <p:nvSpPr>
              <p:cNvPr id="31" name="Rectangle 30">
                <a:extLst>
                  <a:ext uri="{FF2B5EF4-FFF2-40B4-BE49-F238E27FC236}">
                    <a16:creationId xmlns:a16="http://schemas.microsoft.com/office/drawing/2014/main" id="{F17F6ABE-C75F-24C0-28DE-8C3548BAD770}"/>
                  </a:ext>
                </a:extLst>
              </p:cNvPr>
              <p:cNvSpPr/>
              <p:nvPr/>
            </p:nvSpPr>
            <p:spPr>
              <a:xfrm>
                <a:off x="6409294" y="2952705"/>
                <a:ext cx="274320" cy="27432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Consolas" panose="020B0609020204030204" pitchFamily="49" charset="0"/>
                  </a:rPr>
                  <a:t>9</a:t>
                </a:r>
              </a:p>
            </p:txBody>
          </p:sp>
          <p:sp>
            <p:nvSpPr>
              <p:cNvPr id="96" name="Rectangle 95">
                <a:extLst>
                  <a:ext uri="{FF2B5EF4-FFF2-40B4-BE49-F238E27FC236}">
                    <a16:creationId xmlns:a16="http://schemas.microsoft.com/office/drawing/2014/main" id="{29A34DD3-F5DC-6794-F38E-7F0465284F12}"/>
                  </a:ext>
                </a:extLst>
              </p:cNvPr>
              <p:cNvSpPr/>
              <p:nvPr/>
            </p:nvSpPr>
            <p:spPr>
              <a:xfrm>
                <a:off x="6683614" y="2952226"/>
                <a:ext cx="274320" cy="274320"/>
              </a:xfrm>
              <a:prstGeom prst="rect">
                <a:avLst/>
              </a:prstGeom>
              <a:solidFill>
                <a:srgbClr val="FFFF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Consolas" panose="020B0609020204030204" pitchFamily="49" charset="0"/>
                  </a:rPr>
                  <a:t>6</a:t>
                </a:r>
              </a:p>
            </p:txBody>
          </p:sp>
        </p:grpSp>
        <p:sp>
          <p:nvSpPr>
            <p:cNvPr id="23" name="Rectangle 22">
              <a:extLst>
                <a:ext uri="{FF2B5EF4-FFF2-40B4-BE49-F238E27FC236}">
                  <a16:creationId xmlns:a16="http://schemas.microsoft.com/office/drawing/2014/main" id="{7D624F09-7DC4-C4E4-9A33-095F9BC1C015}"/>
                </a:ext>
              </a:extLst>
            </p:cNvPr>
            <p:cNvSpPr/>
            <p:nvPr/>
          </p:nvSpPr>
          <p:spPr>
            <a:xfrm>
              <a:off x="9491623" y="1607527"/>
              <a:ext cx="973799" cy="512619"/>
            </a:xfrm>
            <a:prstGeom prst="rect">
              <a:avLst/>
            </a:prstGeom>
            <a:solidFill>
              <a:srgbClr val="FF0000"/>
            </a:solidFill>
            <a:ln w="38100" cap="rnd">
              <a:solidFill>
                <a:schemeClr val="tx1"/>
              </a:solidFill>
              <a:prstDash val="sysDash"/>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chemeClr val="bg1"/>
                  </a:solidFill>
                  <a:latin typeface="Consolas" panose="020B0609020204030204" pitchFamily="49" charset="0"/>
                </a:rPr>
                <a:t>{     }</a:t>
              </a:r>
            </a:p>
          </p:txBody>
        </p:sp>
        <p:grpSp>
          <p:nvGrpSpPr>
            <p:cNvPr id="24" name="Group 23">
              <a:extLst>
                <a:ext uri="{FF2B5EF4-FFF2-40B4-BE49-F238E27FC236}">
                  <a16:creationId xmlns:a16="http://schemas.microsoft.com/office/drawing/2014/main" id="{3F898EE9-DD58-3F0A-20EE-919566B89EB1}"/>
                </a:ext>
              </a:extLst>
            </p:cNvPr>
            <p:cNvGrpSpPr/>
            <p:nvPr/>
          </p:nvGrpSpPr>
          <p:grpSpPr>
            <a:xfrm>
              <a:off x="9704202" y="1726676"/>
              <a:ext cx="548640" cy="274799"/>
              <a:chOff x="6409294" y="2952226"/>
              <a:chExt cx="548640" cy="274799"/>
            </a:xfrm>
          </p:grpSpPr>
          <p:sp>
            <p:nvSpPr>
              <p:cNvPr id="29" name="Rectangle 28">
                <a:extLst>
                  <a:ext uri="{FF2B5EF4-FFF2-40B4-BE49-F238E27FC236}">
                    <a16:creationId xmlns:a16="http://schemas.microsoft.com/office/drawing/2014/main" id="{C3DA1CED-6897-5518-705D-7CECA079A220}"/>
                  </a:ext>
                </a:extLst>
              </p:cNvPr>
              <p:cNvSpPr/>
              <p:nvPr/>
            </p:nvSpPr>
            <p:spPr>
              <a:xfrm>
                <a:off x="6409294" y="2952705"/>
                <a:ext cx="274320" cy="27432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Consolas" panose="020B0609020204030204" pitchFamily="49" charset="0"/>
                  </a:rPr>
                  <a:t>7</a:t>
                </a:r>
              </a:p>
            </p:txBody>
          </p:sp>
          <p:sp>
            <p:nvSpPr>
              <p:cNvPr id="30" name="Rectangle 29">
                <a:extLst>
                  <a:ext uri="{FF2B5EF4-FFF2-40B4-BE49-F238E27FC236}">
                    <a16:creationId xmlns:a16="http://schemas.microsoft.com/office/drawing/2014/main" id="{002ACDFE-5C36-D2F0-38AF-331D6B07F6EE}"/>
                  </a:ext>
                </a:extLst>
              </p:cNvPr>
              <p:cNvSpPr/>
              <p:nvPr/>
            </p:nvSpPr>
            <p:spPr>
              <a:xfrm>
                <a:off x="6683614" y="2952226"/>
                <a:ext cx="274320" cy="274320"/>
              </a:xfrm>
              <a:prstGeom prst="rect">
                <a:avLst/>
              </a:prstGeom>
              <a:solidFill>
                <a:srgbClr val="FFFF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Consolas" panose="020B0609020204030204" pitchFamily="49" charset="0"/>
                  </a:rPr>
                  <a:t>8</a:t>
                </a:r>
              </a:p>
            </p:txBody>
          </p:sp>
        </p:grpSp>
        <p:sp>
          <p:nvSpPr>
            <p:cNvPr id="25" name="Rectangle 24">
              <a:extLst>
                <a:ext uri="{FF2B5EF4-FFF2-40B4-BE49-F238E27FC236}">
                  <a16:creationId xmlns:a16="http://schemas.microsoft.com/office/drawing/2014/main" id="{534D5FA8-3635-D200-4886-2E3AAF937FD6}"/>
                </a:ext>
              </a:extLst>
            </p:cNvPr>
            <p:cNvSpPr/>
            <p:nvPr/>
          </p:nvSpPr>
          <p:spPr>
            <a:xfrm>
              <a:off x="6538930" y="2120624"/>
              <a:ext cx="91440" cy="91440"/>
            </a:xfrm>
            <a:prstGeom prst="rect">
              <a:avLst/>
            </a:prstGeom>
            <a:solidFill>
              <a:schemeClr val="accent1">
                <a:lumMod val="60000"/>
                <a:lumOff val="40000"/>
                <a:alpha val="0"/>
              </a:schemeClr>
            </a:solid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062599A0-2F60-D815-31BF-C45D93E51536}"/>
                </a:ext>
              </a:extLst>
            </p:cNvPr>
            <p:cNvSpPr/>
            <p:nvPr/>
          </p:nvSpPr>
          <p:spPr>
            <a:xfrm>
              <a:off x="7670221" y="2120624"/>
              <a:ext cx="91440" cy="91440"/>
            </a:xfrm>
            <a:prstGeom prst="rect">
              <a:avLst/>
            </a:prstGeom>
            <a:solidFill>
              <a:schemeClr val="accent1">
                <a:lumMod val="60000"/>
                <a:lumOff val="40000"/>
                <a:alpha val="0"/>
              </a:schemeClr>
            </a:solid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83770DB5-D69E-2EA9-B07B-CC01919F47E2}"/>
                </a:ext>
              </a:extLst>
            </p:cNvPr>
            <p:cNvSpPr/>
            <p:nvPr/>
          </p:nvSpPr>
          <p:spPr>
            <a:xfrm>
              <a:off x="8801512" y="2120624"/>
              <a:ext cx="91440" cy="91440"/>
            </a:xfrm>
            <a:prstGeom prst="rect">
              <a:avLst/>
            </a:prstGeom>
            <a:solidFill>
              <a:schemeClr val="accent1">
                <a:lumMod val="60000"/>
                <a:lumOff val="40000"/>
                <a:alpha val="0"/>
              </a:schemeClr>
            </a:solid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57906943-9574-DC8D-0170-7362DCFA8379}"/>
                </a:ext>
              </a:extLst>
            </p:cNvPr>
            <p:cNvSpPr/>
            <p:nvPr/>
          </p:nvSpPr>
          <p:spPr>
            <a:xfrm>
              <a:off x="9932802" y="2120624"/>
              <a:ext cx="91440" cy="91440"/>
            </a:xfrm>
            <a:prstGeom prst="rect">
              <a:avLst/>
            </a:prstGeom>
            <a:solidFill>
              <a:schemeClr val="accent1">
                <a:lumMod val="60000"/>
                <a:lumOff val="40000"/>
                <a:alpha val="0"/>
              </a:schemeClr>
            </a:solid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88592617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F0C3D19-B96D-43D9-83A2-2C55CE8AD903}"/>
              </a:ext>
            </a:extLst>
          </p:cNvPr>
          <p:cNvSpPr>
            <a:spLocks noGrp="1"/>
          </p:cNvSpPr>
          <p:nvPr>
            <p:ph type="sldNum" sz="quarter" idx="11"/>
          </p:nvPr>
        </p:nvSpPr>
        <p:spPr/>
        <p:txBody>
          <a:bodyPr/>
          <a:lstStyle/>
          <a:p>
            <a:fld id="{27D56BB5-3061-446C-8933-086D56C9C75B}" type="slidenum">
              <a:rPr lang="en-US" smtClean="0"/>
              <a:t>55</a:t>
            </a:fld>
            <a:endParaRPr lang="en-US"/>
          </a:p>
        </p:txBody>
      </p:sp>
      <p:sp>
        <p:nvSpPr>
          <p:cNvPr id="8" name="Footer Placeholder 2">
            <a:extLst>
              <a:ext uri="{FF2B5EF4-FFF2-40B4-BE49-F238E27FC236}">
                <a16:creationId xmlns:a16="http://schemas.microsoft.com/office/drawing/2014/main" id="{519D784C-199C-48D9-A840-E8D4F0A54CD2}"/>
              </a:ext>
            </a:extLst>
          </p:cNvPr>
          <p:cNvSpPr>
            <a:spLocks noGrp="1"/>
          </p:cNvSpPr>
          <p:nvPr>
            <p:ph type="ftr" sz="quarter" idx="12"/>
          </p:nvPr>
        </p:nvSpPr>
        <p:spPr/>
        <p:txBody>
          <a:bodyPr/>
          <a:lstStyle/>
          <a:p>
            <a:r>
              <a:rPr lang="en-US"/>
              <a:t>Copyright (C) 2026 NVIDIA</a:t>
            </a:r>
            <a:endParaRPr lang="en-US" dirty="0"/>
          </a:p>
        </p:txBody>
      </p:sp>
      <p:pic>
        <p:nvPicPr>
          <p:cNvPr id="12" name="Picture 11">
            <a:extLst>
              <a:ext uri="{FF2B5EF4-FFF2-40B4-BE49-F238E27FC236}">
                <a16:creationId xmlns:a16="http://schemas.microsoft.com/office/drawing/2014/main" id="{EC5DBEEE-377F-6FB2-2963-F7907D317CDF}"/>
              </a:ext>
              <a:ext uri="{C183D7F6-B498-43B3-948B-1728B52AA6E4}">
                <adec:decorative xmlns:adec="http://schemas.microsoft.com/office/drawing/2017/decorative" val="0"/>
              </a:ext>
            </a:extLst>
          </p:cNvPr>
          <p:cNvPicPr>
            <a:picLocks noChangeAspect="1"/>
          </p:cNvPicPr>
          <p:nvPr/>
        </p:nvPicPr>
        <p:blipFill>
          <a:blip r:embed="rId3"/>
          <a:srcRect/>
          <a:stretch/>
        </p:blipFill>
        <p:spPr>
          <a:xfrm>
            <a:off x="1041400" y="219710"/>
            <a:ext cx="2779564" cy="1389782"/>
          </a:xfrm>
          <a:prstGeom prst="rect">
            <a:avLst/>
          </a:prstGeom>
        </p:spPr>
      </p:pic>
      <p:sp>
        <p:nvSpPr>
          <p:cNvPr id="3" name="TextBox 2">
            <a:extLst>
              <a:ext uri="{FF2B5EF4-FFF2-40B4-BE49-F238E27FC236}">
                <a16:creationId xmlns:a16="http://schemas.microsoft.com/office/drawing/2014/main" id="{3A557DDC-AE24-7798-7495-FFA410541278}"/>
              </a:ext>
            </a:extLst>
          </p:cNvPr>
          <p:cNvSpPr txBox="1"/>
          <p:nvPr/>
        </p:nvSpPr>
        <p:spPr>
          <a:xfrm>
            <a:off x="3802668" y="468325"/>
            <a:ext cx="6244010" cy="892552"/>
          </a:xfrm>
          <a:prstGeom prst="rect">
            <a:avLst/>
          </a:prstGeom>
          <a:noFill/>
          <a:ln w="635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ctr">
              <a:lnSpc>
                <a:spcPct val="100000"/>
              </a:lnSpc>
              <a:spcBef>
                <a:spcPts val="0"/>
              </a:spcBef>
              <a:spcAft>
                <a:spcPts val="0"/>
              </a:spcAft>
            </a:pPr>
            <a:r>
              <a:rPr lang="en-US" sz="2800" dirty="0">
                <a:latin typeface="+mj-lt"/>
              </a:rPr>
              <a:t>The CUDA C++ Foundational Library</a:t>
            </a:r>
          </a:p>
          <a:p>
            <a:pPr algn="ctr">
              <a:lnSpc>
                <a:spcPct val="100000"/>
              </a:lnSpc>
              <a:spcBef>
                <a:spcPts val="0"/>
              </a:spcBef>
              <a:spcAft>
                <a:spcPts val="600"/>
              </a:spcAft>
            </a:pPr>
            <a:r>
              <a:rPr lang="en-US" sz="2400" dirty="0">
                <a:hlinkClick r:id="rId4"/>
              </a:rPr>
              <a:t>https://nvidia.github.io/cccl/libcudacxx</a:t>
            </a:r>
            <a:endParaRPr lang="en-US" sz="2400" dirty="0"/>
          </a:p>
        </p:txBody>
      </p:sp>
    </p:spTree>
    <p:extLst>
      <p:ext uri="{BB962C8B-B14F-4D97-AF65-F5344CB8AC3E}">
        <p14:creationId xmlns:p14="http://schemas.microsoft.com/office/powerpoint/2010/main" val="87869554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464A0B-13AA-C48D-FAB2-DC04A06460E4}"/>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069CEA9-1E5D-0110-2B17-AEBA4D7E5F28}"/>
              </a:ext>
            </a:extLst>
          </p:cNvPr>
          <p:cNvSpPr>
            <a:spLocks noGrp="1"/>
          </p:cNvSpPr>
          <p:nvPr>
            <p:ph type="sldNum" sz="quarter" idx="11"/>
          </p:nvPr>
        </p:nvSpPr>
        <p:spPr/>
        <p:txBody>
          <a:bodyPr/>
          <a:lstStyle/>
          <a:p>
            <a:fld id="{27D56BB5-3061-446C-8933-086D56C9C75B}" type="slidenum">
              <a:rPr lang="en-US" smtClean="0"/>
              <a:t>56</a:t>
            </a:fld>
            <a:endParaRPr lang="en-US"/>
          </a:p>
        </p:txBody>
      </p:sp>
      <p:sp>
        <p:nvSpPr>
          <p:cNvPr id="8" name="Footer Placeholder 2">
            <a:extLst>
              <a:ext uri="{FF2B5EF4-FFF2-40B4-BE49-F238E27FC236}">
                <a16:creationId xmlns:a16="http://schemas.microsoft.com/office/drawing/2014/main" id="{9F3EAF35-95CF-2C4D-4EEE-AE2DC67275AC}"/>
              </a:ext>
            </a:extLst>
          </p:cNvPr>
          <p:cNvSpPr>
            <a:spLocks noGrp="1"/>
          </p:cNvSpPr>
          <p:nvPr>
            <p:ph type="ftr" sz="quarter" idx="12"/>
          </p:nvPr>
        </p:nvSpPr>
        <p:spPr/>
        <p:txBody>
          <a:bodyPr/>
          <a:lstStyle/>
          <a:p>
            <a:r>
              <a:rPr lang="en-US"/>
              <a:t>Copyright (C) 2026 NVIDIA</a:t>
            </a:r>
            <a:endParaRPr lang="en-US" dirty="0"/>
          </a:p>
        </p:txBody>
      </p:sp>
      <p:sp>
        <p:nvSpPr>
          <p:cNvPr id="11" name="Content Placeholder 12">
            <a:extLst>
              <a:ext uri="{FF2B5EF4-FFF2-40B4-BE49-F238E27FC236}">
                <a16:creationId xmlns:a16="http://schemas.microsoft.com/office/drawing/2014/main" id="{8FC1F2C8-C41D-E4CE-AB48-9C3898932E2D}"/>
              </a:ext>
            </a:extLst>
          </p:cNvPr>
          <p:cNvSpPr txBox="1">
            <a:spLocks/>
          </p:cNvSpPr>
          <p:nvPr/>
        </p:nvSpPr>
        <p:spPr bwMode="auto">
          <a:xfrm>
            <a:off x="394604" y="2225059"/>
            <a:ext cx="10181510" cy="923330"/>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lvl1pPr marL="0" indent="0" algn="l" rtl="0" fontAlgn="base">
              <a:lnSpc>
                <a:spcPct val="100000"/>
              </a:lnSpc>
              <a:spcBef>
                <a:spcPts val="0"/>
              </a:spcBef>
              <a:spcAft>
                <a:spcPts val="0"/>
              </a:spcAft>
              <a:buClr>
                <a:schemeClr val="bg2"/>
              </a:buClr>
              <a:buSzPct val="100000"/>
              <a:buFontTx/>
              <a:buNone/>
              <a:defRPr sz="1600" b="0">
                <a:solidFill>
                  <a:schemeClr val="tx1"/>
                </a:solidFill>
                <a:latin typeface="Consolas" panose="020B0609020204030204" pitchFamily="49" charset="0"/>
                <a:ea typeface="+mn-ea"/>
                <a:cs typeface="+mn-cs"/>
              </a:defRPr>
            </a:lvl1pPr>
            <a:lvl2pPr marL="571500" indent="0" algn="l" rtl="0" fontAlgn="base">
              <a:lnSpc>
                <a:spcPct val="90000"/>
              </a:lnSpc>
              <a:spcBef>
                <a:spcPts val="900"/>
              </a:spcBef>
              <a:spcAft>
                <a:spcPts val="900"/>
              </a:spcAft>
              <a:buClr>
                <a:schemeClr val="bg2"/>
              </a:buClr>
              <a:buSzPct val="100000"/>
              <a:buFontTx/>
              <a:buNone/>
              <a:defRPr sz="1600" b="0">
                <a:solidFill>
                  <a:schemeClr val="tx1"/>
                </a:solidFill>
                <a:latin typeface="Trebuchet MS" pitchFamily="34" charset="0"/>
              </a:defRPr>
            </a:lvl2pPr>
            <a:lvl3pPr marL="1089025" indent="0" algn="l" rtl="0" fontAlgn="base">
              <a:lnSpc>
                <a:spcPct val="90000"/>
              </a:lnSpc>
              <a:spcBef>
                <a:spcPts val="900"/>
              </a:spcBef>
              <a:spcAft>
                <a:spcPts val="900"/>
              </a:spcAft>
              <a:buClr>
                <a:schemeClr val="bg2"/>
              </a:buClr>
              <a:buSzPct val="100000"/>
              <a:buFontTx/>
              <a:buNone/>
              <a:defRPr sz="1400" b="0">
                <a:solidFill>
                  <a:schemeClr val="tx1"/>
                </a:solidFill>
                <a:latin typeface="Trebuchet MS" pitchFamily="34" charset="0"/>
              </a:defRPr>
            </a:lvl3pPr>
            <a:lvl4pPr marL="1774825" indent="-228600" algn="l" rtl="0" fontAlgn="base">
              <a:spcBef>
                <a:spcPct val="20000"/>
              </a:spcBef>
              <a:spcAft>
                <a:spcPct val="0"/>
              </a:spcAft>
              <a:buClr>
                <a:schemeClr val="bg2"/>
              </a:buClr>
              <a:buFont typeface="Wingdings" panose="05000000000000000000" pitchFamily="2" charset="2"/>
              <a:buChar char="§"/>
              <a:defRPr sz="1800">
                <a:solidFill>
                  <a:schemeClr val="tx1"/>
                </a:solidFill>
                <a:latin typeface="+mn-lt"/>
              </a:defRPr>
            </a:lvl4pPr>
            <a:lvl5pPr marL="2117725" indent="-228600" algn="l" rtl="0" fontAlgn="base">
              <a:spcBef>
                <a:spcPct val="20000"/>
              </a:spcBef>
              <a:spcAft>
                <a:spcPct val="0"/>
              </a:spcAft>
              <a:buClr>
                <a:schemeClr val="bg2"/>
              </a:buClr>
              <a:buFont typeface="Wingdings" panose="05000000000000000000" pitchFamily="2" charset="2"/>
              <a:buChar char="§"/>
              <a:defRPr sz="2000">
                <a:solidFill>
                  <a:schemeClr val="tx1"/>
                </a:solidFill>
                <a:latin typeface="+mn-lt"/>
              </a:defRPr>
            </a:lvl5pPr>
            <a:lvl6pPr marL="2574925" indent="-228600" algn="l" rtl="0" eaLnBrk="1" fontAlgn="base" hangingPunct="1">
              <a:spcBef>
                <a:spcPct val="20000"/>
              </a:spcBef>
              <a:spcAft>
                <a:spcPct val="0"/>
              </a:spcAft>
              <a:buChar char="»"/>
              <a:defRPr sz="2000">
                <a:solidFill>
                  <a:schemeClr val="bg1"/>
                </a:solidFill>
                <a:latin typeface="+mn-lt"/>
              </a:defRPr>
            </a:lvl6pPr>
            <a:lvl7pPr marL="3032125" indent="-228600" algn="l" rtl="0" eaLnBrk="1" fontAlgn="base" hangingPunct="1">
              <a:spcBef>
                <a:spcPct val="20000"/>
              </a:spcBef>
              <a:spcAft>
                <a:spcPct val="0"/>
              </a:spcAft>
              <a:buChar char="»"/>
              <a:defRPr sz="2000">
                <a:solidFill>
                  <a:schemeClr val="bg1"/>
                </a:solidFill>
                <a:latin typeface="+mn-lt"/>
              </a:defRPr>
            </a:lvl7pPr>
            <a:lvl8pPr marL="3489325" indent="-228600" algn="l" rtl="0" eaLnBrk="1" fontAlgn="base" hangingPunct="1">
              <a:spcBef>
                <a:spcPct val="20000"/>
              </a:spcBef>
              <a:spcAft>
                <a:spcPct val="0"/>
              </a:spcAft>
              <a:buChar char="»"/>
              <a:defRPr sz="2000">
                <a:solidFill>
                  <a:schemeClr val="bg1"/>
                </a:solidFill>
                <a:latin typeface="+mn-lt"/>
              </a:defRPr>
            </a:lvl8pPr>
            <a:lvl9pPr marL="3946525" indent="-228600" algn="l" rtl="0" eaLnBrk="1" fontAlgn="base" hangingPunct="1">
              <a:spcBef>
                <a:spcPct val="20000"/>
              </a:spcBef>
              <a:spcAft>
                <a:spcPct val="0"/>
              </a:spcAft>
              <a:buChar char="»"/>
              <a:defRPr sz="2000">
                <a:solidFill>
                  <a:schemeClr val="bg1"/>
                </a:solidFill>
                <a:latin typeface="+mn-lt"/>
              </a:defRPr>
            </a:lvl9pPr>
          </a:lstStyle>
          <a:p>
            <a:pPr defTabSz="914400">
              <a:buClr>
                <a:schemeClr val="dk2"/>
              </a:buClr>
              <a:buSzPts val="1100"/>
            </a:pPr>
            <a:r>
              <a:rPr lang="en-US" sz="1800" kern="0" dirty="0"/>
              <a:t>#include &lt;…&gt;                     </a:t>
            </a:r>
            <a:r>
              <a:rPr lang="en-US" sz="1800" kern="0" dirty="0">
                <a:latin typeface="+mn-lt"/>
              </a:rPr>
              <a:t>Standard C++, </a:t>
            </a:r>
            <a:r>
              <a:rPr lang="en-US" sz="1800" kern="0" dirty="0"/>
              <a:t>__host__</a:t>
            </a:r>
            <a:r>
              <a:rPr lang="en-US" sz="1800" kern="0" dirty="0">
                <a:latin typeface="+mn-lt"/>
              </a:rPr>
              <a:t> only.</a:t>
            </a:r>
          </a:p>
          <a:p>
            <a:pPr defTabSz="914400">
              <a:buClr>
                <a:schemeClr val="dk2"/>
              </a:buClr>
              <a:buSzPts val="1100"/>
            </a:pPr>
            <a:r>
              <a:rPr lang="en-US" sz="1800" kern="0" dirty="0"/>
              <a:t>std::                            </a:t>
            </a:r>
            <a:r>
              <a:rPr lang="en-US" sz="1800" kern="0" dirty="0">
                <a:latin typeface="+mn-lt"/>
              </a:rPr>
              <a:t>Complete, strictly conforming to Standard C++.</a:t>
            </a:r>
          </a:p>
          <a:p>
            <a:pPr defTabSz="914400">
              <a:buClr>
                <a:schemeClr val="dk2"/>
              </a:buClr>
              <a:buSzPts val="1100"/>
            </a:pPr>
            <a:endParaRPr lang="en-US" sz="1800" kern="0" dirty="0"/>
          </a:p>
        </p:txBody>
      </p:sp>
      <p:grpSp>
        <p:nvGrpSpPr>
          <p:cNvPr id="18" name="!!Diagram">
            <a:extLst>
              <a:ext uri="{FF2B5EF4-FFF2-40B4-BE49-F238E27FC236}">
                <a16:creationId xmlns:a16="http://schemas.microsoft.com/office/drawing/2014/main" id="{0D72BCC8-E51A-077F-2332-12A39BDC14A3}"/>
              </a:ext>
            </a:extLst>
          </p:cNvPr>
          <p:cNvGrpSpPr/>
          <p:nvPr/>
        </p:nvGrpSpPr>
        <p:grpSpPr>
          <a:xfrm>
            <a:off x="336550" y="1857490"/>
            <a:ext cx="10297618" cy="1040578"/>
            <a:chOff x="1368602" y="1857490"/>
            <a:chExt cx="8240218" cy="1040578"/>
          </a:xfrm>
        </p:grpSpPr>
        <p:sp>
          <p:nvSpPr>
            <p:cNvPr id="6" name="Rectangle 5">
              <a:extLst>
                <a:ext uri="{FF2B5EF4-FFF2-40B4-BE49-F238E27FC236}">
                  <a16:creationId xmlns:a16="http://schemas.microsoft.com/office/drawing/2014/main" id="{0194745D-1D64-45F2-FDF5-46CAAEA0B788}"/>
                </a:ext>
              </a:extLst>
            </p:cNvPr>
            <p:cNvSpPr/>
            <p:nvPr/>
          </p:nvSpPr>
          <p:spPr>
            <a:xfrm>
              <a:off x="1368602" y="1857490"/>
              <a:ext cx="8233670" cy="369332"/>
            </a:xfrm>
            <a:prstGeom prst="rect">
              <a:avLst/>
            </a:prstGeom>
            <a:solidFill>
              <a:srgbClr val="009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7193C28A-E712-A1BE-CCC5-77E5F95E507B}"/>
                </a:ext>
              </a:extLst>
            </p:cNvPr>
            <p:cNvSpPr/>
            <p:nvPr/>
          </p:nvSpPr>
          <p:spPr>
            <a:xfrm>
              <a:off x="1368605" y="1857490"/>
              <a:ext cx="8240215" cy="1040578"/>
            </a:xfrm>
            <a:prstGeom prst="rect">
              <a:avLst/>
            </a:prstGeom>
            <a:noFill/>
            <a:ln w="50800">
              <a:solidFill>
                <a:srgbClr val="0091BD"/>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b="1" dirty="0">
                  <a:solidFill>
                    <a:schemeClr val="tx1"/>
                  </a:solidFill>
                  <a:latin typeface="+mj-lt"/>
                </a:rPr>
                <a:t>Host Compiler’s Standard Library </a:t>
              </a:r>
              <a:r>
                <a:rPr lang="en-US" dirty="0">
                  <a:solidFill>
                    <a:schemeClr val="tx1"/>
                  </a:solidFill>
                </a:rPr>
                <a:t>(GCC, LLVM, MSVC, </a:t>
              </a:r>
              <a:r>
                <a:rPr lang="en-US" dirty="0" err="1">
                  <a:solidFill>
                    <a:schemeClr val="tx1"/>
                  </a:solidFill>
                </a:rPr>
                <a:t>etc</a:t>
              </a:r>
              <a:r>
                <a:rPr lang="en-US" dirty="0">
                  <a:solidFill>
                    <a:schemeClr val="tx1"/>
                  </a:solidFill>
                </a:rPr>
                <a:t>)</a:t>
              </a:r>
            </a:p>
          </p:txBody>
        </p:sp>
      </p:grpSp>
      <p:pic>
        <p:nvPicPr>
          <p:cNvPr id="3" name="Picture 2">
            <a:extLst>
              <a:ext uri="{FF2B5EF4-FFF2-40B4-BE49-F238E27FC236}">
                <a16:creationId xmlns:a16="http://schemas.microsoft.com/office/drawing/2014/main" id="{F88A91B1-79C5-6364-CD8F-EFE17F954C49}"/>
              </a:ext>
              <a:ext uri="{C183D7F6-B498-43B3-948B-1728B52AA6E4}">
                <adec:decorative xmlns:adec="http://schemas.microsoft.com/office/drawing/2017/decorative" val="0"/>
              </a:ext>
            </a:extLst>
          </p:cNvPr>
          <p:cNvPicPr>
            <a:picLocks noChangeAspect="1"/>
          </p:cNvPicPr>
          <p:nvPr/>
        </p:nvPicPr>
        <p:blipFill>
          <a:blip r:embed="rId3"/>
          <a:srcRect/>
          <a:stretch/>
        </p:blipFill>
        <p:spPr>
          <a:xfrm>
            <a:off x="1041400" y="219710"/>
            <a:ext cx="2779564" cy="1389782"/>
          </a:xfrm>
          <a:prstGeom prst="rect">
            <a:avLst/>
          </a:prstGeom>
        </p:spPr>
      </p:pic>
      <p:sp>
        <p:nvSpPr>
          <p:cNvPr id="4" name="TextBox 3">
            <a:extLst>
              <a:ext uri="{FF2B5EF4-FFF2-40B4-BE49-F238E27FC236}">
                <a16:creationId xmlns:a16="http://schemas.microsoft.com/office/drawing/2014/main" id="{58AB9D9E-51AD-47E8-9813-C3DAC10B385E}"/>
              </a:ext>
            </a:extLst>
          </p:cNvPr>
          <p:cNvSpPr txBox="1"/>
          <p:nvPr/>
        </p:nvSpPr>
        <p:spPr>
          <a:xfrm>
            <a:off x="3802668" y="468325"/>
            <a:ext cx="6244010" cy="892552"/>
          </a:xfrm>
          <a:prstGeom prst="rect">
            <a:avLst/>
          </a:prstGeom>
          <a:noFill/>
          <a:ln w="635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ctr">
              <a:lnSpc>
                <a:spcPct val="100000"/>
              </a:lnSpc>
              <a:spcBef>
                <a:spcPts val="0"/>
              </a:spcBef>
              <a:spcAft>
                <a:spcPts val="0"/>
              </a:spcAft>
            </a:pPr>
            <a:r>
              <a:rPr lang="en-US" sz="2800" dirty="0">
                <a:latin typeface="+mj-lt"/>
              </a:rPr>
              <a:t>The CUDA C++ Foundational Library</a:t>
            </a:r>
          </a:p>
          <a:p>
            <a:pPr algn="ctr">
              <a:lnSpc>
                <a:spcPct val="100000"/>
              </a:lnSpc>
              <a:spcBef>
                <a:spcPts val="0"/>
              </a:spcBef>
              <a:spcAft>
                <a:spcPts val="600"/>
              </a:spcAft>
            </a:pPr>
            <a:r>
              <a:rPr lang="en-US" sz="2400" dirty="0">
                <a:hlinkClick r:id="rId4"/>
              </a:rPr>
              <a:t>https://nvidia.github.io/cccl/libcudacxx</a:t>
            </a:r>
            <a:endParaRPr lang="en-US" sz="2400" dirty="0"/>
          </a:p>
        </p:txBody>
      </p:sp>
    </p:spTree>
    <p:extLst>
      <p:ext uri="{BB962C8B-B14F-4D97-AF65-F5344CB8AC3E}">
        <p14:creationId xmlns:p14="http://schemas.microsoft.com/office/powerpoint/2010/main" val="263390543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FCF1EC-C173-816B-7268-8C29A8E931FE}"/>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990F150C-FAE9-B421-699E-32147288F074}"/>
              </a:ext>
            </a:extLst>
          </p:cNvPr>
          <p:cNvSpPr>
            <a:spLocks noGrp="1"/>
          </p:cNvSpPr>
          <p:nvPr>
            <p:ph type="sldNum" sz="quarter" idx="11"/>
          </p:nvPr>
        </p:nvSpPr>
        <p:spPr/>
        <p:txBody>
          <a:bodyPr/>
          <a:lstStyle/>
          <a:p>
            <a:fld id="{27D56BB5-3061-446C-8933-086D56C9C75B}" type="slidenum">
              <a:rPr lang="en-US" smtClean="0"/>
              <a:t>57</a:t>
            </a:fld>
            <a:endParaRPr lang="en-US"/>
          </a:p>
        </p:txBody>
      </p:sp>
      <p:sp>
        <p:nvSpPr>
          <p:cNvPr id="8" name="Footer Placeholder 2">
            <a:extLst>
              <a:ext uri="{FF2B5EF4-FFF2-40B4-BE49-F238E27FC236}">
                <a16:creationId xmlns:a16="http://schemas.microsoft.com/office/drawing/2014/main" id="{63A5DE48-13EC-D54A-D24D-7321CFD3F43B}"/>
              </a:ext>
            </a:extLst>
          </p:cNvPr>
          <p:cNvSpPr>
            <a:spLocks noGrp="1"/>
          </p:cNvSpPr>
          <p:nvPr>
            <p:ph type="ftr" sz="quarter" idx="12"/>
          </p:nvPr>
        </p:nvSpPr>
        <p:spPr/>
        <p:txBody>
          <a:bodyPr/>
          <a:lstStyle/>
          <a:p>
            <a:r>
              <a:rPr lang="en-US"/>
              <a:t>Copyright (C) 2026 NVIDIA</a:t>
            </a:r>
            <a:endParaRPr lang="en-US" dirty="0"/>
          </a:p>
        </p:txBody>
      </p:sp>
      <p:sp>
        <p:nvSpPr>
          <p:cNvPr id="11" name="Content Placeholder 12">
            <a:extLst>
              <a:ext uri="{FF2B5EF4-FFF2-40B4-BE49-F238E27FC236}">
                <a16:creationId xmlns:a16="http://schemas.microsoft.com/office/drawing/2014/main" id="{2CD1B5A7-2782-7D8A-FEBF-DEE5605827E7}"/>
              </a:ext>
            </a:extLst>
          </p:cNvPr>
          <p:cNvSpPr txBox="1">
            <a:spLocks/>
          </p:cNvSpPr>
          <p:nvPr/>
        </p:nvSpPr>
        <p:spPr bwMode="auto">
          <a:xfrm>
            <a:off x="394604" y="2225059"/>
            <a:ext cx="10181510" cy="1477328"/>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lvl1pPr marL="0" indent="0" algn="l" rtl="0" fontAlgn="base">
              <a:lnSpc>
                <a:spcPct val="100000"/>
              </a:lnSpc>
              <a:spcBef>
                <a:spcPts val="0"/>
              </a:spcBef>
              <a:spcAft>
                <a:spcPts val="0"/>
              </a:spcAft>
              <a:buClr>
                <a:schemeClr val="bg2"/>
              </a:buClr>
              <a:buSzPct val="100000"/>
              <a:buFontTx/>
              <a:buNone/>
              <a:defRPr sz="1600" b="0">
                <a:solidFill>
                  <a:schemeClr val="tx1"/>
                </a:solidFill>
                <a:latin typeface="Consolas" panose="020B0609020204030204" pitchFamily="49" charset="0"/>
                <a:ea typeface="+mn-ea"/>
                <a:cs typeface="+mn-cs"/>
              </a:defRPr>
            </a:lvl1pPr>
            <a:lvl2pPr marL="571500" indent="0" algn="l" rtl="0" fontAlgn="base">
              <a:lnSpc>
                <a:spcPct val="90000"/>
              </a:lnSpc>
              <a:spcBef>
                <a:spcPts val="900"/>
              </a:spcBef>
              <a:spcAft>
                <a:spcPts val="900"/>
              </a:spcAft>
              <a:buClr>
                <a:schemeClr val="bg2"/>
              </a:buClr>
              <a:buSzPct val="100000"/>
              <a:buFontTx/>
              <a:buNone/>
              <a:defRPr sz="1600" b="0">
                <a:solidFill>
                  <a:schemeClr val="tx1"/>
                </a:solidFill>
                <a:latin typeface="Trebuchet MS" pitchFamily="34" charset="0"/>
              </a:defRPr>
            </a:lvl2pPr>
            <a:lvl3pPr marL="1089025" indent="0" algn="l" rtl="0" fontAlgn="base">
              <a:lnSpc>
                <a:spcPct val="90000"/>
              </a:lnSpc>
              <a:spcBef>
                <a:spcPts val="900"/>
              </a:spcBef>
              <a:spcAft>
                <a:spcPts val="900"/>
              </a:spcAft>
              <a:buClr>
                <a:schemeClr val="bg2"/>
              </a:buClr>
              <a:buSzPct val="100000"/>
              <a:buFontTx/>
              <a:buNone/>
              <a:defRPr sz="1400" b="0">
                <a:solidFill>
                  <a:schemeClr val="tx1"/>
                </a:solidFill>
                <a:latin typeface="Trebuchet MS" pitchFamily="34" charset="0"/>
              </a:defRPr>
            </a:lvl3pPr>
            <a:lvl4pPr marL="1774825" indent="-228600" algn="l" rtl="0" fontAlgn="base">
              <a:spcBef>
                <a:spcPct val="20000"/>
              </a:spcBef>
              <a:spcAft>
                <a:spcPct val="0"/>
              </a:spcAft>
              <a:buClr>
                <a:schemeClr val="bg2"/>
              </a:buClr>
              <a:buFont typeface="Wingdings" panose="05000000000000000000" pitchFamily="2" charset="2"/>
              <a:buChar char="§"/>
              <a:defRPr sz="1800">
                <a:solidFill>
                  <a:schemeClr val="tx1"/>
                </a:solidFill>
                <a:latin typeface="+mn-lt"/>
              </a:defRPr>
            </a:lvl4pPr>
            <a:lvl5pPr marL="2117725" indent="-228600" algn="l" rtl="0" fontAlgn="base">
              <a:spcBef>
                <a:spcPct val="20000"/>
              </a:spcBef>
              <a:spcAft>
                <a:spcPct val="0"/>
              </a:spcAft>
              <a:buClr>
                <a:schemeClr val="bg2"/>
              </a:buClr>
              <a:buFont typeface="Wingdings" panose="05000000000000000000" pitchFamily="2" charset="2"/>
              <a:buChar char="§"/>
              <a:defRPr sz="2000">
                <a:solidFill>
                  <a:schemeClr val="tx1"/>
                </a:solidFill>
                <a:latin typeface="+mn-lt"/>
              </a:defRPr>
            </a:lvl5pPr>
            <a:lvl6pPr marL="2574925" indent="-228600" algn="l" rtl="0" eaLnBrk="1" fontAlgn="base" hangingPunct="1">
              <a:spcBef>
                <a:spcPct val="20000"/>
              </a:spcBef>
              <a:spcAft>
                <a:spcPct val="0"/>
              </a:spcAft>
              <a:buChar char="»"/>
              <a:defRPr sz="2000">
                <a:solidFill>
                  <a:schemeClr val="bg1"/>
                </a:solidFill>
                <a:latin typeface="+mn-lt"/>
              </a:defRPr>
            </a:lvl6pPr>
            <a:lvl7pPr marL="3032125" indent="-228600" algn="l" rtl="0" eaLnBrk="1" fontAlgn="base" hangingPunct="1">
              <a:spcBef>
                <a:spcPct val="20000"/>
              </a:spcBef>
              <a:spcAft>
                <a:spcPct val="0"/>
              </a:spcAft>
              <a:buChar char="»"/>
              <a:defRPr sz="2000">
                <a:solidFill>
                  <a:schemeClr val="bg1"/>
                </a:solidFill>
                <a:latin typeface="+mn-lt"/>
              </a:defRPr>
            </a:lvl7pPr>
            <a:lvl8pPr marL="3489325" indent="-228600" algn="l" rtl="0" eaLnBrk="1" fontAlgn="base" hangingPunct="1">
              <a:spcBef>
                <a:spcPct val="20000"/>
              </a:spcBef>
              <a:spcAft>
                <a:spcPct val="0"/>
              </a:spcAft>
              <a:buChar char="»"/>
              <a:defRPr sz="2000">
                <a:solidFill>
                  <a:schemeClr val="bg1"/>
                </a:solidFill>
                <a:latin typeface="+mn-lt"/>
              </a:defRPr>
            </a:lvl8pPr>
            <a:lvl9pPr marL="3946525" indent="-228600" algn="l" rtl="0" eaLnBrk="1" fontAlgn="base" hangingPunct="1">
              <a:spcBef>
                <a:spcPct val="20000"/>
              </a:spcBef>
              <a:spcAft>
                <a:spcPct val="0"/>
              </a:spcAft>
              <a:buChar char="»"/>
              <a:defRPr sz="2000">
                <a:solidFill>
                  <a:schemeClr val="bg1"/>
                </a:solidFill>
                <a:latin typeface="+mn-lt"/>
              </a:defRPr>
            </a:lvl9pPr>
          </a:lstStyle>
          <a:p>
            <a:pPr defTabSz="914400">
              <a:buClr>
                <a:schemeClr val="dk2"/>
              </a:buClr>
              <a:buSzPts val="1100"/>
            </a:pPr>
            <a:r>
              <a:rPr lang="en-US" sz="1800" kern="0" dirty="0"/>
              <a:t>#include &lt;…&gt;                     </a:t>
            </a:r>
            <a:r>
              <a:rPr lang="en-US" sz="1800" kern="0" dirty="0">
                <a:latin typeface="+mn-lt"/>
              </a:rPr>
              <a:t>Standard C++, </a:t>
            </a:r>
            <a:r>
              <a:rPr lang="en-US" sz="1800" kern="0" dirty="0"/>
              <a:t>__host__</a:t>
            </a:r>
            <a:r>
              <a:rPr lang="en-US" sz="1800" kern="0" dirty="0">
                <a:latin typeface="+mn-lt"/>
              </a:rPr>
              <a:t> only.</a:t>
            </a:r>
          </a:p>
          <a:p>
            <a:pPr defTabSz="914400">
              <a:buClr>
                <a:schemeClr val="dk2"/>
              </a:buClr>
              <a:buSzPts val="1100"/>
            </a:pPr>
            <a:r>
              <a:rPr lang="en-US" sz="1800" kern="0" dirty="0"/>
              <a:t>std::                            </a:t>
            </a:r>
            <a:r>
              <a:rPr lang="en-US" sz="1800" kern="0" dirty="0">
                <a:latin typeface="+mn-lt"/>
              </a:rPr>
              <a:t>Complete, strictly conforming to Standard C++.</a:t>
            </a:r>
          </a:p>
          <a:p>
            <a:pPr defTabSz="914400">
              <a:buClr>
                <a:schemeClr val="dk2"/>
              </a:buClr>
              <a:buSzPts val="1100"/>
            </a:pPr>
            <a:endParaRPr lang="en-US" sz="1800" kern="0" dirty="0"/>
          </a:p>
          <a:p>
            <a:pPr defTabSz="914400">
              <a:buClr>
                <a:schemeClr val="dk2"/>
              </a:buClr>
              <a:buSzPts val="1100"/>
            </a:pPr>
            <a:r>
              <a:rPr lang="en-US" sz="1800" kern="0" dirty="0"/>
              <a:t>#include &lt;</a:t>
            </a:r>
            <a:r>
              <a:rPr lang="en-US" sz="1800" b="1" kern="0" dirty="0" err="1">
                <a:solidFill>
                  <a:srgbClr val="76B900"/>
                </a:solidFill>
              </a:rPr>
              <a:t>cuda</a:t>
            </a:r>
            <a:r>
              <a:rPr lang="en-US" sz="1800" b="1" kern="0" dirty="0">
                <a:solidFill>
                  <a:srgbClr val="76B900"/>
                </a:solidFill>
              </a:rPr>
              <a:t>/std/</a:t>
            </a:r>
            <a:r>
              <a:rPr lang="en-US" sz="1800" kern="0" dirty="0"/>
              <a:t>…&gt;            </a:t>
            </a:r>
            <a:r>
              <a:rPr lang="en-US" sz="1800" kern="0" dirty="0">
                <a:latin typeface="+mn-lt"/>
              </a:rPr>
              <a:t>CUDA C++, </a:t>
            </a:r>
            <a:r>
              <a:rPr lang="en-US" sz="1800" kern="0" dirty="0"/>
              <a:t>__host__ __device__</a:t>
            </a:r>
            <a:r>
              <a:rPr lang="en-US" sz="1800" kern="0" dirty="0">
                <a:latin typeface="+mn-lt"/>
              </a:rPr>
              <a:t>.</a:t>
            </a:r>
          </a:p>
          <a:p>
            <a:pPr defTabSz="914400">
              <a:buClr>
                <a:schemeClr val="dk2"/>
              </a:buClr>
              <a:buSzPts val="1100"/>
            </a:pPr>
            <a:r>
              <a:rPr lang="en-US" sz="1800" b="1" kern="0" dirty="0" err="1">
                <a:solidFill>
                  <a:srgbClr val="76B900"/>
                </a:solidFill>
              </a:rPr>
              <a:t>cuda</a:t>
            </a:r>
            <a:r>
              <a:rPr lang="en-US" sz="1800" b="1" kern="0" dirty="0">
                <a:solidFill>
                  <a:srgbClr val="76B900"/>
                </a:solidFill>
              </a:rPr>
              <a:t>::std::</a:t>
            </a:r>
            <a:r>
              <a:rPr lang="en-US" sz="1800" kern="0" dirty="0"/>
              <a:t>                      </a:t>
            </a:r>
            <a:r>
              <a:rPr lang="en-US" sz="1800" kern="0" dirty="0">
                <a:latin typeface="+mn-lt"/>
              </a:rPr>
              <a:t>Subset, strictly conforming to Standard C++.</a:t>
            </a:r>
          </a:p>
        </p:txBody>
      </p:sp>
      <p:grpSp>
        <p:nvGrpSpPr>
          <p:cNvPr id="17" name="Group 16">
            <a:extLst>
              <a:ext uri="{FF2B5EF4-FFF2-40B4-BE49-F238E27FC236}">
                <a16:creationId xmlns:a16="http://schemas.microsoft.com/office/drawing/2014/main" id="{CD264978-D323-715E-CF24-022DE9302959}"/>
              </a:ext>
            </a:extLst>
          </p:cNvPr>
          <p:cNvGrpSpPr/>
          <p:nvPr/>
        </p:nvGrpSpPr>
        <p:grpSpPr>
          <a:xfrm>
            <a:off x="336554" y="3026432"/>
            <a:ext cx="10297614" cy="1042648"/>
            <a:chOff x="1368605" y="3247412"/>
            <a:chExt cx="8240215" cy="1042648"/>
          </a:xfrm>
        </p:grpSpPr>
        <p:sp>
          <p:nvSpPr>
            <p:cNvPr id="7" name="Rectangle 6">
              <a:extLst>
                <a:ext uri="{FF2B5EF4-FFF2-40B4-BE49-F238E27FC236}">
                  <a16:creationId xmlns:a16="http://schemas.microsoft.com/office/drawing/2014/main" id="{2EE64E87-5E24-B450-26DA-3B0CEEB1F347}"/>
                </a:ext>
              </a:extLst>
            </p:cNvPr>
            <p:cNvSpPr/>
            <p:nvPr/>
          </p:nvSpPr>
          <p:spPr>
            <a:xfrm>
              <a:off x="1371877" y="3920728"/>
              <a:ext cx="8233670" cy="36933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1A445B3-9FD2-F8CD-D1BD-9457A2D5151E}"/>
                </a:ext>
              </a:extLst>
            </p:cNvPr>
            <p:cNvSpPr/>
            <p:nvPr/>
          </p:nvSpPr>
          <p:spPr>
            <a:xfrm>
              <a:off x="1368605" y="3247412"/>
              <a:ext cx="8240215" cy="1040578"/>
            </a:xfrm>
            <a:prstGeom prst="rect">
              <a:avLst/>
            </a:prstGeom>
            <a:noFill/>
            <a:ln w="50800">
              <a:solidFill>
                <a:srgbClr val="76B900"/>
              </a:solid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r>
                <a:rPr lang="en-US" b="1" dirty="0" err="1">
                  <a:solidFill>
                    <a:schemeClr val="tx1"/>
                  </a:solidFill>
                  <a:latin typeface="Consolas" panose="020B0609020204030204" pitchFamily="49" charset="0"/>
                </a:rPr>
                <a:t>libcu</a:t>
              </a:r>
              <a:r>
                <a:rPr lang="en-US" b="1" dirty="0">
                  <a:solidFill>
                    <a:schemeClr val="tx1"/>
                  </a:solidFill>
                  <a:latin typeface="Consolas" panose="020B0609020204030204" pitchFamily="49" charset="0"/>
                </a:rPr>
                <a:t>++</a:t>
              </a:r>
            </a:p>
          </p:txBody>
        </p:sp>
      </p:grpSp>
      <p:grpSp>
        <p:nvGrpSpPr>
          <p:cNvPr id="18" name="Group 17">
            <a:extLst>
              <a:ext uri="{FF2B5EF4-FFF2-40B4-BE49-F238E27FC236}">
                <a16:creationId xmlns:a16="http://schemas.microsoft.com/office/drawing/2014/main" id="{ADA7EA5D-9359-F5A1-EC58-FE481DC0A611}"/>
              </a:ext>
            </a:extLst>
          </p:cNvPr>
          <p:cNvGrpSpPr/>
          <p:nvPr/>
        </p:nvGrpSpPr>
        <p:grpSpPr>
          <a:xfrm>
            <a:off x="336550" y="1857490"/>
            <a:ext cx="10297618" cy="1040578"/>
            <a:chOff x="1368602" y="1857490"/>
            <a:chExt cx="8240218" cy="1040578"/>
          </a:xfrm>
        </p:grpSpPr>
        <p:sp>
          <p:nvSpPr>
            <p:cNvPr id="6" name="Rectangle 5">
              <a:extLst>
                <a:ext uri="{FF2B5EF4-FFF2-40B4-BE49-F238E27FC236}">
                  <a16:creationId xmlns:a16="http://schemas.microsoft.com/office/drawing/2014/main" id="{3AA44B7A-1F00-3E55-D2AA-D456147433C4}"/>
                </a:ext>
              </a:extLst>
            </p:cNvPr>
            <p:cNvSpPr/>
            <p:nvPr/>
          </p:nvSpPr>
          <p:spPr>
            <a:xfrm>
              <a:off x="1368602" y="1857490"/>
              <a:ext cx="8233670" cy="369332"/>
            </a:xfrm>
            <a:prstGeom prst="rect">
              <a:avLst/>
            </a:prstGeom>
            <a:solidFill>
              <a:srgbClr val="009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58658C8F-D1FD-FA0C-76DF-D382BF32FE54}"/>
                </a:ext>
              </a:extLst>
            </p:cNvPr>
            <p:cNvSpPr/>
            <p:nvPr/>
          </p:nvSpPr>
          <p:spPr>
            <a:xfrm>
              <a:off x="1368605" y="1857490"/>
              <a:ext cx="8240215" cy="1040578"/>
            </a:xfrm>
            <a:prstGeom prst="rect">
              <a:avLst/>
            </a:prstGeom>
            <a:noFill/>
            <a:ln w="50800">
              <a:solidFill>
                <a:srgbClr val="0091BD"/>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b="1" dirty="0">
                  <a:solidFill>
                    <a:schemeClr val="tx1"/>
                  </a:solidFill>
                  <a:latin typeface="+mj-lt"/>
                </a:rPr>
                <a:t>Host Compiler’s Standard Library </a:t>
              </a:r>
              <a:r>
                <a:rPr lang="en-US" dirty="0">
                  <a:solidFill>
                    <a:schemeClr val="tx1"/>
                  </a:solidFill>
                </a:rPr>
                <a:t>(GCC, LLVM, MSVC, </a:t>
              </a:r>
              <a:r>
                <a:rPr lang="en-US" dirty="0" err="1">
                  <a:solidFill>
                    <a:schemeClr val="tx1"/>
                  </a:solidFill>
                </a:rPr>
                <a:t>etc</a:t>
              </a:r>
              <a:r>
                <a:rPr lang="en-US" dirty="0">
                  <a:solidFill>
                    <a:schemeClr val="tx1"/>
                  </a:solidFill>
                </a:rPr>
                <a:t>)</a:t>
              </a:r>
            </a:p>
          </p:txBody>
        </p:sp>
      </p:grpSp>
      <p:pic>
        <p:nvPicPr>
          <p:cNvPr id="3" name="Picture 2">
            <a:extLst>
              <a:ext uri="{FF2B5EF4-FFF2-40B4-BE49-F238E27FC236}">
                <a16:creationId xmlns:a16="http://schemas.microsoft.com/office/drawing/2014/main" id="{1D4375CD-F7BA-3E0D-3F0A-D76C1FD61F1B}"/>
              </a:ext>
              <a:ext uri="{C183D7F6-B498-43B3-948B-1728B52AA6E4}">
                <adec:decorative xmlns:adec="http://schemas.microsoft.com/office/drawing/2017/decorative" val="0"/>
              </a:ext>
            </a:extLst>
          </p:cNvPr>
          <p:cNvPicPr>
            <a:picLocks noChangeAspect="1"/>
          </p:cNvPicPr>
          <p:nvPr/>
        </p:nvPicPr>
        <p:blipFill>
          <a:blip r:embed="rId3"/>
          <a:srcRect/>
          <a:stretch/>
        </p:blipFill>
        <p:spPr>
          <a:xfrm>
            <a:off x="1041400" y="219710"/>
            <a:ext cx="2779564" cy="1389782"/>
          </a:xfrm>
          <a:prstGeom prst="rect">
            <a:avLst/>
          </a:prstGeom>
        </p:spPr>
      </p:pic>
      <p:sp>
        <p:nvSpPr>
          <p:cNvPr id="4" name="TextBox 3">
            <a:extLst>
              <a:ext uri="{FF2B5EF4-FFF2-40B4-BE49-F238E27FC236}">
                <a16:creationId xmlns:a16="http://schemas.microsoft.com/office/drawing/2014/main" id="{426ADDEF-F704-E9C2-923E-22F95A8C8613}"/>
              </a:ext>
            </a:extLst>
          </p:cNvPr>
          <p:cNvSpPr txBox="1"/>
          <p:nvPr/>
        </p:nvSpPr>
        <p:spPr>
          <a:xfrm>
            <a:off x="3802668" y="468325"/>
            <a:ext cx="6244010" cy="892552"/>
          </a:xfrm>
          <a:prstGeom prst="rect">
            <a:avLst/>
          </a:prstGeom>
          <a:noFill/>
          <a:ln w="635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ctr">
              <a:lnSpc>
                <a:spcPct val="100000"/>
              </a:lnSpc>
              <a:spcBef>
                <a:spcPts val="0"/>
              </a:spcBef>
              <a:spcAft>
                <a:spcPts val="0"/>
              </a:spcAft>
            </a:pPr>
            <a:r>
              <a:rPr lang="en-US" sz="2800" dirty="0">
                <a:latin typeface="+mj-lt"/>
              </a:rPr>
              <a:t>The CUDA C++ Foundational Library</a:t>
            </a:r>
          </a:p>
          <a:p>
            <a:pPr algn="ctr">
              <a:lnSpc>
                <a:spcPct val="100000"/>
              </a:lnSpc>
              <a:spcBef>
                <a:spcPts val="0"/>
              </a:spcBef>
              <a:spcAft>
                <a:spcPts val="600"/>
              </a:spcAft>
            </a:pPr>
            <a:r>
              <a:rPr lang="en-US" sz="2400" dirty="0">
                <a:hlinkClick r:id="rId4"/>
              </a:rPr>
              <a:t>https://nvidia.github.io/cccl/libcudacxx</a:t>
            </a:r>
            <a:endParaRPr lang="en-US" sz="2400" dirty="0"/>
          </a:p>
        </p:txBody>
      </p:sp>
    </p:spTree>
    <p:extLst>
      <p:ext uri="{BB962C8B-B14F-4D97-AF65-F5344CB8AC3E}">
        <p14:creationId xmlns:p14="http://schemas.microsoft.com/office/powerpoint/2010/main" val="237661915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5CB3B0-B528-17B5-883A-9F87112ED377}"/>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6EF4A1E3-DDE0-F740-6285-167CF23CD1B8}"/>
              </a:ext>
            </a:extLst>
          </p:cNvPr>
          <p:cNvSpPr>
            <a:spLocks noGrp="1"/>
          </p:cNvSpPr>
          <p:nvPr>
            <p:ph type="sldNum" sz="quarter" idx="11"/>
          </p:nvPr>
        </p:nvSpPr>
        <p:spPr/>
        <p:txBody>
          <a:bodyPr/>
          <a:lstStyle/>
          <a:p>
            <a:fld id="{27D56BB5-3061-446C-8933-086D56C9C75B}" type="slidenum">
              <a:rPr lang="en-US" smtClean="0"/>
              <a:t>58</a:t>
            </a:fld>
            <a:endParaRPr lang="en-US"/>
          </a:p>
        </p:txBody>
      </p:sp>
      <p:sp>
        <p:nvSpPr>
          <p:cNvPr id="8" name="Footer Placeholder 2">
            <a:extLst>
              <a:ext uri="{FF2B5EF4-FFF2-40B4-BE49-F238E27FC236}">
                <a16:creationId xmlns:a16="http://schemas.microsoft.com/office/drawing/2014/main" id="{1EB75A5C-E0F2-BD9F-3EF5-8F0E310E295A}"/>
              </a:ext>
            </a:extLst>
          </p:cNvPr>
          <p:cNvSpPr>
            <a:spLocks noGrp="1"/>
          </p:cNvSpPr>
          <p:nvPr>
            <p:ph type="ftr" sz="quarter" idx="12"/>
          </p:nvPr>
        </p:nvSpPr>
        <p:spPr/>
        <p:txBody>
          <a:bodyPr/>
          <a:lstStyle/>
          <a:p>
            <a:r>
              <a:rPr lang="en-US"/>
              <a:t>Copyright (C) 2026 NVIDIA</a:t>
            </a:r>
            <a:endParaRPr lang="en-US" dirty="0"/>
          </a:p>
        </p:txBody>
      </p:sp>
      <p:sp>
        <p:nvSpPr>
          <p:cNvPr id="11" name="Content Placeholder 12">
            <a:extLst>
              <a:ext uri="{FF2B5EF4-FFF2-40B4-BE49-F238E27FC236}">
                <a16:creationId xmlns:a16="http://schemas.microsoft.com/office/drawing/2014/main" id="{7AD796AD-AF93-16FB-9E6C-6965D6C15EC1}"/>
              </a:ext>
            </a:extLst>
          </p:cNvPr>
          <p:cNvSpPr txBox="1">
            <a:spLocks/>
          </p:cNvSpPr>
          <p:nvPr/>
        </p:nvSpPr>
        <p:spPr bwMode="auto">
          <a:xfrm>
            <a:off x="394604" y="2225059"/>
            <a:ext cx="10181510" cy="2308324"/>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lvl1pPr marL="0" indent="0" algn="l" rtl="0" fontAlgn="base">
              <a:lnSpc>
                <a:spcPct val="100000"/>
              </a:lnSpc>
              <a:spcBef>
                <a:spcPts val="0"/>
              </a:spcBef>
              <a:spcAft>
                <a:spcPts val="0"/>
              </a:spcAft>
              <a:buClr>
                <a:schemeClr val="bg2"/>
              </a:buClr>
              <a:buSzPct val="100000"/>
              <a:buFontTx/>
              <a:buNone/>
              <a:defRPr sz="1600" b="0">
                <a:solidFill>
                  <a:schemeClr val="tx1"/>
                </a:solidFill>
                <a:latin typeface="Consolas" panose="020B0609020204030204" pitchFamily="49" charset="0"/>
                <a:ea typeface="+mn-ea"/>
                <a:cs typeface="+mn-cs"/>
              </a:defRPr>
            </a:lvl1pPr>
            <a:lvl2pPr marL="571500" indent="0" algn="l" rtl="0" fontAlgn="base">
              <a:lnSpc>
                <a:spcPct val="90000"/>
              </a:lnSpc>
              <a:spcBef>
                <a:spcPts val="900"/>
              </a:spcBef>
              <a:spcAft>
                <a:spcPts val="900"/>
              </a:spcAft>
              <a:buClr>
                <a:schemeClr val="bg2"/>
              </a:buClr>
              <a:buSzPct val="100000"/>
              <a:buFontTx/>
              <a:buNone/>
              <a:defRPr sz="1600" b="0">
                <a:solidFill>
                  <a:schemeClr val="tx1"/>
                </a:solidFill>
                <a:latin typeface="Trebuchet MS" pitchFamily="34" charset="0"/>
              </a:defRPr>
            </a:lvl2pPr>
            <a:lvl3pPr marL="1089025" indent="0" algn="l" rtl="0" fontAlgn="base">
              <a:lnSpc>
                <a:spcPct val="90000"/>
              </a:lnSpc>
              <a:spcBef>
                <a:spcPts val="900"/>
              </a:spcBef>
              <a:spcAft>
                <a:spcPts val="900"/>
              </a:spcAft>
              <a:buClr>
                <a:schemeClr val="bg2"/>
              </a:buClr>
              <a:buSzPct val="100000"/>
              <a:buFontTx/>
              <a:buNone/>
              <a:defRPr sz="1400" b="0">
                <a:solidFill>
                  <a:schemeClr val="tx1"/>
                </a:solidFill>
                <a:latin typeface="Trebuchet MS" pitchFamily="34" charset="0"/>
              </a:defRPr>
            </a:lvl3pPr>
            <a:lvl4pPr marL="1774825" indent="-228600" algn="l" rtl="0" fontAlgn="base">
              <a:spcBef>
                <a:spcPct val="20000"/>
              </a:spcBef>
              <a:spcAft>
                <a:spcPct val="0"/>
              </a:spcAft>
              <a:buClr>
                <a:schemeClr val="bg2"/>
              </a:buClr>
              <a:buFont typeface="Wingdings" panose="05000000000000000000" pitchFamily="2" charset="2"/>
              <a:buChar char="§"/>
              <a:defRPr sz="1800">
                <a:solidFill>
                  <a:schemeClr val="tx1"/>
                </a:solidFill>
                <a:latin typeface="+mn-lt"/>
              </a:defRPr>
            </a:lvl4pPr>
            <a:lvl5pPr marL="2117725" indent="-228600" algn="l" rtl="0" fontAlgn="base">
              <a:spcBef>
                <a:spcPct val="20000"/>
              </a:spcBef>
              <a:spcAft>
                <a:spcPct val="0"/>
              </a:spcAft>
              <a:buClr>
                <a:schemeClr val="bg2"/>
              </a:buClr>
              <a:buFont typeface="Wingdings" panose="05000000000000000000" pitchFamily="2" charset="2"/>
              <a:buChar char="§"/>
              <a:defRPr sz="2000">
                <a:solidFill>
                  <a:schemeClr val="tx1"/>
                </a:solidFill>
                <a:latin typeface="+mn-lt"/>
              </a:defRPr>
            </a:lvl5pPr>
            <a:lvl6pPr marL="2574925" indent="-228600" algn="l" rtl="0" eaLnBrk="1" fontAlgn="base" hangingPunct="1">
              <a:spcBef>
                <a:spcPct val="20000"/>
              </a:spcBef>
              <a:spcAft>
                <a:spcPct val="0"/>
              </a:spcAft>
              <a:buChar char="»"/>
              <a:defRPr sz="2000">
                <a:solidFill>
                  <a:schemeClr val="bg1"/>
                </a:solidFill>
                <a:latin typeface="+mn-lt"/>
              </a:defRPr>
            </a:lvl6pPr>
            <a:lvl7pPr marL="3032125" indent="-228600" algn="l" rtl="0" eaLnBrk="1" fontAlgn="base" hangingPunct="1">
              <a:spcBef>
                <a:spcPct val="20000"/>
              </a:spcBef>
              <a:spcAft>
                <a:spcPct val="0"/>
              </a:spcAft>
              <a:buChar char="»"/>
              <a:defRPr sz="2000">
                <a:solidFill>
                  <a:schemeClr val="bg1"/>
                </a:solidFill>
                <a:latin typeface="+mn-lt"/>
              </a:defRPr>
            </a:lvl7pPr>
            <a:lvl8pPr marL="3489325" indent="-228600" algn="l" rtl="0" eaLnBrk="1" fontAlgn="base" hangingPunct="1">
              <a:spcBef>
                <a:spcPct val="20000"/>
              </a:spcBef>
              <a:spcAft>
                <a:spcPct val="0"/>
              </a:spcAft>
              <a:buChar char="»"/>
              <a:defRPr sz="2000">
                <a:solidFill>
                  <a:schemeClr val="bg1"/>
                </a:solidFill>
                <a:latin typeface="+mn-lt"/>
              </a:defRPr>
            </a:lvl8pPr>
            <a:lvl9pPr marL="3946525" indent="-228600" algn="l" rtl="0" eaLnBrk="1" fontAlgn="base" hangingPunct="1">
              <a:spcBef>
                <a:spcPct val="20000"/>
              </a:spcBef>
              <a:spcAft>
                <a:spcPct val="0"/>
              </a:spcAft>
              <a:buChar char="»"/>
              <a:defRPr sz="2000">
                <a:solidFill>
                  <a:schemeClr val="bg1"/>
                </a:solidFill>
                <a:latin typeface="+mn-lt"/>
              </a:defRPr>
            </a:lvl9pPr>
          </a:lstStyle>
          <a:p>
            <a:pPr defTabSz="914400">
              <a:buClr>
                <a:schemeClr val="dk2"/>
              </a:buClr>
              <a:buSzPts val="1100"/>
            </a:pPr>
            <a:r>
              <a:rPr lang="en-US" sz="1800" kern="0" dirty="0"/>
              <a:t>#include &lt;…&gt;                     </a:t>
            </a:r>
            <a:r>
              <a:rPr lang="en-US" sz="1800" kern="0" dirty="0">
                <a:latin typeface="+mn-lt"/>
              </a:rPr>
              <a:t>Standard C++, </a:t>
            </a:r>
            <a:r>
              <a:rPr lang="en-US" sz="1800" kern="0" dirty="0"/>
              <a:t>__host__</a:t>
            </a:r>
            <a:r>
              <a:rPr lang="en-US" sz="1800" kern="0" dirty="0">
                <a:latin typeface="+mn-lt"/>
              </a:rPr>
              <a:t> only.</a:t>
            </a:r>
          </a:p>
          <a:p>
            <a:pPr defTabSz="914400">
              <a:buClr>
                <a:schemeClr val="dk2"/>
              </a:buClr>
              <a:buSzPts val="1100"/>
            </a:pPr>
            <a:r>
              <a:rPr lang="en-US" sz="1800" kern="0" dirty="0"/>
              <a:t>std::                            </a:t>
            </a:r>
            <a:r>
              <a:rPr lang="en-US" sz="1800" kern="0" dirty="0">
                <a:latin typeface="+mn-lt"/>
              </a:rPr>
              <a:t>Complete, strictly conforming to Standard C++.</a:t>
            </a:r>
          </a:p>
          <a:p>
            <a:pPr defTabSz="914400">
              <a:buClr>
                <a:schemeClr val="dk2"/>
              </a:buClr>
              <a:buSzPts val="1100"/>
            </a:pPr>
            <a:endParaRPr lang="en-US" sz="1800" kern="0" dirty="0"/>
          </a:p>
          <a:p>
            <a:pPr defTabSz="914400">
              <a:buClr>
                <a:schemeClr val="dk2"/>
              </a:buClr>
              <a:buSzPts val="1100"/>
            </a:pPr>
            <a:r>
              <a:rPr lang="en-US" sz="1800" kern="0" dirty="0"/>
              <a:t>#include &lt;</a:t>
            </a:r>
            <a:r>
              <a:rPr lang="en-US" sz="1800" b="1" kern="0" dirty="0" err="1">
                <a:solidFill>
                  <a:srgbClr val="76B900"/>
                </a:solidFill>
              </a:rPr>
              <a:t>cuda</a:t>
            </a:r>
            <a:r>
              <a:rPr lang="en-US" sz="1800" b="1" kern="0" dirty="0">
                <a:solidFill>
                  <a:srgbClr val="76B900"/>
                </a:solidFill>
              </a:rPr>
              <a:t>/std/</a:t>
            </a:r>
            <a:r>
              <a:rPr lang="en-US" sz="1800" kern="0" dirty="0"/>
              <a:t>…&gt;            </a:t>
            </a:r>
            <a:r>
              <a:rPr lang="en-US" sz="1800" kern="0" dirty="0">
                <a:latin typeface="+mn-lt"/>
              </a:rPr>
              <a:t>CUDA C++, </a:t>
            </a:r>
            <a:r>
              <a:rPr lang="en-US" sz="1800" kern="0" dirty="0"/>
              <a:t>__host__ __device__</a:t>
            </a:r>
            <a:r>
              <a:rPr lang="en-US" sz="1800" kern="0" dirty="0">
                <a:latin typeface="+mn-lt"/>
              </a:rPr>
              <a:t>.</a:t>
            </a:r>
          </a:p>
          <a:p>
            <a:pPr defTabSz="914400">
              <a:buClr>
                <a:schemeClr val="dk2"/>
              </a:buClr>
              <a:buSzPts val="1100"/>
            </a:pPr>
            <a:r>
              <a:rPr lang="en-US" sz="1800" b="1" kern="0" dirty="0" err="1">
                <a:solidFill>
                  <a:srgbClr val="76B900"/>
                </a:solidFill>
              </a:rPr>
              <a:t>cuda</a:t>
            </a:r>
            <a:r>
              <a:rPr lang="en-US" sz="1800" b="1" kern="0" dirty="0">
                <a:solidFill>
                  <a:srgbClr val="76B900"/>
                </a:solidFill>
              </a:rPr>
              <a:t>::std::</a:t>
            </a:r>
            <a:r>
              <a:rPr lang="en-US" sz="1800" kern="0" dirty="0"/>
              <a:t>                      </a:t>
            </a:r>
            <a:r>
              <a:rPr lang="en-US" sz="1800" kern="0" dirty="0">
                <a:latin typeface="+mn-lt"/>
              </a:rPr>
              <a:t>Subset, strictly conforming to Standard C++.</a:t>
            </a:r>
          </a:p>
          <a:p>
            <a:pPr defTabSz="914400">
              <a:buClr>
                <a:schemeClr val="dk2"/>
              </a:buClr>
              <a:buSzPts val="1100"/>
            </a:pPr>
            <a:endParaRPr lang="en-US" sz="1800" kern="0" dirty="0"/>
          </a:p>
          <a:p>
            <a:pPr defTabSz="914400">
              <a:buClr>
                <a:schemeClr val="dk2"/>
              </a:buClr>
              <a:buSzPts val="1100"/>
            </a:pPr>
            <a:r>
              <a:rPr lang="en-US" sz="1800" kern="0" dirty="0"/>
              <a:t>#include &lt;</a:t>
            </a:r>
            <a:r>
              <a:rPr lang="en-US" sz="1800" b="1" kern="0" dirty="0" err="1">
                <a:solidFill>
                  <a:srgbClr val="76B900"/>
                </a:solidFill>
              </a:rPr>
              <a:t>cuda</a:t>
            </a:r>
            <a:r>
              <a:rPr lang="en-US" sz="1800" b="1" kern="0" dirty="0">
                <a:solidFill>
                  <a:srgbClr val="76B900"/>
                </a:solidFill>
              </a:rPr>
              <a:t>/</a:t>
            </a:r>
            <a:r>
              <a:rPr lang="en-US" sz="1800" kern="0" dirty="0"/>
              <a:t>…&gt;                </a:t>
            </a:r>
            <a:r>
              <a:rPr lang="en-US" sz="1800" kern="0" dirty="0">
                <a:latin typeface="+mn-lt"/>
              </a:rPr>
              <a:t>CUDA C++, </a:t>
            </a:r>
            <a:r>
              <a:rPr lang="en-US" sz="1800" kern="0" dirty="0"/>
              <a:t>__host__</a:t>
            </a:r>
            <a:r>
              <a:rPr lang="en-US" sz="1800" kern="0" dirty="0">
                <a:latin typeface="+mn-lt"/>
              </a:rPr>
              <a:t> and/or </a:t>
            </a:r>
            <a:r>
              <a:rPr lang="en-US" sz="1800" kern="0" dirty="0"/>
              <a:t>__device__</a:t>
            </a:r>
            <a:r>
              <a:rPr lang="en-US" sz="1800" kern="0" dirty="0">
                <a:latin typeface="+mn-lt"/>
              </a:rPr>
              <a:t>.</a:t>
            </a:r>
          </a:p>
          <a:p>
            <a:pPr defTabSz="914400">
              <a:buClr>
                <a:schemeClr val="dk2"/>
              </a:buClr>
              <a:buSzPts val="1100"/>
            </a:pPr>
            <a:r>
              <a:rPr lang="en-US" sz="1800" b="1" kern="0" dirty="0" err="1">
                <a:solidFill>
                  <a:srgbClr val="76B900"/>
                </a:solidFill>
              </a:rPr>
              <a:t>cuda</a:t>
            </a:r>
            <a:r>
              <a:rPr lang="en-US" sz="1800" b="1" kern="0" dirty="0">
                <a:solidFill>
                  <a:srgbClr val="76B900"/>
                </a:solidFill>
              </a:rPr>
              <a:t>::</a:t>
            </a:r>
            <a:r>
              <a:rPr lang="en-US" sz="1800" kern="0" dirty="0"/>
              <a:t>                           </a:t>
            </a:r>
            <a:r>
              <a:rPr lang="en-US" sz="1800" kern="0" dirty="0">
                <a:latin typeface="+mn-lt"/>
              </a:rPr>
              <a:t>Modern C++ API for CUDA &amp; Standard C++ extensions.</a:t>
            </a:r>
          </a:p>
        </p:txBody>
      </p:sp>
      <p:grpSp>
        <p:nvGrpSpPr>
          <p:cNvPr id="17" name="Group 16">
            <a:extLst>
              <a:ext uri="{FF2B5EF4-FFF2-40B4-BE49-F238E27FC236}">
                <a16:creationId xmlns:a16="http://schemas.microsoft.com/office/drawing/2014/main" id="{DB1BD5C9-D497-806E-FDAA-E0B804B6FC49}"/>
              </a:ext>
            </a:extLst>
          </p:cNvPr>
          <p:cNvGrpSpPr/>
          <p:nvPr/>
        </p:nvGrpSpPr>
        <p:grpSpPr>
          <a:xfrm>
            <a:off x="336554" y="3026432"/>
            <a:ext cx="10297614" cy="1871324"/>
            <a:chOff x="1368605" y="3247412"/>
            <a:chExt cx="8240215" cy="1871324"/>
          </a:xfrm>
        </p:grpSpPr>
        <p:sp>
          <p:nvSpPr>
            <p:cNvPr id="7" name="Rectangle 6">
              <a:extLst>
                <a:ext uri="{FF2B5EF4-FFF2-40B4-BE49-F238E27FC236}">
                  <a16:creationId xmlns:a16="http://schemas.microsoft.com/office/drawing/2014/main" id="{F5AE4DD6-C4CE-3034-5AA7-1A908C8B84B4}"/>
                </a:ext>
              </a:extLst>
            </p:cNvPr>
            <p:cNvSpPr/>
            <p:nvPr/>
          </p:nvSpPr>
          <p:spPr>
            <a:xfrm>
              <a:off x="1371877" y="4749403"/>
              <a:ext cx="8233670" cy="36933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343CB1C-A279-5027-9726-BAE9EA6015FA}"/>
                </a:ext>
              </a:extLst>
            </p:cNvPr>
            <p:cNvSpPr/>
            <p:nvPr/>
          </p:nvSpPr>
          <p:spPr>
            <a:xfrm>
              <a:off x="1368605" y="3247412"/>
              <a:ext cx="8240215" cy="1871324"/>
            </a:xfrm>
            <a:prstGeom prst="rect">
              <a:avLst/>
            </a:prstGeom>
            <a:noFill/>
            <a:ln w="50800">
              <a:solidFill>
                <a:srgbClr val="76B900"/>
              </a:solid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r>
                <a:rPr lang="en-US" b="1" dirty="0" err="1">
                  <a:solidFill>
                    <a:schemeClr val="tx1"/>
                  </a:solidFill>
                  <a:latin typeface="Consolas" panose="020B0609020204030204" pitchFamily="49" charset="0"/>
                </a:rPr>
                <a:t>libcu</a:t>
              </a:r>
              <a:r>
                <a:rPr lang="en-US" b="1" dirty="0">
                  <a:solidFill>
                    <a:schemeClr val="tx1"/>
                  </a:solidFill>
                  <a:latin typeface="Consolas" panose="020B0609020204030204" pitchFamily="49" charset="0"/>
                </a:rPr>
                <a:t>++</a:t>
              </a:r>
            </a:p>
          </p:txBody>
        </p:sp>
      </p:grpSp>
      <p:grpSp>
        <p:nvGrpSpPr>
          <p:cNvPr id="18" name="Group 17">
            <a:extLst>
              <a:ext uri="{FF2B5EF4-FFF2-40B4-BE49-F238E27FC236}">
                <a16:creationId xmlns:a16="http://schemas.microsoft.com/office/drawing/2014/main" id="{001BB0EF-2E32-CF84-36A1-1FB6B93E1901}"/>
              </a:ext>
            </a:extLst>
          </p:cNvPr>
          <p:cNvGrpSpPr/>
          <p:nvPr/>
        </p:nvGrpSpPr>
        <p:grpSpPr>
          <a:xfrm>
            <a:off x="336550" y="1857490"/>
            <a:ext cx="10297618" cy="1040578"/>
            <a:chOff x="1368602" y="1857490"/>
            <a:chExt cx="8240218" cy="1040578"/>
          </a:xfrm>
        </p:grpSpPr>
        <p:sp>
          <p:nvSpPr>
            <p:cNvPr id="6" name="Rectangle 5">
              <a:extLst>
                <a:ext uri="{FF2B5EF4-FFF2-40B4-BE49-F238E27FC236}">
                  <a16:creationId xmlns:a16="http://schemas.microsoft.com/office/drawing/2014/main" id="{7BDFE59E-67D2-E17A-38DE-27B18C5781D7}"/>
                </a:ext>
              </a:extLst>
            </p:cNvPr>
            <p:cNvSpPr/>
            <p:nvPr/>
          </p:nvSpPr>
          <p:spPr>
            <a:xfrm>
              <a:off x="1368602" y="1857490"/>
              <a:ext cx="8233670" cy="369332"/>
            </a:xfrm>
            <a:prstGeom prst="rect">
              <a:avLst/>
            </a:prstGeom>
            <a:solidFill>
              <a:srgbClr val="009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0FE949C-8D84-48BC-800A-2247B2E8F72D}"/>
                </a:ext>
              </a:extLst>
            </p:cNvPr>
            <p:cNvSpPr/>
            <p:nvPr/>
          </p:nvSpPr>
          <p:spPr>
            <a:xfrm>
              <a:off x="1368605" y="1857490"/>
              <a:ext cx="8240215" cy="1040578"/>
            </a:xfrm>
            <a:prstGeom prst="rect">
              <a:avLst/>
            </a:prstGeom>
            <a:noFill/>
            <a:ln w="50800">
              <a:solidFill>
                <a:srgbClr val="0091BD"/>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b="1" dirty="0">
                  <a:solidFill>
                    <a:schemeClr val="tx1"/>
                  </a:solidFill>
                  <a:latin typeface="+mj-lt"/>
                </a:rPr>
                <a:t>Host Compiler’s Standard Library </a:t>
              </a:r>
              <a:r>
                <a:rPr lang="en-US" dirty="0">
                  <a:solidFill>
                    <a:schemeClr val="tx1"/>
                  </a:solidFill>
                </a:rPr>
                <a:t>(GCC, LLVM, MSVC, </a:t>
              </a:r>
              <a:r>
                <a:rPr lang="en-US" dirty="0" err="1">
                  <a:solidFill>
                    <a:schemeClr val="tx1"/>
                  </a:solidFill>
                </a:rPr>
                <a:t>etc</a:t>
              </a:r>
              <a:r>
                <a:rPr lang="en-US" dirty="0">
                  <a:solidFill>
                    <a:schemeClr val="tx1"/>
                  </a:solidFill>
                </a:rPr>
                <a:t>)</a:t>
              </a:r>
            </a:p>
          </p:txBody>
        </p:sp>
      </p:grpSp>
      <p:pic>
        <p:nvPicPr>
          <p:cNvPr id="3" name="Picture 2">
            <a:extLst>
              <a:ext uri="{FF2B5EF4-FFF2-40B4-BE49-F238E27FC236}">
                <a16:creationId xmlns:a16="http://schemas.microsoft.com/office/drawing/2014/main" id="{A2DCCAF8-C64E-4FB6-8FF6-FF0AC3BDE2D4}"/>
              </a:ext>
              <a:ext uri="{C183D7F6-B498-43B3-948B-1728B52AA6E4}">
                <adec:decorative xmlns:adec="http://schemas.microsoft.com/office/drawing/2017/decorative" val="0"/>
              </a:ext>
            </a:extLst>
          </p:cNvPr>
          <p:cNvPicPr>
            <a:picLocks noChangeAspect="1"/>
          </p:cNvPicPr>
          <p:nvPr/>
        </p:nvPicPr>
        <p:blipFill>
          <a:blip r:embed="rId3"/>
          <a:srcRect/>
          <a:stretch/>
        </p:blipFill>
        <p:spPr>
          <a:xfrm>
            <a:off x="1041400" y="219710"/>
            <a:ext cx="2779564" cy="1389782"/>
          </a:xfrm>
          <a:prstGeom prst="rect">
            <a:avLst/>
          </a:prstGeom>
        </p:spPr>
      </p:pic>
      <p:sp>
        <p:nvSpPr>
          <p:cNvPr id="4" name="TextBox 3">
            <a:extLst>
              <a:ext uri="{FF2B5EF4-FFF2-40B4-BE49-F238E27FC236}">
                <a16:creationId xmlns:a16="http://schemas.microsoft.com/office/drawing/2014/main" id="{CB144F5D-6FE2-3287-3DE5-CED091120C3E}"/>
              </a:ext>
            </a:extLst>
          </p:cNvPr>
          <p:cNvSpPr txBox="1"/>
          <p:nvPr/>
        </p:nvSpPr>
        <p:spPr>
          <a:xfrm>
            <a:off x="3802668" y="468325"/>
            <a:ext cx="6244010" cy="892552"/>
          </a:xfrm>
          <a:prstGeom prst="rect">
            <a:avLst/>
          </a:prstGeom>
          <a:noFill/>
          <a:ln w="635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ctr">
              <a:lnSpc>
                <a:spcPct val="100000"/>
              </a:lnSpc>
              <a:spcBef>
                <a:spcPts val="0"/>
              </a:spcBef>
              <a:spcAft>
                <a:spcPts val="0"/>
              </a:spcAft>
            </a:pPr>
            <a:r>
              <a:rPr lang="en-US" sz="2800" dirty="0">
                <a:latin typeface="+mj-lt"/>
              </a:rPr>
              <a:t>The CUDA C++ Foundational Library</a:t>
            </a:r>
          </a:p>
          <a:p>
            <a:pPr algn="ctr">
              <a:lnSpc>
                <a:spcPct val="100000"/>
              </a:lnSpc>
              <a:spcBef>
                <a:spcPts val="0"/>
              </a:spcBef>
              <a:spcAft>
                <a:spcPts val="600"/>
              </a:spcAft>
            </a:pPr>
            <a:r>
              <a:rPr lang="en-US" sz="2400" dirty="0">
                <a:hlinkClick r:id="rId4"/>
              </a:rPr>
              <a:t>https://nvidia.github.io/cccl/libcudacxx</a:t>
            </a:r>
            <a:endParaRPr lang="en-US" sz="2400" dirty="0"/>
          </a:p>
        </p:txBody>
      </p:sp>
    </p:spTree>
    <p:extLst>
      <p:ext uri="{BB962C8B-B14F-4D97-AF65-F5344CB8AC3E}">
        <p14:creationId xmlns:p14="http://schemas.microsoft.com/office/powerpoint/2010/main" val="3156952126"/>
      </p:ext>
    </p:extLst>
  </p:cSld>
  <p:clrMapOvr>
    <a:masterClrMapping/>
  </p:clrMapOvr>
  <mc:AlternateContent xmlns:mc="http://schemas.openxmlformats.org/markup-compatibility/2006" xmlns:p159="http://schemas.microsoft.com/office/powerpoint/2015/09/main">
    <mc:Choice Requires="p159">
      <p:transition>
        <p159:morph option="byWord"/>
      </p:transition>
    </mc:Choice>
    <mc:Fallback xmlns="">
      <p:transition>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CD0536-81EE-5002-46B5-426071B95ACC}"/>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19357FF6-FBC1-AD20-0D5F-8AEE252148C8}"/>
              </a:ext>
            </a:extLst>
          </p:cNvPr>
          <p:cNvSpPr>
            <a:spLocks noGrp="1"/>
          </p:cNvSpPr>
          <p:nvPr>
            <p:ph type="sldNum" sz="quarter" idx="11"/>
          </p:nvPr>
        </p:nvSpPr>
        <p:spPr/>
        <p:txBody>
          <a:bodyPr/>
          <a:lstStyle/>
          <a:p>
            <a:fld id="{27D56BB5-3061-446C-8933-086D56C9C75B}" type="slidenum">
              <a:rPr lang="en-US" smtClean="0"/>
              <a:t>59</a:t>
            </a:fld>
            <a:endParaRPr lang="en-US"/>
          </a:p>
        </p:txBody>
      </p:sp>
      <p:sp>
        <p:nvSpPr>
          <p:cNvPr id="8" name="Footer Placeholder 2">
            <a:extLst>
              <a:ext uri="{FF2B5EF4-FFF2-40B4-BE49-F238E27FC236}">
                <a16:creationId xmlns:a16="http://schemas.microsoft.com/office/drawing/2014/main" id="{745CFAF4-D1DA-6BA8-5221-A97CE92CF0AA}"/>
              </a:ext>
            </a:extLst>
          </p:cNvPr>
          <p:cNvSpPr>
            <a:spLocks noGrp="1"/>
          </p:cNvSpPr>
          <p:nvPr>
            <p:ph type="ftr" sz="quarter" idx="12"/>
          </p:nvPr>
        </p:nvSpPr>
        <p:spPr/>
        <p:txBody>
          <a:bodyPr/>
          <a:lstStyle/>
          <a:p>
            <a:r>
              <a:rPr lang="en-US"/>
              <a:t>Copyright (C) 2026 NVIDIA</a:t>
            </a:r>
            <a:endParaRPr lang="en-US" dirty="0"/>
          </a:p>
        </p:txBody>
      </p:sp>
      <p:sp>
        <p:nvSpPr>
          <p:cNvPr id="11" name="Content Placeholder 12">
            <a:extLst>
              <a:ext uri="{FF2B5EF4-FFF2-40B4-BE49-F238E27FC236}">
                <a16:creationId xmlns:a16="http://schemas.microsoft.com/office/drawing/2014/main" id="{F308615B-AB2F-1379-3CA2-8A8AF086ECE6}"/>
              </a:ext>
            </a:extLst>
          </p:cNvPr>
          <p:cNvSpPr txBox="1">
            <a:spLocks/>
          </p:cNvSpPr>
          <p:nvPr/>
        </p:nvSpPr>
        <p:spPr bwMode="auto">
          <a:xfrm>
            <a:off x="394604" y="2225059"/>
            <a:ext cx="10181510" cy="341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lvl1pPr marL="0" indent="0" algn="l" rtl="0" fontAlgn="base">
              <a:lnSpc>
                <a:spcPct val="100000"/>
              </a:lnSpc>
              <a:spcBef>
                <a:spcPts val="0"/>
              </a:spcBef>
              <a:spcAft>
                <a:spcPts val="0"/>
              </a:spcAft>
              <a:buClr>
                <a:schemeClr val="bg2"/>
              </a:buClr>
              <a:buSzPct val="100000"/>
              <a:buFontTx/>
              <a:buNone/>
              <a:defRPr sz="1600" b="0">
                <a:solidFill>
                  <a:schemeClr val="tx1"/>
                </a:solidFill>
                <a:latin typeface="Consolas" panose="020B0609020204030204" pitchFamily="49" charset="0"/>
                <a:ea typeface="+mn-ea"/>
                <a:cs typeface="+mn-cs"/>
              </a:defRPr>
            </a:lvl1pPr>
            <a:lvl2pPr marL="571500" indent="0" algn="l" rtl="0" fontAlgn="base">
              <a:lnSpc>
                <a:spcPct val="90000"/>
              </a:lnSpc>
              <a:spcBef>
                <a:spcPts val="900"/>
              </a:spcBef>
              <a:spcAft>
                <a:spcPts val="900"/>
              </a:spcAft>
              <a:buClr>
                <a:schemeClr val="bg2"/>
              </a:buClr>
              <a:buSzPct val="100000"/>
              <a:buFontTx/>
              <a:buNone/>
              <a:defRPr sz="1600" b="0">
                <a:solidFill>
                  <a:schemeClr val="tx1"/>
                </a:solidFill>
                <a:latin typeface="Trebuchet MS" pitchFamily="34" charset="0"/>
              </a:defRPr>
            </a:lvl2pPr>
            <a:lvl3pPr marL="1089025" indent="0" algn="l" rtl="0" fontAlgn="base">
              <a:lnSpc>
                <a:spcPct val="90000"/>
              </a:lnSpc>
              <a:spcBef>
                <a:spcPts val="900"/>
              </a:spcBef>
              <a:spcAft>
                <a:spcPts val="900"/>
              </a:spcAft>
              <a:buClr>
                <a:schemeClr val="bg2"/>
              </a:buClr>
              <a:buSzPct val="100000"/>
              <a:buFontTx/>
              <a:buNone/>
              <a:defRPr sz="1400" b="0">
                <a:solidFill>
                  <a:schemeClr val="tx1"/>
                </a:solidFill>
                <a:latin typeface="Trebuchet MS" pitchFamily="34" charset="0"/>
              </a:defRPr>
            </a:lvl3pPr>
            <a:lvl4pPr marL="1774825" indent="-228600" algn="l" rtl="0" fontAlgn="base">
              <a:spcBef>
                <a:spcPct val="20000"/>
              </a:spcBef>
              <a:spcAft>
                <a:spcPct val="0"/>
              </a:spcAft>
              <a:buClr>
                <a:schemeClr val="bg2"/>
              </a:buClr>
              <a:buFont typeface="Wingdings" panose="05000000000000000000" pitchFamily="2" charset="2"/>
              <a:buChar char="§"/>
              <a:defRPr sz="1800">
                <a:solidFill>
                  <a:schemeClr val="tx1"/>
                </a:solidFill>
                <a:latin typeface="+mn-lt"/>
              </a:defRPr>
            </a:lvl4pPr>
            <a:lvl5pPr marL="2117725" indent="-228600" algn="l" rtl="0" fontAlgn="base">
              <a:spcBef>
                <a:spcPct val="20000"/>
              </a:spcBef>
              <a:spcAft>
                <a:spcPct val="0"/>
              </a:spcAft>
              <a:buClr>
                <a:schemeClr val="bg2"/>
              </a:buClr>
              <a:buFont typeface="Wingdings" panose="05000000000000000000" pitchFamily="2" charset="2"/>
              <a:buChar char="§"/>
              <a:defRPr sz="2000">
                <a:solidFill>
                  <a:schemeClr val="tx1"/>
                </a:solidFill>
                <a:latin typeface="+mn-lt"/>
              </a:defRPr>
            </a:lvl5pPr>
            <a:lvl6pPr marL="2574925" indent="-228600" algn="l" rtl="0" eaLnBrk="1" fontAlgn="base" hangingPunct="1">
              <a:spcBef>
                <a:spcPct val="20000"/>
              </a:spcBef>
              <a:spcAft>
                <a:spcPct val="0"/>
              </a:spcAft>
              <a:buChar char="»"/>
              <a:defRPr sz="2000">
                <a:solidFill>
                  <a:schemeClr val="bg1"/>
                </a:solidFill>
                <a:latin typeface="+mn-lt"/>
              </a:defRPr>
            </a:lvl6pPr>
            <a:lvl7pPr marL="3032125" indent="-228600" algn="l" rtl="0" eaLnBrk="1" fontAlgn="base" hangingPunct="1">
              <a:spcBef>
                <a:spcPct val="20000"/>
              </a:spcBef>
              <a:spcAft>
                <a:spcPct val="0"/>
              </a:spcAft>
              <a:buChar char="»"/>
              <a:defRPr sz="2000">
                <a:solidFill>
                  <a:schemeClr val="bg1"/>
                </a:solidFill>
                <a:latin typeface="+mn-lt"/>
              </a:defRPr>
            </a:lvl7pPr>
            <a:lvl8pPr marL="3489325" indent="-228600" algn="l" rtl="0" eaLnBrk="1" fontAlgn="base" hangingPunct="1">
              <a:spcBef>
                <a:spcPct val="20000"/>
              </a:spcBef>
              <a:spcAft>
                <a:spcPct val="0"/>
              </a:spcAft>
              <a:buChar char="»"/>
              <a:defRPr sz="2000">
                <a:solidFill>
                  <a:schemeClr val="bg1"/>
                </a:solidFill>
                <a:latin typeface="+mn-lt"/>
              </a:defRPr>
            </a:lvl8pPr>
            <a:lvl9pPr marL="3946525" indent="-228600" algn="l" rtl="0" eaLnBrk="1" fontAlgn="base" hangingPunct="1">
              <a:spcBef>
                <a:spcPct val="20000"/>
              </a:spcBef>
              <a:spcAft>
                <a:spcPct val="0"/>
              </a:spcAft>
              <a:buChar char="»"/>
              <a:defRPr sz="2000">
                <a:solidFill>
                  <a:schemeClr val="bg1"/>
                </a:solidFill>
                <a:latin typeface="+mn-lt"/>
              </a:defRPr>
            </a:lvl9pPr>
          </a:lstStyle>
          <a:p>
            <a:pPr defTabSz="914400">
              <a:buClr>
                <a:schemeClr val="dk2"/>
              </a:buClr>
              <a:buSzPts val="1100"/>
            </a:pPr>
            <a:r>
              <a:rPr lang="en-US" sz="1800" kern="0" dirty="0"/>
              <a:t>#include &lt;…&gt;                     </a:t>
            </a:r>
            <a:r>
              <a:rPr lang="en-US" sz="1800" kern="0" dirty="0">
                <a:latin typeface="+mn-lt"/>
              </a:rPr>
              <a:t>Standard C++, </a:t>
            </a:r>
            <a:r>
              <a:rPr lang="en-US" sz="1800" kern="0" dirty="0"/>
              <a:t>__host__</a:t>
            </a:r>
            <a:r>
              <a:rPr lang="en-US" sz="1800" kern="0" dirty="0">
                <a:latin typeface="+mn-lt"/>
              </a:rPr>
              <a:t> only.</a:t>
            </a:r>
          </a:p>
          <a:p>
            <a:pPr defTabSz="914400">
              <a:buClr>
                <a:schemeClr val="dk2"/>
              </a:buClr>
              <a:buSzPts val="1100"/>
            </a:pPr>
            <a:r>
              <a:rPr lang="en-US" sz="1800" kern="0" dirty="0"/>
              <a:t>std::                            </a:t>
            </a:r>
            <a:r>
              <a:rPr lang="en-US" sz="1800" kern="0" dirty="0">
                <a:latin typeface="+mn-lt"/>
              </a:rPr>
              <a:t>Complete, strictly conforming to Standard C++.</a:t>
            </a:r>
          </a:p>
          <a:p>
            <a:pPr defTabSz="914400">
              <a:buClr>
                <a:schemeClr val="dk2"/>
              </a:buClr>
              <a:buSzPts val="1100"/>
            </a:pPr>
            <a:endParaRPr lang="en-US" sz="1800" kern="0" dirty="0"/>
          </a:p>
          <a:p>
            <a:pPr defTabSz="914400">
              <a:buClr>
                <a:schemeClr val="dk2"/>
              </a:buClr>
              <a:buSzPts val="1100"/>
            </a:pPr>
            <a:r>
              <a:rPr lang="en-US" sz="1800" kern="0" dirty="0"/>
              <a:t>#include &lt;</a:t>
            </a:r>
            <a:r>
              <a:rPr lang="en-US" sz="1800" b="1" kern="0" dirty="0" err="1">
                <a:solidFill>
                  <a:srgbClr val="76B900"/>
                </a:solidFill>
              </a:rPr>
              <a:t>cuda</a:t>
            </a:r>
            <a:r>
              <a:rPr lang="en-US" sz="1800" b="1" kern="0" dirty="0">
                <a:solidFill>
                  <a:srgbClr val="76B900"/>
                </a:solidFill>
              </a:rPr>
              <a:t>/std/</a:t>
            </a:r>
            <a:r>
              <a:rPr lang="en-US" sz="1800" kern="0" dirty="0"/>
              <a:t>…&gt;            </a:t>
            </a:r>
            <a:r>
              <a:rPr lang="en-US" sz="1800" kern="0" dirty="0">
                <a:latin typeface="+mn-lt"/>
              </a:rPr>
              <a:t>CUDA C++, </a:t>
            </a:r>
            <a:r>
              <a:rPr lang="en-US" sz="1800" kern="0" dirty="0"/>
              <a:t>__host__ __device__</a:t>
            </a:r>
            <a:r>
              <a:rPr lang="en-US" sz="1800" kern="0" dirty="0">
                <a:latin typeface="+mn-lt"/>
              </a:rPr>
              <a:t>.</a:t>
            </a:r>
          </a:p>
          <a:p>
            <a:pPr defTabSz="914400">
              <a:buClr>
                <a:schemeClr val="dk2"/>
              </a:buClr>
              <a:buSzPts val="1100"/>
            </a:pPr>
            <a:r>
              <a:rPr lang="en-US" sz="1800" b="1" kern="0" dirty="0" err="1">
                <a:solidFill>
                  <a:srgbClr val="76B900"/>
                </a:solidFill>
              </a:rPr>
              <a:t>cuda</a:t>
            </a:r>
            <a:r>
              <a:rPr lang="en-US" sz="1800" b="1" kern="0" dirty="0">
                <a:solidFill>
                  <a:srgbClr val="76B900"/>
                </a:solidFill>
              </a:rPr>
              <a:t>::std::</a:t>
            </a:r>
            <a:r>
              <a:rPr lang="en-US" sz="1800" kern="0" dirty="0"/>
              <a:t>                      </a:t>
            </a:r>
            <a:r>
              <a:rPr lang="en-US" sz="1800" kern="0" dirty="0">
                <a:latin typeface="+mn-lt"/>
              </a:rPr>
              <a:t>Subset, strictly conforming to Standard C++.</a:t>
            </a:r>
          </a:p>
          <a:p>
            <a:pPr defTabSz="914400">
              <a:buClr>
                <a:schemeClr val="dk2"/>
              </a:buClr>
              <a:buSzPts val="1100"/>
            </a:pPr>
            <a:endParaRPr lang="en-US" sz="1800" kern="0" dirty="0"/>
          </a:p>
          <a:p>
            <a:pPr defTabSz="914400">
              <a:buClr>
                <a:schemeClr val="dk2"/>
              </a:buClr>
              <a:buSzPts val="1100"/>
            </a:pPr>
            <a:r>
              <a:rPr lang="en-US" sz="1800" kern="0" dirty="0"/>
              <a:t>#include &lt;</a:t>
            </a:r>
            <a:r>
              <a:rPr lang="en-US" sz="1800" b="1" kern="0" dirty="0" err="1">
                <a:solidFill>
                  <a:srgbClr val="76B900"/>
                </a:solidFill>
              </a:rPr>
              <a:t>cuda</a:t>
            </a:r>
            <a:r>
              <a:rPr lang="en-US" sz="1800" b="1" kern="0" dirty="0">
                <a:solidFill>
                  <a:srgbClr val="76B900"/>
                </a:solidFill>
              </a:rPr>
              <a:t>/</a:t>
            </a:r>
            <a:r>
              <a:rPr lang="en-US" sz="1800" kern="0" dirty="0"/>
              <a:t>…&gt;                </a:t>
            </a:r>
            <a:r>
              <a:rPr lang="en-US" sz="1800" kern="0" dirty="0">
                <a:latin typeface="+mn-lt"/>
              </a:rPr>
              <a:t>CUDA C++, </a:t>
            </a:r>
            <a:r>
              <a:rPr lang="en-US" sz="1800" kern="0" dirty="0"/>
              <a:t>__host__</a:t>
            </a:r>
            <a:r>
              <a:rPr lang="en-US" sz="1800" kern="0" dirty="0">
                <a:latin typeface="+mn-lt"/>
              </a:rPr>
              <a:t> and/or </a:t>
            </a:r>
            <a:r>
              <a:rPr lang="en-US" sz="1800" kern="0" dirty="0"/>
              <a:t>__device__</a:t>
            </a:r>
            <a:r>
              <a:rPr lang="en-US" sz="1800" kern="0" dirty="0">
                <a:latin typeface="+mn-lt"/>
              </a:rPr>
              <a:t>.</a:t>
            </a:r>
          </a:p>
          <a:p>
            <a:pPr defTabSz="914400">
              <a:buClr>
                <a:schemeClr val="dk2"/>
              </a:buClr>
              <a:buSzPts val="1100"/>
            </a:pPr>
            <a:r>
              <a:rPr lang="en-US" sz="1800" b="1" kern="0" dirty="0" err="1">
                <a:solidFill>
                  <a:srgbClr val="76B900"/>
                </a:solidFill>
              </a:rPr>
              <a:t>cuda</a:t>
            </a:r>
            <a:r>
              <a:rPr lang="en-US" sz="1800" b="1" kern="0" dirty="0">
                <a:solidFill>
                  <a:srgbClr val="76B900"/>
                </a:solidFill>
              </a:rPr>
              <a:t>::</a:t>
            </a:r>
            <a:r>
              <a:rPr lang="en-US" sz="1800" kern="0" dirty="0"/>
              <a:t>                           </a:t>
            </a:r>
            <a:r>
              <a:rPr lang="en-US" sz="1800" kern="0" dirty="0">
                <a:latin typeface="+mn-lt"/>
              </a:rPr>
              <a:t>Modern C++ API for CUDA &amp; Standard C++ extensions.</a:t>
            </a:r>
          </a:p>
          <a:p>
            <a:pPr defTabSz="914400">
              <a:buClr>
                <a:schemeClr val="dk2"/>
              </a:buClr>
              <a:buSzPts val="1100"/>
            </a:pPr>
            <a:endParaRPr lang="en-US" sz="1800" kern="0" dirty="0"/>
          </a:p>
          <a:p>
            <a:pPr defTabSz="914400">
              <a:buClr>
                <a:schemeClr val="dk2"/>
              </a:buClr>
              <a:buSzPts val="1100"/>
            </a:pPr>
            <a:r>
              <a:rPr lang="en-US" sz="1800" kern="0" dirty="0"/>
              <a:t>#include &lt;</a:t>
            </a:r>
            <a:r>
              <a:rPr lang="en-US" sz="1800" b="1" kern="0" dirty="0" err="1">
                <a:solidFill>
                  <a:srgbClr val="76B900"/>
                </a:solidFill>
              </a:rPr>
              <a:t>cuda</a:t>
            </a:r>
            <a:r>
              <a:rPr lang="en-US" sz="1800" b="1" kern="0" dirty="0">
                <a:solidFill>
                  <a:srgbClr val="76B900"/>
                </a:solidFill>
              </a:rPr>
              <a:t>/experimental/</a:t>
            </a:r>
            <a:r>
              <a:rPr lang="en-US" sz="1800" kern="0" dirty="0"/>
              <a:t>…&gt;   </a:t>
            </a:r>
            <a:r>
              <a:rPr lang="en-US" sz="1800" kern="0" dirty="0">
                <a:latin typeface="+mn-lt"/>
              </a:rPr>
              <a:t>CUDA C++, </a:t>
            </a:r>
            <a:r>
              <a:rPr lang="en-US" sz="1800" kern="0" dirty="0"/>
              <a:t>__host__</a:t>
            </a:r>
            <a:r>
              <a:rPr lang="en-US" sz="1800" kern="0" dirty="0">
                <a:latin typeface="+mn-lt"/>
              </a:rPr>
              <a:t> and/or </a:t>
            </a:r>
            <a:r>
              <a:rPr lang="en-US" sz="1800" kern="0" dirty="0"/>
              <a:t>__device__</a:t>
            </a:r>
            <a:r>
              <a:rPr lang="en-US" sz="1800" kern="0" dirty="0">
                <a:latin typeface="+mn-lt"/>
              </a:rPr>
              <a:t>.</a:t>
            </a:r>
          </a:p>
          <a:p>
            <a:pPr defTabSz="914400">
              <a:buClr>
                <a:schemeClr val="dk2"/>
              </a:buClr>
              <a:buSzPts val="1100"/>
            </a:pPr>
            <a:r>
              <a:rPr lang="en-US" sz="1800" b="1" kern="0" dirty="0" err="1">
                <a:solidFill>
                  <a:srgbClr val="76B900"/>
                </a:solidFill>
              </a:rPr>
              <a:t>cuda</a:t>
            </a:r>
            <a:r>
              <a:rPr lang="en-US" sz="1800" b="1" kern="0" dirty="0">
                <a:solidFill>
                  <a:srgbClr val="76B900"/>
                </a:solidFill>
              </a:rPr>
              <a:t>::experimental:: (</a:t>
            </a:r>
            <a:r>
              <a:rPr lang="en-US" sz="1800" b="1" kern="0" dirty="0" err="1">
                <a:solidFill>
                  <a:srgbClr val="76B900"/>
                </a:solidFill>
              </a:rPr>
              <a:t>cudax</a:t>
            </a:r>
            <a:r>
              <a:rPr lang="en-US" sz="1800" b="1" kern="0" dirty="0">
                <a:solidFill>
                  <a:srgbClr val="76B900"/>
                </a:solidFill>
              </a:rPr>
              <a:t>::)</a:t>
            </a:r>
            <a:r>
              <a:rPr lang="en-US" sz="1800" kern="0" dirty="0"/>
              <a:t>   </a:t>
            </a:r>
            <a:r>
              <a:rPr lang="en-US" sz="1800" kern="0" dirty="0">
                <a:latin typeface="+mn-lt"/>
              </a:rPr>
              <a:t>Beta features.</a:t>
            </a:r>
          </a:p>
          <a:p>
            <a:pPr defTabSz="914400">
              <a:buClr>
                <a:schemeClr val="dk2"/>
              </a:buClr>
              <a:buSzPts val="1100"/>
            </a:pPr>
            <a:endParaRPr lang="en-US" sz="1800" kern="0" dirty="0">
              <a:latin typeface="+mn-lt"/>
            </a:endParaRPr>
          </a:p>
        </p:txBody>
      </p:sp>
      <p:grpSp>
        <p:nvGrpSpPr>
          <p:cNvPr id="17" name="Group 16">
            <a:extLst>
              <a:ext uri="{FF2B5EF4-FFF2-40B4-BE49-F238E27FC236}">
                <a16:creationId xmlns:a16="http://schemas.microsoft.com/office/drawing/2014/main" id="{4FF49A99-BE78-8040-2B50-C4A5C55A3A74}"/>
              </a:ext>
            </a:extLst>
          </p:cNvPr>
          <p:cNvGrpSpPr/>
          <p:nvPr/>
        </p:nvGrpSpPr>
        <p:grpSpPr>
          <a:xfrm>
            <a:off x="336554" y="3026431"/>
            <a:ext cx="10297614" cy="2680949"/>
            <a:chOff x="1368605" y="3247411"/>
            <a:chExt cx="8240215" cy="2680949"/>
          </a:xfrm>
        </p:grpSpPr>
        <p:sp>
          <p:nvSpPr>
            <p:cNvPr id="7" name="Rectangle 6">
              <a:extLst>
                <a:ext uri="{FF2B5EF4-FFF2-40B4-BE49-F238E27FC236}">
                  <a16:creationId xmlns:a16="http://schemas.microsoft.com/office/drawing/2014/main" id="{347753EF-CEE7-9E96-DA0E-416FFBDA5327}"/>
                </a:ext>
              </a:extLst>
            </p:cNvPr>
            <p:cNvSpPr/>
            <p:nvPr/>
          </p:nvSpPr>
          <p:spPr>
            <a:xfrm>
              <a:off x="1371877" y="5559028"/>
              <a:ext cx="8233670" cy="36933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66CFA1A-988F-5F3E-6A1D-4D186B1DBBA9}"/>
                </a:ext>
              </a:extLst>
            </p:cNvPr>
            <p:cNvSpPr/>
            <p:nvPr/>
          </p:nvSpPr>
          <p:spPr>
            <a:xfrm>
              <a:off x="1368605" y="3247411"/>
              <a:ext cx="8240215" cy="2680949"/>
            </a:xfrm>
            <a:prstGeom prst="rect">
              <a:avLst/>
            </a:prstGeom>
            <a:noFill/>
            <a:ln w="50800">
              <a:solidFill>
                <a:srgbClr val="76B900"/>
              </a:solid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r>
                <a:rPr lang="en-US" b="1" dirty="0" err="1">
                  <a:solidFill>
                    <a:schemeClr val="tx1"/>
                  </a:solidFill>
                  <a:latin typeface="Consolas" panose="020B0609020204030204" pitchFamily="49" charset="0"/>
                </a:rPr>
                <a:t>libcu</a:t>
              </a:r>
              <a:r>
                <a:rPr lang="en-US" b="1" dirty="0">
                  <a:solidFill>
                    <a:schemeClr val="tx1"/>
                  </a:solidFill>
                  <a:latin typeface="Consolas" panose="020B0609020204030204" pitchFamily="49" charset="0"/>
                </a:rPr>
                <a:t>++</a:t>
              </a:r>
            </a:p>
          </p:txBody>
        </p:sp>
      </p:grpSp>
      <p:grpSp>
        <p:nvGrpSpPr>
          <p:cNvPr id="18" name="Group 17">
            <a:extLst>
              <a:ext uri="{FF2B5EF4-FFF2-40B4-BE49-F238E27FC236}">
                <a16:creationId xmlns:a16="http://schemas.microsoft.com/office/drawing/2014/main" id="{5067BAAE-B005-5B05-1A78-3D5D6F70184E}"/>
              </a:ext>
            </a:extLst>
          </p:cNvPr>
          <p:cNvGrpSpPr/>
          <p:nvPr/>
        </p:nvGrpSpPr>
        <p:grpSpPr>
          <a:xfrm>
            <a:off x="336550" y="1857490"/>
            <a:ext cx="10297618" cy="1040578"/>
            <a:chOff x="1368602" y="1857490"/>
            <a:chExt cx="8240218" cy="1040578"/>
          </a:xfrm>
        </p:grpSpPr>
        <p:sp>
          <p:nvSpPr>
            <p:cNvPr id="6" name="Rectangle 5">
              <a:extLst>
                <a:ext uri="{FF2B5EF4-FFF2-40B4-BE49-F238E27FC236}">
                  <a16:creationId xmlns:a16="http://schemas.microsoft.com/office/drawing/2014/main" id="{4E80C78D-D085-3897-6739-8BDDD3F2BC4B}"/>
                </a:ext>
              </a:extLst>
            </p:cNvPr>
            <p:cNvSpPr/>
            <p:nvPr/>
          </p:nvSpPr>
          <p:spPr>
            <a:xfrm>
              <a:off x="1368602" y="1857490"/>
              <a:ext cx="8233670" cy="369332"/>
            </a:xfrm>
            <a:prstGeom prst="rect">
              <a:avLst/>
            </a:prstGeom>
            <a:solidFill>
              <a:srgbClr val="009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C064F65-925F-763D-C61B-9707379C12C2}"/>
                </a:ext>
              </a:extLst>
            </p:cNvPr>
            <p:cNvSpPr/>
            <p:nvPr/>
          </p:nvSpPr>
          <p:spPr>
            <a:xfrm>
              <a:off x="1368605" y="1857490"/>
              <a:ext cx="8240215" cy="1040578"/>
            </a:xfrm>
            <a:prstGeom prst="rect">
              <a:avLst/>
            </a:prstGeom>
            <a:noFill/>
            <a:ln w="50800">
              <a:solidFill>
                <a:srgbClr val="0091BD"/>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b="1" dirty="0">
                  <a:solidFill>
                    <a:schemeClr val="tx1"/>
                  </a:solidFill>
                  <a:latin typeface="+mj-lt"/>
                </a:rPr>
                <a:t>Host Compiler’s Standard Library </a:t>
              </a:r>
              <a:r>
                <a:rPr lang="en-US" dirty="0">
                  <a:solidFill>
                    <a:schemeClr val="tx1"/>
                  </a:solidFill>
                </a:rPr>
                <a:t>(GCC, LLVM, MSVC, </a:t>
              </a:r>
              <a:r>
                <a:rPr lang="en-US" dirty="0" err="1">
                  <a:solidFill>
                    <a:schemeClr val="tx1"/>
                  </a:solidFill>
                </a:rPr>
                <a:t>etc</a:t>
              </a:r>
              <a:r>
                <a:rPr lang="en-US" dirty="0">
                  <a:solidFill>
                    <a:schemeClr val="tx1"/>
                  </a:solidFill>
                </a:rPr>
                <a:t>)</a:t>
              </a:r>
            </a:p>
          </p:txBody>
        </p:sp>
      </p:grpSp>
      <p:pic>
        <p:nvPicPr>
          <p:cNvPr id="3" name="Picture 2">
            <a:extLst>
              <a:ext uri="{FF2B5EF4-FFF2-40B4-BE49-F238E27FC236}">
                <a16:creationId xmlns:a16="http://schemas.microsoft.com/office/drawing/2014/main" id="{E6F0E9A9-1198-DD21-DB79-7CEFCEADD062}"/>
              </a:ext>
              <a:ext uri="{C183D7F6-B498-43B3-948B-1728B52AA6E4}">
                <adec:decorative xmlns:adec="http://schemas.microsoft.com/office/drawing/2017/decorative" val="0"/>
              </a:ext>
            </a:extLst>
          </p:cNvPr>
          <p:cNvPicPr>
            <a:picLocks noChangeAspect="1"/>
          </p:cNvPicPr>
          <p:nvPr/>
        </p:nvPicPr>
        <p:blipFill>
          <a:blip r:embed="rId3"/>
          <a:srcRect/>
          <a:stretch/>
        </p:blipFill>
        <p:spPr>
          <a:xfrm>
            <a:off x="1041400" y="219710"/>
            <a:ext cx="2779564" cy="1389782"/>
          </a:xfrm>
          <a:prstGeom prst="rect">
            <a:avLst/>
          </a:prstGeom>
        </p:spPr>
      </p:pic>
      <p:sp>
        <p:nvSpPr>
          <p:cNvPr id="4" name="TextBox 3">
            <a:extLst>
              <a:ext uri="{FF2B5EF4-FFF2-40B4-BE49-F238E27FC236}">
                <a16:creationId xmlns:a16="http://schemas.microsoft.com/office/drawing/2014/main" id="{A744D2B4-B155-A84A-632C-F85BC6CD025C}"/>
              </a:ext>
            </a:extLst>
          </p:cNvPr>
          <p:cNvSpPr txBox="1"/>
          <p:nvPr/>
        </p:nvSpPr>
        <p:spPr>
          <a:xfrm>
            <a:off x="3802668" y="468325"/>
            <a:ext cx="6244010" cy="892552"/>
          </a:xfrm>
          <a:prstGeom prst="rect">
            <a:avLst/>
          </a:prstGeom>
          <a:noFill/>
          <a:ln w="635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ctr">
              <a:lnSpc>
                <a:spcPct val="100000"/>
              </a:lnSpc>
              <a:spcBef>
                <a:spcPts val="0"/>
              </a:spcBef>
              <a:spcAft>
                <a:spcPts val="0"/>
              </a:spcAft>
            </a:pPr>
            <a:r>
              <a:rPr lang="en-US" sz="2800" dirty="0">
                <a:latin typeface="+mj-lt"/>
              </a:rPr>
              <a:t>The CUDA C++ Foundational Library</a:t>
            </a:r>
          </a:p>
          <a:p>
            <a:pPr algn="ctr">
              <a:lnSpc>
                <a:spcPct val="100000"/>
              </a:lnSpc>
              <a:spcBef>
                <a:spcPts val="0"/>
              </a:spcBef>
              <a:spcAft>
                <a:spcPts val="600"/>
              </a:spcAft>
            </a:pPr>
            <a:r>
              <a:rPr lang="en-US" sz="2400" dirty="0">
                <a:hlinkClick r:id="rId4"/>
              </a:rPr>
              <a:t>https://nvidia.github.io/cccl/libcudacxx</a:t>
            </a:r>
            <a:endParaRPr lang="en-US" sz="2400" dirty="0"/>
          </a:p>
        </p:txBody>
      </p:sp>
    </p:spTree>
    <p:extLst>
      <p:ext uri="{BB962C8B-B14F-4D97-AF65-F5344CB8AC3E}">
        <p14:creationId xmlns:p14="http://schemas.microsoft.com/office/powerpoint/2010/main" val="3408697076"/>
      </p:ext>
    </p:extLst>
  </p:cSld>
  <p:clrMapOvr>
    <a:masterClrMapping/>
  </p:clrMapOvr>
  <mc:AlternateContent xmlns:mc="http://schemas.openxmlformats.org/markup-compatibility/2006" xmlns:p159="http://schemas.microsoft.com/office/powerpoint/2015/09/main">
    <mc:Choice Requires="p159">
      <p:transition>
        <p159:morph option="byWord"/>
      </p:transition>
    </mc:Choice>
    <mc:Fallback xmlns="">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B18C2E6E-D051-2588-3D8E-36AA18CE48F3}"/>
              </a:ext>
            </a:extLst>
          </p:cNvPr>
          <p:cNvSpPr>
            <a:spLocks noGrp="1"/>
          </p:cNvSpPr>
          <p:nvPr>
            <p:ph idx="1"/>
          </p:nvPr>
        </p:nvSpPr>
        <p:spPr>
          <a:xfrm>
            <a:off x="514350" y="1885950"/>
            <a:ext cx="9948672" cy="707886"/>
          </a:xfrm>
        </p:spPr>
        <p:txBody>
          <a:bodyPr anchor="t" anchorCtr="0">
            <a:spAutoFit/>
          </a:bodyPr>
          <a:lstStyle/>
          <a:p>
            <a:pPr algn="ctr"/>
            <a:r>
              <a:rPr lang="en-US" sz="4000" dirty="0">
                <a:latin typeface="Source Sans Pro Black" panose="020B0803030403020204" pitchFamily="34" charset="0"/>
                <a:ea typeface="Source Sans Pro Black" panose="020B0803030403020204" pitchFamily="34" charset="0"/>
              </a:rPr>
              <a:t>How do we program a GPU in C++?</a:t>
            </a:r>
          </a:p>
        </p:txBody>
      </p:sp>
      <p:sp>
        <p:nvSpPr>
          <p:cNvPr id="4" name="Footer Placeholder 3">
            <a:extLst>
              <a:ext uri="{FF2B5EF4-FFF2-40B4-BE49-F238E27FC236}">
                <a16:creationId xmlns:a16="http://schemas.microsoft.com/office/drawing/2014/main" id="{45B7546E-32D9-2F2C-ABD0-9D9227FA7B7A}"/>
              </a:ext>
            </a:extLst>
          </p:cNvPr>
          <p:cNvSpPr>
            <a:spLocks noGrp="1"/>
          </p:cNvSpPr>
          <p:nvPr>
            <p:ph type="ftr" sz="quarter" idx="12"/>
          </p:nvPr>
        </p:nvSpPr>
        <p:spPr/>
        <p:txBody>
          <a:bodyPr/>
          <a:lstStyle/>
          <a:p>
            <a:r>
              <a:rPr lang="en-US"/>
              <a:t>Copyright (C) 2026 NVIDIA</a:t>
            </a:r>
            <a:endParaRPr lang="en-US" dirty="0"/>
          </a:p>
        </p:txBody>
      </p:sp>
      <p:sp>
        <p:nvSpPr>
          <p:cNvPr id="2" name="Slide Number Placeholder 1">
            <a:extLst>
              <a:ext uri="{FF2B5EF4-FFF2-40B4-BE49-F238E27FC236}">
                <a16:creationId xmlns:a16="http://schemas.microsoft.com/office/drawing/2014/main" id="{0572CB74-3E15-7332-6859-F150C422527E}"/>
              </a:ext>
            </a:extLst>
          </p:cNvPr>
          <p:cNvSpPr>
            <a:spLocks noGrp="1"/>
          </p:cNvSpPr>
          <p:nvPr>
            <p:ph type="sldNum" sz="quarter" idx="11"/>
          </p:nvPr>
        </p:nvSpPr>
        <p:spPr/>
        <p:txBody>
          <a:bodyPr/>
          <a:lstStyle/>
          <a:p>
            <a:fld id="{27D56BB5-3061-446C-8933-086D56C9C75B}" type="slidenum">
              <a:rPr lang="en-US" smtClean="0"/>
              <a:t>6</a:t>
            </a:fld>
            <a:endParaRPr lang="en-US"/>
          </a:p>
        </p:txBody>
      </p:sp>
    </p:spTree>
    <p:extLst>
      <p:ext uri="{BB962C8B-B14F-4D97-AF65-F5344CB8AC3E}">
        <p14:creationId xmlns:p14="http://schemas.microsoft.com/office/powerpoint/2010/main" val="369520994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F10C59-E203-80CC-D561-F6FEC53CC166}"/>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3779660-1BCE-83FC-98DF-D714F65CA4A6}"/>
              </a:ext>
            </a:extLst>
          </p:cNvPr>
          <p:cNvSpPr>
            <a:spLocks noGrp="1"/>
          </p:cNvSpPr>
          <p:nvPr>
            <p:ph type="sldNum" sz="quarter" idx="11"/>
          </p:nvPr>
        </p:nvSpPr>
        <p:spPr/>
        <p:txBody>
          <a:bodyPr/>
          <a:lstStyle/>
          <a:p>
            <a:fld id="{27D56BB5-3061-446C-8933-086D56C9C75B}" type="slidenum">
              <a:rPr lang="en-US" smtClean="0"/>
              <a:t>60</a:t>
            </a:fld>
            <a:endParaRPr lang="en-US"/>
          </a:p>
        </p:txBody>
      </p:sp>
      <p:sp>
        <p:nvSpPr>
          <p:cNvPr id="3" name="Footer Placeholder 2">
            <a:extLst>
              <a:ext uri="{FF2B5EF4-FFF2-40B4-BE49-F238E27FC236}">
                <a16:creationId xmlns:a16="http://schemas.microsoft.com/office/drawing/2014/main" id="{638A274B-D4B9-F6F8-FD90-4A6B8BC99101}"/>
              </a:ext>
            </a:extLst>
          </p:cNvPr>
          <p:cNvSpPr>
            <a:spLocks noGrp="1"/>
          </p:cNvSpPr>
          <p:nvPr>
            <p:ph type="ftr" sz="quarter" idx="12"/>
          </p:nvPr>
        </p:nvSpPr>
        <p:spPr/>
        <p:txBody>
          <a:bodyPr/>
          <a:lstStyle/>
          <a:p>
            <a:r>
              <a:rPr lang="en-US"/>
              <a:t>Copyright (C) 2026 NVIDIA</a:t>
            </a:r>
            <a:endParaRPr lang="en-US" dirty="0"/>
          </a:p>
        </p:txBody>
      </p:sp>
      <p:grpSp>
        <p:nvGrpSpPr>
          <p:cNvPr id="11" name="Group 10">
            <a:extLst>
              <a:ext uri="{FF2B5EF4-FFF2-40B4-BE49-F238E27FC236}">
                <a16:creationId xmlns:a16="http://schemas.microsoft.com/office/drawing/2014/main" id="{771E3127-CD0D-59A9-8893-BD57B62386DF}"/>
              </a:ext>
            </a:extLst>
          </p:cNvPr>
          <p:cNvGrpSpPr/>
          <p:nvPr/>
        </p:nvGrpSpPr>
        <p:grpSpPr>
          <a:xfrm>
            <a:off x="1041400" y="219710"/>
            <a:ext cx="8884918" cy="1389782"/>
            <a:chOff x="2" y="250823"/>
            <a:chExt cx="8884918" cy="1389782"/>
          </a:xfrm>
        </p:grpSpPr>
        <p:sp>
          <p:nvSpPr>
            <p:cNvPr id="9" name="TextBox 8">
              <a:extLst>
                <a:ext uri="{FF2B5EF4-FFF2-40B4-BE49-F238E27FC236}">
                  <a16:creationId xmlns:a16="http://schemas.microsoft.com/office/drawing/2014/main" id="{857C0998-ABD6-9E7A-6A25-08AE749BEF7B}"/>
                </a:ext>
              </a:extLst>
            </p:cNvPr>
            <p:cNvSpPr txBox="1"/>
            <p:nvPr/>
          </p:nvSpPr>
          <p:spPr>
            <a:xfrm>
              <a:off x="2881629" y="499438"/>
              <a:ext cx="6003291" cy="892552"/>
            </a:xfrm>
            <a:prstGeom prst="rect">
              <a:avLst/>
            </a:prstGeom>
            <a:noFill/>
            <a:ln w="635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ctr">
                <a:lnSpc>
                  <a:spcPct val="100000"/>
                </a:lnSpc>
                <a:spcBef>
                  <a:spcPts val="0"/>
                </a:spcBef>
                <a:spcAft>
                  <a:spcPts val="0"/>
                </a:spcAft>
              </a:pPr>
              <a:r>
                <a:rPr lang="en-US" sz="2800" dirty="0">
                  <a:latin typeface="+mj-lt"/>
                </a:rPr>
                <a:t>The C++ Parallel Algorithms Library</a:t>
              </a:r>
            </a:p>
            <a:p>
              <a:pPr algn="ctr">
                <a:lnSpc>
                  <a:spcPct val="100000"/>
                </a:lnSpc>
                <a:spcBef>
                  <a:spcPts val="0"/>
                </a:spcBef>
                <a:spcAft>
                  <a:spcPts val="0"/>
                </a:spcAft>
              </a:pPr>
              <a:r>
                <a:rPr lang="en-US" sz="2400" dirty="0">
                  <a:hlinkClick r:id="rId3"/>
                </a:rPr>
                <a:t>https://nvidia.github.io/cccl/thrust</a:t>
              </a:r>
              <a:endParaRPr lang="en-US" sz="2400" dirty="0"/>
            </a:p>
          </p:txBody>
        </p:sp>
        <p:pic>
          <p:nvPicPr>
            <p:cNvPr id="10" name="Picture 9">
              <a:extLst>
                <a:ext uri="{FF2B5EF4-FFF2-40B4-BE49-F238E27FC236}">
                  <a16:creationId xmlns:a16="http://schemas.microsoft.com/office/drawing/2014/main" id="{FCF224A4-6B1B-991C-A7B0-9CC2577E7C62}"/>
                </a:ext>
                <a:ext uri="{C183D7F6-B498-43B3-948B-1728B52AA6E4}">
                  <adec:decorative xmlns:adec="http://schemas.microsoft.com/office/drawing/2017/decorative" val="0"/>
                </a:ext>
              </a:extLst>
            </p:cNvPr>
            <p:cNvPicPr>
              <a:picLocks noChangeAspect="1"/>
            </p:cNvPicPr>
            <p:nvPr/>
          </p:nvPicPr>
          <p:blipFill>
            <a:blip r:embed="rId4"/>
            <a:srcRect/>
            <a:stretch/>
          </p:blipFill>
          <p:spPr>
            <a:xfrm>
              <a:off x="2" y="250823"/>
              <a:ext cx="2779564" cy="1389782"/>
            </a:xfrm>
            <a:prstGeom prst="rect">
              <a:avLst/>
            </a:prstGeom>
          </p:spPr>
        </p:pic>
      </p:grpSp>
      <p:grpSp>
        <p:nvGrpSpPr>
          <p:cNvPr id="19" name="Group 18">
            <a:extLst>
              <a:ext uri="{FF2B5EF4-FFF2-40B4-BE49-F238E27FC236}">
                <a16:creationId xmlns:a16="http://schemas.microsoft.com/office/drawing/2014/main" id="{E696723A-8652-E2E6-D38D-09B0D080E5F9}"/>
              </a:ext>
            </a:extLst>
          </p:cNvPr>
          <p:cNvGrpSpPr/>
          <p:nvPr/>
        </p:nvGrpSpPr>
        <p:grpSpPr>
          <a:xfrm>
            <a:off x="400050" y="3911759"/>
            <a:ext cx="10167674" cy="1591056"/>
            <a:chOff x="400050" y="3881779"/>
            <a:chExt cx="10167674" cy="1591056"/>
          </a:xfrm>
        </p:grpSpPr>
        <p:grpSp>
          <p:nvGrpSpPr>
            <p:cNvPr id="15" name="Group 14">
              <a:extLst>
                <a:ext uri="{FF2B5EF4-FFF2-40B4-BE49-F238E27FC236}">
                  <a16:creationId xmlns:a16="http://schemas.microsoft.com/office/drawing/2014/main" id="{32D2F8EF-B7B8-546A-D364-EB6B78397889}"/>
                </a:ext>
              </a:extLst>
            </p:cNvPr>
            <p:cNvGrpSpPr/>
            <p:nvPr/>
          </p:nvGrpSpPr>
          <p:grpSpPr>
            <a:xfrm>
              <a:off x="5698421" y="3881779"/>
              <a:ext cx="4869303" cy="1591056"/>
              <a:chOff x="5698421" y="3881779"/>
              <a:chExt cx="4869303" cy="1591056"/>
            </a:xfrm>
          </p:grpSpPr>
          <p:sp>
            <p:nvSpPr>
              <p:cNvPr id="18" name="TextBox 17">
                <a:extLst>
                  <a:ext uri="{FF2B5EF4-FFF2-40B4-BE49-F238E27FC236}">
                    <a16:creationId xmlns:a16="http://schemas.microsoft.com/office/drawing/2014/main" id="{A25D26D0-21FC-5A0B-E07D-9D20F88E25A1}"/>
                  </a:ext>
                </a:extLst>
              </p:cNvPr>
              <p:cNvSpPr txBox="1"/>
              <p:nvPr/>
            </p:nvSpPr>
            <p:spPr>
              <a:xfrm>
                <a:off x="6800396" y="3881779"/>
                <a:ext cx="3767328" cy="1591056"/>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t" anchorCtr="0">
                <a:noAutofit/>
              </a:bodyPr>
              <a:lstStyle/>
              <a:p>
                <a:pPr>
                  <a:lnSpc>
                    <a:spcPct val="90000"/>
                  </a:lnSpc>
                  <a:buClr>
                    <a:srgbClr val="76B900"/>
                  </a:buClr>
                </a:pPr>
                <a:r>
                  <a:rPr lang="en-US" dirty="0">
                    <a:solidFill>
                      <a:schemeClr val="tx1"/>
                    </a:solidFill>
                    <a:latin typeface="+mj-lt"/>
                  </a:rPr>
                  <a:t>Iterators</a:t>
                </a:r>
              </a:p>
              <a:p>
                <a:pPr marL="285750" indent="-285750">
                  <a:lnSpc>
                    <a:spcPct val="90000"/>
                  </a:lnSpc>
                  <a:buClr>
                    <a:srgbClr val="76B900"/>
                  </a:buClr>
                  <a:buFont typeface="Wingdings" panose="05000000000000000000" pitchFamily="2" charset="2"/>
                  <a:buChar char="Ø"/>
                </a:pPr>
                <a:r>
                  <a:rPr lang="en-US" dirty="0">
                    <a:solidFill>
                      <a:schemeClr val="tx1"/>
                    </a:solidFill>
                    <a:latin typeface="Consolas" panose="020B0609020204030204" pitchFamily="49" charset="0"/>
                  </a:rPr>
                  <a:t>thrust::</a:t>
                </a:r>
                <a:r>
                  <a:rPr lang="en-US" dirty="0" err="1">
                    <a:solidFill>
                      <a:schemeClr val="tx1"/>
                    </a:solidFill>
                    <a:latin typeface="Consolas" panose="020B0609020204030204" pitchFamily="49" charset="0"/>
                  </a:rPr>
                  <a:t>counting_iterator</a:t>
                </a:r>
                <a:endParaRPr lang="en-US" dirty="0">
                  <a:solidFill>
                    <a:schemeClr val="tx1"/>
                  </a:solidFill>
                  <a:latin typeface="Consolas" panose="020B0609020204030204" pitchFamily="49" charset="0"/>
                </a:endParaRPr>
              </a:p>
              <a:p>
                <a:pPr marL="285750" indent="-285750">
                  <a:lnSpc>
                    <a:spcPct val="90000"/>
                  </a:lnSpc>
                  <a:buClr>
                    <a:srgbClr val="76B900"/>
                  </a:buClr>
                  <a:buFont typeface="Wingdings" panose="05000000000000000000" pitchFamily="2" charset="2"/>
                  <a:buChar char="Ø"/>
                </a:pPr>
                <a:r>
                  <a:rPr lang="en-US" dirty="0">
                    <a:solidFill>
                      <a:schemeClr val="tx1"/>
                    </a:solidFill>
                    <a:latin typeface="Consolas" panose="020B0609020204030204" pitchFamily="49" charset="0"/>
                  </a:rPr>
                  <a:t>thrust::</a:t>
                </a:r>
                <a:r>
                  <a:rPr lang="en-US" dirty="0" err="1">
                    <a:solidFill>
                      <a:schemeClr val="tx1"/>
                    </a:solidFill>
                    <a:latin typeface="Consolas" panose="020B0609020204030204" pitchFamily="49" charset="0"/>
                  </a:rPr>
                  <a:t>constant_iterator</a:t>
                </a:r>
                <a:endParaRPr lang="en-US" dirty="0">
                  <a:solidFill>
                    <a:schemeClr val="tx1"/>
                  </a:solidFill>
                  <a:latin typeface="Consolas" panose="020B0609020204030204" pitchFamily="49" charset="0"/>
                </a:endParaRPr>
              </a:p>
              <a:p>
                <a:pPr marL="285750" indent="-285750">
                  <a:lnSpc>
                    <a:spcPct val="90000"/>
                  </a:lnSpc>
                  <a:buClr>
                    <a:srgbClr val="76B900"/>
                  </a:buClr>
                  <a:buFont typeface="Wingdings" panose="05000000000000000000" pitchFamily="2" charset="2"/>
                  <a:buChar char="Ø"/>
                </a:pPr>
                <a:r>
                  <a:rPr lang="en-US" dirty="0">
                    <a:solidFill>
                      <a:schemeClr val="tx1"/>
                    </a:solidFill>
                    <a:latin typeface="Consolas" panose="020B0609020204030204" pitchFamily="49" charset="0"/>
                  </a:rPr>
                  <a:t>thrust::</a:t>
                </a:r>
                <a:r>
                  <a:rPr lang="en-US" dirty="0" err="1">
                    <a:solidFill>
                      <a:schemeClr val="tx1"/>
                    </a:solidFill>
                    <a:latin typeface="Consolas" panose="020B0609020204030204" pitchFamily="49" charset="0"/>
                  </a:rPr>
                  <a:t>transform_iterator</a:t>
                </a:r>
                <a:endParaRPr lang="en-US" dirty="0">
                  <a:solidFill>
                    <a:schemeClr val="tx1"/>
                  </a:solidFill>
                  <a:latin typeface="Consolas" panose="020B0609020204030204" pitchFamily="49" charset="0"/>
                </a:endParaRPr>
              </a:p>
              <a:p>
                <a:pPr marL="285750" indent="-285750">
                  <a:lnSpc>
                    <a:spcPct val="90000"/>
                  </a:lnSpc>
                  <a:buClr>
                    <a:srgbClr val="76B900"/>
                  </a:buClr>
                  <a:buFont typeface="Wingdings" panose="05000000000000000000" pitchFamily="2" charset="2"/>
                  <a:buChar char="Ø"/>
                </a:pPr>
                <a:r>
                  <a:rPr lang="en-US" dirty="0">
                    <a:solidFill>
                      <a:schemeClr val="tx1"/>
                    </a:solidFill>
                    <a:latin typeface="Consolas" panose="020B0609020204030204" pitchFamily="49" charset="0"/>
                  </a:rPr>
                  <a:t>thrust::</a:t>
                </a:r>
                <a:r>
                  <a:rPr lang="en-US" dirty="0" err="1">
                    <a:solidFill>
                      <a:schemeClr val="tx1"/>
                    </a:solidFill>
                    <a:latin typeface="Consolas" panose="020B0609020204030204" pitchFamily="49" charset="0"/>
                  </a:rPr>
                  <a:t>zip_iterator</a:t>
                </a:r>
                <a:endParaRPr lang="en-US" dirty="0">
                  <a:solidFill>
                    <a:schemeClr val="tx1"/>
                  </a:solidFill>
                  <a:latin typeface="Consolas" panose="020B0609020204030204" pitchFamily="49" charset="0"/>
                </a:endParaRPr>
              </a:p>
              <a:p>
                <a:pPr marL="285750" indent="-285750">
                  <a:lnSpc>
                    <a:spcPct val="90000"/>
                  </a:lnSpc>
                  <a:buClr>
                    <a:srgbClr val="76B900"/>
                  </a:buClr>
                  <a:buFont typeface="Wingdings" panose="05000000000000000000" pitchFamily="2" charset="2"/>
                  <a:buChar char="Ø"/>
                </a:pPr>
                <a:r>
                  <a:rPr lang="en-US" dirty="0">
                    <a:solidFill>
                      <a:schemeClr val="tx1"/>
                    </a:solidFill>
                    <a:latin typeface="Consolas" panose="020B0609020204030204" pitchFamily="49" charset="0"/>
                  </a:rPr>
                  <a:t>...</a:t>
                </a:r>
              </a:p>
            </p:txBody>
          </p:sp>
          <p:pic>
            <p:nvPicPr>
              <p:cNvPr id="33" name="Graphic 32">
                <a:extLst>
                  <a:ext uri="{FF2B5EF4-FFF2-40B4-BE49-F238E27FC236}">
                    <a16:creationId xmlns:a16="http://schemas.microsoft.com/office/drawing/2014/main" id="{F930DC5F-FFE2-559C-7F78-06BB9944265D}"/>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5698421" y="4220107"/>
                <a:ext cx="914400" cy="914400"/>
              </a:xfrm>
              <a:prstGeom prst="rect">
                <a:avLst/>
              </a:prstGeom>
            </p:spPr>
          </p:pic>
        </p:grpSp>
        <p:grpSp>
          <p:nvGrpSpPr>
            <p:cNvPr id="14" name="Group 13">
              <a:extLst>
                <a:ext uri="{FF2B5EF4-FFF2-40B4-BE49-F238E27FC236}">
                  <a16:creationId xmlns:a16="http://schemas.microsoft.com/office/drawing/2014/main" id="{54B58985-72E4-9471-C2B6-146321B9DF79}"/>
                </a:ext>
              </a:extLst>
            </p:cNvPr>
            <p:cNvGrpSpPr/>
            <p:nvPr/>
          </p:nvGrpSpPr>
          <p:grpSpPr>
            <a:xfrm>
              <a:off x="400050" y="3881779"/>
              <a:ext cx="4869303" cy="1591056"/>
              <a:chOff x="400050" y="3881779"/>
              <a:chExt cx="4869303" cy="1591056"/>
            </a:xfrm>
          </p:grpSpPr>
          <p:sp>
            <p:nvSpPr>
              <p:cNvPr id="16" name="TextBox 15">
                <a:extLst>
                  <a:ext uri="{FF2B5EF4-FFF2-40B4-BE49-F238E27FC236}">
                    <a16:creationId xmlns:a16="http://schemas.microsoft.com/office/drawing/2014/main" id="{9AF3B31A-ACAD-A8F8-7BD0-35D588856C28}"/>
                  </a:ext>
                </a:extLst>
              </p:cNvPr>
              <p:cNvSpPr txBox="1"/>
              <p:nvPr/>
            </p:nvSpPr>
            <p:spPr>
              <a:xfrm>
                <a:off x="1502025" y="3881779"/>
                <a:ext cx="3767328" cy="1591056"/>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t" anchorCtr="0">
                <a:noAutofit/>
              </a:bodyPr>
              <a:lstStyle/>
              <a:p>
                <a:pPr>
                  <a:lnSpc>
                    <a:spcPct val="90000"/>
                  </a:lnSpc>
                  <a:buClr>
                    <a:srgbClr val="76B900"/>
                  </a:buClr>
                </a:pPr>
                <a:r>
                  <a:rPr lang="en-US" dirty="0">
                    <a:solidFill>
                      <a:schemeClr val="tx1"/>
                    </a:solidFill>
                    <a:latin typeface="+mj-lt"/>
                  </a:rPr>
                  <a:t>Extended Algorithms</a:t>
                </a:r>
              </a:p>
              <a:p>
                <a:pPr marL="285750" indent="-285750">
                  <a:lnSpc>
                    <a:spcPct val="90000"/>
                  </a:lnSpc>
                  <a:buClr>
                    <a:srgbClr val="76B900"/>
                  </a:buClr>
                  <a:buFont typeface="Wingdings" panose="05000000000000000000" pitchFamily="2" charset="2"/>
                  <a:buChar char="Ø"/>
                </a:pPr>
                <a:r>
                  <a:rPr lang="en-US" dirty="0">
                    <a:solidFill>
                      <a:schemeClr val="tx1"/>
                    </a:solidFill>
                    <a:latin typeface="Consolas" panose="020B0609020204030204" pitchFamily="49" charset="0"/>
                  </a:rPr>
                  <a:t>thrust::</a:t>
                </a:r>
                <a:r>
                  <a:rPr lang="en-US" dirty="0" err="1">
                    <a:solidFill>
                      <a:schemeClr val="tx1"/>
                    </a:solidFill>
                    <a:latin typeface="Consolas" panose="020B0609020204030204" pitchFamily="49" charset="0"/>
                  </a:rPr>
                  <a:t>reduce_by_key</a:t>
                </a:r>
                <a:endParaRPr lang="en-US" dirty="0">
                  <a:solidFill>
                    <a:schemeClr val="tx1"/>
                  </a:solidFill>
                  <a:latin typeface="Consolas" panose="020B0609020204030204" pitchFamily="49" charset="0"/>
                </a:endParaRPr>
              </a:p>
              <a:p>
                <a:pPr marL="285750" indent="-285750">
                  <a:lnSpc>
                    <a:spcPct val="90000"/>
                  </a:lnSpc>
                  <a:buClr>
                    <a:srgbClr val="76B900"/>
                  </a:buClr>
                  <a:buFont typeface="Wingdings" panose="05000000000000000000" pitchFamily="2" charset="2"/>
                  <a:buChar char="Ø"/>
                </a:pPr>
                <a:r>
                  <a:rPr lang="en-US" dirty="0">
                    <a:solidFill>
                      <a:schemeClr val="tx1"/>
                    </a:solidFill>
                    <a:latin typeface="Consolas" panose="020B0609020204030204" pitchFamily="49" charset="0"/>
                  </a:rPr>
                  <a:t>thrust::</a:t>
                </a:r>
                <a:r>
                  <a:rPr lang="en-US" dirty="0" err="1">
                    <a:solidFill>
                      <a:schemeClr val="tx1"/>
                    </a:solidFill>
                    <a:latin typeface="Consolas" panose="020B0609020204030204" pitchFamily="49" charset="0"/>
                  </a:rPr>
                  <a:t>sort_by_key</a:t>
                </a:r>
                <a:endParaRPr lang="en-US" dirty="0">
                  <a:solidFill>
                    <a:schemeClr val="tx1"/>
                  </a:solidFill>
                  <a:latin typeface="Consolas" panose="020B0609020204030204" pitchFamily="49" charset="0"/>
                </a:endParaRPr>
              </a:p>
              <a:p>
                <a:pPr marL="285750" indent="-285750">
                  <a:lnSpc>
                    <a:spcPct val="90000"/>
                  </a:lnSpc>
                  <a:buClr>
                    <a:srgbClr val="76B900"/>
                  </a:buClr>
                  <a:buFont typeface="Wingdings" panose="05000000000000000000" pitchFamily="2" charset="2"/>
                  <a:buChar char="Ø"/>
                </a:pPr>
                <a:r>
                  <a:rPr lang="en-US" dirty="0">
                    <a:solidFill>
                      <a:schemeClr val="tx1"/>
                    </a:solidFill>
                    <a:latin typeface="Consolas" panose="020B0609020204030204" pitchFamily="49" charset="0"/>
                  </a:rPr>
                  <a:t>thrust::tabulate</a:t>
                </a:r>
              </a:p>
              <a:p>
                <a:pPr marL="285750" indent="-285750">
                  <a:lnSpc>
                    <a:spcPct val="90000"/>
                  </a:lnSpc>
                  <a:buClr>
                    <a:srgbClr val="76B900"/>
                  </a:buClr>
                  <a:buFont typeface="Wingdings" panose="05000000000000000000" pitchFamily="2" charset="2"/>
                  <a:buChar char="Ø"/>
                </a:pPr>
                <a:r>
                  <a:rPr lang="en-US" dirty="0">
                    <a:solidFill>
                      <a:schemeClr val="tx1"/>
                    </a:solidFill>
                    <a:latin typeface="Consolas" panose="020B0609020204030204" pitchFamily="49" charset="0"/>
                  </a:rPr>
                  <a:t>thrust::gather</a:t>
                </a:r>
              </a:p>
              <a:p>
                <a:pPr marL="285750" indent="-285750">
                  <a:lnSpc>
                    <a:spcPct val="90000"/>
                  </a:lnSpc>
                  <a:buClr>
                    <a:srgbClr val="76B900"/>
                  </a:buClr>
                  <a:buFont typeface="Wingdings" panose="05000000000000000000" pitchFamily="2" charset="2"/>
                  <a:buChar char="Ø"/>
                </a:pPr>
                <a:r>
                  <a:rPr lang="en-US" dirty="0">
                    <a:solidFill>
                      <a:schemeClr val="tx1"/>
                    </a:solidFill>
                    <a:latin typeface="Consolas" panose="020B0609020204030204" pitchFamily="49" charset="0"/>
                  </a:rPr>
                  <a:t>...</a:t>
                </a:r>
              </a:p>
            </p:txBody>
          </p:sp>
          <p:pic>
            <p:nvPicPr>
              <p:cNvPr id="34" name="Graphic 33">
                <a:extLst>
                  <a:ext uri="{FF2B5EF4-FFF2-40B4-BE49-F238E27FC236}">
                    <a16:creationId xmlns:a16="http://schemas.microsoft.com/office/drawing/2014/main" id="{57530437-6193-5779-B5A2-EF70361F275C}"/>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400050" y="4220107"/>
                <a:ext cx="914400" cy="914400"/>
              </a:xfrm>
              <a:prstGeom prst="rect">
                <a:avLst/>
              </a:prstGeom>
            </p:spPr>
          </p:pic>
        </p:grpSp>
      </p:grpSp>
      <p:grpSp>
        <p:nvGrpSpPr>
          <p:cNvPr id="20" name="Group 19">
            <a:extLst>
              <a:ext uri="{FF2B5EF4-FFF2-40B4-BE49-F238E27FC236}">
                <a16:creationId xmlns:a16="http://schemas.microsoft.com/office/drawing/2014/main" id="{56FE048F-691A-3DC0-9AFA-8B73D47974AB}"/>
              </a:ext>
            </a:extLst>
          </p:cNvPr>
          <p:cNvGrpSpPr/>
          <p:nvPr/>
        </p:nvGrpSpPr>
        <p:grpSpPr>
          <a:xfrm>
            <a:off x="400050" y="2076884"/>
            <a:ext cx="10167674" cy="1591056"/>
            <a:chOff x="400050" y="2136844"/>
            <a:chExt cx="10167674" cy="1591056"/>
          </a:xfrm>
        </p:grpSpPr>
        <p:grpSp>
          <p:nvGrpSpPr>
            <p:cNvPr id="12" name="Group 11">
              <a:extLst>
                <a:ext uri="{FF2B5EF4-FFF2-40B4-BE49-F238E27FC236}">
                  <a16:creationId xmlns:a16="http://schemas.microsoft.com/office/drawing/2014/main" id="{E1E77F27-94E6-E932-3B3F-441D4B90014A}"/>
                </a:ext>
              </a:extLst>
            </p:cNvPr>
            <p:cNvGrpSpPr/>
            <p:nvPr/>
          </p:nvGrpSpPr>
          <p:grpSpPr>
            <a:xfrm>
              <a:off x="400050" y="2136844"/>
              <a:ext cx="4869303" cy="1591056"/>
              <a:chOff x="400050" y="2136844"/>
              <a:chExt cx="4869303" cy="1591056"/>
            </a:xfrm>
          </p:grpSpPr>
          <p:sp>
            <p:nvSpPr>
              <p:cNvPr id="13" name="TextBox 12">
                <a:extLst>
                  <a:ext uri="{FF2B5EF4-FFF2-40B4-BE49-F238E27FC236}">
                    <a16:creationId xmlns:a16="http://schemas.microsoft.com/office/drawing/2014/main" id="{30B5FFD0-49CD-EBE2-AE96-6AFD7D9A0A7B}"/>
                  </a:ext>
                </a:extLst>
              </p:cNvPr>
              <p:cNvSpPr txBox="1"/>
              <p:nvPr/>
            </p:nvSpPr>
            <p:spPr>
              <a:xfrm>
                <a:off x="1502025" y="2136844"/>
                <a:ext cx="3767328" cy="1591056"/>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t" anchorCtr="0">
                <a:noAutofit/>
              </a:bodyPr>
              <a:lstStyle/>
              <a:p>
                <a:pPr>
                  <a:lnSpc>
                    <a:spcPct val="90000"/>
                  </a:lnSpc>
                  <a:buClr>
                    <a:srgbClr val="76B900"/>
                  </a:buClr>
                </a:pPr>
                <a:r>
                  <a:rPr lang="en-US" dirty="0">
                    <a:solidFill>
                      <a:schemeClr val="tx1"/>
                    </a:solidFill>
                    <a:latin typeface="+mj-lt"/>
                  </a:rPr>
                  <a:t>Standard Algorithms</a:t>
                </a:r>
              </a:p>
              <a:p>
                <a:pPr marL="285750" indent="-285750">
                  <a:lnSpc>
                    <a:spcPct val="90000"/>
                  </a:lnSpc>
                  <a:buClr>
                    <a:srgbClr val="76B900"/>
                  </a:buClr>
                  <a:buFont typeface="Wingdings" panose="05000000000000000000" pitchFamily="2" charset="2"/>
                  <a:buChar char="Ø"/>
                </a:pPr>
                <a:r>
                  <a:rPr lang="en-US" dirty="0">
                    <a:solidFill>
                      <a:schemeClr val="tx1"/>
                    </a:solidFill>
                    <a:latin typeface="Consolas" panose="020B0609020204030204" pitchFamily="49" charset="0"/>
                  </a:rPr>
                  <a:t>thrust::</a:t>
                </a:r>
                <a:r>
                  <a:rPr lang="en-US" dirty="0" err="1">
                    <a:solidFill>
                      <a:schemeClr val="tx1"/>
                    </a:solidFill>
                    <a:latin typeface="Consolas" panose="020B0609020204030204" pitchFamily="49" charset="0"/>
                  </a:rPr>
                  <a:t>transform_reduce</a:t>
                </a:r>
                <a:endParaRPr lang="en-US" dirty="0">
                  <a:solidFill>
                    <a:schemeClr val="tx1"/>
                  </a:solidFill>
                  <a:latin typeface="Consolas" panose="020B0609020204030204" pitchFamily="49" charset="0"/>
                </a:endParaRPr>
              </a:p>
              <a:p>
                <a:pPr marL="285750" indent="-285750">
                  <a:lnSpc>
                    <a:spcPct val="90000"/>
                  </a:lnSpc>
                  <a:buClr>
                    <a:srgbClr val="76B900"/>
                  </a:buClr>
                  <a:buFont typeface="Wingdings" panose="05000000000000000000" pitchFamily="2" charset="2"/>
                  <a:buChar char="Ø"/>
                </a:pPr>
                <a:r>
                  <a:rPr lang="en-US" dirty="0">
                    <a:solidFill>
                      <a:schemeClr val="tx1"/>
                    </a:solidFill>
                    <a:latin typeface="Consolas" panose="020B0609020204030204" pitchFamily="49" charset="0"/>
                  </a:rPr>
                  <a:t>thrust::</a:t>
                </a:r>
                <a:r>
                  <a:rPr lang="en-US" dirty="0" err="1">
                    <a:solidFill>
                      <a:schemeClr val="tx1"/>
                    </a:solidFill>
                    <a:latin typeface="Consolas" panose="020B0609020204030204" pitchFamily="49" charset="0"/>
                  </a:rPr>
                  <a:t>inclusive_scan</a:t>
                </a:r>
                <a:endParaRPr lang="en-US" dirty="0">
                  <a:solidFill>
                    <a:schemeClr val="tx1"/>
                  </a:solidFill>
                  <a:latin typeface="Consolas" panose="020B0609020204030204" pitchFamily="49" charset="0"/>
                </a:endParaRPr>
              </a:p>
              <a:p>
                <a:pPr marL="285750" indent="-285750">
                  <a:lnSpc>
                    <a:spcPct val="90000"/>
                  </a:lnSpc>
                  <a:buClr>
                    <a:srgbClr val="76B900"/>
                  </a:buClr>
                  <a:buFont typeface="Wingdings" panose="05000000000000000000" pitchFamily="2" charset="2"/>
                  <a:buChar char="Ø"/>
                </a:pPr>
                <a:r>
                  <a:rPr lang="en-US" dirty="0">
                    <a:solidFill>
                      <a:schemeClr val="tx1"/>
                    </a:solidFill>
                    <a:latin typeface="Consolas" panose="020B0609020204030204" pitchFamily="49" charset="0"/>
                  </a:rPr>
                  <a:t>thrust::sort</a:t>
                </a:r>
              </a:p>
              <a:p>
                <a:pPr marL="285750" indent="-285750">
                  <a:lnSpc>
                    <a:spcPct val="90000"/>
                  </a:lnSpc>
                  <a:buClr>
                    <a:srgbClr val="76B900"/>
                  </a:buClr>
                  <a:buFont typeface="Wingdings" panose="05000000000000000000" pitchFamily="2" charset="2"/>
                  <a:buChar char="Ø"/>
                </a:pPr>
                <a:r>
                  <a:rPr lang="en-US" dirty="0">
                    <a:solidFill>
                      <a:schemeClr val="tx1"/>
                    </a:solidFill>
                    <a:latin typeface="Consolas" panose="020B0609020204030204" pitchFamily="49" charset="0"/>
                  </a:rPr>
                  <a:t>thrust::copy</a:t>
                </a:r>
              </a:p>
              <a:p>
                <a:pPr marL="285750" indent="-285750">
                  <a:lnSpc>
                    <a:spcPct val="90000"/>
                  </a:lnSpc>
                  <a:buClr>
                    <a:srgbClr val="76B900"/>
                  </a:buClr>
                  <a:buFont typeface="Wingdings" panose="05000000000000000000" pitchFamily="2" charset="2"/>
                  <a:buChar char="Ø"/>
                </a:pPr>
                <a:r>
                  <a:rPr lang="en-US" dirty="0">
                    <a:solidFill>
                      <a:schemeClr val="tx1"/>
                    </a:solidFill>
                    <a:latin typeface="Consolas" panose="020B0609020204030204" pitchFamily="49" charset="0"/>
                  </a:rPr>
                  <a:t>...</a:t>
                </a:r>
              </a:p>
            </p:txBody>
          </p:sp>
          <p:pic>
            <p:nvPicPr>
              <p:cNvPr id="32" name="Graphic 31">
                <a:extLst>
                  <a:ext uri="{FF2B5EF4-FFF2-40B4-BE49-F238E27FC236}">
                    <a16:creationId xmlns:a16="http://schemas.microsoft.com/office/drawing/2014/main" id="{4AA24EA5-4CB4-CF92-B9ED-F59680CC0749}"/>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400050" y="2475172"/>
                <a:ext cx="914400" cy="914400"/>
              </a:xfrm>
              <a:prstGeom prst="rect">
                <a:avLst/>
              </a:prstGeom>
            </p:spPr>
          </p:pic>
        </p:grpSp>
        <p:grpSp>
          <p:nvGrpSpPr>
            <p:cNvPr id="8" name="Group 7">
              <a:extLst>
                <a:ext uri="{FF2B5EF4-FFF2-40B4-BE49-F238E27FC236}">
                  <a16:creationId xmlns:a16="http://schemas.microsoft.com/office/drawing/2014/main" id="{77F885A1-D43A-65F3-B481-06DC1B71D964}"/>
                </a:ext>
              </a:extLst>
            </p:cNvPr>
            <p:cNvGrpSpPr/>
            <p:nvPr/>
          </p:nvGrpSpPr>
          <p:grpSpPr>
            <a:xfrm>
              <a:off x="5698421" y="2136844"/>
              <a:ext cx="4869303" cy="1591056"/>
              <a:chOff x="5698421" y="2136844"/>
              <a:chExt cx="4869303" cy="1591056"/>
            </a:xfrm>
          </p:grpSpPr>
          <p:sp>
            <p:nvSpPr>
              <p:cNvPr id="17" name="TextBox 16">
                <a:extLst>
                  <a:ext uri="{FF2B5EF4-FFF2-40B4-BE49-F238E27FC236}">
                    <a16:creationId xmlns:a16="http://schemas.microsoft.com/office/drawing/2014/main" id="{F87B6350-7821-FE0D-116D-9148DD0FAF60}"/>
                  </a:ext>
                </a:extLst>
              </p:cNvPr>
              <p:cNvSpPr txBox="1"/>
              <p:nvPr/>
            </p:nvSpPr>
            <p:spPr>
              <a:xfrm>
                <a:off x="6800396" y="2136844"/>
                <a:ext cx="3767328" cy="1591056"/>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t" anchorCtr="0">
                <a:noAutofit/>
              </a:bodyPr>
              <a:lstStyle/>
              <a:p>
                <a:pPr>
                  <a:lnSpc>
                    <a:spcPct val="90000"/>
                  </a:lnSpc>
                  <a:buClr>
                    <a:srgbClr val="76B900"/>
                  </a:buClr>
                </a:pPr>
                <a:r>
                  <a:rPr lang="en-US" dirty="0">
                    <a:solidFill>
                      <a:schemeClr val="tx1"/>
                    </a:solidFill>
                    <a:latin typeface="+mj-lt"/>
                  </a:rPr>
                  <a:t>Containers</a:t>
                </a:r>
              </a:p>
              <a:p>
                <a:pPr marL="285750" indent="-285750">
                  <a:lnSpc>
                    <a:spcPct val="90000"/>
                  </a:lnSpc>
                  <a:buClr>
                    <a:srgbClr val="76B900"/>
                  </a:buClr>
                  <a:buFont typeface="Wingdings" panose="05000000000000000000" pitchFamily="2" charset="2"/>
                  <a:buChar char="Ø"/>
                </a:pPr>
                <a:r>
                  <a:rPr lang="en-US" dirty="0">
                    <a:solidFill>
                      <a:schemeClr val="tx1"/>
                    </a:solidFill>
                    <a:latin typeface="Consolas" panose="020B0609020204030204" pitchFamily="49" charset="0"/>
                  </a:rPr>
                  <a:t>thrust::</a:t>
                </a:r>
                <a:r>
                  <a:rPr lang="en-US" dirty="0" err="1">
                    <a:solidFill>
                      <a:schemeClr val="tx1"/>
                    </a:solidFill>
                    <a:latin typeface="Consolas" panose="020B0609020204030204" pitchFamily="49" charset="0"/>
                  </a:rPr>
                  <a:t>device_vector</a:t>
                </a:r>
                <a:endParaRPr lang="en-US" dirty="0">
                  <a:solidFill>
                    <a:schemeClr val="tx1"/>
                  </a:solidFill>
                  <a:latin typeface="Consolas" panose="020B0609020204030204" pitchFamily="49" charset="0"/>
                </a:endParaRPr>
              </a:p>
              <a:p>
                <a:pPr marL="285750" indent="-285750">
                  <a:lnSpc>
                    <a:spcPct val="90000"/>
                  </a:lnSpc>
                  <a:buClr>
                    <a:srgbClr val="76B900"/>
                  </a:buClr>
                  <a:buFont typeface="Wingdings" panose="05000000000000000000" pitchFamily="2" charset="2"/>
                  <a:buChar char="Ø"/>
                </a:pPr>
                <a:r>
                  <a:rPr lang="en-US" dirty="0">
                    <a:solidFill>
                      <a:schemeClr val="tx1"/>
                    </a:solidFill>
                    <a:latin typeface="Consolas" panose="020B0609020204030204" pitchFamily="49" charset="0"/>
                  </a:rPr>
                  <a:t>thrust::</a:t>
                </a:r>
                <a:r>
                  <a:rPr lang="en-US" dirty="0" err="1">
                    <a:solidFill>
                      <a:schemeClr val="tx1"/>
                    </a:solidFill>
                    <a:latin typeface="Consolas" panose="020B0609020204030204" pitchFamily="49" charset="0"/>
                  </a:rPr>
                  <a:t>host_vector</a:t>
                </a:r>
                <a:endParaRPr lang="en-US" dirty="0">
                  <a:solidFill>
                    <a:schemeClr val="tx1"/>
                  </a:solidFill>
                  <a:latin typeface="Consolas" panose="020B0609020204030204" pitchFamily="49" charset="0"/>
                </a:endParaRPr>
              </a:p>
              <a:p>
                <a:pPr marL="285750" indent="-285750">
                  <a:lnSpc>
                    <a:spcPct val="90000"/>
                  </a:lnSpc>
                  <a:buClr>
                    <a:srgbClr val="76B900"/>
                  </a:buClr>
                  <a:buFont typeface="Wingdings" panose="05000000000000000000" pitchFamily="2" charset="2"/>
                  <a:buChar char="Ø"/>
                </a:pPr>
                <a:r>
                  <a:rPr lang="en-US" dirty="0">
                    <a:solidFill>
                      <a:schemeClr val="tx1"/>
                    </a:solidFill>
                    <a:latin typeface="Consolas" panose="020B0609020204030204" pitchFamily="49" charset="0"/>
                  </a:rPr>
                  <a:t>thrust::</a:t>
                </a:r>
                <a:r>
                  <a:rPr lang="en-US" dirty="0" err="1">
                    <a:solidFill>
                      <a:schemeClr val="tx1"/>
                    </a:solidFill>
                    <a:latin typeface="Consolas" panose="020B0609020204030204" pitchFamily="49" charset="0"/>
                  </a:rPr>
                  <a:t>universal_vector</a:t>
                </a:r>
                <a:endParaRPr lang="en-US" dirty="0">
                  <a:solidFill>
                    <a:schemeClr val="tx1"/>
                  </a:solidFill>
                  <a:latin typeface="Consolas" panose="020B0609020204030204" pitchFamily="49" charset="0"/>
                </a:endParaRPr>
              </a:p>
              <a:p>
                <a:pPr marL="285750" indent="-285750">
                  <a:lnSpc>
                    <a:spcPct val="90000"/>
                  </a:lnSpc>
                  <a:buClr>
                    <a:srgbClr val="76B900"/>
                  </a:buClr>
                  <a:buFont typeface="Wingdings" panose="05000000000000000000" pitchFamily="2" charset="2"/>
                  <a:buChar char="Ø"/>
                </a:pPr>
                <a:r>
                  <a:rPr lang="en-US" dirty="0">
                    <a:solidFill>
                      <a:schemeClr val="tx1"/>
                    </a:solidFill>
                    <a:latin typeface="Consolas" panose="020B0609020204030204" pitchFamily="49" charset="0"/>
                  </a:rPr>
                  <a:t>thrust::</a:t>
                </a:r>
                <a:r>
                  <a:rPr lang="en-US" dirty="0" err="1">
                    <a:solidFill>
                      <a:schemeClr val="tx1"/>
                    </a:solidFill>
                    <a:latin typeface="Consolas" panose="020B0609020204030204" pitchFamily="49" charset="0"/>
                  </a:rPr>
                  <a:t>allocate_unique</a:t>
                </a:r>
                <a:endParaRPr lang="en-US" dirty="0">
                  <a:solidFill>
                    <a:schemeClr val="tx1"/>
                  </a:solidFill>
                  <a:latin typeface="Consolas" panose="020B0609020204030204" pitchFamily="49" charset="0"/>
                </a:endParaRPr>
              </a:p>
              <a:p>
                <a:pPr marL="285750" indent="-285750">
                  <a:lnSpc>
                    <a:spcPct val="90000"/>
                  </a:lnSpc>
                  <a:buClr>
                    <a:srgbClr val="76B900"/>
                  </a:buClr>
                  <a:buFont typeface="Wingdings" panose="05000000000000000000" pitchFamily="2" charset="2"/>
                  <a:buChar char="Ø"/>
                </a:pPr>
                <a:r>
                  <a:rPr lang="en-US" dirty="0">
                    <a:solidFill>
                      <a:schemeClr val="tx1"/>
                    </a:solidFill>
                    <a:latin typeface="Consolas" panose="020B0609020204030204" pitchFamily="49" charset="0"/>
                  </a:rPr>
                  <a:t>...</a:t>
                </a:r>
              </a:p>
            </p:txBody>
          </p:sp>
          <p:pic>
            <p:nvPicPr>
              <p:cNvPr id="35" name="Graphic 34">
                <a:extLst>
                  <a:ext uri="{FF2B5EF4-FFF2-40B4-BE49-F238E27FC236}">
                    <a16:creationId xmlns:a16="http://schemas.microsoft.com/office/drawing/2014/main" id="{56932C15-0D52-F48E-B7B1-717CABEA5725}"/>
                  </a:ext>
                </a:extLst>
              </p:cNvPr>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5698421" y="2475172"/>
                <a:ext cx="914400" cy="914400"/>
              </a:xfrm>
              <a:prstGeom prst="rect">
                <a:avLst/>
              </a:prstGeom>
            </p:spPr>
          </p:pic>
        </p:grpSp>
      </p:grpSp>
      <p:sp>
        <p:nvSpPr>
          <p:cNvPr id="4" name="Rectangle 3">
            <a:extLst>
              <a:ext uri="{FF2B5EF4-FFF2-40B4-BE49-F238E27FC236}">
                <a16:creationId xmlns:a16="http://schemas.microsoft.com/office/drawing/2014/main" id="{19585151-1822-F4F4-C243-878CCBDF3A1E}"/>
              </a:ext>
            </a:extLst>
          </p:cNvPr>
          <p:cNvSpPr/>
          <p:nvPr/>
        </p:nvSpPr>
        <p:spPr>
          <a:xfrm>
            <a:off x="1554480" y="4197534"/>
            <a:ext cx="3002280" cy="512064"/>
          </a:xfrm>
          <a:prstGeom prst="rect">
            <a:avLst/>
          </a:prstGeom>
          <a:noFill/>
          <a:ln w="38100" cap="rnd">
            <a:solidFill>
              <a:srgbClr val="FFC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36398828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E7CA4EB7-EB2E-EBA6-5DD9-3771A38F251C}"/>
              </a:ext>
            </a:extLst>
          </p:cNvPr>
          <p:cNvSpPr>
            <a:spLocks noGrp="1"/>
          </p:cNvSpPr>
          <p:nvPr>
            <p:ph idx="1"/>
          </p:nvPr>
        </p:nvSpPr>
        <p:spPr>
          <a:xfrm>
            <a:off x="516751" y="825500"/>
            <a:ext cx="5088675" cy="4524315"/>
          </a:xfrm>
        </p:spPr>
        <p:txBody>
          <a:bodyPr>
            <a:noAutofit/>
          </a:bodyPr>
          <a:lstStyle/>
          <a:p>
            <a:r>
              <a:rPr lang="en-US" dirty="0"/>
              <a:t>int </a:t>
            </a:r>
            <a:r>
              <a:rPr lang="en-US" dirty="0" err="1">
                <a:solidFill>
                  <a:srgbClr val="CC9B00"/>
                </a:solidFill>
              </a:rPr>
              <a:t>nx</a:t>
            </a:r>
            <a:r>
              <a:rPr lang="en-US" dirty="0"/>
              <a:t>(…), </a:t>
            </a:r>
            <a:r>
              <a:rPr lang="en-US" dirty="0" err="1">
                <a:solidFill>
                  <a:schemeClr val="accent3">
                    <a:lumMod val="60000"/>
                    <a:lumOff val="40000"/>
                  </a:schemeClr>
                </a:solidFill>
              </a:rPr>
              <a:t>ny</a:t>
            </a:r>
            <a:r>
              <a:rPr lang="en-US" dirty="0"/>
              <a:t>(…);</a:t>
            </a:r>
          </a:p>
          <a:p>
            <a:r>
              <a:rPr lang="en-US" dirty="0"/>
              <a:t>thrust::</a:t>
            </a:r>
            <a:r>
              <a:rPr lang="en-US" dirty="0" err="1"/>
              <a:t>universal_vector</a:t>
            </a:r>
            <a:r>
              <a:rPr lang="en-US" dirty="0"/>
              <a:t>&lt;float&gt; </a:t>
            </a:r>
            <a:r>
              <a:rPr lang="en-US" dirty="0">
                <a:solidFill>
                  <a:srgbClr val="FF33CC"/>
                </a:solidFill>
              </a:rPr>
              <a:t>M</a:t>
            </a:r>
            <a:r>
              <a:rPr lang="en-US" dirty="0"/>
              <a:t>(</a:t>
            </a:r>
            <a:r>
              <a:rPr lang="en-US" dirty="0" err="1">
                <a:solidFill>
                  <a:srgbClr val="CC9B00"/>
                </a:solidFill>
              </a:rPr>
              <a:t>nx</a:t>
            </a:r>
            <a:r>
              <a:rPr lang="en-US" dirty="0"/>
              <a:t> * </a:t>
            </a:r>
            <a:r>
              <a:rPr lang="en-US" dirty="0" err="1">
                <a:solidFill>
                  <a:schemeClr val="accent3">
                    <a:lumMod val="60000"/>
                    <a:lumOff val="40000"/>
                  </a:schemeClr>
                </a:solidFill>
              </a:rPr>
              <a:t>ny</a:t>
            </a:r>
            <a:r>
              <a:rPr lang="en-US" dirty="0"/>
              <a:t>);</a:t>
            </a:r>
          </a:p>
        </p:txBody>
      </p:sp>
      <p:sp>
        <p:nvSpPr>
          <p:cNvPr id="2" name="Slide Number Placeholder 1">
            <a:extLst>
              <a:ext uri="{FF2B5EF4-FFF2-40B4-BE49-F238E27FC236}">
                <a16:creationId xmlns:a16="http://schemas.microsoft.com/office/drawing/2014/main" id="{D634BEA0-E263-271F-424D-FE070274A116}"/>
              </a:ext>
            </a:extLst>
          </p:cNvPr>
          <p:cNvSpPr>
            <a:spLocks noGrp="1"/>
          </p:cNvSpPr>
          <p:nvPr>
            <p:ph type="sldNum" sz="quarter" idx="11"/>
          </p:nvPr>
        </p:nvSpPr>
        <p:spPr/>
        <p:txBody>
          <a:bodyPr/>
          <a:lstStyle/>
          <a:p>
            <a:fld id="{27D56BB5-3061-446C-8933-086D56C9C75B}" type="slidenum">
              <a:rPr lang="en-US" smtClean="0"/>
              <a:t>61</a:t>
            </a:fld>
            <a:endParaRPr lang="en-US"/>
          </a:p>
        </p:txBody>
      </p:sp>
      <p:sp>
        <p:nvSpPr>
          <p:cNvPr id="4" name="Footer Placeholder 3">
            <a:extLst>
              <a:ext uri="{FF2B5EF4-FFF2-40B4-BE49-F238E27FC236}">
                <a16:creationId xmlns:a16="http://schemas.microsoft.com/office/drawing/2014/main" id="{1C536A52-3A10-1261-F781-E75146A5D1DE}"/>
              </a:ext>
            </a:extLst>
          </p:cNvPr>
          <p:cNvSpPr>
            <a:spLocks noGrp="1"/>
          </p:cNvSpPr>
          <p:nvPr>
            <p:ph type="ftr" sz="quarter" idx="12"/>
          </p:nvPr>
        </p:nvSpPr>
        <p:spPr/>
        <p:txBody>
          <a:bodyPr/>
          <a:lstStyle/>
          <a:p>
            <a:r>
              <a:rPr lang="en-US"/>
              <a:t>Copyright (C) 2026 NVIDIA</a:t>
            </a:r>
            <a:endParaRPr lang="en-US" dirty="0"/>
          </a:p>
        </p:txBody>
      </p:sp>
      <p:grpSp>
        <p:nvGrpSpPr>
          <p:cNvPr id="89" name="Group 88">
            <a:extLst>
              <a:ext uri="{FF2B5EF4-FFF2-40B4-BE49-F238E27FC236}">
                <a16:creationId xmlns:a16="http://schemas.microsoft.com/office/drawing/2014/main" id="{1F350561-701A-3C41-4956-A675294E0804}"/>
              </a:ext>
            </a:extLst>
          </p:cNvPr>
          <p:cNvGrpSpPr/>
          <p:nvPr/>
        </p:nvGrpSpPr>
        <p:grpSpPr>
          <a:xfrm>
            <a:off x="5890466" y="303240"/>
            <a:ext cx="4121783" cy="4934341"/>
            <a:chOff x="5890466" y="303240"/>
            <a:chExt cx="4121783" cy="4934341"/>
          </a:xfrm>
        </p:grpSpPr>
        <p:grpSp>
          <p:nvGrpSpPr>
            <p:cNvPr id="90" name="Group 89">
              <a:extLst>
                <a:ext uri="{FF2B5EF4-FFF2-40B4-BE49-F238E27FC236}">
                  <a16:creationId xmlns:a16="http://schemas.microsoft.com/office/drawing/2014/main" id="{0388BD86-D8EA-F7AA-A3AE-070785F7DD57}"/>
                </a:ext>
              </a:extLst>
            </p:cNvPr>
            <p:cNvGrpSpPr/>
            <p:nvPr/>
          </p:nvGrpSpPr>
          <p:grpSpPr>
            <a:xfrm>
              <a:off x="5890466" y="303240"/>
              <a:ext cx="2790389" cy="4934341"/>
              <a:chOff x="5890466" y="303240"/>
              <a:chExt cx="2790389" cy="4934341"/>
            </a:xfrm>
          </p:grpSpPr>
          <p:sp>
            <p:nvSpPr>
              <p:cNvPr id="132" name="Rectangle 131">
                <a:extLst>
                  <a:ext uri="{FF2B5EF4-FFF2-40B4-BE49-F238E27FC236}">
                    <a16:creationId xmlns:a16="http://schemas.microsoft.com/office/drawing/2014/main" id="{33E7D033-FC27-DB3A-D7AE-BACECD687695}"/>
                  </a:ext>
                </a:extLst>
              </p:cNvPr>
              <p:cNvSpPr/>
              <p:nvPr/>
            </p:nvSpPr>
            <p:spPr>
              <a:xfrm>
                <a:off x="6486295" y="84846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15</a:t>
                </a:r>
              </a:p>
            </p:txBody>
          </p:sp>
          <p:sp>
            <p:nvSpPr>
              <p:cNvPr id="133" name="Rectangle 132">
                <a:extLst>
                  <a:ext uri="{FF2B5EF4-FFF2-40B4-BE49-F238E27FC236}">
                    <a16:creationId xmlns:a16="http://schemas.microsoft.com/office/drawing/2014/main" id="{EFD7CDCE-24AC-37EE-7D82-AF88E22713CC}"/>
                  </a:ext>
                </a:extLst>
              </p:cNvPr>
              <p:cNvSpPr/>
              <p:nvPr/>
            </p:nvSpPr>
            <p:spPr>
              <a:xfrm>
                <a:off x="7034935" y="84846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6</a:t>
                </a:r>
              </a:p>
            </p:txBody>
          </p:sp>
          <p:sp>
            <p:nvSpPr>
              <p:cNvPr id="134" name="Rectangle 133">
                <a:extLst>
                  <a:ext uri="{FF2B5EF4-FFF2-40B4-BE49-F238E27FC236}">
                    <a16:creationId xmlns:a16="http://schemas.microsoft.com/office/drawing/2014/main" id="{7A5C927D-877F-FFD4-4AA9-08555786FEEF}"/>
                  </a:ext>
                </a:extLst>
              </p:cNvPr>
              <p:cNvSpPr/>
              <p:nvPr/>
            </p:nvSpPr>
            <p:spPr>
              <a:xfrm>
                <a:off x="7583575" y="84846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18</a:t>
                </a:r>
              </a:p>
            </p:txBody>
          </p:sp>
          <p:sp>
            <p:nvSpPr>
              <p:cNvPr id="135" name="Rectangle 134">
                <a:extLst>
                  <a:ext uri="{FF2B5EF4-FFF2-40B4-BE49-F238E27FC236}">
                    <a16:creationId xmlns:a16="http://schemas.microsoft.com/office/drawing/2014/main" id="{119E25CA-F1DF-1E6A-9E1D-0D24900ABDD4}"/>
                  </a:ext>
                </a:extLst>
              </p:cNvPr>
              <p:cNvSpPr/>
              <p:nvPr/>
            </p:nvSpPr>
            <p:spPr>
              <a:xfrm>
                <a:off x="8132215" y="84846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15</a:t>
                </a:r>
              </a:p>
            </p:txBody>
          </p:sp>
          <p:sp>
            <p:nvSpPr>
              <p:cNvPr id="136" name="Rectangle 135">
                <a:extLst>
                  <a:ext uri="{FF2B5EF4-FFF2-40B4-BE49-F238E27FC236}">
                    <a16:creationId xmlns:a16="http://schemas.microsoft.com/office/drawing/2014/main" id="{56B63E80-497B-79BE-A312-55964687FC2E}"/>
                  </a:ext>
                </a:extLst>
              </p:cNvPr>
              <p:cNvSpPr/>
              <p:nvPr/>
            </p:nvSpPr>
            <p:spPr>
              <a:xfrm>
                <a:off x="6486295" y="139710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29</a:t>
                </a:r>
              </a:p>
            </p:txBody>
          </p:sp>
          <p:sp>
            <p:nvSpPr>
              <p:cNvPr id="137" name="Rectangle 136">
                <a:extLst>
                  <a:ext uri="{FF2B5EF4-FFF2-40B4-BE49-F238E27FC236}">
                    <a16:creationId xmlns:a16="http://schemas.microsoft.com/office/drawing/2014/main" id="{075D398D-F365-936D-0BB8-DEA6B5D787DB}"/>
                  </a:ext>
                </a:extLst>
              </p:cNvPr>
              <p:cNvSpPr/>
              <p:nvPr/>
            </p:nvSpPr>
            <p:spPr>
              <a:xfrm>
                <a:off x="7034935" y="139710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26</a:t>
                </a:r>
              </a:p>
            </p:txBody>
          </p:sp>
          <p:sp>
            <p:nvSpPr>
              <p:cNvPr id="138" name="Rectangle 137">
                <a:extLst>
                  <a:ext uri="{FF2B5EF4-FFF2-40B4-BE49-F238E27FC236}">
                    <a16:creationId xmlns:a16="http://schemas.microsoft.com/office/drawing/2014/main" id="{6E6095F4-21AB-A177-7656-ED3023FAC477}"/>
                  </a:ext>
                </a:extLst>
              </p:cNvPr>
              <p:cNvSpPr/>
              <p:nvPr/>
            </p:nvSpPr>
            <p:spPr>
              <a:xfrm>
                <a:off x="7583575" y="139710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24</a:t>
                </a:r>
              </a:p>
            </p:txBody>
          </p:sp>
          <p:sp>
            <p:nvSpPr>
              <p:cNvPr id="139" name="Rectangle 138">
                <a:extLst>
                  <a:ext uri="{FF2B5EF4-FFF2-40B4-BE49-F238E27FC236}">
                    <a16:creationId xmlns:a16="http://schemas.microsoft.com/office/drawing/2014/main" id="{4FF83944-0863-FBF7-1E3C-6D8731ECCE5D}"/>
                  </a:ext>
                </a:extLst>
              </p:cNvPr>
              <p:cNvSpPr/>
              <p:nvPr/>
            </p:nvSpPr>
            <p:spPr>
              <a:xfrm>
                <a:off x="8132215" y="139710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10</a:t>
                </a:r>
              </a:p>
            </p:txBody>
          </p:sp>
          <p:sp>
            <p:nvSpPr>
              <p:cNvPr id="140" name="Rectangle 139">
                <a:extLst>
                  <a:ext uri="{FF2B5EF4-FFF2-40B4-BE49-F238E27FC236}">
                    <a16:creationId xmlns:a16="http://schemas.microsoft.com/office/drawing/2014/main" id="{8F23AFBC-502F-9D19-D21C-2FDE1E42568C}"/>
                  </a:ext>
                </a:extLst>
              </p:cNvPr>
              <p:cNvSpPr/>
              <p:nvPr/>
            </p:nvSpPr>
            <p:spPr>
              <a:xfrm>
                <a:off x="6486295" y="194574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a:t>
                </a:r>
              </a:p>
            </p:txBody>
          </p:sp>
          <p:sp>
            <p:nvSpPr>
              <p:cNvPr id="141" name="Rectangle 140">
                <a:extLst>
                  <a:ext uri="{FF2B5EF4-FFF2-40B4-BE49-F238E27FC236}">
                    <a16:creationId xmlns:a16="http://schemas.microsoft.com/office/drawing/2014/main" id="{42CAEDB9-A55D-7EC5-F961-EE0507EBED95}"/>
                  </a:ext>
                </a:extLst>
              </p:cNvPr>
              <p:cNvSpPr/>
              <p:nvPr/>
            </p:nvSpPr>
            <p:spPr>
              <a:xfrm>
                <a:off x="7034935" y="194574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4</a:t>
                </a:r>
              </a:p>
            </p:txBody>
          </p:sp>
          <p:sp>
            <p:nvSpPr>
              <p:cNvPr id="142" name="Rectangle 141">
                <a:extLst>
                  <a:ext uri="{FF2B5EF4-FFF2-40B4-BE49-F238E27FC236}">
                    <a16:creationId xmlns:a16="http://schemas.microsoft.com/office/drawing/2014/main" id="{A17F47F7-32B7-DB19-16E1-7B2F597062DC}"/>
                  </a:ext>
                </a:extLst>
              </p:cNvPr>
              <p:cNvSpPr/>
              <p:nvPr/>
            </p:nvSpPr>
            <p:spPr>
              <a:xfrm>
                <a:off x="7583575" y="194574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12</a:t>
                </a:r>
              </a:p>
            </p:txBody>
          </p:sp>
          <p:sp>
            <p:nvSpPr>
              <p:cNvPr id="143" name="Rectangle 142">
                <a:extLst>
                  <a:ext uri="{FF2B5EF4-FFF2-40B4-BE49-F238E27FC236}">
                    <a16:creationId xmlns:a16="http://schemas.microsoft.com/office/drawing/2014/main" id="{7E0569D1-2E2B-C6B4-707E-FEAD7CACA7F3}"/>
                  </a:ext>
                </a:extLst>
              </p:cNvPr>
              <p:cNvSpPr/>
              <p:nvPr/>
            </p:nvSpPr>
            <p:spPr>
              <a:xfrm>
                <a:off x="8132215" y="194574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8</a:t>
                </a:r>
              </a:p>
            </p:txBody>
          </p:sp>
          <p:sp>
            <p:nvSpPr>
              <p:cNvPr id="144" name="Rectangle 143">
                <a:extLst>
                  <a:ext uri="{FF2B5EF4-FFF2-40B4-BE49-F238E27FC236}">
                    <a16:creationId xmlns:a16="http://schemas.microsoft.com/office/drawing/2014/main" id="{5086C91A-F743-3630-A1BA-A8905EE51A2D}"/>
                  </a:ext>
                </a:extLst>
              </p:cNvPr>
              <p:cNvSpPr/>
              <p:nvPr/>
            </p:nvSpPr>
            <p:spPr>
              <a:xfrm>
                <a:off x="6486295" y="249438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8</a:t>
                </a:r>
              </a:p>
            </p:txBody>
          </p:sp>
          <p:sp>
            <p:nvSpPr>
              <p:cNvPr id="145" name="Rectangle 144">
                <a:extLst>
                  <a:ext uri="{FF2B5EF4-FFF2-40B4-BE49-F238E27FC236}">
                    <a16:creationId xmlns:a16="http://schemas.microsoft.com/office/drawing/2014/main" id="{73AA818F-16E5-F68E-8C90-C8F8C1AE117C}"/>
                  </a:ext>
                </a:extLst>
              </p:cNvPr>
              <p:cNvSpPr/>
              <p:nvPr/>
            </p:nvSpPr>
            <p:spPr>
              <a:xfrm>
                <a:off x="7034935" y="249438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15</a:t>
                </a:r>
              </a:p>
            </p:txBody>
          </p:sp>
          <p:sp>
            <p:nvSpPr>
              <p:cNvPr id="146" name="Rectangle 145">
                <a:extLst>
                  <a:ext uri="{FF2B5EF4-FFF2-40B4-BE49-F238E27FC236}">
                    <a16:creationId xmlns:a16="http://schemas.microsoft.com/office/drawing/2014/main" id="{768373D2-2FAD-1E8D-5EF4-559309512D4F}"/>
                  </a:ext>
                </a:extLst>
              </p:cNvPr>
              <p:cNvSpPr/>
              <p:nvPr/>
            </p:nvSpPr>
            <p:spPr>
              <a:xfrm>
                <a:off x="7583575" y="249438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a:t>
                </a:r>
              </a:p>
            </p:txBody>
          </p:sp>
          <p:sp>
            <p:nvSpPr>
              <p:cNvPr id="147" name="Rectangle 146">
                <a:extLst>
                  <a:ext uri="{FF2B5EF4-FFF2-40B4-BE49-F238E27FC236}">
                    <a16:creationId xmlns:a16="http://schemas.microsoft.com/office/drawing/2014/main" id="{C520317C-2A14-3EAF-1838-81213C0F579E}"/>
                  </a:ext>
                </a:extLst>
              </p:cNvPr>
              <p:cNvSpPr/>
              <p:nvPr/>
            </p:nvSpPr>
            <p:spPr>
              <a:xfrm>
                <a:off x="8132215" y="249438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14</a:t>
                </a:r>
              </a:p>
            </p:txBody>
          </p:sp>
          <p:sp>
            <p:nvSpPr>
              <p:cNvPr id="148" name="Rectangle 147">
                <a:extLst>
                  <a:ext uri="{FF2B5EF4-FFF2-40B4-BE49-F238E27FC236}">
                    <a16:creationId xmlns:a16="http://schemas.microsoft.com/office/drawing/2014/main" id="{62FE3695-3681-9B2E-F9F5-44E507BAAA42}"/>
                  </a:ext>
                </a:extLst>
              </p:cNvPr>
              <p:cNvSpPr/>
              <p:nvPr/>
            </p:nvSpPr>
            <p:spPr>
              <a:xfrm>
                <a:off x="6486295" y="304302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26</a:t>
                </a:r>
              </a:p>
            </p:txBody>
          </p:sp>
          <p:sp>
            <p:nvSpPr>
              <p:cNvPr id="149" name="Rectangle 148">
                <a:extLst>
                  <a:ext uri="{FF2B5EF4-FFF2-40B4-BE49-F238E27FC236}">
                    <a16:creationId xmlns:a16="http://schemas.microsoft.com/office/drawing/2014/main" id="{F055DC53-E387-0FB1-6084-1785709E6360}"/>
                  </a:ext>
                </a:extLst>
              </p:cNvPr>
              <p:cNvSpPr/>
              <p:nvPr/>
            </p:nvSpPr>
            <p:spPr>
              <a:xfrm>
                <a:off x="7034935" y="304302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5</a:t>
                </a:r>
              </a:p>
            </p:txBody>
          </p:sp>
          <p:sp>
            <p:nvSpPr>
              <p:cNvPr id="150" name="Rectangle 149">
                <a:extLst>
                  <a:ext uri="{FF2B5EF4-FFF2-40B4-BE49-F238E27FC236}">
                    <a16:creationId xmlns:a16="http://schemas.microsoft.com/office/drawing/2014/main" id="{32DB5B72-42D3-BDDB-62A5-2F6AEF5AA983}"/>
                  </a:ext>
                </a:extLst>
              </p:cNvPr>
              <p:cNvSpPr/>
              <p:nvPr/>
            </p:nvSpPr>
            <p:spPr>
              <a:xfrm>
                <a:off x="7583575" y="304302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12</a:t>
                </a:r>
              </a:p>
            </p:txBody>
          </p:sp>
          <p:sp>
            <p:nvSpPr>
              <p:cNvPr id="151" name="Rectangle 150">
                <a:extLst>
                  <a:ext uri="{FF2B5EF4-FFF2-40B4-BE49-F238E27FC236}">
                    <a16:creationId xmlns:a16="http://schemas.microsoft.com/office/drawing/2014/main" id="{F4ACF528-DAD1-46DB-8949-0AF60447EED1}"/>
                  </a:ext>
                </a:extLst>
              </p:cNvPr>
              <p:cNvSpPr/>
              <p:nvPr/>
            </p:nvSpPr>
            <p:spPr>
              <a:xfrm>
                <a:off x="8132215" y="304302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25</a:t>
                </a:r>
              </a:p>
            </p:txBody>
          </p:sp>
          <p:sp>
            <p:nvSpPr>
              <p:cNvPr id="152" name="Rectangle 151">
                <a:extLst>
                  <a:ext uri="{FF2B5EF4-FFF2-40B4-BE49-F238E27FC236}">
                    <a16:creationId xmlns:a16="http://schemas.microsoft.com/office/drawing/2014/main" id="{1C6CFC6A-31B5-70A0-35A0-A343DB4DB9D5}"/>
                  </a:ext>
                </a:extLst>
              </p:cNvPr>
              <p:cNvSpPr/>
              <p:nvPr/>
            </p:nvSpPr>
            <p:spPr>
              <a:xfrm>
                <a:off x="6486295" y="359166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13</a:t>
                </a:r>
              </a:p>
            </p:txBody>
          </p:sp>
          <p:sp>
            <p:nvSpPr>
              <p:cNvPr id="153" name="Rectangle 152">
                <a:extLst>
                  <a:ext uri="{FF2B5EF4-FFF2-40B4-BE49-F238E27FC236}">
                    <a16:creationId xmlns:a16="http://schemas.microsoft.com/office/drawing/2014/main" id="{B03DD22C-BA9F-FBEE-367A-7B7CC8E6F428}"/>
                  </a:ext>
                </a:extLst>
              </p:cNvPr>
              <p:cNvSpPr/>
              <p:nvPr/>
            </p:nvSpPr>
            <p:spPr>
              <a:xfrm>
                <a:off x="7034935" y="359166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14</a:t>
                </a:r>
              </a:p>
            </p:txBody>
          </p:sp>
          <p:sp>
            <p:nvSpPr>
              <p:cNvPr id="154" name="Rectangle 153">
                <a:extLst>
                  <a:ext uri="{FF2B5EF4-FFF2-40B4-BE49-F238E27FC236}">
                    <a16:creationId xmlns:a16="http://schemas.microsoft.com/office/drawing/2014/main" id="{0BE53D6B-CD49-6772-1F92-9A20D8EE6D9B}"/>
                  </a:ext>
                </a:extLst>
              </p:cNvPr>
              <p:cNvSpPr/>
              <p:nvPr/>
            </p:nvSpPr>
            <p:spPr>
              <a:xfrm>
                <a:off x="7583575" y="359166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23</a:t>
                </a:r>
              </a:p>
            </p:txBody>
          </p:sp>
          <p:sp>
            <p:nvSpPr>
              <p:cNvPr id="155" name="Rectangle 154">
                <a:extLst>
                  <a:ext uri="{FF2B5EF4-FFF2-40B4-BE49-F238E27FC236}">
                    <a16:creationId xmlns:a16="http://schemas.microsoft.com/office/drawing/2014/main" id="{4746CD7E-3F36-B226-EFB9-83FCC71E8792}"/>
                  </a:ext>
                </a:extLst>
              </p:cNvPr>
              <p:cNvSpPr/>
              <p:nvPr/>
            </p:nvSpPr>
            <p:spPr>
              <a:xfrm>
                <a:off x="8132215" y="359166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25</a:t>
                </a:r>
              </a:p>
            </p:txBody>
          </p:sp>
          <p:sp>
            <p:nvSpPr>
              <p:cNvPr id="156" name="Rectangle 155">
                <a:extLst>
                  <a:ext uri="{FF2B5EF4-FFF2-40B4-BE49-F238E27FC236}">
                    <a16:creationId xmlns:a16="http://schemas.microsoft.com/office/drawing/2014/main" id="{9B2B6361-93CB-28D2-6939-FB5824ED38A7}"/>
                  </a:ext>
                </a:extLst>
              </p:cNvPr>
              <p:cNvSpPr/>
              <p:nvPr/>
            </p:nvSpPr>
            <p:spPr>
              <a:xfrm>
                <a:off x="6486295" y="414030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20</a:t>
                </a:r>
              </a:p>
            </p:txBody>
          </p:sp>
          <p:sp>
            <p:nvSpPr>
              <p:cNvPr id="157" name="Rectangle 156">
                <a:extLst>
                  <a:ext uri="{FF2B5EF4-FFF2-40B4-BE49-F238E27FC236}">
                    <a16:creationId xmlns:a16="http://schemas.microsoft.com/office/drawing/2014/main" id="{C2090FE6-7B76-01F4-70EB-DB80A67BDF1F}"/>
                  </a:ext>
                </a:extLst>
              </p:cNvPr>
              <p:cNvSpPr/>
              <p:nvPr/>
            </p:nvSpPr>
            <p:spPr>
              <a:xfrm>
                <a:off x="7034935" y="414030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23</a:t>
                </a:r>
              </a:p>
            </p:txBody>
          </p:sp>
          <p:sp>
            <p:nvSpPr>
              <p:cNvPr id="158" name="Rectangle 157">
                <a:extLst>
                  <a:ext uri="{FF2B5EF4-FFF2-40B4-BE49-F238E27FC236}">
                    <a16:creationId xmlns:a16="http://schemas.microsoft.com/office/drawing/2014/main" id="{7CA0E544-5FB6-269C-A96A-88CE28D6BEB3}"/>
                  </a:ext>
                </a:extLst>
              </p:cNvPr>
              <p:cNvSpPr/>
              <p:nvPr/>
            </p:nvSpPr>
            <p:spPr>
              <a:xfrm>
                <a:off x="7583575" y="414030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19</a:t>
                </a:r>
              </a:p>
            </p:txBody>
          </p:sp>
          <p:sp>
            <p:nvSpPr>
              <p:cNvPr id="159" name="Rectangle 158">
                <a:extLst>
                  <a:ext uri="{FF2B5EF4-FFF2-40B4-BE49-F238E27FC236}">
                    <a16:creationId xmlns:a16="http://schemas.microsoft.com/office/drawing/2014/main" id="{5266B836-0087-24DE-8E7B-EBBD33EF5793}"/>
                  </a:ext>
                </a:extLst>
              </p:cNvPr>
              <p:cNvSpPr/>
              <p:nvPr/>
            </p:nvSpPr>
            <p:spPr>
              <a:xfrm>
                <a:off x="8132215" y="414030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18</a:t>
                </a:r>
              </a:p>
            </p:txBody>
          </p:sp>
          <p:sp>
            <p:nvSpPr>
              <p:cNvPr id="160" name="Rectangle 159">
                <a:extLst>
                  <a:ext uri="{FF2B5EF4-FFF2-40B4-BE49-F238E27FC236}">
                    <a16:creationId xmlns:a16="http://schemas.microsoft.com/office/drawing/2014/main" id="{893C5415-4BA1-9C18-3A80-73C169ED15AA}"/>
                  </a:ext>
                </a:extLst>
              </p:cNvPr>
              <p:cNvSpPr/>
              <p:nvPr/>
            </p:nvSpPr>
            <p:spPr>
              <a:xfrm>
                <a:off x="6486295" y="468894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11</a:t>
                </a:r>
              </a:p>
            </p:txBody>
          </p:sp>
          <p:sp>
            <p:nvSpPr>
              <p:cNvPr id="161" name="Rectangle 160">
                <a:extLst>
                  <a:ext uri="{FF2B5EF4-FFF2-40B4-BE49-F238E27FC236}">
                    <a16:creationId xmlns:a16="http://schemas.microsoft.com/office/drawing/2014/main" id="{988A5A45-9EEF-D3E2-73C5-7D1E051F7EFB}"/>
                  </a:ext>
                </a:extLst>
              </p:cNvPr>
              <p:cNvSpPr/>
              <p:nvPr/>
            </p:nvSpPr>
            <p:spPr>
              <a:xfrm>
                <a:off x="7034935" y="468894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14</a:t>
                </a:r>
              </a:p>
            </p:txBody>
          </p:sp>
          <p:sp>
            <p:nvSpPr>
              <p:cNvPr id="162" name="Rectangle 161">
                <a:extLst>
                  <a:ext uri="{FF2B5EF4-FFF2-40B4-BE49-F238E27FC236}">
                    <a16:creationId xmlns:a16="http://schemas.microsoft.com/office/drawing/2014/main" id="{399DE15D-0A13-CE7B-2CA6-35F8236F4430}"/>
                  </a:ext>
                </a:extLst>
              </p:cNvPr>
              <p:cNvSpPr/>
              <p:nvPr/>
            </p:nvSpPr>
            <p:spPr>
              <a:xfrm>
                <a:off x="7583575" y="468894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3</a:t>
                </a:r>
              </a:p>
            </p:txBody>
          </p:sp>
          <p:sp>
            <p:nvSpPr>
              <p:cNvPr id="163" name="Rectangle 162">
                <a:extLst>
                  <a:ext uri="{FF2B5EF4-FFF2-40B4-BE49-F238E27FC236}">
                    <a16:creationId xmlns:a16="http://schemas.microsoft.com/office/drawing/2014/main" id="{B295E6E2-31A2-C960-5A95-88B109EDE499}"/>
                  </a:ext>
                </a:extLst>
              </p:cNvPr>
              <p:cNvSpPr/>
              <p:nvPr/>
            </p:nvSpPr>
            <p:spPr>
              <a:xfrm>
                <a:off x="8132215" y="468894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12</a:t>
                </a:r>
              </a:p>
            </p:txBody>
          </p:sp>
          <p:cxnSp>
            <p:nvCxnSpPr>
              <p:cNvPr id="164" name="Straight Connector 163">
                <a:extLst>
                  <a:ext uri="{FF2B5EF4-FFF2-40B4-BE49-F238E27FC236}">
                    <a16:creationId xmlns:a16="http://schemas.microsoft.com/office/drawing/2014/main" id="{CEAE2B52-D6A4-CFD7-F604-FD2278B72BD3}"/>
                  </a:ext>
                </a:extLst>
              </p:cNvPr>
              <p:cNvCxnSpPr/>
              <p:nvPr/>
            </p:nvCxnSpPr>
            <p:spPr>
              <a:xfrm>
                <a:off x="5952413" y="848461"/>
                <a:ext cx="342900" cy="0"/>
              </a:xfrm>
              <a:prstGeom prst="line">
                <a:avLst/>
              </a:prstGeom>
              <a:ln w="50800" cap="rnd">
                <a:solidFill>
                  <a:srgbClr val="CC9B00"/>
                </a:solidFill>
                <a:tailEnd type="none"/>
              </a:ln>
            </p:spPr>
            <p:style>
              <a:lnRef idx="1">
                <a:schemeClr val="accent1"/>
              </a:lnRef>
              <a:fillRef idx="0">
                <a:schemeClr val="accent1"/>
              </a:fillRef>
              <a:effectRef idx="0">
                <a:schemeClr val="accent1"/>
              </a:effectRef>
              <a:fontRef idx="minor">
                <a:schemeClr val="tx1"/>
              </a:fontRef>
            </p:style>
          </p:cxnSp>
          <p:cxnSp>
            <p:nvCxnSpPr>
              <p:cNvPr id="165" name="Straight Connector 164">
                <a:extLst>
                  <a:ext uri="{FF2B5EF4-FFF2-40B4-BE49-F238E27FC236}">
                    <a16:creationId xmlns:a16="http://schemas.microsoft.com/office/drawing/2014/main" id="{F6F336D2-7B86-6622-95DD-2F02CD6EDC58}"/>
                  </a:ext>
                </a:extLst>
              </p:cNvPr>
              <p:cNvCxnSpPr/>
              <p:nvPr/>
            </p:nvCxnSpPr>
            <p:spPr>
              <a:xfrm>
                <a:off x="5952413" y="5237581"/>
                <a:ext cx="342900" cy="0"/>
              </a:xfrm>
              <a:prstGeom prst="line">
                <a:avLst/>
              </a:prstGeom>
              <a:ln w="50800" cap="rnd">
                <a:solidFill>
                  <a:srgbClr val="CC9B00"/>
                </a:solidFill>
                <a:tailEnd type="none"/>
              </a:ln>
            </p:spPr>
            <p:style>
              <a:lnRef idx="1">
                <a:schemeClr val="accent1"/>
              </a:lnRef>
              <a:fillRef idx="0">
                <a:schemeClr val="accent1"/>
              </a:fillRef>
              <a:effectRef idx="0">
                <a:schemeClr val="accent1"/>
              </a:effectRef>
              <a:fontRef idx="minor">
                <a:schemeClr val="tx1"/>
              </a:fontRef>
            </p:style>
          </p:cxnSp>
          <p:cxnSp>
            <p:nvCxnSpPr>
              <p:cNvPr id="166" name="Straight Connector 165">
                <a:extLst>
                  <a:ext uri="{FF2B5EF4-FFF2-40B4-BE49-F238E27FC236}">
                    <a16:creationId xmlns:a16="http://schemas.microsoft.com/office/drawing/2014/main" id="{9CA4A200-D8E8-9F84-31B8-D16640C9B3EC}"/>
                  </a:ext>
                </a:extLst>
              </p:cNvPr>
              <p:cNvCxnSpPr/>
              <p:nvPr/>
            </p:nvCxnSpPr>
            <p:spPr>
              <a:xfrm>
                <a:off x="6486295" y="308966"/>
                <a:ext cx="0" cy="347472"/>
              </a:xfrm>
              <a:prstGeom prst="line">
                <a:avLst/>
              </a:prstGeom>
              <a:ln w="50800" cap="rnd">
                <a:solidFill>
                  <a:schemeClr val="accent3">
                    <a:lumMod val="60000"/>
                    <a:lumOff val="40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167" name="Straight Connector 166">
                <a:extLst>
                  <a:ext uri="{FF2B5EF4-FFF2-40B4-BE49-F238E27FC236}">
                    <a16:creationId xmlns:a16="http://schemas.microsoft.com/office/drawing/2014/main" id="{91F061B1-B89E-486F-8552-0F45548D1567}"/>
                  </a:ext>
                </a:extLst>
              </p:cNvPr>
              <p:cNvCxnSpPr/>
              <p:nvPr/>
            </p:nvCxnSpPr>
            <p:spPr>
              <a:xfrm>
                <a:off x="8680855" y="308966"/>
                <a:ext cx="0" cy="347472"/>
              </a:xfrm>
              <a:prstGeom prst="line">
                <a:avLst/>
              </a:prstGeom>
              <a:ln w="50800" cap="rnd">
                <a:solidFill>
                  <a:schemeClr val="accent3">
                    <a:lumMod val="60000"/>
                    <a:lumOff val="40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168" name="Straight Connector 167">
                <a:extLst>
                  <a:ext uri="{FF2B5EF4-FFF2-40B4-BE49-F238E27FC236}">
                    <a16:creationId xmlns:a16="http://schemas.microsoft.com/office/drawing/2014/main" id="{36C7CC9B-577B-D570-C77D-349F8795FA46}"/>
                  </a:ext>
                </a:extLst>
              </p:cNvPr>
              <p:cNvCxnSpPr>
                <a:cxnSpLocks/>
              </p:cNvCxnSpPr>
              <p:nvPr/>
            </p:nvCxnSpPr>
            <p:spPr>
              <a:xfrm>
                <a:off x="6123863" y="848461"/>
                <a:ext cx="0" cy="4389120"/>
              </a:xfrm>
              <a:prstGeom prst="line">
                <a:avLst/>
              </a:prstGeom>
              <a:ln w="50800" cap="rnd">
                <a:solidFill>
                  <a:srgbClr val="CC9B00"/>
                </a:solidFill>
                <a:tailEnd type="none"/>
              </a:ln>
            </p:spPr>
            <p:style>
              <a:lnRef idx="1">
                <a:schemeClr val="accent1"/>
              </a:lnRef>
              <a:fillRef idx="0">
                <a:schemeClr val="accent1"/>
              </a:fillRef>
              <a:effectRef idx="0">
                <a:schemeClr val="accent1"/>
              </a:effectRef>
              <a:fontRef idx="minor">
                <a:schemeClr val="tx1"/>
              </a:fontRef>
            </p:style>
          </p:cxnSp>
          <p:cxnSp>
            <p:nvCxnSpPr>
              <p:cNvPr id="169" name="Straight Connector 168">
                <a:extLst>
                  <a:ext uri="{FF2B5EF4-FFF2-40B4-BE49-F238E27FC236}">
                    <a16:creationId xmlns:a16="http://schemas.microsoft.com/office/drawing/2014/main" id="{E222BCAC-559F-899E-E23E-43827EFADA9C}"/>
                  </a:ext>
                </a:extLst>
              </p:cNvPr>
              <p:cNvCxnSpPr>
                <a:cxnSpLocks/>
              </p:cNvCxnSpPr>
              <p:nvPr/>
            </p:nvCxnSpPr>
            <p:spPr>
              <a:xfrm>
                <a:off x="6486295" y="503295"/>
                <a:ext cx="2194560" cy="0"/>
              </a:xfrm>
              <a:prstGeom prst="line">
                <a:avLst/>
              </a:prstGeom>
              <a:ln w="50800" cap="rnd">
                <a:solidFill>
                  <a:schemeClr val="accent3">
                    <a:lumMod val="60000"/>
                    <a:lumOff val="40000"/>
                  </a:schemeClr>
                </a:solidFill>
                <a:tailEnd type="none"/>
              </a:ln>
            </p:spPr>
            <p:style>
              <a:lnRef idx="1">
                <a:schemeClr val="accent1"/>
              </a:lnRef>
              <a:fillRef idx="0">
                <a:schemeClr val="accent1"/>
              </a:fillRef>
              <a:effectRef idx="0">
                <a:schemeClr val="accent1"/>
              </a:effectRef>
              <a:fontRef idx="minor">
                <a:schemeClr val="tx1"/>
              </a:fontRef>
            </p:style>
          </p:cxnSp>
          <p:sp>
            <p:nvSpPr>
              <p:cNvPr id="170" name="TextBox 169">
                <a:extLst>
                  <a:ext uri="{FF2B5EF4-FFF2-40B4-BE49-F238E27FC236}">
                    <a16:creationId xmlns:a16="http://schemas.microsoft.com/office/drawing/2014/main" id="{C5BB639A-26EC-707B-5269-C3DCC6AE98C7}"/>
                  </a:ext>
                </a:extLst>
              </p:cNvPr>
              <p:cNvSpPr txBox="1"/>
              <p:nvPr/>
            </p:nvSpPr>
            <p:spPr>
              <a:xfrm>
                <a:off x="5890466" y="2842966"/>
                <a:ext cx="466795" cy="400110"/>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r>
                  <a:rPr lang="en-US" sz="2000" dirty="0" err="1">
                    <a:solidFill>
                      <a:srgbClr val="FFC000"/>
                    </a:solidFill>
                    <a:latin typeface="Consolas" panose="020B0609020204030204" pitchFamily="49" charset="0"/>
                  </a:rPr>
                  <a:t>nx</a:t>
                </a:r>
                <a:endParaRPr lang="en-US" sz="2000" dirty="0">
                  <a:solidFill>
                    <a:srgbClr val="FFC000"/>
                  </a:solidFill>
                  <a:latin typeface="Consolas" panose="020B0609020204030204" pitchFamily="49" charset="0"/>
                </a:endParaRPr>
              </a:p>
            </p:txBody>
          </p:sp>
          <p:sp>
            <p:nvSpPr>
              <p:cNvPr id="171" name="TextBox 170">
                <a:extLst>
                  <a:ext uri="{FF2B5EF4-FFF2-40B4-BE49-F238E27FC236}">
                    <a16:creationId xmlns:a16="http://schemas.microsoft.com/office/drawing/2014/main" id="{11BA5509-F5D0-3E7A-9AFB-44ABBEB13A74}"/>
                  </a:ext>
                </a:extLst>
              </p:cNvPr>
              <p:cNvSpPr txBox="1"/>
              <p:nvPr/>
            </p:nvSpPr>
            <p:spPr>
              <a:xfrm>
                <a:off x="7350178" y="303240"/>
                <a:ext cx="466795" cy="400110"/>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r>
                  <a:rPr lang="en-US" sz="2000" dirty="0" err="1">
                    <a:solidFill>
                      <a:schemeClr val="accent3">
                        <a:lumMod val="60000"/>
                        <a:lumOff val="40000"/>
                      </a:schemeClr>
                    </a:solidFill>
                    <a:latin typeface="Consolas" panose="020B0609020204030204" pitchFamily="49" charset="0"/>
                  </a:rPr>
                  <a:t>ny</a:t>
                </a:r>
                <a:endParaRPr lang="en-US" sz="2000" dirty="0">
                  <a:solidFill>
                    <a:schemeClr val="accent3">
                      <a:lumMod val="60000"/>
                      <a:lumOff val="40000"/>
                    </a:schemeClr>
                  </a:solidFill>
                  <a:latin typeface="Consolas" panose="020B0609020204030204" pitchFamily="49" charset="0"/>
                </a:endParaRPr>
              </a:p>
            </p:txBody>
          </p:sp>
        </p:grpSp>
        <p:grpSp>
          <p:nvGrpSpPr>
            <p:cNvPr id="93" name="Group 92">
              <a:extLst>
                <a:ext uri="{FF2B5EF4-FFF2-40B4-BE49-F238E27FC236}">
                  <a16:creationId xmlns:a16="http://schemas.microsoft.com/office/drawing/2014/main" id="{D48924F4-89A2-C070-D0D2-3B323584A98C}"/>
                </a:ext>
              </a:extLst>
            </p:cNvPr>
            <p:cNvGrpSpPr/>
            <p:nvPr/>
          </p:nvGrpSpPr>
          <p:grpSpPr>
            <a:xfrm>
              <a:off x="9463609" y="848461"/>
              <a:ext cx="548640" cy="4389120"/>
              <a:chOff x="9672495" y="848461"/>
              <a:chExt cx="548640" cy="4389120"/>
            </a:xfrm>
          </p:grpSpPr>
          <p:sp>
            <p:nvSpPr>
              <p:cNvPr id="96" name="Rectangle 95">
                <a:extLst>
                  <a:ext uri="{FF2B5EF4-FFF2-40B4-BE49-F238E27FC236}">
                    <a16:creationId xmlns:a16="http://schemas.microsoft.com/office/drawing/2014/main" id="{6BCD344A-1686-7BFE-6E0C-5F8C9459FF90}"/>
                  </a:ext>
                </a:extLst>
              </p:cNvPr>
              <p:cNvSpPr/>
              <p:nvPr/>
            </p:nvSpPr>
            <p:spPr>
              <a:xfrm>
                <a:off x="9672495" y="848461"/>
                <a:ext cx="548640" cy="548640"/>
              </a:xfrm>
              <a:prstGeom prst="rect">
                <a:avLst/>
              </a:prstGeom>
              <a:solidFill>
                <a:srgbClr val="FF00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54</a:t>
                </a:r>
              </a:p>
            </p:txBody>
          </p:sp>
          <p:sp>
            <p:nvSpPr>
              <p:cNvPr id="97" name="Rectangle 96">
                <a:extLst>
                  <a:ext uri="{FF2B5EF4-FFF2-40B4-BE49-F238E27FC236}">
                    <a16:creationId xmlns:a16="http://schemas.microsoft.com/office/drawing/2014/main" id="{ED41F43F-0F2C-1A74-F1E5-0460E8ED01D4}"/>
                  </a:ext>
                </a:extLst>
              </p:cNvPr>
              <p:cNvSpPr/>
              <p:nvPr/>
            </p:nvSpPr>
            <p:spPr>
              <a:xfrm>
                <a:off x="9672495" y="1397101"/>
                <a:ext cx="548640" cy="548640"/>
              </a:xfrm>
              <a:prstGeom prst="rect">
                <a:avLst/>
              </a:prstGeom>
              <a:solidFill>
                <a:srgbClr val="C000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89</a:t>
                </a:r>
              </a:p>
            </p:txBody>
          </p:sp>
          <p:sp>
            <p:nvSpPr>
              <p:cNvPr id="126" name="Rectangle 125">
                <a:extLst>
                  <a:ext uri="{FF2B5EF4-FFF2-40B4-BE49-F238E27FC236}">
                    <a16:creationId xmlns:a16="http://schemas.microsoft.com/office/drawing/2014/main" id="{650E2E3F-2D06-D3D9-B99B-F31008A78FA7}"/>
                  </a:ext>
                </a:extLst>
              </p:cNvPr>
              <p:cNvSpPr/>
              <p:nvPr/>
            </p:nvSpPr>
            <p:spPr>
              <a:xfrm>
                <a:off x="9672495" y="1945741"/>
                <a:ext cx="548640" cy="548640"/>
              </a:xfrm>
              <a:prstGeom prst="rect">
                <a:avLst/>
              </a:prstGeom>
              <a:solidFill>
                <a:srgbClr val="FF00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25</a:t>
                </a:r>
              </a:p>
            </p:txBody>
          </p:sp>
          <p:sp>
            <p:nvSpPr>
              <p:cNvPr id="127" name="Rectangle 126">
                <a:extLst>
                  <a:ext uri="{FF2B5EF4-FFF2-40B4-BE49-F238E27FC236}">
                    <a16:creationId xmlns:a16="http://schemas.microsoft.com/office/drawing/2014/main" id="{2BBAB507-F643-F930-459A-D230EB825B65}"/>
                  </a:ext>
                </a:extLst>
              </p:cNvPr>
              <p:cNvSpPr/>
              <p:nvPr/>
            </p:nvSpPr>
            <p:spPr>
              <a:xfrm>
                <a:off x="9672495" y="2494381"/>
                <a:ext cx="548640" cy="548640"/>
              </a:xfrm>
              <a:prstGeom prst="rect">
                <a:avLst/>
              </a:prstGeom>
              <a:solidFill>
                <a:srgbClr val="C000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38</a:t>
                </a:r>
              </a:p>
            </p:txBody>
          </p:sp>
          <p:sp>
            <p:nvSpPr>
              <p:cNvPr id="128" name="Rectangle 127">
                <a:extLst>
                  <a:ext uri="{FF2B5EF4-FFF2-40B4-BE49-F238E27FC236}">
                    <a16:creationId xmlns:a16="http://schemas.microsoft.com/office/drawing/2014/main" id="{5D4F59BE-652B-90D1-52D1-A396339C7F4F}"/>
                  </a:ext>
                </a:extLst>
              </p:cNvPr>
              <p:cNvSpPr/>
              <p:nvPr/>
            </p:nvSpPr>
            <p:spPr>
              <a:xfrm>
                <a:off x="9672495" y="3043021"/>
                <a:ext cx="548640" cy="548640"/>
              </a:xfrm>
              <a:prstGeom prst="rect">
                <a:avLst/>
              </a:prstGeom>
              <a:solidFill>
                <a:srgbClr val="FF00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68</a:t>
                </a:r>
              </a:p>
            </p:txBody>
          </p:sp>
          <p:sp>
            <p:nvSpPr>
              <p:cNvPr id="129" name="Rectangle 128">
                <a:extLst>
                  <a:ext uri="{FF2B5EF4-FFF2-40B4-BE49-F238E27FC236}">
                    <a16:creationId xmlns:a16="http://schemas.microsoft.com/office/drawing/2014/main" id="{F1ED6957-D595-D11E-ABC9-2B3892615E8D}"/>
                  </a:ext>
                </a:extLst>
              </p:cNvPr>
              <p:cNvSpPr/>
              <p:nvPr/>
            </p:nvSpPr>
            <p:spPr>
              <a:xfrm>
                <a:off x="9672495" y="3591661"/>
                <a:ext cx="548640" cy="548640"/>
              </a:xfrm>
              <a:prstGeom prst="rect">
                <a:avLst/>
              </a:prstGeom>
              <a:solidFill>
                <a:srgbClr val="C000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75</a:t>
                </a:r>
              </a:p>
            </p:txBody>
          </p:sp>
          <p:sp>
            <p:nvSpPr>
              <p:cNvPr id="130" name="Rectangle 129">
                <a:extLst>
                  <a:ext uri="{FF2B5EF4-FFF2-40B4-BE49-F238E27FC236}">
                    <a16:creationId xmlns:a16="http://schemas.microsoft.com/office/drawing/2014/main" id="{EC294655-487B-C39A-8443-E7ED21D7DDA8}"/>
                  </a:ext>
                </a:extLst>
              </p:cNvPr>
              <p:cNvSpPr/>
              <p:nvPr/>
            </p:nvSpPr>
            <p:spPr>
              <a:xfrm>
                <a:off x="9672495" y="4140301"/>
                <a:ext cx="548640" cy="548640"/>
              </a:xfrm>
              <a:prstGeom prst="rect">
                <a:avLst/>
              </a:prstGeom>
              <a:solidFill>
                <a:srgbClr val="FF00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80</a:t>
                </a:r>
              </a:p>
            </p:txBody>
          </p:sp>
          <p:sp>
            <p:nvSpPr>
              <p:cNvPr id="131" name="Rectangle 130">
                <a:extLst>
                  <a:ext uri="{FF2B5EF4-FFF2-40B4-BE49-F238E27FC236}">
                    <a16:creationId xmlns:a16="http://schemas.microsoft.com/office/drawing/2014/main" id="{D63A799C-93AF-55F4-1333-34519922C251}"/>
                  </a:ext>
                </a:extLst>
              </p:cNvPr>
              <p:cNvSpPr/>
              <p:nvPr/>
            </p:nvSpPr>
            <p:spPr>
              <a:xfrm>
                <a:off x="9672495" y="4688941"/>
                <a:ext cx="548640" cy="548640"/>
              </a:xfrm>
              <a:prstGeom prst="rect">
                <a:avLst/>
              </a:prstGeom>
              <a:solidFill>
                <a:srgbClr val="C000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40</a:t>
                </a:r>
              </a:p>
            </p:txBody>
          </p:sp>
        </p:grpSp>
      </p:grpSp>
    </p:spTree>
    <p:extLst>
      <p:ext uri="{BB962C8B-B14F-4D97-AF65-F5344CB8AC3E}">
        <p14:creationId xmlns:p14="http://schemas.microsoft.com/office/powerpoint/2010/main" val="148100277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718F8F-4548-6C1F-22AE-BB80881D3C53}"/>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68B8FCF1-5A7D-CC52-58E0-BFBC0334083A}"/>
              </a:ext>
            </a:extLst>
          </p:cNvPr>
          <p:cNvSpPr>
            <a:spLocks noGrp="1"/>
          </p:cNvSpPr>
          <p:nvPr>
            <p:ph idx="1"/>
          </p:nvPr>
        </p:nvSpPr>
        <p:spPr>
          <a:xfrm>
            <a:off x="516751" y="825500"/>
            <a:ext cx="5088675" cy="4524315"/>
          </a:xfrm>
        </p:spPr>
        <p:txBody>
          <a:bodyPr>
            <a:noAutofit/>
          </a:bodyPr>
          <a:lstStyle/>
          <a:p>
            <a:r>
              <a:rPr lang="en-US" dirty="0"/>
              <a:t>int </a:t>
            </a:r>
            <a:r>
              <a:rPr lang="en-US" dirty="0" err="1">
                <a:solidFill>
                  <a:srgbClr val="CC9B00"/>
                </a:solidFill>
              </a:rPr>
              <a:t>nx</a:t>
            </a:r>
            <a:r>
              <a:rPr lang="en-US" dirty="0"/>
              <a:t>(…), </a:t>
            </a:r>
            <a:r>
              <a:rPr lang="en-US" dirty="0" err="1">
                <a:solidFill>
                  <a:schemeClr val="accent3">
                    <a:lumMod val="60000"/>
                    <a:lumOff val="40000"/>
                  </a:schemeClr>
                </a:solidFill>
              </a:rPr>
              <a:t>ny</a:t>
            </a:r>
            <a:r>
              <a:rPr lang="en-US" dirty="0"/>
              <a:t>(…);</a:t>
            </a:r>
          </a:p>
          <a:p>
            <a:r>
              <a:rPr lang="en-US" dirty="0"/>
              <a:t>thrust::</a:t>
            </a:r>
            <a:r>
              <a:rPr lang="en-US" dirty="0" err="1"/>
              <a:t>universal_vector</a:t>
            </a:r>
            <a:r>
              <a:rPr lang="en-US" dirty="0"/>
              <a:t>&lt;float&gt; </a:t>
            </a:r>
            <a:r>
              <a:rPr lang="en-US" dirty="0">
                <a:solidFill>
                  <a:srgbClr val="FF33CC"/>
                </a:solidFill>
              </a:rPr>
              <a:t>M</a:t>
            </a:r>
            <a:r>
              <a:rPr lang="en-US" dirty="0"/>
              <a:t>(</a:t>
            </a:r>
            <a:r>
              <a:rPr lang="en-US" dirty="0" err="1">
                <a:solidFill>
                  <a:srgbClr val="CC9B00"/>
                </a:solidFill>
              </a:rPr>
              <a:t>nx</a:t>
            </a:r>
            <a:r>
              <a:rPr lang="en-US" dirty="0"/>
              <a:t> * </a:t>
            </a:r>
            <a:r>
              <a:rPr lang="en-US" dirty="0" err="1">
                <a:solidFill>
                  <a:schemeClr val="accent3">
                    <a:lumMod val="60000"/>
                    <a:lumOff val="40000"/>
                  </a:schemeClr>
                </a:solidFill>
              </a:rPr>
              <a:t>ny</a:t>
            </a:r>
            <a:r>
              <a:rPr lang="en-US" dirty="0"/>
              <a:t>);</a:t>
            </a:r>
          </a:p>
        </p:txBody>
      </p:sp>
      <p:sp>
        <p:nvSpPr>
          <p:cNvPr id="2" name="Slide Number Placeholder 1">
            <a:extLst>
              <a:ext uri="{FF2B5EF4-FFF2-40B4-BE49-F238E27FC236}">
                <a16:creationId xmlns:a16="http://schemas.microsoft.com/office/drawing/2014/main" id="{05A7B413-EEE8-CBCA-0B58-634DCAE074F3}"/>
              </a:ext>
            </a:extLst>
          </p:cNvPr>
          <p:cNvSpPr>
            <a:spLocks noGrp="1"/>
          </p:cNvSpPr>
          <p:nvPr>
            <p:ph type="sldNum" sz="quarter" idx="11"/>
          </p:nvPr>
        </p:nvSpPr>
        <p:spPr/>
        <p:txBody>
          <a:bodyPr/>
          <a:lstStyle/>
          <a:p>
            <a:fld id="{27D56BB5-3061-446C-8933-086D56C9C75B}" type="slidenum">
              <a:rPr lang="en-US" smtClean="0"/>
              <a:t>62</a:t>
            </a:fld>
            <a:endParaRPr lang="en-US"/>
          </a:p>
        </p:txBody>
      </p:sp>
      <p:sp>
        <p:nvSpPr>
          <p:cNvPr id="4" name="Footer Placeholder 3">
            <a:extLst>
              <a:ext uri="{FF2B5EF4-FFF2-40B4-BE49-F238E27FC236}">
                <a16:creationId xmlns:a16="http://schemas.microsoft.com/office/drawing/2014/main" id="{A37215C5-44A6-7475-325C-0DEEA951FF10}"/>
              </a:ext>
            </a:extLst>
          </p:cNvPr>
          <p:cNvSpPr>
            <a:spLocks noGrp="1"/>
          </p:cNvSpPr>
          <p:nvPr>
            <p:ph type="ftr" sz="quarter" idx="12"/>
          </p:nvPr>
        </p:nvSpPr>
        <p:spPr/>
        <p:txBody>
          <a:bodyPr/>
          <a:lstStyle/>
          <a:p>
            <a:r>
              <a:rPr lang="en-US"/>
              <a:t>Copyright (C) 2026 NVIDIA</a:t>
            </a:r>
            <a:endParaRPr lang="en-US" dirty="0"/>
          </a:p>
        </p:txBody>
      </p:sp>
      <p:grpSp>
        <p:nvGrpSpPr>
          <p:cNvPr id="10" name="Group 9">
            <a:extLst>
              <a:ext uri="{FF2B5EF4-FFF2-40B4-BE49-F238E27FC236}">
                <a16:creationId xmlns:a16="http://schemas.microsoft.com/office/drawing/2014/main" id="{D03462A4-D505-32AA-97D8-2FED0273ECC3}"/>
              </a:ext>
            </a:extLst>
          </p:cNvPr>
          <p:cNvGrpSpPr/>
          <p:nvPr/>
        </p:nvGrpSpPr>
        <p:grpSpPr>
          <a:xfrm>
            <a:off x="5890466" y="303240"/>
            <a:ext cx="4121783" cy="4934341"/>
            <a:chOff x="5890466" y="303240"/>
            <a:chExt cx="4121783" cy="4934341"/>
          </a:xfrm>
        </p:grpSpPr>
        <p:grpSp>
          <p:nvGrpSpPr>
            <p:cNvPr id="11" name="Group 10">
              <a:extLst>
                <a:ext uri="{FF2B5EF4-FFF2-40B4-BE49-F238E27FC236}">
                  <a16:creationId xmlns:a16="http://schemas.microsoft.com/office/drawing/2014/main" id="{C979B61F-1FB9-7170-B296-D94CF5349C8D}"/>
                </a:ext>
              </a:extLst>
            </p:cNvPr>
            <p:cNvGrpSpPr/>
            <p:nvPr/>
          </p:nvGrpSpPr>
          <p:grpSpPr>
            <a:xfrm>
              <a:off x="5890466" y="303240"/>
              <a:ext cx="2790389" cy="4934341"/>
              <a:chOff x="5890466" y="303240"/>
              <a:chExt cx="2790389" cy="4934341"/>
            </a:xfrm>
          </p:grpSpPr>
          <p:sp>
            <p:nvSpPr>
              <p:cNvPr id="25" name="Rectangle 24">
                <a:extLst>
                  <a:ext uri="{FF2B5EF4-FFF2-40B4-BE49-F238E27FC236}">
                    <a16:creationId xmlns:a16="http://schemas.microsoft.com/office/drawing/2014/main" id="{3C5664F8-EF14-4643-1FE3-916A492DBB30}"/>
                  </a:ext>
                </a:extLst>
              </p:cNvPr>
              <p:cNvSpPr/>
              <p:nvPr/>
            </p:nvSpPr>
            <p:spPr>
              <a:xfrm>
                <a:off x="6486295" y="84846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15</a:t>
                </a:r>
              </a:p>
            </p:txBody>
          </p:sp>
          <p:sp>
            <p:nvSpPr>
              <p:cNvPr id="26" name="Rectangle 25">
                <a:extLst>
                  <a:ext uri="{FF2B5EF4-FFF2-40B4-BE49-F238E27FC236}">
                    <a16:creationId xmlns:a16="http://schemas.microsoft.com/office/drawing/2014/main" id="{BD93F961-EB7C-68E1-CD1D-F1FA86607E30}"/>
                  </a:ext>
                </a:extLst>
              </p:cNvPr>
              <p:cNvSpPr/>
              <p:nvPr/>
            </p:nvSpPr>
            <p:spPr>
              <a:xfrm>
                <a:off x="7034935" y="84846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6</a:t>
                </a:r>
              </a:p>
            </p:txBody>
          </p:sp>
          <p:sp>
            <p:nvSpPr>
              <p:cNvPr id="27" name="Rectangle 26">
                <a:extLst>
                  <a:ext uri="{FF2B5EF4-FFF2-40B4-BE49-F238E27FC236}">
                    <a16:creationId xmlns:a16="http://schemas.microsoft.com/office/drawing/2014/main" id="{8CEF2A91-EC2F-3C03-3BC8-2D123F531AC9}"/>
                  </a:ext>
                </a:extLst>
              </p:cNvPr>
              <p:cNvSpPr/>
              <p:nvPr/>
            </p:nvSpPr>
            <p:spPr>
              <a:xfrm>
                <a:off x="7583575" y="84846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18</a:t>
                </a:r>
              </a:p>
            </p:txBody>
          </p:sp>
          <p:sp>
            <p:nvSpPr>
              <p:cNvPr id="28" name="Rectangle 27">
                <a:extLst>
                  <a:ext uri="{FF2B5EF4-FFF2-40B4-BE49-F238E27FC236}">
                    <a16:creationId xmlns:a16="http://schemas.microsoft.com/office/drawing/2014/main" id="{BC70EFED-4D8E-83E7-A093-99ACF3EB8491}"/>
                  </a:ext>
                </a:extLst>
              </p:cNvPr>
              <p:cNvSpPr/>
              <p:nvPr/>
            </p:nvSpPr>
            <p:spPr>
              <a:xfrm>
                <a:off x="8132215" y="84846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15</a:t>
                </a:r>
              </a:p>
            </p:txBody>
          </p:sp>
          <p:sp>
            <p:nvSpPr>
              <p:cNvPr id="29" name="Rectangle 28">
                <a:extLst>
                  <a:ext uri="{FF2B5EF4-FFF2-40B4-BE49-F238E27FC236}">
                    <a16:creationId xmlns:a16="http://schemas.microsoft.com/office/drawing/2014/main" id="{38DBCB70-66B4-0776-D9B2-427A29602AE2}"/>
                  </a:ext>
                </a:extLst>
              </p:cNvPr>
              <p:cNvSpPr/>
              <p:nvPr/>
            </p:nvSpPr>
            <p:spPr>
              <a:xfrm>
                <a:off x="6486295" y="139710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29</a:t>
                </a:r>
              </a:p>
            </p:txBody>
          </p:sp>
          <p:sp>
            <p:nvSpPr>
              <p:cNvPr id="30" name="Rectangle 29">
                <a:extLst>
                  <a:ext uri="{FF2B5EF4-FFF2-40B4-BE49-F238E27FC236}">
                    <a16:creationId xmlns:a16="http://schemas.microsoft.com/office/drawing/2014/main" id="{73C37BEF-D8DC-B3B9-0AC6-5822F4BCCBE9}"/>
                  </a:ext>
                </a:extLst>
              </p:cNvPr>
              <p:cNvSpPr/>
              <p:nvPr/>
            </p:nvSpPr>
            <p:spPr>
              <a:xfrm>
                <a:off x="7034935" y="139710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26</a:t>
                </a:r>
              </a:p>
            </p:txBody>
          </p:sp>
          <p:sp>
            <p:nvSpPr>
              <p:cNvPr id="31" name="Rectangle 30">
                <a:extLst>
                  <a:ext uri="{FF2B5EF4-FFF2-40B4-BE49-F238E27FC236}">
                    <a16:creationId xmlns:a16="http://schemas.microsoft.com/office/drawing/2014/main" id="{CB3C3E90-3277-3496-A1F8-04998F72C20B}"/>
                  </a:ext>
                </a:extLst>
              </p:cNvPr>
              <p:cNvSpPr/>
              <p:nvPr/>
            </p:nvSpPr>
            <p:spPr>
              <a:xfrm>
                <a:off x="7583575" y="139710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24</a:t>
                </a:r>
              </a:p>
            </p:txBody>
          </p:sp>
          <p:sp>
            <p:nvSpPr>
              <p:cNvPr id="32" name="Rectangle 31">
                <a:extLst>
                  <a:ext uri="{FF2B5EF4-FFF2-40B4-BE49-F238E27FC236}">
                    <a16:creationId xmlns:a16="http://schemas.microsoft.com/office/drawing/2014/main" id="{C40DE39A-D153-72B2-3E09-9371E4CE3A3C}"/>
                  </a:ext>
                </a:extLst>
              </p:cNvPr>
              <p:cNvSpPr/>
              <p:nvPr/>
            </p:nvSpPr>
            <p:spPr>
              <a:xfrm>
                <a:off x="8132215" y="139710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10</a:t>
                </a:r>
              </a:p>
            </p:txBody>
          </p:sp>
          <p:sp>
            <p:nvSpPr>
              <p:cNvPr id="33" name="Rectangle 32">
                <a:extLst>
                  <a:ext uri="{FF2B5EF4-FFF2-40B4-BE49-F238E27FC236}">
                    <a16:creationId xmlns:a16="http://schemas.microsoft.com/office/drawing/2014/main" id="{27F271FD-4B0D-F716-EAE5-369E472EF347}"/>
                  </a:ext>
                </a:extLst>
              </p:cNvPr>
              <p:cNvSpPr/>
              <p:nvPr/>
            </p:nvSpPr>
            <p:spPr>
              <a:xfrm>
                <a:off x="6486295" y="194574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a:t>
                </a:r>
              </a:p>
            </p:txBody>
          </p:sp>
          <p:sp>
            <p:nvSpPr>
              <p:cNvPr id="34" name="Rectangle 33">
                <a:extLst>
                  <a:ext uri="{FF2B5EF4-FFF2-40B4-BE49-F238E27FC236}">
                    <a16:creationId xmlns:a16="http://schemas.microsoft.com/office/drawing/2014/main" id="{F92B82E0-B7BE-67A6-F335-28862A7DC219}"/>
                  </a:ext>
                </a:extLst>
              </p:cNvPr>
              <p:cNvSpPr/>
              <p:nvPr/>
            </p:nvSpPr>
            <p:spPr>
              <a:xfrm>
                <a:off x="7034935" y="194574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4</a:t>
                </a:r>
              </a:p>
            </p:txBody>
          </p:sp>
          <p:sp>
            <p:nvSpPr>
              <p:cNvPr id="35" name="Rectangle 34">
                <a:extLst>
                  <a:ext uri="{FF2B5EF4-FFF2-40B4-BE49-F238E27FC236}">
                    <a16:creationId xmlns:a16="http://schemas.microsoft.com/office/drawing/2014/main" id="{98EEDE6A-4D8D-3A7A-6067-0140CFCDFDC9}"/>
                  </a:ext>
                </a:extLst>
              </p:cNvPr>
              <p:cNvSpPr/>
              <p:nvPr/>
            </p:nvSpPr>
            <p:spPr>
              <a:xfrm>
                <a:off x="7583575" y="194574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12</a:t>
                </a:r>
              </a:p>
            </p:txBody>
          </p:sp>
          <p:sp>
            <p:nvSpPr>
              <p:cNvPr id="36" name="Rectangle 35">
                <a:extLst>
                  <a:ext uri="{FF2B5EF4-FFF2-40B4-BE49-F238E27FC236}">
                    <a16:creationId xmlns:a16="http://schemas.microsoft.com/office/drawing/2014/main" id="{E71606AE-903B-8B3A-C60E-F848406D3FB8}"/>
                  </a:ext>
                </a:extLst>
              </p:cNvPr>
              <p:cNvSpPr/>
              <p:nvPr/>
            </p:nvSpPr>
            <p:spPr>
              <a:xfrm>
                <a:off x="8132215" y="194574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8</a:t>
                </a:r>
              </a:p>
            </p:txBody>
          </p:sp>
          <p:sp>
            <p:nvSpPr>
              <p:cNvPr id="56" name="Rectangle 55">
                <a:extLst>
                  <a:ext uri="{FF2B5EF4-FFF2-40B4-BE49-F238E27FC236}">
                    <a16:creationId xmlns:a16="http://schemas.microsoft.com/office/drawing/2014/main" id="{F36C7084-39BB-3658-D4D2-A0349BAD6E88}"/>
                  </a:ext>
                </a:extLst>
              </p:cNvPr>
              <p:cNvSpPr/>
              <p:nvPr/>
            </p:nvSpPr>
            <p:spPr>
              <a:xfrm>
                <a:off x="6486295" y="249438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8</a:t>
                </a:r>
              </a:p>
            </p:txBody>
          </p:sp>
          <p:sp>
            <p:nvSpPr>
              <p:cNvPr id="57" name="Rectangle 56">
                <a:extLst>
                  <a:ext uri="{FF2B5EF4-FFF2-40B4-BE49-F238E27FC236}">
                    <a16:creationId xmlns:a16="http://schemas.microsoft.com/office/drawing/2014/main" id="{68E07AF2-387D-AE44-727B-0EFB60B26115}"/>
                  </a:ext>
                </a:extLst>
              </p:cNvPr>
              <p:cNvSpPr/>
              <p:nvPr/>
            </p:nvSpPr>
            <p:spPr>
              <a:xfrm>
                <a:off x="7034935" y="249438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15</a:t>
                </a:r>
              </a:p>
            </p:txBody>
          </p:sp>
          <p:sp>
            <p:nvSpPr>
              <p:cNvPr id="82" name="Rectangle 81">
                <a:extLst>
                  <a:ext uri="{FF2B5EF4-FFF2-40B4-BE49-F238E27FC236}">
                    <a16:creationId xmlns:a16="http://schemas.microsoft.com/office/drawing/2014/main" id="{0EF89B0C-0124-7784-4B89-64581ED4246D}"/>
                  </a:ext>
                </a:extLst>
              </p:cNvPr>
              <p:cNvSpPr/>
              <p:nvPr/>
            </p:nvSpPr>
            <p:spPr>
              <a:xfrm>
                <a:off x="7583575" y="249438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a:t>
                </a:r>
              </a:p>
            </p:txBody>
          </p:sp>
          <p:sp>
            <p:nvSpPr>
              <p:cNvPr id="83" name="Rectangle 82">
                <a:extLst>
                  <a:ext uri="{FF2B5EF4-FFF2-40B4-BE49-F238E27FC236}">
                    <a16:creationId xmlns:a16="http://schemas.microsoft.com/office/drawing/2014/main" id="{69DD86AC-593F-DB15-B822-A44CC9AC8509}"/>
                  </a:ext>
                </a:extLst>
              </p:cNvPr>
              <p:cNvSpPr/>
              <p:nvPr/>
            </p:nvSpPr>
            <p:spPr>
              <a:xfrm>
                <a:off x="8132215" y="249438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14</a:t>
                </a:r>
              </a:p>
            </p:txBody>
          </p:sp>
          <p:sp>
            <p:nvSpPr>
              <p:cNvPr id="86" name="Rectangle 85">
                <a:extLst>
                  <a:ext uri="{FF2B5EF4-FFF2-40B4-BE49-F238E27FC236}">
                    <a16:creationId xmlns:a16="http://schemas.microsoft.com/office/drawing/2014/main" id="{F454E4A1-28B3-36FF-E940-323AFC7C6860}"/>
                  </a:ext>
                </a:extLst>
              </p:cNvPr>
              <p:cNvSpPr/>
              <p:nvPr/>
            </p:nvSpPr>
            <p:spPr>
              <a:xfrm>
                <a:off x="6486295" y="304302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26</a:t>
                </a:r>
              </a:p>
            </p:txBody>
          </p:sp>
          <p:sp>
            <p:nvSpPr>
              <p:cNvPr id="88" name="Rectangle 87">
                <a:extLst>
                  <a:ext uri="{FF2B5EF4-FFF2-40B4-BE49-F238E27FC236}">
                    <a16:creationId xmlns:a16="http://schemas.microsoft.com/office/drawing/2014/main" id="{AD3E13AE-8036-6B5A-91F1-1A660E7428AF}"/>
                  </a:ext>
                </a:extLst>
              </p:cNvPr>
              <p:cNvSpPr/>
              <p:nvPr/>
            </p:nvSpPr>
            <p:spPr>
              <a:xfrm>
                <a:off x="7034935" y="304302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5</a:t>
                </a:r>
              </a:p>
            </p:txBody>
          </p:sp>
          <p:sp>
            <p:nvSpPr>
              <p:cNvPr id="89" name="Rectangle 88">
                <a:extLst>
                  <a:ext uri="{FF2B5EF4-FFF2-40B4-BE49-F238E27FC236}">
                    <a16:creationId xmlns:a16="http://schemas.microsoft.com/office/drawing/2014/main" id="{900BA668-9EC2-186B-E735-7B77DE5B2AB0}"/>
                  </a:ext>
                </a:extLst>
              </p:cNvPr>
              <p:cNvSpPr/>
              <p:nvPr/>
            </p:nvSpPr>
            <p:spPr>
              <a:xfrm>
                <a:off x="7583575" y="304302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12</a:t>
                </a:r>
              </a:p>
            </p:txBody>
          </p:sp>
          <p:sp>
            <p:nvSpPr>
              <p:cNvPr id="90" name="Rectangle 89">
                <a:extLst>
                  <a:ext uri="{FF2B5EF4-FFF2-40B4-BE49-F238E27FC236}">
                    <a16:creationId xmlns:a16="http://schemas.microsoft.com/office/drawing/2014/main" id="{AAE07B2C-B97E-AD4D-5297-BE988C1ECC67}"/>
                  </a:ext>
                </a:extLst>
              </p:cNvPr>
              <p:cNvSpPr/>
              <p:nvPr/>
            </p:nvSpPr>
            <p:spPr>
              <a:xfrm>
                <a:off x="8132215" y="304302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25</a:t>
                </a:r>
              </a:p>
            </p:txBody>
          </p:sp>
          <p:sp>
            <p:nvSpPr>
              <p:cNvPr id="91" name="Rectangle 90">
                <a:extLst>
                  <a:ext uri="{FF2B5EF4-FFF2-40B4-BE49-F238E27FC236}">
                    <a16:creationId xmlns:a16="http://schemas.microsoft.com/office/drawing/2014/main" id="{5FBD6DB8-5034-8C26-1B40-06D9E629EF91}"/>
                  </a:ext>
                </a:extLst>
              </p:cNvPr>
              <p:cNvSpPr/>
              <p:nvPr/>
            </p:nvSpPr>
            <p:spPr>
              <a:xfrm>
                <a:off x="6486295" y="359166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13</a:t>
                </a:r>
              </a:p>
            </p:txBody>
          </p:sp>
          <p:sp>
            <p:nvSpPr>
              <p:cNvPr id="92" name="Rectangle 91">
                <a:extLst>
                  <a:ext uri="{FF2B5EF4-FFF2-40B4-BE49-F238E27FC236}">
                    <a16:creationId xmlns:a16="http://schemas.microsoft.com/office/drawing/2014/main" id="{92097C84-187F-4C9F-CE4A-D8A8F306CD38}"/>
                  </a:ext>
                </a:extLst>
              </p:cNvPr>
              <p:cNvSpPr/>
              <p:nvPr/>
            </p:nvSpPr>
            <p:spPr>
              <a:xfrm>
                <a:off x="7034935" y="359166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14</a:t>
                </a:r>
              </a:p>
            </p:txBody>
          </p:sp>
          <p:sp>
            <p:nvSpPr>
              <p:cNvPr id="93" name="Rectangle 92">
                <a:extLst>
                  <a:ext uri="{FF2B5EF4-FFF2-40B4-BE49-F238E27FC236}">
                    <a16:creationId xmlns:a16="http://schemas.microsoft.com/office/drawing/2014/main" id="{B7408F69-48FE-7FF5-0F0F-61056818E5EA}"/>
                  </a:ext>
                </a:extLst>
              </p:cNvPr>
              <p:cNvSpPr/>
              <p:nvPr/>
            </p:nvSpPr>
            <p:spPr>
              <a:xfrm>
                <a:off x="7583575" y="359166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23</a:t>
                </a:r>
              </a:p>
            </p:txBody>
          </p:sp>
          <p:sp>
            <p:nvSpPr>
              <p:cNvPr id="94" name="Rectangle 93">
                <a:extLst>
                  <a:ext uri="{FF2B5EF4-FFF2-40B4-BE49-F238E27FC236}">
                    <a16:creationId xmlns:a16="http://schemas.microsoft.com/office/drawing/2014/main" id="{E661CC54-9124-17F7-8C58-EBA5EDB82B6B}"/>
                  </a:ext>
                </a:extLst>
              </p:cNvPr>
              <p:cNvSpPr/>
              <p:nvPr/>
            </p:nvSpPr>
            <p:spPr>
              <a:xfrm>
                <a:off x="8132215" y="359166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25</a:t>
                </a:r>
              </a:p>
            </p:txBody>
          </p:sp>
          <p:sp>
            <p:nvSpPr>
              <p:cNvPr id="95" name="Rectangle 94">
                <a:extLst>
                  <a:ext uri="{FF2B5EF4-FFF2-40B4-BE49-F238E27FC236}">
                    <a16:creationId xmlns:a16="http://schemas.microsoft.com/office/drawing/2014/main" id="{3B04C2DE-2DFE-CACE-B356-0C762B043224}"/>
                  </a:ext>
                </a:extLst>
              </p:cNvPr>
              <p:cNvSpPr/>
              <p:nvPr/>
            </p:nvSpPr>
            <p:spPr>
              <a:xfrm>
                <a:off x="6486295" y="414030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20</a:t>
                </a:r>
              </a:p>
            </p:txBody>
          </p:sp>
          <p:sp>
            <p:nvSpPr>
              <p:cNvPr id="96" name="Rectangle 95">
                <a:extLst>
                  <a:ext uri="{FF2B5EF4-FFF2-40B4-BE49-F238E27FC236}">
                    <a16:creationId xmlns:a16="http://schemas.microsoft.com/office/drawing/2014/main" id="{983A6275-4E82-1469-065E-871B88B2A0C5}"/>
                  </a:ext>
                </a:extLst>
              </p:cNvPr>
              <p:cNvSpPr/>
              <p:nvPr/>
            </p:nvSpPr>
            <p:spPr>
              <a:xfrm>
                <a:off x="7034935" y="414030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23</a:t>
                </a:r>
              </a:p>
            </p:txBody>
          </p:sp>
          <p:sp>
            <p:nvSpPr>
              <p:cNvPr id="97" name="Rectangle 96">
                <a:extLst>
                  <a:ext uri="{FF2B5EF4-FFF2-40B4-BE49-F238E27FC236}">
                    <a16:creationId xmlns:a16="http://schemas.microsoft.com/office/drawing/2014/main" id="{C0AE3836-E287-3992-D904-8ACC7DB0D9CF}"/>
                  </a:ext>
                </a:extLst>
              </p:cNvPr>
              <p:cNvSpPr/>
              <p:nvPr/>
            </p:nvSpPr>
            <p:spPr>
              <a:xfrm>
                <a:off x="7583575" y="414030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19</a:t>
                </a:r>
              </a:p>
            </p:txBody>
          </p:sp>
          <p:sp>
            <p:nvSpPr>
              <p:cNvPr id="98" name="Rectangle 97">
                <a:extLst>
                  <a:ext uri="{FF2B5EF4-FFF2-40B4-BE49-F238E27FC236}">
                    <a16:creationId xmlns:a16="http://schemas.microsoft.com/office/drawing/2014/main" id="{82BD1811-A283-CD3F-94A1-188CB68722C0}"/>
                  </a:ext>
                </a:extLst>
              </p:cNvPr>
              <p:cNvSpPr/>
              <p:nvPr/>
            </p:nvSpPr>
            <p:spPr>
              <a:xfrm>
                <a:off x="8132215" y="414030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18</a:t>
                </a:r>
              </a:p>
            </p:txBody>
          </p:sp>
          <p:sp>
            <p:nvSpPr>
              <p:cNvPr id="99" name="Rectangle 98">
                <a:extLst>
                  <a:ext uri="{FF2B5EF4-FFF2-40B4-BE49-F238E27FC236}">
                    <a16:creationId xmlns:a16="http://schemas.microsoft.com/office/drawing/2014/main" id="{05C3578E-23F0-EC0B-BF30-D3484E90EA84}"/>
                  </a:ext>
                </a:extLst>
              </p:cNvPr>
              <p:cNvSpPr/>
              <p:nvPr/>
            </p:nvSpPr>
            <p:spPr>
              <a:xfrm>
                <a:off x="6486295" y="468894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11</a:t>
                </a:r>
              </a:p>
            </p:txBody>
          </p:sp>
          <p:sp>
            <p:nvSpPr>
              <p:cNvPr id="100" name="Rectangle 99">
                <a:extLst>
                  <a:ext uri="{FF2B5EF4-FFF2-40B4-BE49-F238E27FC236}">
                    <a16:creationId xmlns:a16="http://schemas.microsoft.com/office/drawing/2014/main" id="{CE464306-3277-B1A9-E03C-F66C19F20526}"/>
                  </a:ext>
                </a:extLst>
              </p:cNvPr>
              <p:cNvSpPr/>
              <p:nvPr/>
            </p:nvSpPr>
            <p:spPr>
              <a:xfrm>
                <a:off x="7034935" y="468894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14</a:t>
                </a:r>
              </a:p>
            </p:txBody>
          </p:sp>
          <p:sp>
            <p:nvSpPr>
              <p:cNvPr id="101" name="Rectangle 100">
                <a:extLst>
                  <a:ext uri="{FF2B5EF4-FFF2-40B4-BE49-F238E27FC236}">
                    <a16:creationId xmlns:a16="http://schemas.microsoft.com/office/drawing/2014/main" id="{E48A9B19-DA04-42FB-F7B4-87825554A461}"/>
                  </a:ext>
                </a:extLst>
              </p:cNvPr>
              <p:cNvSpPr/>
              <p:nvPr/>
            </p:nvSpPr>
            <p:spPr>
              <a:xfrm>
                <a:off x="7583575" y="468894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3</a:t>
                </a:r>
              </a:p>
            </p:txBody>
          </p:sp>
          <p:sp>
            <p:nvSpPr>
              <p:cNvPr id="102" name="Rectangle 101">
                <a:extLst>
                  <a:ext uri="{FF2B5EF4-FFF2-40B4-BE49-F238E27FC236}">
                    <a16:creationId xmlns:a16="http://schemas.microsoft.com/office/drawing/2014/main" id="{93DA21A2-6840-6111-F16E-52DDC17EE985}"/>
                  </a:ext>
                </a:extLst>
              </p:cNvPr>
              <p:cNvSpPr/>
              <p:nvPr/>
            </p:nvSpPr>
            <p:spPr>
              <a:xfrm>
                <a:off x="8132215" y="468894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12</a:t>
                </a:r>
              </a:p>
            </p:txBody>
          </p:sp>
          <p:cxnSp>
            <p:nvCxnSpPr>
              <p:cNvPr id="103" name="Straight Connector 102">
                <a:extLst>
                  <a:ext uri="{FF2B5EF4-FFF2-40B4-BE49-F238E27FC236}">
                    <a16:creationId xmlns:a16="http://schemas.microsoft.com/office/drawing/2014/main" id="{48C823F5-E4BA-19C1-B6D5-47B5CC7B00F6}"/>
                  </a:ext>
                </a:extLst>
              </p:cNvPr>
              <p:cNvCxnSpPr/>
              <p:nvPr/>
            </p:nvCxnSpPr>
            <p:spPr>
              <a:xfrm>
                <a:off x="5952413" y="848461"/>
                <a:ext cx="342900" cy="0"/>
              </a:xfrm>
              <a:prstGeom prst="line">
                <a:avLst/>
              </a:prstGeom>
              <a:ln w="50800" cap="rnd">
                <a:solidFill>
                  <a:srgbClr val="CC9B00"/>
                </a:solidFill>
                <a:tailEnd type="none"/>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1F3A35BC-DD0B-7AFC-35F7-6E1BF8BDEBEF}"/>
                  </a:ext>
                </a:extLst>
              </p:cNvPr>
              <p:cNvCxnSpPr/>
              <p:nvPr/>
            </p:nvCxnSpPr>
            <p:spPr>
              <a:xfrm>
                <a:off x="5952413" y="5237581"/>
                <a:ext cx="342900" cy="0"/>
              </a:xfrm>
              <a:prstGeom prst="line">
                <a:avLst/>
              </a:prstGeom>
              <a:ln w="50800" cap="rnd">
                <a:solidFill>
                  <a:srgbClr val="CC9B00"/>
                </a:solidFill>
                <a:tailEnd type="none"/>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48D80574-4D3E-F85B-3801-05EDE381E67F}"/>
                  </a:ext>
                </a:extLst>
              </p:cNvPr>
              <p:cNvCxnSpPr/>
              <p:nvPr/>
            </p:nvCxnSpPr>
            <p:spPr>
              <a:xfrm>
                <a:off x="6486295" y="308966"/>
                <a:ext cx="0" cy="347472"/>
              </a:xfrm>
              <a:prstGeom prst="line">
                <a:avLst/>
              </a:prstGeom>
              <a:ln w="50800" cap="rnd">
                <a:solidFill>
                  <a:schemeClr val="accent3">
                    <a:lumMod val="60000"/>
                    <a:lumOff val="40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12DFAAE4-B09C-C30D-24CD-88CF7D43FF3B}"/>
                  </a:ext>
                </a:extLst>
              </p:cNvPr>
              <p:cNvCxnSpPr/>
              <p:nvPr/>
            </p:nvCxnSpPr>
            <p:spPr>
              <a:xfrm>
                <a:off x="8680855" y="308966"/>
                <a:ext cx="0" cy="347472"/>
              </a:xfrm>
              <a:prstGeom prst="line">
                <a:avLst/>
              </a:prstGeom>
              <a:ln w="50800" cap="rnd">
                <a:solidFill>
                  <a:schemeClr val="accent3">
                    <a:lumMod val="60000"/>
                    <a:lumOff val="40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B76EC7CD-29FA-2621-27B1-FC36DB3FF020}"/>
                  </a:ext>
                </a:extLst>
              </p:cNvPr>
              <p:cNvCxnSpPr>
                <a:cxnSpLocks/>
              </p:cNvCxnSpPr>
              <p:nvPr/>
            </p:nvCxnSpPr>
            <p:spPr>
              <a:xfrm>
                <a:off x="6123863" y="848461"/>
                <a:ext cx="0" cy="4389120"/>
              </a:xfrm>
              <a:prstGeom prst="line">
                <a:avLst/>
              </a:prstGeom>
              <a:ln w="50800" cap="rnd">
                <a:solidFill>
                  <a:srgbClr val="CC9B00"/>
                </a:solidFill>
                <a:tailEnd type="none"/>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C26E3238-94BA-4E1D-9B85-7C23EC480FBF}"/>
                  </a:ext>
                </a:extLst>
              </p:cNvPr>
              <p:cNvCxnSpPr>
                <a:cxnSpLocks/>
              </p:cNvCxnSpPr>
              <p:nvPr/>
            </p:nvCxnSpPr>
            <p:spPr>
              <a:xfrm>
                <a:off x="6486295" y="503295"/>
                <a:ext cx="2194560" cy="0"/>
              </a:xfrm>
              <a:prstGeom prst="line">
                <a:avLst/>
              </a:prstGeom>
              <a:ln w="50800" cap="rnd">
                <a:solidFill>
                  <a:schemeClr val="accent3">
                    <a:lumMod val="60000"/>
                    <a:lumOff val="40000"/>
                  </a:schemeClr>
                </a:solidFill>
                <a:tailEnd type="none"/>
              </a:ln>
            </p:spPr>
            <p:style>
              <a:lnRef idx="1">
                <a:schemeClr val="accent1"/>
              </a:lnRef>
              <a:fillRef idx="0">
                <a:schemeClr val="accent1"/>
              </a:fillRef>
              <a:effectRef idx="0">
                <a:schemeClr val="accent1"/>
              </a:effectRef>
              <a:fontRef idx="minor">
                <a:schemeClr val="tx1"/>
              </a:fontRef>
            </p:style>
          </p:cxnSp>
          <p:sp>
            <p:nvSpPr>
              <p:cNvPr id="109" name="TextBox 108">
                <a:extLst>
                  <a:ext uri="{FF2B5EF4-FFF2-40B4-BE49-F238E27FC236}">
                    <a16:creationId xmlns:a16="http://schemas.microsoft.com/office/drawing/2014/main" id="{32D6802A-5BD3-0344-6CDA-C487D7D77E93}"/>
                  </a:ext>
                </a:extLst>
              </p:cNvPr>
              <p:cNvSpPr txBox="1"/>
              <p:nvPr/>
            </p:nvSpPr>
            <p:spPr>
              <a:xfrm>
                <a:off x="5890466" y="2842966"/>
                <a:ext cx="466795" cy="400110"/>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r>
                  <a:rPr lang="en-US" sz="2000" dirty="0" err="1">
                    <a:solidFill>
                      <a:srgbClr val="FFC000"/>
                    </a:solidFill>
                    <a:latin typeface="Consolas" panose="020B0609020204030204" pitchFamily="49" charset="0"/>
                  </a:rPr>
                  <a:t>nx</a:t>
                </a:r>
                <a:endParaRPr lang="en-US" sz="2000" dirty="0">
                  <a:solidFill>
                    <a:srgbClr val="FFC000"/>
                  </a:solidFill>
                  <a:latin typeface="Consolas" panose="020B0609020204030204" pitchFamily="49" charset="0"/>
                </a:endParaRPr>
              </a:p>
            </p:txBody>
          </p:sp>
          <p:sp>
            <p:nvSpPr>
              <p:cNvPr id="110" name="TextBox 109">
                <a:extLst>
                  <a:ext uri="{FF2B5EF4-FFF2-40B4-BE49-F238E27FC236}">
                    <a16:creationId xmlns:a16="http://schemas.microsoft.com/office/drawing/2014/main" id="{FF2ECD4D-6181-CBB3-1160-2FBF91B7FE96}"/>
                  </a:ext>
                </a:extLst>
              </p:cNvPr>
              <p:cNvSpPr txBox="1"/>
              <p:nvPr/>
            </p:nvSpPr>
            <p:spPr>
              <a:xfrm>
                <a:off x="7350178" y="303240"/>
                <a:ext cx="466795" cy="400110"/>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r>
                  <a:rPr lang="en-US" sz="2000" dirty="0" err="1">
                    <a:solidFill>
                      <a:schemeClr val="accent3">
                        <a:lumMod val="60000"/>
                        <a:lumOff val="40000"/>
                      </a:schemeClr>
                    </a:solidFill>
                    <a:latin typeface="Consolas" panose="020B0609020204030204" pitchFamily="49" charset="0"/>
                  </a:rPr>
                  <a:t>ny</a:t>
                </a:r>
                <a:endParaRPr lang="en-US" sz="2000" dirty="0">
                  <a:solidFill>
                    <a:schemeClr val="accent3">
                      <a:lumMod val="60000"/>
                      <a:lumOff val="40000"/>
                    </a:schemeClr>
                  </a:solidFill>
                  <a:latin typeface="Consolas" panose="020B0609020204030204" pitchFamily="49" charset="0"/>
                </a:endParaRPr>
              </a:p>
            </p:txBody>
          </p:sp>
        </p:grpSp>
        <p:grpSp>
          <p:nvGrpSpPr>
            <p:cNvPr id="12" name="Group 11">
              <a:extLst>
                <a:ext uri="{FF2B5EF4-FFF2-40B4-BE49-F238E27FC236}">
                  <a16:creationId xmlns:a16="http://schemas.microsoft.com/office/drawing/2014/main" id="{E533B07A-7822-4455-F22B-03F7D89D5C7A}"/>
                </a:ext>
              </a:extLst>
            </p:cNvPr>
            <p:cNvGrpSpPr/>
            <p:nvPr/>
          </p:nvGrpSpPr>
          <p:grpSpPr>
            <a:xfrm>
              <a:off x="9463609" y="848461"/>
              <a:ext cx="548640" cy="4389120"/>
              <a:chOff x="9672495" y="848461"/>
              <a:chExt cx="548640" cy="4389120"/>
            </a:xfrm>
          </p:grpSpPr>
          <p:sp>
            <p:nvSpPr>
              <p:cNvPr id="17" name="Rectangle 16">
                <a:extLst>
                  <a:ext uri="{FF2B5EF4-FFF2-40B4-BE49-F238E27FC236}">
                    <a16:creationId xmlns:a16="http://schemas.microsoft.com/office/drawing/2014/main" id="{7839AAF4-BB1F-410E-52DA-1DE89A0240CF}"/>
                  </a:ext>
                </a:extLst>
              </p:cNvPr>
              <p:cNvSpPr/>
              <p:nvPr/>
            </p:nvSpPr>
            <p:spPr>
              <a:xfrm>
                <a:off x="9672495" y="848461"/>
                <a:ext cx="548640" cy="548640"/>
              </a:xfrm>
              <a:prstGeom prst="rect">
                <a:avLst/>
              </a:prstGeom>
              <a:solidFill>
                <a:srgbClr val="FF00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54</a:t>
                </a:r>
              </a:p>
            </p:txBody>
          </p:sp>
          <p:sp>
            <p:nvSpPr>
              <p:cNvPr id="18" name="Rectangle 17">
                <a:extLst>
                  <a:ext uri="{FF2B5EF4-FFF2-40B4-BE49-F238E27FC236}">
                    <a16:creationId xmlns:a16="http://schemas.microsoft.com/office/drawing/2014/main" id="{AEA4720E-375F-93F8-6831-A9FE3D22F43D}"/>
                  </a:ext>
                </a:extLst>
              </p:cNvPr>
              <p:cNvSpPr/>
              <p:nvPr/>
            </p:nvSpPr>
            <p:spPr>
              <a:xfrm>
                <a:off x="9672495" y="1397101"/>
                <a:ext cx="548640" cy="548640"/>
              </a:xfrm>
              <a:prstGeom prst="rect">
                <a:avLst/>
              </a:prstGeom>
              <a:solidFill>
                <a:srgbClr val="C000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89</a:t>
                </a:r>
              </a:p>
            </p:txBody>
          </p:sp>
          <p:sp>
            <p:nvSpPr>
              <p:cNvPr id="19" name="Rectangle 18">
                <a:extLst>
                  <a:ext uri="{FF2B5EF4-FFF2-40B4-BE49-F238E27FC236}">
                    <a16:creationId xmlns:a16="http://schemas.microsoft.com/office/drawing/2014/main" id="{D59D90DA-0DC4-1E0A-8ACD-08A497D38305}"/>
                  </a:ext>
                </a:extLst>
              </p:cNvPr>
              <p:cNvSpPr/>
              <p:nvPr/>
            </p:nvSpPr>
            <p:spPr>
              <a:xfrm>
                <a:off x="9672495" y="1945741"/>
                <a:ext cx="548640" cy="548640"/>
              </a:xfrm>
              <a:prstGeom prst="rect">
                <a:avLst/>
              </a:prstGeom>
              <a:solidFill>
                <a:srgbClr val="FF00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25</a:t>
                </a:r>
              </a:p>
            </p:txBody>
          </p:sp>
          <p:sp>
            <p:nvSpPr>
              <p:cNvPr id="20" name="Rectangle 19">
                <a:extLst>
                  <a:ext uri="{FF2B5EF4-FFF2-40B4-BE49-F238E27FC236}">
                    <a16:creationId xmlns:a16="http://schemas.microsoft.com/office/drawing/2014/main" id="{04FA3E26-063C-3F11-5A8C-0017EDA6195F}"/>
                  </a:ext>
                </a:extLst>
              </p:cNvPr>
              <p:cNvSpPr/>
              <p:nvPr/>
            </p:nvSpPr>
            <p:spPr>
              <a:xfrm>
                <a:off x="9672495" y="2494381"/>
                <a:ext cx="548640" cy="548640"/>
              </a:xfrm>
              <a:prstGeom prst="rect">
                <a:avLst/>
              </a:prstGeom>
              <a:solidFill>
                <a:srgbClr val="C000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38</a:t>
                </a:r>
              </a:p>
            </p:txBody>
          </p:sp>
          <p:sp>
            <p:nvSpPr>
              <p:cNvPr id="21" name="Rectangle 20">
                <a:extLst>
                  <a:ext uri="{FF2B5EF4-FFF2-40B4-BE49-F238E27FC236}">
                    <a16:creationId xmlns:a16="http://schemas.microsoft.com/office/drawing/2014/main" id="{0FB4AC9C-76FF-C2D1-649F-63FDCE5BF8BA}"/>
                  </a:ext>
                </a:extLst>
              </p:cNvPr>
              <p:cNvSpPr/>
              <p:nvPr/>
            </p:nvSpPr>
            <p:spPr>
              <a:xfrm>
                <a:off x="9672495" y="3043021"/>
                <a:ext cx="548640" cy="548640"/>
              </a:xfrm>
              <a:prstGeom prst="rect">
                <a:avLst/>
              </a:prstGeom>
              <a:solidFill>
                <a:srgbClr val="FF00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68</a:t>
                </a:r>
              </a:p>
            </p:txBody>
          </p:sp>
          <p:sp>
            <p:nvSpPr>
              <p:cNvPr id="22" name="Rectangle 21">
                <a:extLst>
                  <a:ext uri="{FF2B5EF4-FFF2-40B4-BE49-F238E27FC236}">
                    <a16:creationId xmlns:a16="http://schemas.microsoft.com/office/drawing/2014/main" id="{E603E1DF-B7A8-3502-E8B2-77B88E994C99}"/>
                  </a:ext>
                </a:extLst>
              </p:cNvPr>
              <p:cNvSpPr/>
              <p:nvPr/>
            </p:nvSpPr>
            <p:spPr>
              <a:xfrm>
                <a:off x="9672495" y="3591661"/>
                <a:ext cx="548640" cy="548640"/>
              </a:xfrm>
              <a:prstGeom prst="rect">
                <a:avLst/>
              </a:prstGeom>
              <a:solidFill>
                <a:srgbClr val="C000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75</a:t>
                </a:r>
              </a:p>
            </p:txBody>
          </p:sp>
          <p:sp>
            <p:nvSpPr>
              <p:cNvPr id="23" name="Rectangle 22">
                <a:extLst>
                  <a:ext uri="{FF2B5EF4-FFF2-40B4-BE49-F238E27FC236}">
                    <a16:creationId xmlns:a16="http://schemas.microsoft.com/office/drawing/2014/main" id="{E170B1B9-C233-DCE8-83D9-F6AE408B9614}"/>
                  </a:ext>
                </a:extLst>
              </p:cNvPr>
              <p:cNvSpPr/>
              <p:nvPr/>
            </p:nvSpPr>
            <p:spPr>
              <a:xfrm>
                <a:off x="9672495" y="4140301"/>
                <a:ext cx="548640" cy="548640"/>
              </a:xfrm>
              <a:prstGeom prst="rect">
                <a:avLst/>
              </a:prstGeom>
              <a:solidFill>
                <a:srgbClr val="FF00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80</a:t>
                </a:r>
              </a:p>
            </p:txBody>
          </p:sp>
          <p:sp>
            <p:nvSpPr>
              <p:cNvPr id="24" name="Rectangle 23">
                <a:extLst>
                  <a:ext uri="{FF2B5EF4-FFF2-40B4-BE49-F238E27FC236}">
                    <a16:creationId xmlns:a16="http://schemas.microsoft.com/office/drawing/2014/main" id="{24A9BABB-3B7E-11DA-9DFC-766E9FD7A71A}"/>
                  </a:ext>
                </a:extLst>
              </p:cNvPr>
              <p:cNvSpPr/>
              <p:nvPr/>
            </p:nvSpPr>
            <p:spPr>
              <a:xfrm>
                <a:off x="9672495" y="4688941"/>
                <a:ext cx="548640" cy="548640"/>
              </a:xfrm>
              <a:prstGeom prst="rect">
                <a:avLst/>
              </a:prstGeom>
              <a:solidFill>
                <a:srgbClr val="C000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40</a:t>
                </a:r>
              </a:p>
            </p:txBody>
          </p:sp>
        </p:grpSp>
      </p:grpSp>
      <p:sp>
        <p:nvSpPr>
          <p:cNvPr id="3" name="Rectangle 2">
            <a:extLst>
              <a:ext uri="{FF2B5EF4-FFF2-40B4-BE49-F238E27FC236}">
                <a16:creationId xmlns:a16="http://schemas.microsoft.com/office/drawing/2014/main" id="{6961E1C5-1235-6DF5-C2BD-F82E54D9606B}"/>
              </a:ext>
            </a:extLst>
          </p:cNvPr>
          <p:cNvSpPr/>
          <p:nvPr/>
        </p:nvSpPr>
        <p:spPr>
          <a:xfrm>
            <a:off x="912248" y="3591662"/>
            <a:ext cx="4297680" cy="740504"/>
          </a:xfrm>
          <a:prstGeom prst="rect">
            <a:avLst/>
          </a:prstGeom>
          <a:solidFill>
            <a:srgbClr val="9A75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90000"/>
              </a:lnSpc>
            </a:pPr>
            <a:r>
              <a:rPr lang="en-US" sz="2000" dirty="0"/>
              <a:t>Each set of consecutive keys that compare equal defines a </a:t>
            </a:r>
            <a:r>
              <a:rPr lang="en-US" sz="2000" u="sng" dirty="0"/>
              <a:t>group</a:t>
            </a:r>
            <a:r>
              <a:rPr lang="en-US" sz="2000" dirty="0"/>
              <a:t>.</a:t>
            </a:r>
          </a:p>
        </p:txBody>
      </p:sp>
    </p:spTree>
    <p:extLst>
      <p:ext uri="{BB962C8B-B14F-4D97-AF65-F5344CB8AC3E}">
        <p14:creationId xmlns:p14="http://schemas.microsoft.com/office/powerpoint/2010/main" val="31265458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16B4B3-E857-07DD-298C-6ACCD64E4096}"/>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7C4A52F4-2DD7-94FF-29A8-B7BD8264CD2E}"/>
              </a:ext>
            </a:extLst>
          </p:cNvPr>
          <p:cNvSpPr>
            <a:spLocks noGrp="1"/>
          </p:cNvSpPr>
          <p:nvPr>
            <p:ph idx="1"/>
          </p:nvPr>
        </p:nvSpPr>
        <p:spPr>
          <a:xfrm>
            <a:off x="516751" y="825500"/>
            <a:ext cx="5088675" cy="4524315"/>
          </a:xfrm>
        </p:spPr>
        <p:txBody>
          <a:bodyPr>
            <a:noAutofit/>
          </a:bodyPr>
          <a:lstStyle/>
          <a:p>
            <a:r>
              <a:rPr lang="en-US" dirty="0"/>
              <a:t>int </a:t>
            </a:r>
            <a:r>
              <a:rPr lang="en-US" dirty="0" err="1">
                <a:solidFill>
                  <a:srgbClr val="CC9B00"/>
                </a:solidFill>
              </a:rPr>
              <a:t>nx</a:t>
            </a:r>
            <a:r>
              <a:rPr lang="en-US" dirty="0"/>
              <a:t>(…), </a:t>
            </a:r>
            <a:r>
              <a:rPr lang="en-US" dirty="0" err="1">
                <a:solidFill>
                  <a:schemeClr val="accent3">
                    <a:lumMod val="60000"/>
                    <a:lumOff val="40000"/>
                  </a:schemeClr>
                </a:solidFill>
              </a:rPr>
              <a:t>ny</a:t>
            </a:r>
            <a:r>
              <a:rPr lang="en-US" dirty="0"/>
              <a:t>(…);</a:t>
            </a:r>
          </a:p>
          <a:p>
            <a:r>
              <a:rPr lang="en-US" dirty="0"/>
              <a:t>thrust::</a:t>
            </a:r>
            <a:r>
              <a:rPr lang="en-US" dirty="0" err="1"/>
              <a:t>universal_vector</a:t>
            </a:r>
            <a:r>
              <a:rPr lang="en-US" dirty="0"/>
              <a:t>&lt;float&gt; </a:t>
            </a:r>
            <a:r>
              <a:rPr lang="en-US" dirty="0">
                <a:solidFill>
                  <a:srgbClr val="FF33CC"/>
                </a:solidFill>
              </a:rPr>
              <a:t>M</a:t>
            </a:r>
            <a:r>
              <a:rPr lang="en-US" dirty="0"/>
              <a:t>(</a:t>
            </a:r>
            <a:r>
              <a:rPr lang="en-US" dirty="0" err="1">
                <a:solidFill>
                  <a:srgbClr val="CC9B00"/>
                </a:solidFill>
              </a:rPr>
              <a:t>nx</a:t>
            </a:r>
            <a:r>
              <a:rPr lang="en-US" dirty="0"/>
              <a:t> * </a:t>
            </a:r>
            <a:r>
              <a:rPr lang="en-US" dirty="0" err="1">
                <a:solidFill>
                  <a:schemeClr val="accent3">
                    <a:lumMod val="60000"/>
                    <a:lumOff val="40000"/>
                  </a:schemeClr>
                </a:solidFill>
              </a:rPr>
              <a:t>ny</a:t>
            </a:r>
            <a:r>
              <a:rPr lang="en-US" dirty="0"/>
              <a:t>);</a:t>
            </a:r>
          </a:p>
        </p:txBody>
      </p:sp>
      <p:sp>
        <p:nvSpPr>
          <p:cNvPr id="2" name="Slide Number Placeholder 1">
            <a:extLst>
              <a:ext uri="{FF2B5EF4-FFF2-40B4-BE49-F238E27FC236}">
                <a16:creationId xmlns:a16="http://schemas.microsoft.com/office/drawing/2014/main" id="{63E531BC-1E58-8A79-E397-0170AE5E3E78}"/>
              </a:ext>
            </a:extLst>
          </p:cNvPr>
          <p:cNvSpPr>
            <a:spLocks noGrp="1"/>
          </p:cNvSpPr>
          <p:nvPr>
            <p:ph type="sldNum" sz="quarter" idx="11"/>
          </p:nvPr>
        </p:nvSpPr>
        <p:spPr/>
        <p:txBody>
          <a:bodyPr/>
          <a:lstStyle/>
          <a:p>
            <a:fld id="{27D56BB5-3061-446C-8933-086D56C9C75B}" type="slidenum">
              <a:rPr lang="en-US" smtClean="0"/>
              <a:t>63</a:t>
            </a:fld>
            <a:endParaRPr lang="en-US"/>
          </a:p>
        </p:txBody>
      </p:sp>
      <p:sp>
        <p:nvSpPr>
          <p:cNvPr id="4" name="Footer Placeholder 3">
            <a:extLst>
              <a:ext uri="{FF2B5EF4-FFF2-40B4-BE49-F238E27FC236}">
                <a16:creationId xmlns:a16="http://schemas.microsoft.com/office/drawing/2014/main" id="{C8F50481-9EC0-037A-F03F-BA24A8CEA251}"/>
              </a:ext>
            </a:extLst>
          </p:cNvPr>
          <p:cNvSpPr>
            <a:spLocks noGrp="1"/>
          </p:cNvSpPr>
          <p:nvPr>
            <p:ph type="ftr" sz="quarter" idx="12"/>
          </p:nvPr>
        </p:nvSpPr>
        <p:spPr/>
        <p:txBody>
          <a:bodyPr/>
          <a:lstStyle/>
          <a:p>
            <a:r>
              <a:rPr lang="en-US"/>
              <a:t>Copyright (C) 2026 NVIDIA</a:t>
            </a:r>
            <a:endParaRPr lang="en-US" dirty="0"/>
          </a:p>
        </p:txBody>
      </p:sp>
      <p:grpSp>
        <p:nvGrpSpPr>
          <p:cNvPr id="97" name="Group 96">
            <a:extLst>
              <a:ext uri="{FF2B5EF4-FFF2-40B4-BE49-F238E27FC236}">
                <a16:creationId xmlns:a16="http://schemas.microsoft.com/office/drawing/2014/main" id="{FC40E2B8-43AB-E37C-4906-C30C8A0577CE}"/>
              </a:ext>
            </a:extLst>
          </p:cNvPr>
          <p:cNvGrpSpPr/>
          <p:nvPr/>
        </p:nvGrpSpPr>
        <p:grpSpPr>
          <a:xfrm>
            <a:off x="5890466" y="303240"/>
            <a:ext cx="2795803" cy="4934341"/>
            <a:chOff x="5890466" y="303240"/>
            <a:chExt cx="2795803" cy="4934341"/>
          </a:xfrm>
        </p:grpSpPr>
        <p:sp>
          <p:nvSpPr>
            <p:cNvPr id="3" name="Rectangle 2">
              <a:extLst>
                <a:ext uri="{FF2B5EF4-FFF2-40B4-BE49-F238E27FC236}">
                  <a16:creationId xmlns:a16="http://schemas.microsoft.com/office/drawing/2014/main" id="{7C4CD728-6840-6229-9F09-92826B1625D8}"/>
                </a:ext>
              </a:extLst>
            </p:cNvPr>
            <p:cNvSpPr/>
            <p:nvPr/>
          </p:nvSpPr>
          <p:spPr>
            <a:xfrm>
              <a:off x="6491709" y="848461"/>
              <a:ext cx="548640" cy="548640"/>
            </a:xfrm>
            <a:prstGeom prst="rect">
              <a:avLst/>
            </a:prstGeom>
            <a:solidFill>
              <a:schemeClr val="accent1">
                <a:lumMod val="75000"/>
              </a:schemeClr>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0</a:t>
              </a:r>
            </a:p>
          </p:txBody>
        </p:sp>
        <p:sp>
          <p:nvSpPr>
            <p:cNvPr id="13" name="Rectangle 12">
              <a:extLst>
                <a:ext uri="{FF2B5EF4-FFF2-40B4-BE49-F238E27FC236}">
                  <a16:creationId xmlns:a16="http://schemas.microsoft.com/office/drawing/2014/main" id="{5D95958C-3AEB-F352-551C-7CC8A9C72B3A}"/>
                </a:ext>
              </a:extLst>
            </p:cNvPr>
            <p:cNvSpPr/>
            <p:nvPr/>
          </p:nvSpPr>
          <p:spPr>
            <a:xfrm>
              <a:off x="7040349" y="848461"/>
              <a:ext cx="548640" cy="548640"/>
            </a:xfrm>
            <a:prstGeom prst="rect">
              <a:avLst/>
            </a:prstGeom>
            <a:solidFill>
              <a:schemeClr val="accent1">
                <a:lumMod val="75000"/>
              </a:schemeClr>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0</a:t>
              </a:r>
            </a:p>
          </p:txBody>
        </p:sp>
        <p:sp>
          <p:nvSpPr>
            <p:cNvPr id="14" name="Rectangle 13">
              <a:extLst>
                <a:ext uri="{FF2B5EF4-FFF2-40B4-BE49-F238E27FC236}">
                  <a16:creationId xmlns:a16="http://schemas.microsoft.com/office/drawing/2014/main" id="{C0F55F72-7AA7-34A2-AC41-29DF77438F66}"/>
                </a:ext>
              </a:extLst>
            </p:cNvPr>
            <p:cNvSpPr/>
            <p:nvPr/>
          </p:nvSpPr>
          <p:spPr>
            <a:xfrm>
              <a:off x="7588989" y="848461"/>
              <a:ext cx="548640" cy="548640"/>
            </a:xfrm>
            <a:prstGeom prst="rect">
              <a:avLst/>
            </a:prstGeom>
            <a:solidFill>
              <a:schemeClr val="accent1">
                <a:lumMod val="75000"/>
              </a:schemeClr>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0</a:t>
              </a:r>
            </a:p>
          </p:txBody>
        </p:sp>
        <p:sp>
          <p:nvSpPr>
            <p:cNvPr id="15" name="Rectangle 14">
              <a:extLst>
                <a:ext uri="{FF2B5EF4-FFF2-40B4-BE49-F238E27FC236}">
                  <a16:creationId xmlns:a16="http://schemas.microsoft.com/office/drawing/2014/main" id="{9CEC20BD-78C0-6DC8-D41B-9F03F2C4F1E9}"/>
                </a:ext>
              </a:extLst>
            </p:cNvPr>
            <p:cNvSpPr/>
            <p:nvPr/>
          </p:nvSpPr>
          <p:spPr>
            <a:xfrm>
              <a:off x="8137629" y="848461"/>
              <a:ext cx="548640" cy="548640"/>
            </a:xfrm>
            <a:prstGeom prst="rect">
              <a:avLst/>
            </a:prstGeom>
            <a:solidFill>
              <a:schemeClr val="accent1">
                <a:lumMod val="75000"/>
              </a:schemeClr>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0</a:t>
              </a:r>
            </a:p>
          </p:txBody>
        </p:sp>
        <p:sp>
          <p:nvSpPr>
            <p:cNvPr id="39" name="Rectangle 38">
              <a:extLst>
                <a:ext uri="{FF2B5EF4-FFF2-40B4-BE49-F238E27FC236}">
                  <a16:creationId xmlns:a16="http://schemas.microsoft.com/office/drawing/2014/main" id="{D8AC5C91-3119-2B09-C7F6-7115FEE9B6E2}"/>
                </a:ext>
              </a:extLst>
            </p:cNvPr>
            <p:cNvSpPr/>
            <p:nvPr/>
          </p:nvSpPr>
          <p:spPr>
            <a:xfrm>
              <a:off x="6491709" y="1397101"/>
              <a:ext cx="548640" cy="548640"/>
            </a:xfrm>
            <a:prstGeom prst="rect">
              <a:avLst/>
            </a:prstGeom>
            <a:solidFill>
              <a:schemeClr val="accent1">
                <a:lumMod val="50000"/>
              </a:schemeClr>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a:t>
              </a:r>
            </a:p>
          </p:txBody>
        </p:sp>
        <p:sp>
          <p:nvSpPr>
            <p:cNvPr id="40" name="Rectangle 39">
              <a:extLst>
                <a:ext uri="{FF2B5EF4-FFF2-40B4-BE49-F238E27FC236}">
                  <a16:creationId xmlns:a16="http://schemas.microsoft.com/office/drawing/2014/main" id="{C00FDC29-4588-DD06-8D19-2DA822B2CDE7}"/>
                </a:ext>
              </a:extLst>
            </p:cNvPr>
            <p:cNvSpPr/>
            <p:nvPr/>
          </p:nvSpPr>
          <p:spPr>
            <a:xfrm>
              <a:off x="7040349" y="1397101"/>
              <a:ext cx="548640" cy="548640"/>
            </a:xfrm>
            <a:prstGeom prst="rect">
              <a:avLst/>
            </a:prstGeom>
            <a:solidFill>
              <a:schemeClr val="accent1">
                <a:lumMod val="50000"/>
              </a:schemeClr>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a:t>
              </a:r>
            </a:p>
          </p:txBody>
        </p:sp>
        <p:sp>
          <p:nvSpPr>
            <p:cNvPr id="41" name="Rectangle 40">
              <a:extLst>
                <a:ext uri="{FF2B5EF4-FFF2-40B4-BE49-F238E27FC236}">
                  <a16:creationId xmlns:a16="http://schemas.microsoft.com/office/drawing/2014/main" id="{DC7DA2A8-7237-1A32-7BAF-F99EA018F55E}"/>
                </a:ext>
              </a:extLst>
            </p:cNvPr>
            <p:cNvSpPr/>
            <p:nvPr/>
          </p:nvSpPr>
          <p:spPr>
            <a:xfrm>
              <a:off x="7588989" y="1397101"/>
              <a:ext cx="548640" cy="548640"/>
            </a:xfrm>
            <a:prstGeom prst="rect">
              <a:avLst/>
            </a:prstGeom>
            <a:solidFill>
              <a:schemeClr val="accent1">
                <a:lumMod val="50000"/>
              </a:schemeClr>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a:t>
              </a:r>
            </a:p>
          </p:txBody>
        </p:sp>
        <p:sp>
          <p:nvSpPr>
            <p:cNvPr id="42" name="Rectangle 41">
              <a:extLst>
                <a:ext uri="{FF2B5EF4-FFF2-40B4-BE49-F238E27FC236}">
                  <a16:creationId xmlns:a16="http://schemas.microsoft.com/office/drawing/2014/main" id="{4358B04E-D602-3C36-21F0-319BD147657D}"/>
                </a:ext>
              </a:extLst>
            </p:cNvPr>
            <p:cNvSpPr/>
            <p:nvPr/>
          </p:nvSpPr>
          <p:spPr>
            <a:xfrm>
              <a:off x="8137629" y="1397101"/>
              <a:ext cx="548640" cy="548640"/>
            </a:xfrm>
            <a:prstGeom prst="rect">
              <a:avLst/>
            </a:prstGeom>
            <a:solidFill>
              <a:schemeClr val="accent1">
                <a:lumMod val="50000"/>
              </a:schemeClr>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a:t>
              </a:r>
            </a:p>
          </p:txBody>
        </p:sp>
        <p:sp>
          <p:nvSpPr>
            <p:cNvPr id="45" name="Rectangle 44">
              <a:extLst>
                <a:ext uri="{FF2B5EF4-FFF2-40B4-BE49-F238E27FC236}">
                  <a16:creationId xmlns:a16="http://schemas.microsoft.com/office/drawing/2014/main" id="{641049D6-D739-EC56-9778-886283A41542}"/>
                </a:ext>
              </a:extLst>
            </p:cNvPr>
            <p:cNvSpPr/>
            <p:nvPr/>
          </p:nvSpPr>
          <p:spPr>
            <a:xfrm>
              <a:off x="6491709" y="1945741"/>
              <a:ext cx="548640" cy="548640"/>
            </a:xfrm>
            <a:prstGeom prst="rect">
              <a:avLst/>
            </a:prstGeom>
            <a:solidFill>
              <a:schemeClr val="accent1">
                <a:lumMod val="75000"/>
              </a:schemeClr>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2</a:t>
              </a:r>
            </a:p>
          </p:txBody>
        </p:sp>
        <p:sp>
          <p:nvSpPr>
            <p:cNvPr id="46" name="Rectangle 45">
              <a:extLst>
                <a:ext uri="{FF2B5EF4-FFF2-40B4-BE49-F238E27FC236}">
                  <a16:creationId xmlns:a16="http://schemas.microsoft.com/office/drawing/2014/main" id="{C8FC27EC-DF11-6066-3601-11EB4BBF1201}"/>
                </a:ext>
              </a:extLst>
            </p:cNvPr>
            <p:cNvSpPr/>
            <p:nvPr/>
          </p:nvSpPr>
          <p:spPr>
            <a:xfrm>
              <a:off x="7040349" y="1945741"/>
              <a:ext cx="548640" cy="548640"/>
            </a:xfrm>
            <a:prstGeom prst="rect">
              <a:avLst/>
            </a:prstGeom>
            <a:solidFill>
              <a:schemeClr val="accent1">
                <a:lumMod val="75000"/>
              </a:schemeClr>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2</a:t>
              </a:r>
            </a:p>
          </p:txBody>
        </p:sp>
        <p:sp>
          <p:nvSpPr>
            <p:cNvPr id="47" name="Rectangle 46">
              <a:extLst>
                <a:ext uri="{FF2B5EF4-FFF2-40B4-BE49-F238E27FC236}">
                  <a16:creationId xmlns:a16="http://schemas.microsoft.com/office/drawing/2014/main" id="{49C7EE2F-EA80-D6ED-9383-783D4540F936}"/>
                </a:ext>
              </a:extLst>
            </p:cNvPr>
            <p:cNvSpPr/>
            <p:nvPr/>
          </p:nvSpPr>
          <p:spPr>
            <a:xfrm>
              <a:off x="7588989" y="1945741"/>
              <a:ext cx="548640" cy="548640"/>
            </a:xfrm>
            <a:prstGeom prst="rect">
              <a:avLst/>
            </a:prstGeom>
            <a:solidFill>
              <a:schemeClr val="accent1">
                <a:lumMod val="75000"/>
              </a:schemeClr>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2</a:t>
              </a:r>
            </a:p>
          </p:txBody>
        </p:sp>
        <p:sp>
          <p:nvSpPr>
            <p:cNvPr id="48" name="Rectangle 47">
              <a:extLst>
                <a:ext uri="{FF2B5EF4-FFF2-40B4-BE49-F238E27FC236}">
                  <a16:creationId xmlns:a16="http://schemas.microsoft.com/office/drawing/2014/main" id="{FDBE0401-E30A-FD20-FDAF-7E0A3974CF33}"/>
                </a:ext>
              </a:extLst>
            </p:cNvPr>
            <p:cNvSpPr/>
            <p:nvPr/>
          </p:nvSpPr>
          <p:spPr>
            <a:xfrm>
              <a:off x="8137629" y="1945741"/>
              <a:ext cx="548640" cy="548640"/>
            </a:xfrm>
            <a:prstGeom prst="rect">
              <a:avLst/>
            </a:prstGeom>
            <a:solidFill>
              <a:schemeClr val="accent1">
                <a:lumMod val="75000"/>
              </a:schemeClr>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2</a:t>
              </a:r>
            </a:p>
          </p:txBody>
        </p:sp>
        <p:sp>
          <p:nvSpPr>
            <p:cNvPr id="51" name="Rectangle 50">
              <a:extLst>
                <a:ext uri="{FF2B5EF4-FFF2-40B4-BE49-F238E27FC236}">
                  <a16:creationId xmlns:a16="http://schemas.microsoft.com/office/drawing/2014/main" id="{D96CE2E6-4CED-EB47-1251-DFF3A5A0B057}"/>
                </a:ext>
              </a:extLst>
            </p:cNvPr>
            <p:cNvSpPr/>
            <p:nvPr/>
          </p:nvSpPr>
          <p:spPr>
            <a:xfrm>
              <a:off x="6491709" y="2494381"/>
              <a:ext cx="548640" cy="548640"/>
            </a:xfrm>
            <a:prstGeom prst="rect">
              <a:avLst/>
            </a:prstGeom>
            <a:solidFill>
              <a:schemeClr val="accent1">
                <a:lumMod val="50000"/>
              </a:schemeClr>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3</a:t>
              </a:r>
            </a:p>
          </p:txBody>
        </p:sp>
        <p:sp>
          <p:nvSpPr>
            <p:cNvPr id="52" name="Rectangle 51">
              <a:extLst>
                <a:ext uri="{FF2B5EF4-FFF2-40B4-BE49-F238E27FC236}">
                  <a16:creationId xmlns:a16="http://schemas.microsoft.com/office/drawing/2014/main" id="{AEA2A482-33E0-2E19-A86E-E52A67CFBE2A}"/>
                </a:ext>
              </a:extLst>
            </p:cNvPr>
            <p:cNvSpPr/>
            <p:nvPr/>
          </p:nvSpPr>
          <p:spPr>
            <a:xfrm>
              <a:off x="7040349" y="2494381"/>
              <a:ext cx="548640" cy="548640"/>
            </a:xfrm>
            <a:prstGeom prst="rect">
              <a:avLst/>
            </a:prstGeom>
            <a:solidFill>
              <a:schemeClr val="accent1">
                <a:lumMod val="50000"/>
              </a:schemeClr>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3</a:t>
              </a:r>
            </a:p>
          </p:txBody>
        </p:sp>
        <p:sp>
          <p:nvSpPr>
            <p:cNvPr id="53" name="Rectangle 52">
              <a:extLst>
                <a:ext uri="{FF2B5EF4-FFF2-40B4-BE49-F238E27FC236}">
                  <a16:creationId xmlns:a16="http://schemas.microsoft.com/office/drawing/2014/main" id="{C0F5590E-A5D4-26B1-0ABE-E5D5D3A55BA6}"/>
                </a:ext>
              </a:extLst>
            </p:cNvPr>
            <p:cNvSpPr/>
            <p:nvPr/>
          </p:nvSpPr>
          <p:spPr>
            <a:xfrm>
              <a:off x="7588989" y="2494381"/>
              <a:ext cx="548640" cy="548640"/>
            </a:xfrm>
            <a:prstGeom prst="rect">
              <a:avLst/>
            </a:prstGeom>
            <a:solidFill>
              <a:schemeClr val="accent1">
                <a:lumMod val="50000"/>
              </a:schemeClr>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3</a:t>
              </a:r>
            </a:p>
          </p:txBody>
        </p:sp>
        <p:sp>
          <p:nvSpPr>
            <p:cNvPr id="54" name="Rectangle 53">
              <a:extLst>
                <a:ext uri="{FF2B5EF4-FFF2-40B4-BE49-F238E27FC236}">
                  <a16:creationId xmlns:a16="http://schemas.microsoft.com/office/drawing/2014/main" id="{331C39D1-05FE-531B-58B0-5C915BE59C6C}"/>
                </a:ext>
              </a:extLst>
            </p:cNvPr>
            <p:cNvSpPr/>
            <p:nvPr/>
          </p:nvSpPr>
          <p:spPr>
            <a:xfrm>
              <a:off x="8137629" y="2494381"/>
              <a:ext cx="548640" cy="548640"/>
            </a:xfrm>
            <a:prstGeom prst="rect">
              <a:avLst/>
            </a:prstGeom>
            <a:solidFill>
              <a:schemeClr val="accent1">
                <a:lumMod val="50000"/>
              </a:schemeClr>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3</a:t>
              </a:r>
            </a:p>
          </p:txBody>
        </p:sp>
        <p:sp>
          <p:nvSpPr>
            <p:cNvPr id="77" name="Rectangle 76">
              <a:extLst>
                <a:ext uri="{FF2B5EF4-FFF2-40B4-BE49-F238E27FC236}">
                  <a16:creationId xmlns:a16="http://schemas.microsoft.com/office/drawing/2014/main" id="{7A48CC90-5F70-CDC7-DA0F-B0FC0449B256}"/>
                </a:ext>
              </a:extLst>
            </p:cNvPr>
            <p:cNvSpPr/>
            <p:nvPr/>
          </p:nvSpPr>
          <p:spPr>
            <a:xfrm>
              <a:off x="6491709" y="3043021"/>
              <a:ext cx="548640" cy="548640"/>
            </a:xfrm>
            <a:prstGeom prst="rect">
              <a:avLst/>
            </a:prstGeom>
            <a:solidFill>
              <a:schemeClr val="accent1">
                <a:lumMod val="75000"/>
              </a:schemeClr>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4</a:t>
              </a:r>
            </a:p>
          </p:txBody>
        </p:sp>
        <p:sp>
          <p:nvSpPr>
            <p:cNvPr id="78" name="Rectangle 77">
              <a:extLst>
                <a:ext uri="{FF2B5EF4-FFF2-40B4-BE49-F238E27FC236}">
                  <a16:creationId xmlns:a16="http://schemas.microsoft.com/office/drawing/2014/main" id="{727A5EA1-63F3-B7D7-DB4E-32883B10D6B0}"/>
                </a:ext>
              </a:extLst>
            </p:cNvPr>
            <p:cNvSpPr/>
            <p:nvPr/>
          </p:nvSpPr>
          <p:spPr>
            <a:xfrm>
              <a:off x="7040349" y="3043021"/>
              <a:ext cx="548640" cy="548640"/>
            </a:xfrm>
            <a:prstGeom prst="rect">
              <a:avLst/>
            </a:prstGeom>
            <a:solidFill>
              <a:schemeClr val="accent1">
                <a:lumMod val="75000"/>
              </a:schemeClr>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4</a:t>
              </a:r>
            </a:p>
          </p:txBody>
        </p:sp>
        <p:sp>
          <p:nvSpPr>
            <p:cNvPr id="79" name="Rectangle 78">
              <a:extLst>
                <a:ext uri="{FF2B5EF4-FFF2-40B4-BE49-F238E27FC236}">
                  <a16:creationId xmlns:a16="http://schemas.microsoft.com/office/drawing/2014/main" id="{0D4177C6-9656-C0AA-33DE-228A60644DEA}"/>
                </a:ext>
              </a:extLst>
            </p:cNvPr>
            <p:cNvSpPr/>
            <p:nvPr/>
          </p:nvSpPr>
          <p:spPr>
            <a:xfrm>
              <a:off x="7588989" y="3043021"/>
              <a:ext cx="548640" cy="548640"/>
            </a:xfrm>
            <a:prstGeom prst="rect">
              <a:avLst/>
            </a:prstGeom>
            <a:solidFill>
              <a:schemeClr val="accent1">
                <a:lumMod val="75000"/>
              </a:schemeClr>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4</a:t>
              </a:r>
            </a:p>
          </p:txBody>
        </p:sp>
        <p:sp>
          <p:nvSpPr>
            <p:cNvPr id="80" name="Rectangle 79">
              <a:extLst>
                <a:ext uri="{FF2B5EF4-FFF2-40B4-BE49-F238E27FC236}">
                  <a16:creationId xmlns:a16="http://schemas.microsoft.com/office/drawing/2014/main" id="{2F92FDE7-4BE6-0C24-3CD2-67994A8F0909}"/>
                </a:ext>
              </a:extLst>
            </p:cNvPr>
            <p:cNvSpPr/>
            <p:nvPr/>
          </p:nvSpPr>
          <p:spPr>
            <a:xfrm>
              <a:off x="8137629" y="3043021"/>
              <a:ext cx="548640" cy="548640"/>
            </a:xfrm>
            <a:prstGeom prst="rect">
              <a:avLst/>
            </a:prstGeom>
            <a:solidFill>
              <a:schemeClr val="accent1">
                <a:lumMod val="75000"/>
              </a:schemeClr>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4</a:t>
              </a:r>
            </a:p>
          </p:txBody>
        </p:sp>
        <p:sp>
          <p:nvSpPr>
            <p:cNvPr id="72" name="Rectangle 71">
              <a:extLst>
                <a:ext uri="{FF2B5EF4-FFF2-40B4-BE49-F238E27FC236}">
                  <a16:creationId xmlns:a16="http://schemas.microsoft.com/office/drawing/2014/main" id="{3640A255-1EF0-1466-F3D8-75AADA3CEB14}"/>
                </a:ext>
              </a:extLst>
            </p:cNvPr>
            <p:cNvSpPr/>
            <p:nvPr/>
          </p:nvSpPr>
          <p:spPr>
            <a:xfrm>
              <a:off x="6491709" y="3591661"/>
              <a:ext cx="548640" cy="548640"/>
            </a:xfrm>
            <a:prstGeom prst="rect">
              <a:avLst/>
            </a:prstGeom>
            <a:solidFill>
              <a:schemeClr val="accent1">
                <a:lumMod val="50000"/>
              </a:schemeClr>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5</a:t>
              </a:r>
            </a:p>
          </p:txBody>
        </p:sp>
        <p:sp>
          <p:nvSpPr>
            <p:cNvPr id="73" name="Rectangle 72">
              <a:extLst>
                <a:ext uri="{FF2B5EF4-FFF2-40B4-BE49-F238E27FC236}">
                  <a16:creationId xmlns:a16="http://schemas.microsoft.com/office/drawing/2014/main" id="{48E3343F-B099-B59A-62EF-ECFA18974147}"/>
                </a:ext>
              </a:extLst>
            </p:cNvPr>
            <p:cNvSpPr/>
            <p:nvPr/>
          </p:nvSpPr>
          <p:spPr>
            <a:xfrm>
              <a:off x="7040349" y="3591661"/>
              <a:ext cx="548640" cy="548640"/>
            </a:xfrm>
            <a:prstGeom prst="rect">
              <a:avLst/>
            </a:prstGeom>
            <a:solidFill>
              <a:schemeClr val="accent1">
                <a:lumMod val="50000"/>
              </a:schemeClr>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5</a:t>
              </a:r>
            </a:p>
          </p:txBody>
        </p:sp>
        <p:sp>
          <p:nvSpPr>
            <p:cNvPr id="74" name="Rectangle 73">
              <a:extLst>
                <a:ext uri="{FF2B5EF4-FFF2-40B4-BE49-F238E27FC236}">
                  <a16:creationId xmlns:a16="http://schemas.microsoft.com/office/drawing/2014/main" id="{DCE3F9FF-5C7D-2252-E427-8705CE264C1F}"/>
                </a:ext>
              </a:extLst>
            </p:cNvPr>
            <p:cNvSpPr/>
            <p:nvPr/>
          </p:nvSpPr>
          <p:spPr>
            <a:xfrm>
              <a:off x="7588989" y="3591661"/>
              <a:ext cx="548640" cy="548640"/>
            </a:xfrm>
            <a:prstGeom prst="rect">
              <a:avLst/>
            </a:prstGeom>
            <a:solidFill>
              <a:schemeClr val="accent1">
                <a:lumMod val="50000"/>
              </a:schemeClr>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5</a:t>
              </a:r>
            </a:p>
          </p:txBody>
        </p:sp>
        <p:sp>
          <p:nvSpPr>
            <p:cNvPr id="75" name="Rectangle 74">
              <a:extLst>
                <a:ext uri="{FF2B5EF4-FFF2-40B4-BE49-F238E27FC236}">
                  <a16:creationId xmlns:a16="http://schemas.microsoft.com/office/drawing/2014/main" id="{D863F31B-7E5B-028D-4CDF-D984C4D1683C}"/>
                </a:ext>
              </a:extLst>
            </p:cNvPr>
            <p:cNvSpPr/>
            <p:nvPr/>
          </p:nvSpPr>
          <p:spPr>
            <a:xfrm>
              <a:off x="8137629" y="3591661"/>
              <a:ext cx="548640" cy="548640"/>
            </a:xfrm>
            <a:prstGeom prst="rect">
              <a:avLst/>
            </a:prstGeom>
            <a:solidFill>
              <a:schemeClr val="accent1">
                <a:lumMod val="50000"/>
              </a:schemeClr>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5</a:t>
              </a:r>
            </a:p>
          </p:txBody>
        </p:sp>
        <p:sp>
          <p:nvSpPr>
            <p:cNvPr id="67" name="Rectangle 66">
              <a:extLst>
                <a:ext uri="{FF2B5EF4-FFF2-40B4-BE49-F238E27FC236}">
                  <a16:creationId xmlns:a16="http://schemas.microsoft.com/office/drawing/2014/main" id="{A26C89AE-2A60-9F1F-0DBC-2D50BDA3DFB0}"/>
                </a:ext>
              </a:extLst>
            </p:cNvPr>
            <p:cNvSpPr/>
            <p:nvPr/>
          </p:nvSpPr>
          <p:spPr>
            <a:xfrm>
              <a:off x="6491709" y="4140301"/>
              <a:ext cx="548640" cy="548640"/>
            </a:xfrm>
            <a:prstGeom prst="rect">
              <a:avLst/>
            </a:prstGeom>
            <a:solidFill>
              <a:schemeClr val="accent1">
                <a:lumMod val="75000"/>
              </a:schemeClr>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6</a:t>
              </a:r>
            </a:p>
          </p:txBody>
        </p:sp>
        <p:sp>
          <p:nvSpPr>
            <p:cNvPr id="68" name="Rectangle 67">
              <a:extLst>
                <a:ext uri="{FF2B5EF4-FFF2-40B4-BE49-F238E27FC236}">
                  <a16:creationId xmlns:a16="http://schemas.microsoft.com/office/drawing/2014/main" id="{4E53B847-46DC-8F6A-C974-0D6C754678BD}"/>
                </a:ext>
              </a:extLst>
            </p:cNvPr>
            <p:cNvSpPr/>
            <p:nvPr/>
          </p:nvSpPr>
          <p:spPr>
            <a:xfrm>
              <a:off x="7040349" y="4140301"/>
              <a:ext cx="548640" cy="548640"/>
            </a:xfrm>
            <a:prstGeom prst="rect">
              <a:avLst/>
            </a:prstGeom>
            <a:solidFill>
              <a:schemeClr val="accent1">
                <a:lumMod val="75000"/>
              </a:schemeClr>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6</a:t>
              </a:r>
            </a:p>
          </p:txBody>
        </p:sp>
        <p:sp>
          <p:nvSpPr>
            <p:cNvPr id="69" name="Rectangle 68">
              <a:extLst>
                <a:ext uri="{FF2B5EF4-FFF2-40B4-BE49-F238E27FC236}">
                  <a16:creationId xmlns:a16="http://schemas.microsoft.com/office/drawing/2014/main" id="{2DCFBACE-7CC4-69FB-DC0C-ADA30B0F0DFE}"/>
                </a:ext>
              </a:extLst>
            </p:cNvPr>
            <p:cNvSpPr/>
            <p:nvPr/>
          </p:nvSpPr>
          <p:spPr>
            <a:xfrm>
              <a:off x="7588989" y="4140301"/>
              <a:ext cx="548640" cy="548640"/>
            </a:xfrm>
            <a:prstGeom prst="rect">
              <a:avLst/>
            </a:prstGeom>
            <a:solidFill>
              <a:schemeClr val="accent1">
                <a:lumMod val="75000"/>
              </a:schemeClr>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6</a:t>
              </a:r>
            </a:p>
          </p:txBody>
        </p:sp>
        <p:sp>
          <p:nvSpPr>
            <p:cNvPr id="70" name="Rectangle 69">
              <a:extLst>
                <a:ext uri="{FF2B5EF4-FFF2-40B4-BE49-F238E27FC236}">
                  <a16:creationId xmlns:a16="http://schemas.microsoft.com/office/drawing/2014/main" id="{98CBF282-8363-6628-C884-4F70F1C4FB61}"/>
                </a:ext>
              </a:extLst>
            </p:cNvPr>
            <p:cNvSpPr/>
            <p:nvPr/>
          </p:nvSpPr>
          <p:spPr>
            <a:xfrm>
              <a:off x="8137629" y="4140301"/>
              <a:ext cx="548640" cy="548640"/>
            </a:xfrm>
            <a:prstGeom prst="rect">
              <a:avLst/>
            </a:prstGeom>
            <a:solidFill>
              <a:schemeClr val="accent1">
                <a:lumMod val="75000"/>
              </a:schemeClr>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6</a:t>
              </a:r>
            </a:p>
          </p:txBody>
        </p:sp>
        <p:sp>
          <p:nvSpPr>
            <p:cNvPr id="62" name="Rectangle 61">
              <a:extLst>
                <a:ext uri="{FF2B5EF4-FFF2-40B4-BE49-F238E27FC236}">
                  <a16:creationId xmlns:a16="http://schemas.microsoft.com/office/drawing/2014/main" id="{DB3D12F5-599B-E99C-A45E-3675CCAECABC}"/>
                </a:ext>
              </a:extLst>
            </p:cNvPr>
            <p:cNvSpPr/>
            <p:nvPr/>
          </p:nvSpPr>
          <p:spPr>
            <a:xfrm>
              <a:off x="6491709" y="4688941"/>
              <a:ext cx="548640" cy="548640"/>
            </a:xfrm>
            <a:prstGeom prst="rect">
              <a:avLst/>
            </a:prstGeom>
            <a:solidFill>
              <a:schemeClr val="accent1">
                <a:lumMod val="50000"/>
              </a:schemeClr>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7</a:t>
              </a:r>
            </a:p>
          </p:txBody>
        </p:sp>
        <p:sp>
          <p:nvSpPr>
            <p:cNvPr id="63" name="Rectangle 62">
              <a:extLst>
                <a:ext uri="{FF2B5EF4-FFF2-40B4-BE49-F238E27FC236}">
                  <a16:creationId xmlns:a16="http://schemas.microsoft.com/office/drawing/2014/main" id="{2F45B589-04E1-62EB-710A-A761672FFD21}"/>
                </a:ext>
              </a:extLst>
            </p:cNvPr>
            <p:cNvSpPr/>
            <p:nvPr/>
          </p:nvSpPr>
          <p:spPr>
            <a:xfrm>
              <a:off x="7040349" y="4688941"/>
              <a:ext cx="548640" cy="548640"/>
            </a:xfrm>
            <a:prstGeom prst="rect">
              <a:avLst/>
            </a:prstGeom>
            <a:solidFill>
              <a:schemeClr val="accent1">
                <a:lumMod val="50000"/>
              </a:schemeClr>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7</a:t>
              </a:r>
            </a:p>
          </p:txBody>
        </p:sp>
        <p:sp>
          <p:nvSpPr>
            <p:cNvPr id="64" name="Rectangle 63">
              <a:extLst>
                <a:ext uri="{FF2B5EF4-FFF2-40B4-BE49-F238E27FC236}">
                  <a16:creationId xmlns:a16="http://schemas.microsoft.com/office/drawing/2014/main" id="{51A377B8-5DCD-EAA5-E349-64BD992C68BE}"/>
                </a:ext>
              </a:extLst>
            </p:cNvPr>
            <p:cNvSpPr/>
            <p:nvPr/>
          </p:nvSpPr>
          <p:spPr>
            <a:xfrm>
              <a:off x="7588989" y="4688941"/>
              <a:ext cx="548640" cy="548640"/>
            </a:xfrm>
            <a:prstGeom prst="rect">
              <a:avLst/>
            </a:prstGeom>
            <a:solidFill>
              <a:schemeClr val="accent1">
                <a:lumMod val="50000"/>
              </a:schemeClr>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7</a:t>
              </a:r>
            </a:p>
          </p:txBody>
        </p:sp>
        <p:sp>
          <p:nvSpPr>
            <p:cNvPr id="65" name="Rectangle 64">
              <a:extLst>
                <a:ext uri="{FF2B5EF4-FFF2-40B4-BE49-F238E27FC236}">
                  <a16:creationId xmlns:a16="http://schemas.microsoft.com/office/drawing/2014/main" id="{705D53A6-C62B-DAD8-4266-5900B50F8D74}"/>
                </a:ext>
              </a:extLst>
            </p:cNvPr>
            <p:cNvSpPr/>
            <p:nvPr/>
          </p:nvSpPr>
          <p:spPr>
            <a:xfrm>
              <a:off x="8137629" y="4688941"/>
              <a:ext cx="548640" cy="548640"/>
            </a:xfrm>
            <a:prstGeom prst="rect">
              <a:avLst/>
            </a:prstGeom>
            <a:solidFill>
              <a:schemeClr val="accent1">
                <a:lumMod val="50000"/>
              </a:schemeClr>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7</a:t>
              </a:r>
            </a:p>
          </p:txBody>
        </p:sp>
        <p:cxnSp>
          <p:nvCxnSpPr>
            <p:cNvPr id="103" name="Straight Connector 102">
              <a:extLst>
                <a:ext uri="{FF2B5EF4-FFF2-40B4-BE49-F238E27FC236}">
                  <a16:creationId xmlns:a16="http://schemas.microsoft.com/office/drawing/2014/main" id="{16B65138-CDCA-6895-3840-0B0622A6583D}"/>
                </a:ext>
              </a:extLst>
            </p:cNvPr>
            <p:cNvCxnSpPr/>
            <p:nvPr/>
          </p:nvCxnSpPr>
          <p:spPr>
            <a:xfrm>
              <a:off x="5952413" y="848461"/>
              <a:ext cx="342900" cy="0"/>
            </a:xfrm>
            <a:prstGeom prst="line">
              <a:avLst/>
            </a:prstGeom>
            <a:ln w="50800" cap="rnd">
              <a:solidFill>
                <a:srgbClr val="CC9B00"/>
              </a:solidFill>
              <a:tailEnd type="none"/>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50FAFE76-1413-4C79-CC1B-248D58A5E00D}"/>
                </a:ext>
              </a:extLst>
            </p:cNvPr>
            <p:cNvCxnSpPr/>
            <p:nvPr/>
          </p:nvCxnSpPr>
          <p:spPr>
            <a:xfrm>
              <a:off x="5952413" y="5237581"/>
              <a:ext cx="342900" cy="0"/>
            </a:xfrm>
            <a:prstGeom prst="line">
              <a:avLst/>
            </a:prstGeom>
            <a:ln w="50800" cap="rnd">
              <a:solidFill>
                <a:srgbClr val="CC9B00"/>
              </a:solidFill>
              <a:tailEnd type="none"/>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51EA5909-CCDC-314D-C06B-9D52711C040C}"/>
                </a:ext>
              </a:extLst>
            </p:cNvPr>
            <p:cNvCxnSpPr/>
            <p:nvPr/>
          </p:nvCxnSpPr>
          <p:spPr>
            <a:xfrm>
              <a:off x="6486295" y="308966"/>
              <a:ext cx="0" cy="347472"/>
            </a:xfrm>
            <a:prstGeom prst="line">
              <a:avLst/>
            </a:prstGeom>
            <a:ln w="50800" cap="rnd">
              <a:solidFill>
                <a:schemeClr val="accent3">
                  <a:lumMod val="60000"/>
                  <a:lumOff val="40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22EA1E3D-A3E1-006B-216F-FFF9F39DBB86}"/>
                </a:ext>
              </a:extLst>
            </p:cNvPr>
            <p:cNvCxnSpPr/>
            <p:nvPr/>
          </p:nvCxnSpPr>
          <p:spPr>
            <a:xfrm>
              <a:off x="8680855" y="308966"/>
              <a:ext cx="0" cy="347472"/>
            </a:xfrm>
            <a:prstGeom prst="line">
              <a:avLst/>
            </a:prstGeom>
            <a:ln w="50800" cap="rnd">
              <a:solidFill>
                <a:schemeClr val="accent3">
                  <a:lumMod val="60000"/>
                  <a:lumOff val="40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9CB7D67D-B41F-F9E0-E560-D988FC14B120}"/>
                </a:ext>
              </a:extLst>
            </p:cNvPr>
            <p:cNvCxnSpPr>
              <a:cxnSpLocks/>
            </p:cNvCxnSpPr>
            <p:nvPr/>
          </p:nvCxnSpPr>
          <p:spPr>
            <a:xfrm>
              <a:off x="6123863" y="848461"/>
              <a:ext cx="0" cy="4389120"/>
            </a:xfrm>
            <a:prstGeom prst="line">
              <a:avLst/>
            </a:prstGeom>
            <a:ln w="50800" cap="rnd">
              <a:solidFill>
                <a:srgbClr val="CC9B00"/>
              </a:solidFill>
              <a:tailEnd type="none"/>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56FCE9F8-C67E-659C-58BE-220CA5940767}"/>
                </a:ext>
              </a:extLst>
            </p:cNvPr>
            <p:cNvCxnSpPr>
              <a:cxnSpLocks/>
            </p:cNvCxnSpPr>
            <p:nvPr/>
          </p:nvCxnSpPr>
          <p:spPr>
            <a:xfrm>
              <a:off x="6486295" y="503295"/>
              <a:ext cx="2194560" cy="0"/>
            </a:xfrm>
            <a:prstGeom prst="line">
              <a:avLst/>
            </a:prstGeom>
            <a:ln w="50800" cap="rnd">
              <a:solidFill>
                <a:schemeClr val="accent3">
                  <a:lumMod val="60000"/>
                  <a:lumOff val="40000"/>
                </a:schemeClr>
              </a:solidFill>
              <a:tailEnd type="none"/>
            </a:ln>
          </p:spPr>
          <p:style>
            <a:lnRef idx="1">
              <a:schemeClr val="accent1"/>
            </a:lnRef>
            <a:fillRef idx="0">
              <a:schemeClr val="accent1"/>
            </a:fillRef>
            <a:effectRef idx="0">
              <a:schemeClr val="accent1"/>
            </a:effectRef>
            <a:fontRef idx="minor">
              <a:schemeClr val="tx1"/>
            </a:fontRef>
          </p:style>
        </p:cxnSp>
        <p:sp>
          <p:nvSpPr>
            <p:cNvPr id="109" name="TextBox 108">
              <a:extLst>
                <a:ext uri="{FF2B5EF4-FFF2-40B4-BE49-F238E27FC236}">
                  <a16:creationId xmlns:a16="http://schemas.microsoft.com/office/drawing/2014/main" id="{6EAC8581-4207-C9E7-5B0E-528228B10B1A}"/>
                </a:ext>
              </a:extLst>
            </p:cNvPr>
            <p:cNvSpPr txBox="1"/>
            <p:nvPr/>
          </p:nvSpPr>
          <p:spPr>
            <a:xfrm>
              <a:off x="5890466" y="2842966"/>
              <a:ext cx="466795" cy="400110"/>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r>
                <a:rPr lang="en-US" sz="2000" dirty="0" err="1">
                  <a:solidFill>
                    <a:srgbClr val="FFC000"/>
                  </a:solidFill>
                  <a:latin typeface="Consolas" panose="020B0609020204030204" pitchFamily="49" charset="0"/>
                </a:rPr>
                <a:t>nx</a:t>
              </a:r>
              <a:endParaRPr lang="en-US" sz="2000" dirty="0">
                <a:solidFill>
                  <a:srgbClr val="FFC000"/>
                </a:solidFill>
                <a:latin typeface="Consolas" panose="020B0609020204030204" pitchFamily="49" charset="0"/>
              </a:endParaRPr>
            </a:p>
          </p:txBody>
        </p:sp>
        <p:sp>
          <p:nvSpPr>
            <p:cNvPr id="110" name="TextBox 109">
              <a:extLst>
                <a:ext uri="{FF2B5EF4-FFF2-40B4-BE49-F238E27FC236}">
                  <a16:creationId xmlns:a16="http://schemas.microsoft.com/office/drawing/2014/main" id="{6F88BBFD-D6FA-CF36-D15B-27439D703B4F}"/>
                </a:ext>
              </a:extLst>
            </p:cNvPr>
            <p:cNvSpPr txBox="1"/>
            <p:nvPr/>
          </p:nvSpPr>
          <p:spPr>
            <a:xfrm>
              <a:off x="7350178" y="303240"/>
              <a:ext cx="466795" cy="400110"/>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r>
                <a:rPr lang="en-US" sz="2000" dirty="0" err="1">
                  <a:solidFill>
                    <a:schemeClr val="accent3">
                      <a:lumMod val="60000"/>
                      <a:lumOff val="40000"/>
                    </a:schemeClr>
                  </a:solidFill>
                  <a:latin typeface="Consolas" panose="020B0609020204030204" pitchFamily="49" charset="0"/>
                </a:rPr>
                <a:t>ny</a:t>
              </a:r>
              <a:endParaRPr lang="en-US" sz="2000" dirty="0">
                <a:solidFill>
                  <a:schemeClr val="accent3">
                    <a:lumMod val="60000"/>
                    <a:lumOff val="40000"/>
                  </a:schemeClr>
                </a:solidFill>
                <a:latin typeface="Consolas" panose="020B0609020204030204" pitchFamily="49" charset="0"/>
              </a:endParaRPr>
            </a:p>
          </p:txBody>
        </p:sp>
      </p:grpSp>
      <p:sp>
        <p:nvSpPr>
          <p:cNvPr id="11" name="Rectangle 10">
            <a:extLst>
              <a:ext uri="{FF2B5EF4-FFF2-40B4-BE49-F238E27FC236}">
                <a16:creationId xmlns:a16="http://schemas.microsoft.com/office/drawing/2014/main" id="{EF069A69-7E19-FE43-BC4F-D063A6BAB6E8}"/>
              </a:ext>
            </a:extLst>
          </p:cNvPr>
          <p:cNvSpPr/>
          <p:nvPr/>
        </p:nvSpPr>
        <p:spPr>
          <a:xfrm>
            <a:off x="912248" y="3591662"/>
            <a:ext cx="4297680" cy="740504"/>
          </a:xfrm>
          <a:prstGeom prst="rect">
            <a:avLst/>
          </a:prstGeom>
          <a:solidFill>
            <a:srgbClr val="9A75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90000"/>
              </a:lnSpc>
            </a:pPr>
            <a:r>
              <a:rPr lang="en-US" sz="2000" dirty="0"/>
              <a:t>Each set of consecutive keys that compare equal defines a </a:t>
            </a:r>
            <a:r>
              <a:rPr lang="en-US" sz="2000" u="sng" dirty="0"/>
              <a:t>group</a:t>
            </a:r>
            <a:r>
              <a:rPr lang="en-US" sz="2000" dirty="0"/>
              <a:t>.</a:t>
            </a:r>
          </a:p>
        </p:txBody>
      </p:sp>
    </p:spTree>
    <p:extLst>
      <p:ext uri="{BB962C8B-B14F-4D97-AF65-F5344CB8AC3E}">
        <p14:creationId xmlns:p14="http://schemas.microsoft.com/office/powerpoint/2010/main" val="73297110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CBB25D-BA1B-3DC0-7659-7BA0FDD3CC1E}"/>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10EE835D-5FC2-E119-1706-A0041E1271B9}"/>
              </a:ext>
            </a:extLst>
          </p:cNvPr>
          <p:cNvSpPr>
            <a:spLocks noGrp="1"/>
          </p:cNvSpPr>
          <p:nvPr>
            <p:ph idx="1"/>
          </p:nvPr>
        </p:nvSpPr>
        <p:spPr>
          <a:xfrm>
            <a:off x="516751" y="825500"/>
            <a:ext cx="5088675" cy="4524315"/>
          </a:xfrm>
        </p:spPr>
        <p:txBody>
          <a:bodyPr>
            <a:noAutofit/>
          </a:bodyPr>
          <a:lstStyle/>
          <a:p>
            <a:r>
              <a:rPr lang="en-US" dirty="0"/>
              <a:t>int </a:t>
            </a:r>
            <a:r>
              <a:rPr lang="en-US" dirty="0" err="1">
                <a:solidFill>
                  <a:srgbClr val="CC9B00"/>
                </a:solidFill>
              </a:rPr>
              <a:t>nx</a:t>
            </a:r>
            <a:r>
              <a:rPr lang="en-US" dirty="0"/>
              <a:t>(…), </a:t>
            </a:r>
            <a:r>
              <a:rPr lang="en-US" dirty="0" err="1">
                <a:solidFill>
                  <a:schemeClr val="accent3">
                    <a:lumMod val="60000"/>
                    <a:lumOff val="40000"/>
                  </a:schemeClr>
                </a:solidFill>
              </a:rPr>
              <a:t>ny</a:t>
            </a:r>
            <a:r>
              <a:rPr lang="en-US" dirty="0"/>
              <a:t>(…);</a:t>
            </a:r>
          </a:p>
          <a:p>
            <a:r>
              <a:rPr lang="en-US" dirty="0"/>
              <a:t>thrust::</a:t>
            </a:r>
            <a:r>
              <a:rPr lang="en-US" dirty="0" err="1"/>
              <a:t>universal_vector</a:t>
            </a:r>
            <a:r>
              <a:rPr lang="en-US" dirty="0"/>
              <a:t>&lt;float&gt; </a:t>
            </a:r>
            <a:r>
              <a:rPr lang="en-US" dirty="0">
                <a:solidFill>
                  <a:srgbClr val="FF33CC"/>
                </a:solidFill>
              </a:rPr>
              <a:t>M</a:t>
            </a:r>
            <a:r>
              <a:rPr lang="en-US" dirty="0"/>
              <a:t>(</a:t>
            </a:r>
            <a:r>
              <a:rPr lang="en-US" dirty="0" err="1">
                <a:solidFill>
                  <a:srgbClr val="CC9B00"/>
                </a:solidFill>
              </a:rPr>
              <a:t>nx</a:t>
            </a:r>
            <a:r>
              <a:rPr lang="en-US" dirty="0"/>
              <a:t> * </a:t>
            </a:r>
            <a:r>
              <a:rPr lang="en-US" dirty="0" err="1">
                <a:solidFill>
                  <a:schemeClr val="accent3">
                    <a:lumMod val="60000"/>
                    <a:lumOff val="40000"/>
                  </a:schemeClr>
                </a:solidFill>
              </a:rPr>
              <a:t>ny</a:t>
            </a:r>
            <a:r>
              <a:rPr lang="en-US" dirty="0"/>
              <a:t>);</a:t>
            </a:r>
          </a:p>
          <a:p>
            <a:endParaRPr lang="en-US" dirty="0"/>
          </a:p>
          <a:p>
            <a:r>
              <a:rPr lang="en-US" dirty="0"/>
              <a:t>auto </a:t>
            </a:r>
            <a:r>
              <a:rPr lang="en-US" dirty="0" err="1">
                <a:solidFill>
                  <a:schemeClr val="accent1">
                    <a:lumMod val="60000"/>
                    <a:lumOff val="40000"/>
                  </a:schemeClr>
                </a:solidFill>
              </a:rPr>
              <a:t>row_ids_begin</a:t>
            </a:r>
            <a:r>
              <a:rPr lang="en-US" dirty="0"/>
              <a:t> =</a:t>
            </a:r>
          </a:p>
          <a:p>
            <a:r>
              <a:rPr lang="en-US" dirty="0"/>
              <a:t>  thrust::</a:t>
            </a:r>
            <a:r>
              <a:rPr lang="en-US" dirty="0" err="1"/>
              <a:t>make_transform_iterator</a:t>
            </a:r>
            <a:r>
              <a:rPr lang="en-US" dirty="0"/>
              <a:t>(</a:t>
            </a:r>
          </a:p>
          <a:p>
            <a:r>
              <a:rPr lang="en-US" dirty="0"/>
              <a:t>    thrust::</a:t>
            </a:r>
            <a:r>
              <a:rPr lang="en-US" dirty="0" err="1"/>
              <a:t>make_counting_iterator</a:t>
            </a:r>
            <a:r>
              <a:rPr lang="en-US" dirty="0"/>
              <a:t>(0), </a:t>
            </a:r>
          </a:p>
          <a:p>
            <a:r>
              <a:rPr lang="en-US" dirty="0"/>
              <a:t>    [=] __host__ __device__ (int </a:t>
            </a:r>
            <a:r>
              <a:rPr lang="en-US" dirty="0">
                <a:solidFill>
                  <a:srgbClr val="FFFF00"/>
                </a:solidFill>
              </a:rPr>
              <a:t>x</a:t>
            </a:r>
            <a:r>
              <a:rPr lang="en-US" dirty="0"/>
              <a:t>) {</a:t>
            </a:r>
          </a:p>
          <a:p>
            <a:r>
              <a:rPr lang="en-US" dirty="0"/>
              <a:t>      return </a:t>
            </a:r>
            <a:r>
              <a:rPr lang="en-US" dirty="0">
                <a:solidFill>
                  <a:srgbClr val="FFFF00"/>
                </a:solidFill>
              </a:rPr>
              <a:t>x</a:t>
            </a:r>
            <a:r>
              <a:rPr lang="en-US" dirty="0"/>
              <a:t> / </a:t>
            </a:r>
            <a:r>
              <a:rPr lang="en-US" dirty="0" err="1">
                <a:solidFill>
                  <a:schemeClr val="accent3">
                    <a:lumMod val="60000"/>
                    <a:lumOff val="40000"/>
                  </a:schemeClr>
                </a:solidFill>
              </a:rPr>
              <a:t>ny</a:t>
            </a:r>
            <a:r>
              <a:rPr lang="en-US" dirty="0"/>
              <a:t>;</a:t>
            </a:r>
          </a:p>
          <a:p>
            <a:r>
              <a:rPr lang="en-US" dirty="0"/>
              <a:t>    });</a:t>
            </a:r>
          </a:p>
          <a:p>
            <a:r>
              <a:rPr lang="en-US" dirty="0"/>
              <a:t>auto </a:t>
            </a:r>
            <a:r>
              <a:rPr lang="en-US" dirty="0" err="1">
                <a:solidFill>
                  <a:schemeClr val="accent1">
                    <a:lumMod val="60000"/>
                    <a:lumOff val="40000"/>
                  </a:schemeClr>
                </a:solidFill>
              </a:rPr>
              <a:t>row_ids_end</a:t>
            </a:r>
            <a:r>
              <a:rPr lang="en-US" dirty="0"/>
              <a:t> = </a:t>
            </a:r>
            <a:r>
              <a:rPr lang="en-US" dirty="0" err="1">
                <a:solidFill>
                  <a:schemeClr val="accent1">
                    <a:lumMod val="60000"/>
                    <a:lumOff val="40000"/>
                  </a:schemeClr>
                </a:solidFill>
              </a:rPr>
              <a:t>row_ids_begin</a:t>
            </a:r>
            <a:r>
              <a:rPr lang="en-US" dirty="0"/>
              <a:t> + </a:t>
            </a:r>
            <a:r>
              <a:rPr lang="en-US" dirty="0" err="1">
                <a:solidFill>
                  <a:srgbClr val="CC9B00"/>
                </a:solidFill>
              </a:rPr>
              <a:t>nx</a:t>
            </a:r>
            <a:r>
              <a:rPr lang="en-US" dirty="0"/>
              <a:t> * </a:t>
            </a:r>
            <a:r>
              <a:rPr lang="en-US" dirty="0" err="1">
                <a:solidFill>
                  <a:schemeClr val="accent3">
                    <a:lumMod val="60000"/>
                    <a:lumOff val="40000"/>
                  </a:schemeClr>
                </a:solidFill>
              </a:rPr>
              <a:t>ny</a:t>
            </a:r>
            <a:r>
              <a:rPr lang="en-US" dirty="0"/>
              <a:t>;</a:t>
            </a:r>
          </a:p>
        </p:txBody>
      </p:sp>
      <p:sp>
        <p:nvSpPr>
          <p:cNvPr id="2" name="Slide Number Placeholder 1">
            <a:extLst>
              <a:ext uri="{FF2B5EF4-FFF2-40B4-BE49-F238E27FC236}">
                <a16:creationId xmlns:a16="http://schemas.microsoft.com/office/drawing/2014/main" id="{DE336C20-272E-9BB5-466B-E04A88D18543}"/>
              </a:ext>
            </a:extLst>
          </p:cNvPr>
          <p:cNvSpPr>
            <a:spLocks noGrp="1"/>
          </p:cNvSpPr>
          <p:nvPr>
            <p:ph type="sldNum" sz="quarter" idx="11"/>
          </p:nvPr>
        </p:nvSpPr>
        <p:spPr/>
        <p:txBody>
          <a:bodyPr/>
          <a:lstStyle/>
          <a:p>
            <a:fld id="{27D56BB5-3061-446C-8933-086D56C9C75B}" type="slidenum">
              <a:rPr lang="en-US" smtClean="0"/>
              <a:t>64</a:t>
            </a:fld>
            <a:endParaRPr lang="en-US"/>
          </a:p>
        </p:txBody>
      </p:sp>
      <p:sp>
        <p:nvSpPr>
          <p:cNvPr id="4" name="Footer Placeholder 3">
            <a:extLst>
              <a:ext uri="{FF2B5EF4-FFF2-40B4-BE49-F238E27FC236}">
                <a16:creationId xmlns:a16="http://schemas.microsoft.com/office/drawing/2014/main" id="{5D8E9D86-5316-B5C0-3D72-967EE50C69F4}"/>
              </a:ext>
            </a:extLst>
          </p:cNvPr>
          <p:cNvSpPr>
            <a:spLocks noGrp="1"/>
          </p:cNvSpPr>
          <p:nvPr>
            <p:ph type="ftr" sz="quarter" idx="12"/>
          </p:nvPr>
        </p:nvSpPr>
        <p:spPr/>
        <p:txBody>
          <a:bodyPr/>
          <a:lstStyle/>
          <a:p>
            <a:r>
              <a:rPr lang="en-US"/>
              <a:t>Copyright (C) 2026 NVIDIA</a:t>
            </a:r>
            <a:endParaRPr lang="en-US" dirty="0"/>
          </a:p>
        </p:txBody>
      </p:sp>
      <p:grpSp>
        <p:nvGrpSpPr>
          <p:cNvPr id="97" name="Group 96">
            <a:extLst>
              <a:ext uri="{FF2B5EF4-FFF2-40B4-BE49-F238E27FC236}">
                <a16:creationId xmlns:a16="http://schemas.microsoft.com/office/drawing/2014/main" id="{F9F094DF-2A1E-287F-977A-98B0A34B3D6E}"/>
              </a:ext>
            </a:extLst>
          </p:cNvPr>
          <p:cNvGrpSpPr/>
          <p:nvPr/>
        </p:nvGrpSpPr>
        <p:grpSpPr>
          <a:xfrm>
            <a:off x="5890466" y="303240"/>
            <a:ext cx="2795803" cy="4934341"/>
            <a:chOff x="5890466" y="303240"/>
            <a:chExt cx="2795803" cy="4934341"/>
          </a:xfrm>
        </p:grpSpPr>
        <p:sp>
          <p:nvSpPr>
            <p:cNvPr id="3" name="Rectangle 2">
              <a:extLst>
                <a:ext uri="{FF2B5EF4-FFF2-40B4-BE49-F238E27FC236}">
                  <a16:creationId xmlns:a16="http://schemas.microsoft.com/office/drawing/2014/main" id="{0887C9F6-924A-454D-91C1-61892DA27AF3}"/>
                </a:ext>
              </a:extLst>
            </p:cNvPr>
            <p:cNvSpPr/>
            <p:nvPr/>
          </p:nvSpPr>
          <p:spPr>
            <a:xfrm>
              <a:off x="6491709" y="848461"/>
              <a:ext cx="548640" cy="548640"/>
            </a:xfrm>
            <a:prstGeom prst="rect">
              <a:avLst/>
            </a:prstGeom>
            <a:solidFill>
              <a:schemeClr val="accent1">
                <a:lumMod val="75000"/>
              </a:schemeClr>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0</a:t>
              </a:r>
            </a:p>
          </p:txBody>
        </p:sp>
        <p:sp>
          <p:nvSpPr>
            <p:cNvPr id="13" name="Rectangle 12">
              <a:extLst>
                <a:ext uri="{FF2B5EF4-FFF2-40B4-BE49-F238E27FC236}">
                  <a16:creationId xmlns:a16="http://schemas.microsoft.com/office/drawing/2014/main" id="{CA15A969-0739-3E5A-66AE-A8003C589AD4}"/>
                </a:ext>
              </a:extLst>
            </p:cNvPr>
            <p:cNvSpPr/>
            <p:nvPr/>
          </p:nvSpPr>
          <p:spPr>
            <a:xfrm>
              <a:off x="7040349" y="848461"/>
              <a:ext cx="548640" cy="548640"/>
            </a:xfrm>
            <a:prstGeom prst="rect">
              <a:avLst/>
            </a:prstGeom>
            <a:solidFill>
              <a:schemeClr val="accent1">
                <a:lumMod val="75000"/>
              </a:schemeClr>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0</a:t>
              </a:r>
            </a:p>
          </p:txBody>
        </p:sp>
        <p:sp>
          <p:nvSpPr>
            <p:cNvPr id="14" name="Rectangle 13">
              <a:extLst>
                <a:ext uri="{FF2B5EF4-FFF2-40B4-BE49-F238E27FC236}">
                  <a16:creationId xmlns:a16="http://schemas.microsoft.com/office/drawing/2014/main" id="{087AFB8F-4CB7-C725-6B33-3189BD9ABDDD}"/>
                </a:ext>
              </a:extLst>
            </p:cNvPr>
            <p:cNvSpPr/>
            <p:nvPr/>
          </p:nvSpPr>
          <p:spPr>
            <a:xfrm>
              <a:off x="7588989" y="848461"/>
              <a:ext cx="548640" cy="548640"/>
            </a:xfrm>
            <a:prstGeom prst="rect">
              <a:avLst/>
            </a:prstGeom>
            <a:solidFill>
              <a:schemeClr val="accent1">
                <a:lumMod val="75000"/>
              </a:schemeClr>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0</a:t>
              </a:r>
            </a:p>
          </p:txBody>
        </p:sp>
        <p:sp>
          <p:nvSpPr>
            <p:cNvPr id="15" name="Rectangle 14">
              <a:extLst>
                <a:ext uri="{FF2B5EF4-FFF2-40B4-BE49-F238E27FC236}">
                  <a16:creationId xmlns:a16="http://schemas.microsoft.com/office/drawing/2014/main" id="{87472A88-6329-B592-9372-D9FDC7CD78D0}"/>
                </a:ext>
              </a:extLst>
            </p:cNvPr>
            <p:cNvSpPr/>
            <p:nvPr/>
          </p:nvSpPr>
          <p:spPr>
            <a:xfrm>
              <a:off x="8137629" y="848461"/>
              <a:ext cx="548640" cy="548640"/>
            </a:xfrm>
            <a:prstGeom prst="rect">
              <a:avLst/>
            </a:prstGeom>
            <a:solidFill>
              <a:schemeClr val="accent1">
                <a:lumMod val="75000"/>
              </a:schemeClr>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0</a:t>
              </a:r>
            </a:p>
          </p:txBody>
        </p:sp>
        <p:sp>
          <p:nvSpPr>
            <p:cNvPr id="39" name="Rectangle 38">
              <a:extLst>
                <a:ext uri="{FF2B5EF4-FFF2-40B4-BE49-F238E27FC236}">
                  <a16:creationId xmlns:a16="http://schemas.microsoft.com/office/drawing/2014/main" id="{ABE3C9F4-4F44-2C2A-ABEC-9A7F1C2278E4}"/>
                </a:ext>
              </a:extLst>
            </p:cNvPr>
            <p:cNvSpPr/>
            <p:nvPr/>
          </p:nvSpPr>
          <p:spPr>
            <a:xfrm>
              <a:off x="6491709" y="1397101"/>
              <a:ext cx="548640" cy="548640"/>
            </a:xfrm>
            <a:prstGeom prst="rect">
              <a:avLst/>
            </a:prstGeom>
            <a:solidFill>
              <a:schemeClr val="accent1">
                <a:lumMod val="50000"/>
              </a:schemeClr>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a:t>
              </a:r>
            </a:p>
          </p:txBody>
        </p:sp>
        <p:sp>
          <p:nvSpPr>
            <p:cNvPr id="40" name="Rectangle 39">
              <a:extLst>
                <a:ext uri="{FF2B5EF4-FFF2-40B4-BE49-F238E27FC236}">
                  <a16:creationId xmlns:a16="http://schemas.microsoft.com/office/drawing/2014/main" id="{13122D50-D1A1-8CFA-2904-3786C34B8438}"/>
                </a:ext>
              </a:extLst>
            </p:cNvPr>
            <p:cNvSpPr/>
            <p:nvPr/>
          </p:nvSpPr>
          <p:spPr>
            <a:xfrm>
              <a:off x="7040349" y="1397101"/>
              <a:ext cx="548640" cy="548640"/>
            </a:xfrm>
            <a:prstGeom prst="rect">
              <a:avLst/>
            </a:prstGeom>
            <a:solidFill>
              <a:schemeClr val="accent1">
                <a:lumMod val="50000"/>
              </a:schemeClr>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a:t>
              </a:r>
            </a:p>
          </p:txBody>
        </p:sp>
        <p:sp>
          <p:nvSpPr>
            <p:cNvPr id="41" name="Rectangle 40">
              <a:extLst>
                <a:ext uri="{FF2B5EF4-FFF2-40B4-BE49-F238E27FC236}">
                  <a16:creationId xmlns:a16="http://schemas.microsoft.com/office/drawing/2014/main" id="{C24789F2-B67C-81CC-960B-53A0E076BA93}"/>
                </a:ext>
              </a:extLst>
            </p:cNvPr>
            <p:cNvSpPr/>
            <p:nvPr/>
          </p:nvSpPr>
          <p:spPr>
            <a:xfrm>
              <a:off x="7588989" y="1397101"/>
              <a:ext cx="548640" cy="548640"/>
            </a:xfrm>
            <a:prstGeom prst="rect">
              <a:avLst/>
            </a:prstGeom>
            <a:solidFill>
              <a:schemeClr val="accent1">
                <a:lumMod val="50000"/>
              </a:schemeClr>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a:t>
              </a:r>
            </a:p>
          </p:txBody>
        </p:sp>
        <p:sp>
          <p:nvSpPr>
            <p:cNvPr id="42" name="Rectangle 41">
              <a:extLst>
                <a:ext uri="{FF2B5EF4-FFF2-40B4-BE49-F238E27FC236}">
                  <a16:creationId xmlns:a16="http://schemas.microsoft.com/office/drawing/2014/main" id="{35AB94E2-B852-F4D8-D9DD-A0D46D0A07CD}"/>
                </a:ext>
              </a:extLst>
            </p:cNvPr>
            <p:cNvSpPr/>
            <p:nvPr/>
          </p:nvSpPr>
          <p:spPr>
            <a:xfrm>
              <a:off x="8137629" y="1397101"/>
              <a:ext cx="548640" cy="548640"/>
            </a:xfrm>
            <a:prstGeom prst="rect">
              <a:avLst/>
            </a:prstGeom>
            <a:solidFill>
              <a:schemeClr val="accent1">
                <a:lumMod val="50000"/>
              </a:schemeClr>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a:t>
              </a:r>
            </a:p>
          </p:txBody>
        </p:sp>
        <p:sp>
          <p:nvSpPr>
            <p:cNvPr id="45" name="Rectangle 44">
              <a:extLst>
                <a:ext uri="{FF2B5EF4-FFF2-40B4-BE49-F238E27FC236}">
                  <a16:creationId xmlns:a16="http://schemas.microsoft.com/office/drawing/2014/main" id="{ABDBE6FC-6159-4A44-26AC-D5136FCFD39A}"/>
                </a:ext>
              </a:extLst>
            </p:cNvPr>
            <p:cNvSpPr/>
            <p:nvPr/>
          </p:nvSpPr>
          <p:spPr>
            <a:xfrm>
              <a:off x="6491709" y="1945741"/>
              <a:ext cx="548640" cy="548640"/>
            </a:xfrm>
            <a:prstGeom prst="rect">
              <a:avLst/>
            </a:prstGeom>
            <a:solidFill>
              <a:schemeClr val="accent1">
                <a:lumMod val="75000"/>
              </a:schemeClr>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2</a:t>
              </a:r>
            </a:p>
          </p:txBody>
        </p:sp>
        <p:sp>
          <p:nvSpPr>
            <p:cNvPr id="46" name="Rectangle 45">
              <a:extLst>
                <a:ext uri="{FF2B5EF4-FFF2-40B4-BE49-F238E27FC236}">
                  <a16:creationId xmlns:a16="http://schemas.microsoft.com/office/drawing/2014/main" id="{4E16BA7C-DC93-DCCB-3B32-CB7E70CC3A52}"/>
                </a:ext>
              </a:extLst>
            </p:cNvPr>
            <p:cNvSpPr/>
            <p:nvPr/>
          </p:nvSpPr>
          <p:spPr>
            <a:xfrm>
              <a:off x="7040349" y="1945741"/>
              <a:ext cx="548640" cy="548640"/>
            </a:xfrm>
            <a:prstGeom prst="rect">
              <a:avLst/>
            </a:prstGeom>
            <a:solidFill>
              <a:schemeClr val="accent1">
                <a:lumMod val="75000"/>
              </a:schemeClr>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2</a:t>
              </a:r>
            </a:p>
          </p:txBody>
        </p:sp>
        <p:sp>
          <p:nvSpPr>
            <p:cNvPr id="47" name="Rectangle 46">
              <a:extLst>
                <a:ext uri="{FF2B5EF4-FFF2-40B4-BE49-F238E27FC236}">
                  <a16:creationId xmlns:a16="http://schemas.microsoft.com/office/drawing/2014/main" id="{21419EFE-0609-4678-933D-3944C38462A6}"/>
                </a:ext>
              </a:extLst>
            </p:cNvPr>
            <p:cNvSpPr/>
            <p:nvPr/>
          </p:nvSpPr>
          <p:spPr>
            <a:xfrm>
              <a:off x="7588989" y="1945741"/>
              <a:ext cx="548640" cy="548640"/>
            </a:xfrm>
            <a:prstGeom prst="rect">
              <a:avLst/>
            </a:prstGeom>
            <a:solidFill>
              <a:schemeClr val="accent1">
                <a:lumMod val="75000"/>
              </a:schemeClr>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2</a:t>
              </a:r>
            </a:p>
          </p:txBody>
        </p:sp>
        <p:sp>
          <p:nvSpPr>
            <p:cNvPr id="48" name="Rectangle 47">
              <a:extLst>
                <a:ext uri="{FF2B5EF4-FFF2-40B4-BE49-F238E27FC236}">
                  <a16:creationId xmlns:a16="http://schemas.microsoft.com/office/drawing/2014/main" id="{E91B6145-7277-C6DA-6CD6-DA244BF0B274}"/>
                </a:ext>
              </a:extLst>
            </p:cNvPr>
            <p:cNvSpPr/>
            <p:nvPr/>
          </p:nvSpPr>
          <p:spPr>
            <a:xfrm>
              <a:off x="8137629" y="1945741"/>
              <a:ext cx="548640" cy="548640"/>
            </a:xfrm>
            <a:prstGeom prst="rect">
              <a:avLst/>
            </a:prstGeom>
            <a:solidFill>
              <a:schemeClr val="accent1">
                <a:lumMod val="75000"/>
              </a:schemeClr>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2</a:t>
              </a:r>
            </a:p>
          </p:txBody>
        </p:sp>
        <p:sp>
          <p:nvSpPr>
            <p:cNvPr id="51" name="Rectangle 50">
              <a:extLst>
                <a:ext uri="{FF2B5EF4-FFF2-40B4-BE49-F238E27FC236}">
                  <a16:creationId xmlns:a16="http://schemas.microsoft.com/office/drawing/2014/main" id="{B7CB8CE5-755E-56CF-8729-BB0525D181C5}"/>
                </a:ext>
              </a:extLst>
            </p:cNvPr>
            <p:cNvSpPr/>
            <p:nvPr/>
          </p:nvSpPr>
          <p:spPr>
            <a:xfrm>
              <a:off x="6491709" y="2494381"/>
              <a:ext cx="548640" cy="548640"/>
            </a:xfrm>
            <a:prstGeom prst="rect">
              <a:avLst/>
            </a:prstGeom>
            <a:solidFill>
              <a:schemeClr val="accent1">
                <a:lumMod val="50000"/>
              </a:schemeClr>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3</a:t>
              </a:r>
            </a:p>
          </p:txBody>
        </p:sp>
        <p:sp>
          <p:nvSpPr>
            <p:cNvPr id="52" name="Rectangle 51">
              <a:extLst>
                <a:ext uri="{FF2B5EF4-FFF2-40B4-BE49-F238E27FC236}">
                  <a16:creationId xmlns:a16="http://schemas.microsoft.com/office/drawing/2014/main" id="{8B5B7451-773A-81A9-4239-7EED820F8122}"/>
                </a:ext>
              </a:extLst>
            </p:cNvPr>
            <p:cNvSpPr/>
            <p:nvPr/>
          </p:nvSpPr>
          <p:spPr>
            <a:xfrm>
              <a:off x="7040349" y="2494381"/>
              <a:ext cx="548640" cy="548640"/>
            </a:xfrm>
            <a:prstGeom prst="rect">
              <a:avLst/>
            </a:prstGeom>
            <a:solidFill>
              <a:schemeClr val="accent1">
                <a:lumMod val="50000"/>
              </a:schemeClr>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3</a:t>
              </a:r>
            </a:p>
          </p:txBody>
        </p:sp>
        <p:sp>
          <p:nvSpPr>
            <p:cNvPr id="53" name="Rectangle 52">
              <a:extLst>
                <a:ext uri="{FF2B5EF4-FFF2-40B4-BE49-F238E27FC236}">
                  <a16:creationId xmlns:a16="http://schemas.microsoft.com/office/drawing/2014/main" id="{45D64A5B-4961-3BB8-7F4B-2FDE4C401CDD}"/>
                </a:ext>
              </a:extLst>
            </p:cNvPr>
            <p:cNvSpPr/>
            <p:nvPr/>
          </p:nvSpPr>
          <p:spPr>
            <a:xfrm>
              <a:off x="7588989" y="2494381"/>
              <a:ext cx="548640" cy="548640"/>
            </a:xfrm>
            <a:prstGeom prst="rect">
              <a:avLst/>
            </a:prstGeom>
            <a:solidFill>
              <a:schemeClr val="accent1">
                <a:lumMod val="50000"/>
              </a:schemeClr>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3</a:t>
              </a:r>
            </a:p>
          </p:txBody>
        </p:sp>
        <p:sp>
          <p:nvSpPr>
            <p:cNvPr id="54" name="Rectangle 53">
              <a:extLst>
                <a:ext uri="{FF2B5EF4-FFF2-40B4-BE49-F238E27FC236}">
                  <a16:creationId xmlns:a16="http://schemas.microsoft.com/office/drawing/2014/main" id="{C79D6E28-5775-E734-8FDE-58A1114E33E8}"/>
                </a:ext>
              </a:extLst>
            </p:cNvPr>
            <p:cNvSpPr/>
            <p:nvPr/>
          </p:nvSpPr>
          <p:spPr>
            <a:xfrm>
              <a:off x="8137629" y="2494381"/>
              <a:ext cx="548640" cy="548640"/>
            </a:xfrm>
            <a:prstGeom prst="rect">
              <a:avLst/>
            </a:prstGeom>
            <a:solidFill>
              <a:schemeClr val="accent1">
                <a:lumMod val="50000"/>
              </a:schemeClr>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3</a:t>
              </a:r>
            </a:p>
          </p:txBody>
        </p:sp>
        <p:sp>
          <p:nvSpPr>
            <p:cNvPr id="77" name="Rectangle 76">
              <a:extLst>
                <a:ext uri="{FF2B5EF4-FFF2-40B4-BE49-F238E27FC236}">
                  <a16:creationId xmlns:a16="http://schemas.microsoft.com/office/drawing/2014/main" id="{96ED2C25-D8F1-4019-30BE-9500E0CE83E3}"/>
                </a:ext>
              </a:extLst>
            </p:cNvPr>
            <p:cNvSpPr/>
            <p:nvPr/>
          </p:nvSpPr>
          <p:spPr>
            <a:xfrm>
              <a:off x="6491709" y="3043021"/>
              <a:ext cx="548640" cy="548640"/>
            </a:xfrm>
            <a:prstGeom prst="rect">
              <a:avLst/>
            </a:prstGeom>
            <a:solidFill>
              <a:schemeClr val="accent1">
                <a:lumMod val="75000"/>
              </a:schemeClr>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4</a:t>
              </a:r>
            </a:p>
          </p:txBody>
        </p:sp>
        <p:sp>
          <p:nvSpPr>
            <p:cNvPr id="78" name="Rectangle 77">
              <a:extLst>
                <a:ext uri="{FF2B5EF4-FFF2-40B4-BE49-F238E27FC236}">
                  <a16:creationId xmlns:a16="http://schemas.microsoft.com/office/drawing/2014/main" id="{D86A3B7E-D02B-60A5-DAC6-50695032255D}"/>
                </a:ext>
              </a:extLst>
            </p:cNvPr>
            <p:cNvSpPr/>
            <p:nvPr/>
          </p:nvSpPr>
          <p:spPr>
            <a:xfrm>
              <a:off x="7040349" y="3043021"/>
              <a:ext cx="548640" cy="548640"/>
            </a:xfrm>
            <a:prstGeom prst="rect">
              <a:avLst/>
            </a:prstGeom>
            <a:solidFill>
              <a:schemeClr val="accent1">
                <a:lumMod val="75000"/>
              </a:schemeClr>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4</a:t>
              </a:r>
            </a:p>
          </p:txBody>
        </p:sp>
        <p:sp>
          <p:nvSpPr>
            <p:cNvPr id="79" name="Rectangle 78">
              <a:extLst>
                <a:ext uri="{FF2B5EF4-FFF2-40B4-BE49-F238E27FC236}">
                  <a16:creationId xmlns:a16="http://schemas.microsoft.com/office/drawing/2014/main" id="{8450A545-C662-C423-23D6-20E3F8846F03}"/>
                </a:ext>
              </a:extLst>
            </p:cNvPr>
            <p:cNvSpPr/>
            <p:nvPr/>
          </p:nvSpPr>
          <p:spPr>
            <a:xfrm>
              <a:off x="7588989" y="3043021"/>
              <a:ext cx="548640" cy="548640"/>
            </a:xfrm>
            <a:prstGeom prst="rect">
              <a:avLst/>
            </a:prstGeom>
            <a:solidFill>
              <a:schemeClr val="accent1">
                <a:lumMod val="75000"/>
              </a:schemeClr>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4</a:t>
              </a:r>
            </a:p>
          </p:txBody>
        </p:sp>
        <p:sp>
          <p:nvSpPr>
            <p:cNvPr id="80" name="Rectangle 79">
              <a:extLst>
                <a:ext uri="{FF2B5EF4-FFF2-40B4-BE49-F238E27FC236}">
                  <a16:creationId xmlns:a16="http://schemas.microsoft.com/office/drawing/2014/main" id="{585FBB12-545A-6EAA-F990-D4C804A78510}"/>
                </a:ext>
              </a:extLst>
            </p:cNvPr>
            <p:cNvSpPr/>
            <p:nvPr/>
          </p:nvSpPr>
          <p:spPr>
            <a:xfrm>
              <a:off x="8137629" y="3043021"/>
              <a:ext cx="548640" cy="548640"/>
            </a:xfrm>
            <a:prstGeom prst="rect">
              <a:avLst/>
            </a:prstGeom>
            <a:solidFill>
              <a:schemeClr val="accent1">
                <a:lumMod val="75000"/>
              </a:schemeClr>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4</a:t>
              </a:r>
            </a:p>
          </p:txBody>
        </p:sp>
        <p:sp>
          <p:nvSpPr>
            <p:cNvPr id="72" name="Rectangle 71">
              <a:extLst>
                <a:ext uri="{FF2B5EF4-FFF2-40B4-BE49-F238E27FC236}">
                  <a16:creationId xmlns:a16="http://schemas.microsoft.com/office/drawing/2014/main" id="{D17C6C60-5391-95E3-0018-D1BF3143185D}"/>
                </a:ext>
              </a:extLst>
            </p:cNvPr>
            <p:cNvSpPr/>
            <p:nvPr/>
          </p:nvSpPr>
          <p:spPr>
            <a:xfrm>
              <a:off x="6491709" y="3591661"/>
              <a:ext cx="548640" cy="548640"/>
            </a:xfrm>
            <a:prstGeom prst="rect">
              <a:avLst/>
            </a:prstGeom>
            <a:solidFill>
              <a:schemeClr val="accent1">
                <a:lumMod val="50000"/>
              </a:schemeClr>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5</a:t>
              </a:r>
            </a:p>
          </p:txBody>
        </p:sp>
        <p:sp>
          <p:nvSpPr>
            <p:cNvPr id="73" name="Rectangle 72">
              <a:extLst>
                <a:ext uri="{FF2B5EF4-FFF2-40B4-BE49-F238E27FC236}">
                  <a16:creationId xmlns:a16="http://schemas.microsoft.com/office/drawing/2014/main" id="{49A17E8C-A6BB-0429-5561-09836F1FF732}"/>
                </a:ext>
              </a:extLst>
            </p:cNvPr>
            <p:cNvSpPr/>
            <p:nvPr/>
          </p:nvSpPr>
          <p:spPr>
            <a:xfrm>
              <a:off x="7040349" y="3591661"/>
              <a:ext cx="548640" cy="548640"/>
            </a:xfrm>
            <a:prstGeom prst="rect">
              <a:avLst/>
            </a:prstGeom>
            <a:solidFill>
              <a:schemeClr val="accent1">
                <a:lumMod val="50000"/>
              </a:schemeClr>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5</a:t>
              </a:r>
            </a:p>
          </p:txBody>
        </p:sp>
        <p:sp>
          <p:nvSpPr>
            <p:cNvPr id="74" name="Rectangle 73">
              <a:extLst>
                <a:ext uri="{FF2B5EF4-FFF2-40B4-BE49-F238E27FC236}">
                  <a16:creationId xmlns:a16="http://schemas.microsoft.com/office/drawing/2014/main" id="{B8EFF764-B6C0-E7CA-E7D5-2ED563BCFDF5}"/>
                </a:ext>
              </a:extLst>
            </p:cNvPr>
            <p:cNvSpPr/>
            <p:nvPr/>
          </p:nvSpPr>
          <p:spPr>
            <a:xfrm>
              <a:off x="7588989" y="3591661"/>
              <a:ext cx="548640" cy="548640"/>
            </a:xfrm>
            <a:prstGeom prst="rect">
              <a:avLst/>
            </a:prstGeom>
            <a:solidFill>
              <a:schemeClr val="accent1">
                <a:lumMod val="50000"/>
              </a:schemeClr>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5</a:t>
              </a:r>
            </a:p>
          </p:txBody>
        </p:sp>
        <p:sp>
          <p:nvSpPr>
            <p:cNvPr id="75" name="Rectangle 74">
              <a:extLst>
                <a:ext uri="{FF2B5EF4-FFF2-40B4-BE49-F238E27FC236}">
                  <a16:creationId xmlns:a16="http://schemas.microsoft.com/office/drawing/2014/main" id="{A0F1B97F-099F-D6FA-624D-6672CDBECD19}"/>
                </a:ext>
              </a:extLst>
            </p:cNvPr>
            <p:cNvSpPr/>
            <p:nvPr/>
          </p:nvSpPr>
          <p:spPr>
            <a:xfrm>
              <a:off x="8137629" y="3591661"/>
              <a:ext cx="548640" cy="548640"/>
            </a:xfrm>
            <a:prstGeom prst="rect">
              <a:avLst/>
            </a:prstGeom>
            <a:solidFill>
              <a:schemeClr val="accent1">
                <a:lumMod val="50000"/>
              </a:schemeClr>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5</a:t>
              </a:r>
            </a:p>
          </p:txBody>
        </p:sp>
        <p:sp>
          <p:nvSpPr>
            <p:cNvPr id="67" name="Rectangle 66">
              <a:extLst>
                <a:ext uri="{FF2B5EF4-FFF2-40B4-BE49-F238E27FC236}">
                  <a16:creationId xmlns:a16="http://schemas.microsoft.com/office/drawing/2014/main" id="{579DE417-7FB2-0CD4-AE7E-BDD3E59F4DFC}"/>
                </a:ext>
              </a:extLst>
            </p:cNvPr>
            <p:cNvSpPr/>
            <p:nvPr/>
          </p:nvSpPr>
          <p:spPr>
            <a:xfrm>
              <a:off x="6491709" y="4140301"/>
              <a:ext cx="548640" cy="548640"/>
            </a:xfrm>
            <a:prstGeom prst="rect">
              <a:avLst/>
            </a:prstGeom>
            <a:solidFill>
              <a:schemeClr val="accent1">
                <a:lumMod val="75000"/>
              </a:schemeClr>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6</a:t>
              </a:r>
            </a:p>
          </p:txBody>
        </p:sp>
        <p:sp>
          <p:nvSpPr>
            <p:cNvPr id="68" name="Rectangle 67">
              <a:extLst>
                <a:ext uri="{FF2B5EF4-FFF2-40B4-BE49-F238E27FC236}">
                  <a16:creationId xmlns:a16="http://schemas.microsoft.com/office/drawing/2014/main" id="{8E820CBE-EED7-2289-F5A8-BEFC62762F77}"/>
                </a:ext>
              </a:extLst>
            </p:cNvPr>
            <p:cNvSpPr/>
            <p:nvPr/>
          </p:nvSpPr>
          <p:spPr>
            <a:xfrm>
              <a:off x="7040349" y="4140301"/>
              <a:ext cx="548640" cy="548640"/>
            </a:xfrm>
            <a:prstGeom prst="rect">
              <a:avLst/>
            </a:prstGeom>
            <a:solidFill>
              <a:schemeClr val="accent1">
                <a:lumMod val="75000"/>
              </a:schemeClr>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6</a:t>
              </a:r>
            </a:p>
          </p:txBody>
        </p:sp>
        <p:sp>
          <p:nvSpPr>
            <p:cNvPr id="69" name="Rectangle 68">
              <a:extLst>
                <a:ext uri="{FF2B5EF4-FFF2-40B4-BE49-F238E27FC236}">
                  <a16:creationId xmlns:a16="http://schemas.microsoft.com/office/drawing/2014/main" id="{D76F32D5-1953-B4FF-DB75-1DD8D0A33C92}"/>
                </a:ext>
              </a:extLst>
            </p:cNvPr>
            <p:cNvSpPr/>
            <p:nvPr/>
          </p:nvSpPr>
          <p:spPr>
            <a:xfrm>
              <a:off x="7588989" y="4140301"/>
              <a:ext cx="548640" cy="548640"/>
            </a:xfrm>
            <a:prstGeom prst="rect">
              <a:avLst/>
            </a:prstGeom>
            <a:solidFill>
              <a:schemeClr val="accent1">
                <a:lumMod val="75000"/>
              </a:schemeClr>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6</a:t>
              </a:r>
            </a:p>
          </p:txBody>
        </p:sp>
        <p:sp>
          <p:nvSpPr>
            <p:cNvPr id="70" name="Rectangle 69">
              <a:extLst>
                <a:ext uri="{FF2B5EF4-FFF2-40B4-BE49-F238E27FC236}">
                  <a16:creationId xmlns:a16="http://schemas.microsoft.com/office/drawing/2014/main" id="{DF73ECF9-3B88-B1EE-969A-47C20E8258EF}"/>
                </a:ext>
              </a:extLst>
            </p:cNvPr>
            <p:cNvSpPr/>
            <p:nvPr/>
          </p:nvSpPr>
          <p:spPr>
            <a:xfrm>
              <a:off x="8137629" y="4140301"/>
              <a:ext cx="548640" cy="548640"/>
            </a:xfrm>
            <a:prstGeom prst="rect">
              <a:avLst/>
            </a:prstGeom>
            <a:solidFill>
              <a:schemeClr val="accent1">
                <a:lumMod val="75000"/>
              </a:schemeClr>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6</a:t>
              </a:r>
            </a:p>
          </p:txBody>
        </p:sp>
        <p:sp>
          <p:nvSpPr>
            <p:cNvPr id="62" name="Rectangle 61">
              <a:extLst>
                <a:ext uri="{FF2B5EF4-FFF2-40B4-BE49-F238E27FC236}">
                  <a16:creationId xmlns:a16="http://schemas.microsoft.com/office/drawing/2014/main" id="{39FCF1FC-E1C5-D8D6-8C6F-6CC55B1F6AB0}"/>
                </a:ext>
              </a:extLst>
            </p:cNvPr>
            <p:cNvSpPr/>
            <p:nvPr/>
          </p:nvSpPr>
          <p:spPr>
            <a:xfrm>
              <a:off x="6491709" y="4688941"/>
              <a:ext cx="548640" cy="548640"/>
            </a:xfrm>
            <a:prstGeom prst="rect">
              <a:avLst/>
            </a:prstGeom>
            <a:solidFill>
              <a:schemeClr val="accent1">
                <a:lumMod val="50000"/>
              </a:schemeClr>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7</a:t>
              </a:r>
            </a:p>
          </p:txBody>
        </p:sp>
        <p:sp>
          <p:nvSpPr>
            <p:cNvPr id="63" name="Rectangle 62">
              <a:extLst>
                <a:ext uri="{FF2B5EF4-FFF2-40B4-BE49-F238E27FC236}">
                  <a16:creationId xmlns:a16="http://schemas.microsoft.com/office/drawing/2014/main" id="{52C55A00-EC93-3C73-1A37-1B959CCB7477}"/>
                </a:ext>
              </a:extLst>
            </p:cNvPr>
            <p:cNvSpPr/>
            <p:nvPr/>
          </p:nvSpPr>
          <p:spPr>
            <a:xfrm>
              <a:off x="7040349" y="4688941"/>
              <a:ext cx="548640" cy="548640"/>
            </a:xfrm>
            <a:prstGeom prst="rect">
              <a:avLst/>
            </a:prstGeom>
            <a:solidFill>
              <a:schemeClr val="accent1">
                <a:lumMod val="50000"/>
              </a:schemeClr>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7</a:t>
              </a:r>
            </a:p>
          </p:txBody>
        </p:sp>
        <p:sp>
          <p:nvSpPr>
            <p:cNvPr id="64" name="Rectangle 63">
              <a:extLst>
                <a:ext uri="{FF2B5EF4-FFF2-40B4-BE49-F238E27FC236}">
                  <a16:creationId xmlns:a16="http://schemas.microsoft.com/office/drawing/2014/main" id="{B31CE39D-218B-6624-06D5-AB1F162B048C}"/>
                </a:ext>
              </a:extLst>
            </p:cNvPr>
            <p:cNvSpPr/>
            <p:nvPr/>
          </p:nvSpPr>
          <p:spPr>
            <a:xfrm>
              <a:off x="7588989" y="4688941"/>
              <a:ext cx="548640" cy="548640"/>
            </a:xfrm>
            <a:prstGeom prst="rect">
              <a:avLst/>
            </a:prstGeom>
            <a:solidFill>
              <a:schemeClr val="accent1">
                <a:lumMod val="50000"/>
              </a:schemeClr>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7</a:t>
              </a:r>
            </a:p>
          </p:txBody>
        </p:sp>
        <p:sp>
          <p:nvSpPr>
            <p:cNvPr id="65" name="Rectangle 64">
              <a:extLst>
                <a:ext uri="{FF2B5EF4-FFF2-40B4-BE49-F238E27FC236}">
                  <a16:creationId xmlns:a16="http://schemas.microsoft.com/office/drawing/2014/main" id="{29A41C45-6C44-4BFC-E325-0B3E5CA27143}"/>
                </a:ext>
              </a:extLst>
            </p:cNvPr>
            <p:cNvSpPr/>
            <p:nvPr/>
          </p:nvSpPr>
          <p:spPr>
            <a:xfrm>
              <a:off x="8137629" y="4688941"/>
              <a:ext cx="548640" cy="548640"/>
            </a:xfrm>
            <a:prstGeom prst="rect">
              <a:avLst/>
            </a:prstGeom>
            <a:solidFill>
              <a:schemeClr val="accent1">
                <a:lumMod val="50000"/>
              </a:schemeClr>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7</a:t>
              </a:r>
            </a:p>
          </p:txBody>
        </p:sp>
        <p:cxnSp>
          <p:nvCxnSpPr>
            <p:cNvPr id="103" name="Straight Connector 102">
              <a:extLst>
                <a:ext uri="{FF2B5EF4-FFF2-40B4-BE49-F238E27FC236}">
                  <a16:creationId xmlns:a16="http://schemas.microsoft.com/office/drawing/2014/main" id="{C00242E7-EB58-A1D4-2862-5E7D61D9DE5F}"/>
                </a:ext>
              </a:extLst>
            </p:cNvPr>
            <p:cNvCxnSpPr/>
            <p:nvPr/>
          </p:nvCxnSpPr>
          <p:spPr>
            <a:xfrm>
              <a:off x="5952413" y="848461"/>
              <a:ext cx="342900" cy="0"/>
            </a:xfrm>
            <a:prstGeom prst="line">
              <a:avLst/>
            </a:prstGeom>
            <a:ln w="50800" cap="rnd">
              <a:solidFill>
                <a:srgbClr val="CC9B00"/>
              </a:solidFill>
              <a:tailEnd type="none"/>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C596D281-CD4E-1DA8-FE5C-122BE6817D3A}"/>
                </a:ext>
              </a:extLst>
            </p:cNvPr>
            <p:cNvCxnSpPr/>
            <p:nvPr/>
          </p:nvCxnSpPr>
          <p:spPr>
            <a:xfrm>
              <a:off x="5952413" y="5237581"/>
              <a:ext cx="342900" cy="0"/>
            </a:xfrm>
            <a:prstGeom prst="line">
              <a:avLst/>
            </a:prstGeom>
            <a:ln w="50800" cap="rnd">
              <a:solidFill>
                <a:srgbClr val="CC9B00"/>
              </a:solidFill>
              <a:tailEnd type="none"/>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6422F725-9143-BB40-A4E7-B1B9FE21A6F7}"/>
                </a:ext>
              </a:extLst>
            </p:cNvPr>
            <p:cNvCxnSpPr/>
            <p:nvPr/>
          </p:nvCxnSpPr>
          <p:spPr>
            <a:xfrm>
              <a:off x="6486295" y="308966"/>
              <a:ext cx="0" cy="347472"/>
            </a:xfrm>
            <a:prstGeom prst="line">
              <a:avLst/>
            </a:prstGeom>
            <a:ln w="50800" cap="rnd">
              <a:solidFill>
                <a:schemeClr val="accent3">
                  <a:lumMod val="60000"/>
                  <a:lumOff val="40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D2A57C88-9724-16D2-4A8A-9F080C1E5624}"/>
                </a:ext>
              </a:extLst>
            </p:cNvPr>
            <p:cNvCxnSpPr/>
            <p:nvPr/>
          </p:nvCxnSpPr>
          <p:spPr>
            <a:xfrm>
              <a:off x="8680855" y="308966"/>
              <a:ext cx="0" cy="347472"/>
            </a:xfrm>
            <a:prstGeom prst="line">
              <a:avLst/>
            </a:prstGeom>
            <a:ln w="50800" cap="rnd">
              <a:solidFill>
                <a:schemeClr val="accent3">
                  <a:lumMod val="60000"/>
                  <a:lumOff val="40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2247F9F1-7EC9-E5CF-48BC-BF3DF955CA3E}"/>
                </a:ext>
              </a:extLst>
            </p:cNvPr>
            <p:cNvCxnSpPr>
              <a:cxnSpLocks/>
            </p:cNvCxnSpPr>
            <p:nvPr/>
          </p:nvCxnSpPr>
          <p:spPr>
            <a:xfrm>
              <a:off x="6123863" y="848461"/>
              <a:ext cx="0" cy="4389120"/>
            </a:xfrm>
            <a:prstGeom prst="line">
              <a:avLst/>
            </a:prstGeom>
            <a:ln w="50800" cap="rnd">
              <a:solidFill>
                <a:srgbClr val="CC9B00"/>
              </a:solidFill>
              <a:tailEnd type="none"/>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6B9D6CE8-6D03-E6D9-D5ED-40AA5A1C97AB}"/>
                </a:ext>
              </a:extLst>
            </p:cNvPr>
            <p:cNvCxnSpPr>
              <a:cxnSpLocks/>
            </p:cNvCxnSpPr>
            <p:nvPr/>
          </p:nvCxnSpPr>
          <p:spPr>
            <a:xfrm>
              <a:off x="6486295" y="503295"/>
              <a:ext cx="2194560" cy="0"/>
            </a:xfrm>
            <a:prstGeom prst="line">
              <a:avLst/>
            </a:prstGeom>
            <a:ln w="50800" cap="rnd">
              <a:solidFill>
                <a:schemeClr val="accent3">
                  <a:lumMod val="60000"/>
                  <a:lumOff val="40000"/>
                </a:schemeClr>
              </a:solidFill>
              <a:tailEnd type="none"/>
            </a:ln>
          </p:spPr>
          <p:style>
            <a:lnRef idx="1">
              <a:schemeClr val="accent1"/>
            </a:lnRef>
            <a:fillRef idx="0">
              <a:schemeClr val="accent1"/>
            </a:fillRef>
            <a:effectRef idx="0">
              <a:schemeClr val="accent1"/>
            </a:effectRef>
            <a:fontRef idx="minor">
              <a:schemeClr val="tx1"/>
            </a:fontRef>
          </p:style>
        </p:cxnSp>
        <p:sp>
          <p:nvSpPr>
            <p:cNvPr id="109" name="TextBox 108">
              <a:extLst>
                <a:ext uri="{FF2B5EF4-FFF2-40B4-BE49-F238E27FC236}">
                  <a16:creationId xmlns:a16="http://schemas.microsoft.com/office/drawing/2014/main" id="{DE69FBB5-A1A6-52E9-2506-B734A743649E}"/>
                </a:ext>
              </a:extLst>
            </p:cNvPr>
            <p:cNvSpPr txBox="1"/>
            <p:nvPr/>
          </p:nvSpPr>
          <p:spPr>
            <a:xfrm>
              <a:off x="5890466" y="2842966"/>
              <a:ext cx="466795" cy="400110"/>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r>
                <a:rPr lang="en-US" sz="2000" dirty="0" err="1">
                  <a:solidFill>
                    <a:srgbClr val="FFC000"/>
                  </a:solidFill>
                  <a:latin typeface="Consolas" panose="020B0609020204030204" pitchFamily="49" charset="0"/>
                </a:rPr>
                <a:t>nx</a:t>
              </a:r>
              <a:endParaRPr lang="en-US" sz="2000" dirty="0">
                <a:solidFill>
                  <a:srgbClr val="FFC000"/>
                </a:solidFill>
                <a:latin typeface="Consolas" panose="020B0609020204030204" pitchFamily="49" charset="0"/>
              </a:endParaRPr>
            </a:p>
          </p:txBody>
        </p:sp>
        <p:sp>
          <p:nvSpPr>
            <p:cNvPr id="110" name="TextBox 109">
              <a:extLst>
                <a:ext uri="{FF2B5EF4-FFF2-40B4-BE49-F238E27FC236}">
                  <a16:creationId xmlns:a16="http://schemas.microsoft.com/office/drawing/2014/main" id="{3462289B-E597-F795-F4D6-87BF4216FD26}"/>
                </a:ext>
              </a:extLst>
            </p:cNvPr>
            <p:cNvSpPr txBox="1"/>
            <p:nvPr/>
          </p:nvSpPr>
          <p:spPr>
            <a:xfrm>
              <a:off x="7350178" y="303240"/>
              <a:ext cx="466795" cy="400110"/>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r>
                <a:rPr lang="en-US" sz="2000" dirty="0" err="1">
                  <a:solidFill>
                    <a:schemeClr val="accent3">
                      <a:lumMod val="60000"/>
                      <a:lumOff val="40000"/>
                    </a:schemeClr>
                  </a:solidFill>
                  <a:latin typeface="Consolas" panose="020B0609020204030204" pitchFamily="49" charset="0"/>
                </a:rPr>
                <a:t>ny</a:t>
              </a:r>
              <a:endParaRPr lang="en-US" sz="2000" dirty="0">
                <a:solidFill>
                  <a:schemeClr val="accent3">
                    <a:lumMod val="60000"/>
                    <a:lumOff val="40000"/>
                  </a:schemeClr>
                </a:solidFill>
                <a:latin typeface="Consolas" panose="020B0609020204030204" pitchFamily="49" charset="0"/>
              </a:endParaRPr>
            </a:p>
          </p:txBody>
        </p:sp>
      </p:grpSp>
      <p:sp>
        <p:nvSpPr>
          <p:cNvPr id="8" name="Rectangle 7">
            <a:extLst>
              <a:ext uri="{FF2B5EF4-FFF2-40B4-BE49-F238E27FC236}">
                <a16:creationId xmlns:a16="http://schemas.microsoft.com/office/drawing/2014/main" id="{123762DB-C163-A93E-6A88-9E2388E8CF99}"/>
              </a:ext>
            </a:extLst>
          </p:cNvPr>
          <p:cNvSpPr/>
          <p:nvPr/>
        </p:nvSpPr>
        <p:spPr>
          <a:xfrm>
            <a:off x="912248" y="3591662"/>
            <a:ext cx="4297680" cy="740504"/>
          </a:xfrm>
          <a:prstGeom prst="rect">
            <a:avLst/>
          </a:prstGeom>
          <a:solidFill>
            <a:srgbClr val="9A75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90000"/>
              </a:lnSpc>
            </a:pPr>
            <a:r>
              <a:rPr lang="en-US" sz="2000" dirty="0"/>
              <a:t>Each set of consecutive keys that compare equal defines a </a:t>
            </a:r>
            <a:r>
              <a:rPr lang="en-US" sz="2000" u="sng" dirty="0"/>
              <a:t>group</a:t>
            </a:r>
            <a:r>
              <a:rPr lang="en-US" sz="2000" dirty="0"/>
              <a:t>.</a:t>
            </a:r>
          </a:p>
        </p:txBody>
      </p:sp>
    </p:spTree>
    <p:extLst>
      <p:ext uri="{BB962C8B-B14F-4D97-AF65-F5344CB8AC3E}">
        <p14:creationId xmlns:p14="http://schemas.microsoft.com/office/powerpoint/2010/main" val="71528237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B8178D-14FC-7E3F-232F-5E13CA418EAB}"/>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1D981D3A-BADC-21E4-6DBB-5F52945CEE44}"/>
              </a:ext>
            </a:extLst>
          </p:cNvPr>
          <p:cNvSpPr>
            <a:spLocks noGrp="1"/>
          </p:cNvSpPr>
          <p:nvPr>
            <p:ph idx="1"/>
          </p:nvPr>
        </p:nvSpPr>
        <p:spPr>
          <a:xfrm>
            <a:off x="516751" y="825500"/>
            <a:ext cx="5088675" cy="4524315"/>
          </a:xfrm>
        </p:spPr>
        <p:txBody>
          <a:bodyPr>
            <a:noAutofit/>
          </a:bodyPr>
          <a:lstStyle/>
          <a:p>
            <a:r>
              <a:rPr lang="en-US" dirty="0"/>
              <a:t>int </a:t>
            </a:r>
            <a:r>
              <a:rPr lang="en-US" dirty="0" err="1">
                <a:solidFill>
                  <a:srgbClr val="CC9B00"/>
                </a:solidFill>
              </a:rPr>
              <a:t>nx</a:t>
            </a:r>
            <a:r>
              <a:rPr lang="en-US" dirty="0"/>
              <a:t>(…), </a:t>
            </a:r>
            <a:r>
              <a:rPr lang="en-US" dirty="0" err="1">
                <a:solidFill>
                  <a:schemeClr val="accent3">
                    <a:lumMod val="60000"/>
                    <a:lumOff val="40000"/>
                  </a:schemeClr>
                </a:solidFill>
              </a:rPr>
              <a:t>ny</a:t>
            </a:r>
            <a:r>
              <a:rPr lang="en-US" dirty="0"/>
              <a:t>(…);</a:t>
            </a:r>
          </a:p>
          <a:p>
            <a:r>
              <a:rPr lang="en-US" dirty="0"/>
              <a:t>thrust::</a:t>
            </a:r>
            <a:r>
              <a:rPr lang="en-US" dirty="0" err="1"/>
              <a:t>universal_vector</a:t>
            </a:r>
            <a:r>
              <a:rPr lang="en-US" dirty="0"/>
              <a:t>&lt;float&gt; </a:t>
            </a:r>
            <a:r>
              <a:rPr lang="en-US" dirty="0">
                <a:solidFill>
                  <a:srgbClr val="FF33CC"/>
                </a:solidFill>
              </a:rPr>
              <a:t>M</a:t>
            </a:r>
            <a:r>
              <a:rPr lang="en-US" dirty="0"/>
              <a:t>(</a:t>
            </a:r>
            <a:r>
              <a:rPr lang="en-US" dirty="0" err="1">
                <a:solidFill>
                  <a:srgbClr val="CC9B00"/>
                </a:solidFill>
              </a:rPr>
              <a:t>nx</a:t>
            </a:r>
            <a:r>
              <a:rPr lang="en-US" dirty="0"/>
              <a:t> * </a:t>
            </a:r>
            <a:r>
              <a:rPr lang="en-US" dirty="0" err="1">
                <a:solidFill>
                  <a:schemeClr val="accent3">
                    <a:lumMod val="60000"/>
                    <a:lumOff val="40000"/>
                  </a:schemeClr>
                </a:solidFill>
              </a:rPr>
              <a:t>ny</a:t>
            </a:r>
            <a:r>
              <a:rPr lang="en-US" dirty="0"/>
              <a:t>);</a:t>
            </a:r>
          </a:p>
          <a:p>
            <a:endParaRPr lang="en-US" dirty="0"/>
          </a:p>
          <a:p>
            <a:r>
              <a:rPr lang="en-US" dirty="0"/>
              <a:t>auto </a:t>
            </a:r>
            <a:r>
              <a:rPr lang="en-US" dirty="0" err="1">
                <a:solidFill>
                  <a:schemeClr val="accent1">
                    <a:lumMod val="60000"/>
                    <a:lumOff val="40000"/>
                  </a:schemeClr>
                </a:solidFill>
              </a:rPr>
              <a:t>row_ids_begin</a:t>
            </a:r>
            <a:r>
              <a:rPr lang="en-US" dirty="0"/>
              <a:t> =</a:t>
            </a:r>
          </a:p>
          <a:p>
            <a:r>
              <a:rPr lang="en-US" dirty="0"/>
              <a:t>  thrust::</a:t>
            </a:r>
            <a:r>
              <a:rPr lang="en-US" dirty="0" err="1"/>
              <a:t>make_transform_iterator</a:t>
            </a:r>
            <a:r>
              <a:rPr lang="en-US" dirty="0"/>
              <a:t>(</a:t>
            </a:r>
          </a:p>
          <a:p>
            <a:r>
              <a:rPr lang="en-US" dirty="0"/>
              <a:t>    thrust::</a:t>
            </a:r>
            <a:r>
              <a:rPr lang="en-US" dirty="0" err="1"/>
              <a:t>make_counting_iterator</a:t>
            </a:r>
            <a:r>
              <a:rPr lang="en-US" dirty="0"/>
              <a:t>(0), </a:t>
            </a:r>
          </a:p>
          <a:p>
            <a:r>
              <a:rPr lang="en-US" dirty="0"/>
              <a:t>    [=] __host__ __device__ (int </a:t>
            </a:r>
            <a:r>
              <a:rPr lang="en-US" dirty="0">
                <a:solidFill>
                  <a:srgbClr val="FFFF00"/>
                </a:solidFill>
              </a:rPr>
              <a:t>x</a:t>
            </a:r>
            <a:r>
              <a:rPr lang="en-US" dirty="0"/>
              <a:t>) {</a:t>
            </a:r>
          </a:p>
          <a:p>
            <a:r>
              <a:rPr lang="en-US" dirty="0"/>
              <a:t>      return </a:t>
            </a:r>
            <a:r>
              <a:rPr lang="en-US" dirty="0">
                <a:solidFill>
                  <a:srgbClr val="FFFF00"/>
                </a:solidFill>
              </a:rPr>
              <a:t>x</a:t>
            </a:r>
            <a:r>
              <a:rPr lang="en-US" dirty="0"/>
              <a:t> / </a:t>
            </a:r>
            <a:r>
              <a:rPr lang="en-US" dirty="0" err="1">
                <a:solidFill>
                  <a:schemeClr val="accent3">
                    <a:lumMod val="60000"/>
                    <a:lumOff val="40000"/>
                  </a:schemeClr>
                </a:solidFill>
              </a:rPr>
              <a:t>ny</a:t>
            </a:r>
            <a:r>
              <a:rPr lang="en-US" dirty="0"/>
              <a:t>;</a:t>
            </a:r>
          </a:p>
          <a:p>
            <a:r>
              <a:rPr lang="en-US" dirty="0"/>
              <a:t>    });</a:t>
            </a:r>
          </a:p>
          <a:p>
            <a:r>
              <a:rPr lang="en-US" dirty="0"/>
              <a:t>auto </a:t>
            </a:r>
            <a:r>
              <a:rPr lang="en-US" dirty="0" err="1">
                <a:solidFill>
                  <a:schemeClr val="accent1">
                    <a:lumMod val="60000"/>
                    <a:lumOff val="40000"/>
                  </a:schemeClr>
                </a:solidFill>
              </a:rPr>
              <a:t>row_ids_end</a:t>
            </a:r>
            <a:r>
              <a:rPr lang="en-US" dirty="0"/>
              <a:t> = </a:t>
            </a:r>
            <a:r>
              <a:rPr lang="en-US" dirty="0" err="1">
                <a:solidFill>
                  <a:schemeClr val="accent1">
                    <a:lumMod val="60000"/>
                    <a:lumOff val="40000"/>
                  </a:schemeClr>
                </a:solidFill>
              </a:rPr>
              <a:t>row_ids_begin</a:t>
            </a:r>
            <a:r>
              <a:rPr lang="en-US" dirty="0"/>
              <a:t> + </a:t>
            </a:r>
            <a:r>
              <a:rPr lang="en-US" dirty="0" err="1">
                <a:solidFill>
                  <a:srgbClr val="CC9B00"/>
                </a:solidFill>
              </a:rPr>
              <a:t>nx</a:t>
            </a:r>
            <a:r>
              <a:rPr lang="en-US" dirty="0"/>
              <a:t> * </a:t>
            </a:r>
            <a:r>
              <a:rPr lang="en-US" dirty="0" err="1">
                <a:solidFill>
                  <a:schemeClr val="accent3">
                    <a:lumMod val="60000"/>
                    <a:lumOff val="40000"/>
                  </a:schemeClr>
                </a:solidFill>
              </a:rPr>
              <a:t>ny</a:t>
            </a:r>
            <a:r>
              <a:rPr lang="en-US" dirty="0"/>
              <a:t>;</a:t>
            </a:r>
          </a:p>
          <a:p>
            <a:endParaRPr lang="en-US" dirty="0"/>
          </a:p>
          <a:p>
            <a:r>
              <a:rPr lang="en-US" dirty="0"/>
              <a:t>thrust::</a:t>
            </a:r>
            <a:r>
              <a:rPr lang="en-US" dirty="0" err="1"/>
              <a:t>universal_vector</a:t>
            </a:r>
            <a:r>
              <a:rPr lang="en-US" dirty="0"/>
              <a:t>&lt;float&gt; </a:t>
            </a:r>
            <a:r>
              <a:rPr lang="en-US" dirty="0">
                <a:solidFill>
                  <a:srgbClr val="FF0000"/>
                </a:solidFill>
              </a:rPr>
              <a:t>sums</a:t>
            </a:r>
            <a:r>
              <a:rPr lang="en-US" dirty="0"/>
              <a:t>(</a:t>
            </a:r>
            <a:r>
              <a:rPr lang="en-US" dirty="0" err="1">
                <a:solidFill>
                  <a:srgbClr val="CC9B00"/>
                </a:solidFill>
              </a:rPr>
              <a:t>nx</a:t>
            </a:r>
            <a:r>
              <a:rPr lang="en-US" dirty="0"/>
              <a:t>);</a:t>
            </a:r>
          </a:p>
        </p:txBody>
      </p:sp>
      <p:sp>
        <p:nvSpPr>
          <p:cNvPr id="2" name="Slide Number Placeholder 1">
            <a:extLst>
              <a:ext uri="{FF2B5EF4-FFF2-40B4-BE49-F238E27FC236}">
                <a16:creationId xmlns:a16="http://schemas.microsoft.com/office/drawing/2014/main" id="{232E44EA-B82C-6C44-0507-09D3C6E17493}"/>
              </a:ext>
            </a:extLst>
          </p:cNvPr>
          <p:cNvSpPr>
            <a:spLocks noGrp="1"/>
          </p:cNvSpPr>
          <p:nvPr>
            <p:ph type="sldNum" sz="quarter" idx="11"/>
          </p:nvPr>
        </p:nvSpPr>
        <p:spPr/>
        <p:txBody>
          <a:bodyPr/>
          <a:lstStyle/>
          <a:p>
            <a:fld id="{27D56BB5-3061-446C-8933-086D56C9C75B}" type="slidenum">
              <a:rPr lang="en-US" smtClean="0"/>
              <a:t>65</a:t>
            </a:fld>
            <a:endParaRPr lang="en-US"/>
          </a:p>
        </p:txBody>
      </p:sp>
      <p:sp>
        <p:nvSpPr>
          <p:cNvPr id="4" name="Footer Placeholder 3">
            <a:extLst>
              <a:ext uri="{FF2B5EF4-FFF2-40B4-BE49-F238E27FC236}">
                <a16:creationId xmlns:a16="http://schemas.microsoft.com/office/drawing/2014/main" id="{C7E4E6B1-C4AE-C88D-264C-3F7E43ECB7D5}"/>
              </a:ext>
            </a:extLst>
          </p:cNvPr>
          <p:cNvSpPr>
            <a:spLocks noGrp="1"/>
          </p:cNvSpPr>
          <p:nvPr>
            <p:ph type="ftr" sz="quarter" idx="12"/>
          </p:nvPr>
        </p:nvSpPr>
        <p:spPr/>
        <p:txBody>
          <a:bodyPr/>
          <a:lstStyle/>
          <a:p>
            <a:r>
              <a:rPr lang="en-US"/>
              <a:t>Copyright (C) 2026 NVIDIA</a:t>
            </a:r>
            <a:endParaRPr lang="en-US" dirty="0"/>
          </a:p>
        </p:txBody>
      </p:sp>
      <p:grpSp>
        <p:nvGrpSpPr>
          <p:cNvPr id="332" name="Group 331">
            <a:extLst>
              <a:ext uri="{FF2B5EF4-FFF2-40B4-BE49-F238E27FC236}">
                <a16:creationId xmlns:a16="http://schemas.microsoft.com/office/drawing/2014/main" id="{8457AC28-8993-FD4D-F70B-F8BC883FB1F4}"/>
              </a:ext>
            </a:extLst>
          </p:cNvPr>
          <p:cNvGrpSpPr/>
          <p:nvPr/>
        </p:nvGrpSpPr>
        <p:grpSpPr>
          <a:xfrm>
            <a:off x="5890466" y="303240"/>
            <a:ext cx="4121783" cy="4934341"/>
            <a:chOff x="5890466" y="303240"/>
            <a:chExt cx="4121783" cy="4934341"/>
          </a:xfrm>
        </p:grpSpPr>
        <p:grpSp>
          <p:nvGrpSpPr>
            <p:cNvPr id="333" name="Group 332">
              <a:extLst>
                <a:ext uri="{FF2B5EF4-FFF2-40B4-BE49-F238E27FC236}">
                  <a16:creationId xmlns:a16="http://schemas.microsoft.com/office/drawing/2014/main" id="{D85BF121-9290-9251-A70F-23E50924E456}"/>
                </a:ext>
              </a:extLst>
            </p:cNvPr>
            <p:cNvGrpSpPr/>
            <p:nvPr/>
          </p:nvGrpSpPr>
          <p:grpSpPr>
            <a:xfrm>
              <a:off x="5890466" y="303240"/>
              <a:ext cx="2790389" cy="4934341"/>
              <a:chOff x="5890466" y="303240"/>
              <a:chExt cx="2790389" cy="4934341"/>
            </a:xfrm>
          </p:grpSpPr>
          <p:sp>
            <p:nvSpPr>
              <p:cNvPr id="343" name="Rectangle 342">
                <a:extLst>
                  <a:ext uri="{FF2B5EF4-FFF2-40B4-BE49-F238E27FC236}">
                    <a16:creationId xmlns:a16="http://schemas.microsoft.com/office/drawing/2014/main" id="{75094FF6-7C4D-BAD3-65B1-2830CEB9761B}"/>
                  </a:ext>
                </a:extLst>
              </p:cNvPr>
              <p:cNvSpPr/>
              <p:nvPr/>
            </p:nvSpPr>
            <p:spPr>
              <a:xfrm>
                <a:off x="6486295" y="84846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15</a:t>
                </a:r>
              </a:p>
            </p:txBody>
          </p:sp>
          <p:sp>
            <p:nvSpPr>
              <p:cNvPr id="344" name="Rectangle 343">
                <a:extLst>
                  <a:ext uri="{FF2B5EF4-FFF2-40B4-BE49-F238E27FC236}">
                    <a16:creationId xmlns:a16="http://schemas.microsoft.com/office/drawing/2014/main" id="{D8FB8B37-5F8A-2CF8-8DFC-088772B75C8E}"/>
                  </a:ext>
                </a:extLst>
              </p:cNvPr>
              <p:cNvSpPr/>
              <p:nvPr/>
            </p:nvSpPr>
            <p:spPr>
              <a:xfrm>
                <a:off x="7034935" y="84846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6</a:t>
                </a:r>
              </a:p>
            </p:txBody>
          </p:sp>
          <p:sp>
            <p:nvSpPr>
              <p:cNvPr id="345" name="Rectangle 344">
                <a:extLst>
                  <a:ext uri="{FF2B5EF4-FFF2-40B4-BE49-F238E27FC236}">
                    <a16:creationId xmlns:a16="http://schemas.microsoft.com/office/drawing/2014/main" id="{9BE040E4-1251-9D68-73BC-CD2D8D8B78ED}"/>
                  </a:ext>
                </a:extLst>
              </p:cNvPr>
              <p:cNvSpPr/>
              <p:nvPr/>
            </p:nvSpPr>
            <p:spPr>
              <a:xfrm>
                <a:off x="7583575" y="84846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18</a:t>
                </a:r>
              </a:p>
            </p:txBody>
          </p:sp>
          <p:sp>
            <p:nvSpPr>
              <p:cNvPr id="346" name="Rectangle 345">
                <a:extLst>
                  <a:ext uri="{FF2B5EF4-FFF2-40B4-BE49-F238E27FC236}">
                    <a16:creationId xmlns:a16="http://schemas.microsoft.com/office/drawing/2014/main" id="{F9F80584-F840-E911-60D5-24D14C1ABD30}"/>
                  </a:ext>
                </a:extLst>
              </p:cNvPr>
              <p:cNvSpPr/>
              <p:nvPr/>
            </p:nvSpPr>
            <p:spPr>
              <a:xfrm>
                <a:off x="8132215" y="84846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15</a:t>
                </a:r>
              </a:p>
            </p:txBody>
          </p:sp>
          <p:sp>
            <p:nvSpPr>
              <p:cNvPr id="347" name="Rectangle 346">
                <a:extLst>
                  <a:ext uri="{FF2B5EF4-FFF2-40B4-BE49-F238E27FC236}">
                    <a16:creationId xmlns:a16="http://schemas.microsoft.com/office/drawing/2014/main" id="{B243DA7F-3F92-AB71-F36F-3582D8EA8E81}"/>
                  </a:ext>
                </a:extLst>
              </p:cNvPr>
              <p:cNvSpPr/>
              <p:nvPr/>
            </p:nvSpPr>
            <p:spPr>
              <a:xfrm>
                <a:off x="6486295" y="139710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29</a:t>
                </a:r>
              </a:p>
            </p:txBody>
          </p:sp>
          <p:sp>
            <p:nvSpPr>
              <p:cNvPr id="348" name="Rectangle 347">
                <a:extLst>
                  <a:ext uri="{FF2B5EF4-FFF2-40B4-BE49-F238E27FC236}">
                    <a16:creationId xmlns:a16="http://schemas.microsoft.com/office/drawing/2014/main" id="{50483230-29B6-FA28-0895-970B98BED446}"/>
                  </a:ext>
                </a:extLst>
              </p:cNvPr>
              <p:cNvSpPr/>
              <p:nvPr/>
            </p:nvSpPr>
            <p:spPr>
              <a:xfrm>
                <a:off x="7034935" y="139710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26</a:t>
                </a:r>
              </a:p>
            </p:txBody>
          </p:sp>
          <p:sp>
            <p:nvSpPr>
              <p:cNvPr id="349" name="Rectangle 348">
                <a:extLst>
                  <a:ext uri="{FF2B5EF4-FFF2-40B4-BE49-F238E27FC236}">
                    <a16:creationId xmlns:a16="http://schemas.microsoft.com/office/drawing/2014/main" id="{ECEC2BF1-F081-BF42-87EA-0C40372F0F87}"/>
                  </a:ext>
                </a:extLst>
              </p:cNvPr>
              <p:cNvSpPr/>
              <p:nvPr/>
            </p:nvSpPr>
            <p:spPr>
              <a:xfrm>
                <a:off x="7583575" y="139710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24</a:t>
                </a:r>
              </a:p>
            </p:txBody>
          </p:sp>
          <p:sp>
            <p:nvSpPr>
              <p:cNvPr id="350" name="Rectangle 349">
                <a:extLst>
                  <a:ext uri="{FF2B5EF4-FFF2-40B4-BE49-F238E27FC236}">
                    <a16:creationId xmlns:a16="http://schemas.microsoft.com/office/drawing/2014/main" id="{CC910C94-30D6-39CC-562C-63C67125E183}"/>
                  </a:ext>
                </a:extLst>
              </p:cNvPr>
              <p:cNvSpPr/>
              <p:nvPr/>
            </p:nvSpPr>
            <p:spPr>
              <a:xfrm>
                <a:off x="8132215" y="139710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10</a:t>
                </a:r>
              </a:p>
            </p:txBody>
          </p:sp>
          <p:sp>
            <p:nvSpPr>
              <p:cNvPr id="351" name="Rectangle 350">
                <a:extLst>
                  <a:ext uri="{FF2B5EF4-FFF2-40B4-BE49-F238E27FC236}">
                    <a16:creationId xmlns:a16="http://schemas.microsoft.com/office/drawing/2014/main" id="{BEF25EC9-B8C7-5370-FB60-0B3D00628C63}"/>
                  </a:ext>
                </a:extLst>
              </p:cNvPr>
              <p:cNvSpPr/>
              <p:nvPr/>
            </p:nvSpPr>
            <p:spPr>
              <a:xfrm>
                <a:off x="6486295" y="194574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a:t>
                </a:r>
              </a:p>
            </p:txBody>
          </p:sp>
          <p:sp>
            <p:nvSpPr>
              <p:cNvPr id="352" name="Rectangle 351">
                <a:extLst>
                  <a:ext uri="{FF2B5EF4-FFF2-40B4-BE49-F238E27FC236}">
                    <a16:creationId xmlns:a16="http://schemas.microsoft.com/office/drawing/2014/main" id="{F4625912-920C-17A6-12CC-27CB41FD2730}"/>
                  </a:ext>
                </a:extLst>
              </p:cNvPr>
              <p:cNvSpPr/>
              <p:nvPr/>
            </p:nvSpPr>
            <p:spPr>
              <a:xfrm>
                <a:off x="7034935" y="194574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4</a:t>
                </a:r>
              </a:p>
            </p:txBody>
          </p:sp>
          <p:sp>
            <p:nvSpPr>
              <p:cNvPr id="353" name="Rectangle 352">
                <a:extLst>
                  <a:ext uri="{FF2B5EF4-FFF2-40B4-BE49-F238E27FC236}">
                    <a16:creationId xmlns:a16="http://schemas.microsoft.com/office/drawing/2014/main" id="{CA79FBDD-DF1B-8FC3-3FE8-3BC3CF6FBD8D}"/>
                  </a:ext>
                </a:extLst>
              </p:cNvPr>
              <p:cNvSpPr/>
              <p:nvPr/>
            </p:nvSpPr>
            <p:spPr>
              <a:xfrm>
                <a:off x="7583575" y="194574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12</a:t>
                </a:r>
              </a:p>
            </p:txBody>
          </p:sp>
          <p:sp>
            <p:nvSpPr>
              <p:cNvPr id="354" name="Rectangle 353">
                <a:extLst>
                  <a:ext uri="{FF2B5EF4-FFF2-40B4-BE49-F238E27FC236}">
                    <a16:creationId xmlns:a16="http://schemas.microsoft.com/office/drawing/2014/main" id="{DCCF7F81-84DF-B81D-7D45-4ED9C59E1A8A}"/>
                  </a:ext>
                </a:extLst>
              </p:cNvPr>
              <p:cNvSpPr/>
              <p:nvPr/>
            </p:nvSpPr>
            <p:spPr>
              <a:xfrm>
                <a:off x="8132215" y="194574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8</a:t>
                </a:r>
              </a:p>
            </p:txBody>
          </p:sp>
          <p:sp>
            <p:nvSpPr>
              <p:cNvPr id="355" name="Rectangle 354">
                <a:extLst>
                  <a:ext uri="{FF2B5EF4-FFF2-40B4-BE49-F238E27FC236}">
                    <a16:creationId xmlns:a16="http://schemas.microsoft.com/office/drawing/2014/main" id="{0FD0CE68-EE2E-13DB-54A8-FE5D57A3EB8B}"/>
                  </a:ext>
                </a:extLst>
              </p:cNvPr>
              <p:cNvSpPr/>
              <p:nvPr/>
            </p:nvSpPr>
            <p:spPr>
              <a:xfrm>
                <a:off x="6486295" y="249438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8</a:t>
                </a:r>
              </a:p>
            </p:txBody>
          </p:sp>
          <p:sp>
            <p:nvSpPr>
              <p:cNvPr id="356" name="Rectangle 355">
                <a:extLst>
                  <a:ext uri="{FF2B5EF4-FFF2-40B4-BE49-F238E27FC236}">
                    <a16:creationId xmlns:a16="http://schemas.microsoft.com/office/drawing/2014/main" id="{41F71914-204C-AC2C-3702-D0C9EE6EFA79}"/>
                  </a:ext>
                </a:extLst>
              </p:cNvPr>
              <p:cNvSpPr/>
              <p:nvPr/>
            </p:nvSpPr>
            <p:spPr>
              <a:xfrm>
                <a:off x="7034935" y="249438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15</a:t>
                </a:r>
              </a:p>
            </p:txBody>
          </p:sp>
          <p:sp>
            <p:nvSpPr>
              <p:cNvPr id="357" name="Rectangle 356">
                <a:extLst>
                  <a:ext uri="{FF2B5EF4-FFF2-40B4-BE49-F238E27FC236}">
                    <a16:creationId xmlns:a16="http://schemas.microsoft.com/office/drawing/2014/main" id="{6C19ABE3-1BA9-4D0E-A021-9A192517BFE8}"/>
                  </a:ext>
                </a:extLst>
              </p:cNvPr>
              <p:cNvSpPr/>
              <p:nvPr/>
            </p:nvSpPr>
            <p:spPr>
              <a:xfrm>
                <a:off x="7583575" y="249438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a:t>
                </a:r>
              </a:p>
            </p:txBody>
          </p:sp>
          <p:sp>
            <p:nvSpPr>
              <p:cNvPr id="358" name="Rectangle 357">
                <a:extLst>
                  <a:ext uri="{FF2B5EF4-FFF2-40B4-BE49-F238E27FC236}">
                    <a16:creationId xmlns:a16="http://schemas.microsoft.com/office/drawing/2014/main" id="{96A3B8E5-51C4-F7D2-813A-22818761C580}"/>
                  </a:ext>
                </a:extLst>
              </p:cNvPr>
              <p:cNvSpPr/>
              <p:nvPr/>
            </p:nvSpPr>
            <p:spPr>
              <a:xfrm>
                <a:off x="8132215" y="249438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14</a:t>
                </a:r>
              </a:p>
            </p:txBody>
          </p:sp>
          <p:sp>
            <p:nvSpPr>
              <p:cNvPr id="359" name="Rectangle 358">
                <a:extLst>
                  <a:ext uri="{FF2B5EF4-FFF2-40B4-BE49-F238E27FC236}">
                    <a16:creationId xmlns:a16="http://schemas.microsoft.com/office/drawing/2014/main" id="{A9791819-9FDA-FC5E-57B0-676073E4F2A5}"/>
                  </a:ext>
                </a:extLst>
              </p:cNvPr>
              <p:cNvSpPr/>
              <p:nvPr/>
            </p:nvSpPr>
            <p:spPr>
              <a:xfrm>
                <a:off x="6486295" y="304302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26</a:t>
                </a:r>
              </a:p>
            </p:txBody>
          </p:sp>
          <p:sp>
            <p:nvSpPr>
              <p:cNvPr id="360" name="Rectangle 359">
                <a:extLst>
                  <a:ext uri="{FF2B5EF4-FFF2-40B4-BE49-F238E27FC236}">
                    <a16:creationId xmlns:a16="http://schemas.microsoft.com/office/drawing/2014/main" id="{B280D937-6F51-74BE-4E7D-88FD2B5F472C}"/>
                  </a:ext>
                </a:extLst>
              </p:cNvPr>
              <p:cNvSpPr/>
              <p:nvPr/>
            </p:nvSpPr>
            <p:spPr>
              <a:xfrm>
                <a:off x="7034935" y="304302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5</a:t>
                </a:r>
              </a:p>
            </p:txBody>
          </p:sp>
          <p:sp>
            <p:nvSpPr>
              <p:cNvPr id="361" name="Rectangle 360">
                <a:extLst>
                  <a:ext uri="{FF2B5EF4-FFF2-40B4-BE49-F238E27FC236}">
                    <a16:creationId xmlns:a16="http://schemas.microsoft.com/office/drawing/2014/main" id="{FBE5934D-460D-13D5-C73D-DF5E14EAB6FF}"/>
                  </a:ext>
                </a:extLst>
              </p:cNvPr>
              <p:cNvSpPr/>
              <p:nvPr/>
            </p:nvSpPr>
            <p:spPr>
              <a:xfrm>
                <a:off x="7583575" y="304302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12</a:t>
                </a:r>
              </a:p>
            </p:txBody>
          </p:sp>
          <p:sp>
            <p:nvSpPr>
              <p:cNvPr id="362" name="Rectangle 361">
                <a:extLst>
                  <a:ext uri="{FF2B5EF4-FFF2-40B4-BE49-F238E27FC236}">
                    <a16:creationId xmlns:a16="http://schemas.microsoft.com/office/drawing/2014/main" id="{E3587315-370C-0329-AAE8-BF39ADFEBF19}"/>
                  </a:ext>
                </a:extLst>
              </p:cNvPr>
              <p:cNvSpPr/>
              <p:nvPr/>
            </p:nvSpPr>
            <p:spPr>
              <a:xfrm>
                <a:off x="8132215" y="304302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25</a:t>
                </a:r>
              </a:p>
            </p:txBody>
          </p:sp>
          <p:sp>
            <p:nvSpPr>
              <p:cNvPr id="363" name="Rectangle 362">
                <a:extLst>
                  <a:ext uri="{FF2B5EF4-FFF2-40B4-BE49-F238E27FC236}">
                    <a16:creationId xmlns:a16="http://schemas.microsoft.com/office/drawing/2014/main" id="{1989B3CA-9C6C-BF3C-BD77-73F2799229FD}"/>
                  </a:ext>
                </a:extLst>
              </p:cNvPr>
              <p:cNvSpPr/>
              <p:nvPr/>
            </p:nvSpPr>
            <p:spPr>
              <a:xfrm>
                <a:off x="6486295" y="359166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13</a:t>
                </a:r>
              </a:p>
            </p:txBody>
          </p:sp>
          <p:sp>
            <p:nvSpPr>
              <p:cNvPr id="364" name="Rectangle 363">
                <a:extLst>
                  <a:ext uri="{FF2B5EF4-FFF2-40B4-BE49-F238E27FC236}">
                    <a16:creationId xmlns:a16="http://schemas.microsoft.com/office/drawing/2014/main" id="{9EB681AE-47E3-CFF0-5D40-1AC18635F293}"/>
                  </a:ext>
                </a:extLst>
              </p:cNvPr>
              <p:cNvSpPr/>
              <p:nvPr/>
            </p:nvSpPr>
            <p:spPr>
              <a:xfrm>
                <a:off x="7034935" y="359166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14</a:t>
                </a:r>
              </a:p>
            </p:txBody>
          </p:sp>
          <p:sp>
            <p:nvSpPr>
              <p:cNvPr id="365" name="Rectangle 364">
                <a:extLst>
                  <a:ext uri="{FF2B5EF4-FFF2-40B4-BE49-F238E27FC236}">
                    <a16:creationId xmlns:a16="http://schemas.microsoft.com/office/drawing/2014/main" id="{56D7D332-89A9-9F02-321D-4BB2FAA9A08F}"/>
                  </a:ext>
                </a:extLst>
              </p:cNvPr>
              <p:cNvSpPr/>
              <p:nvPr/>
            </p:nvSpPr>
            <p:spPr>
              <a:xfrm>
                <a:off x="7583575" y="359166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23</a:t>
                </a:r>
              </a:p>
            </p:txBody>
          </p:sp>
          <p:sp>
            <p:nvSpPr>
              <p:cNvPr id="366" name="Rectangle 365">
                <a:extLst>
                  <a:ext uri="{FF2B5EF4-FFF2-40B4-BE49-F238E27FC236}">
                    <a16:creationId xmlns:a16="http://schemas.microsoft.com/office/drawing/2014/main" id="{084F2ED4-B6F5-17E6-1D96-6003E58674D1}"/>
                  </a:ext>
                </a:extLst>
              </p:cNvPr>
              <p:cNvSpPr/>
              <p:nvPr/>
            </p:nvSpPr>
            <p:spPr>
              <a:xfrm>
                <a:off x="8132215" y="359166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25</a:t>
                </a:r>
              </a:p>
            </p:txBody>
          </p:sp>
          <p:sp>
            <p:nvSpPr>
              <p:cNvPr id="367" name="Rectangle 366">
                <a:extLst>
                  <a:ext uri="{FF2B5EF4-FFF2-40B4-BE49-F238E27FC236}">
                    <a16:creationId xmlns:a16="http://schemas.microsoft.com/office/drawing/2014/main" id="{9CAB6EFD-4B11-CFBF-5B3D-D2122A623970}"/>
                  </a:ext>
                </a:extLst>
              </p:cNvPr>
              <p:cNvSpPr/>
              <p:nvPr/>
            </p:nvSpPr>
            <p:spPr>
              <a:xfrm>
                <a:off x="6486295" y="414030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20</a:t>
                </a:r>
              </a:p>
            </p:txBody>
          </p:sp>
          <p:sp>
            <p:nvSpPr>
              <p:cNvPr id="368" name="Rectangle 367">
                <a:extLst>
                  <a:ext uri="{FF2B5EF4-FFF2-40B4-BE49-F238E27FC236}">
                    <a16:creationId xmlns:a16="http://schemas.microsoft.com/office/drawing/2014/main" id="{74409764-EAC2-D9BA-BCB9-43F6FAB32EB3}"/>
                  </a:ext>
                </a:extLst>
              </p:cNvPr>
              <p:cNvSpPr/>
              <p:nvPr/>
            </p:nvSpPr>
            <p:spPr>
              <a:xfrm>
                <a:off x="7034935" y="414030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23</a:t>
                </a:r>
              </a:p>
            </p:txBody>
          </p:sp>
          <p:sp>
            <p:nvSpPr>
              <p:cNvPr id="369" name="Rectangle 368">
                <a:extLst>
                  <a:ext uri="{FF2B5EF4-FFF2-40B4-BE49-F238E27FC236}">
                    <a16:creationId xmlns:a16="http://schemas.microsoft.com/office/drawing/2014/main" id="{B8BC5408-EDDA-7B3B-389D-988F7C9476AF}"/>
                  </a:ext>
                </a:extLst>
              </p:cNvPr>
              <p:cNvSpPr/>
              <p:nvPr/>
            </p:nvSpPr>
            <p:spPr>
              <a:xfrm>
                <a:off x="7583575" y="414030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19</a:t>
                </a:r>
              </a:p>
            </p:txBody>
          </p:sp>
          <p:sp>
            <p:nvSpPr>
              <p:cNvPr id="370" name="Rectangle 369">
                <a:extLst>
                  <a:ext uri="{FF2B5EF4-FFF2-40B4-BE49-F238E27FC236}">
                    <a16:creationId xmlns:a16="http://schemas.microsoft.com/office/drawing/2014/main" id="{6BBD3879-CB9A-AE64-3295-B280107FAFF7}"/>
                  </a:ext>
                </a:extLst>
              </p:cNvPr>
              <p:cNvSpPr/>
              <p:nvPr/>
            </p:nvSpPr>
            <p:spPr>
              <a:xfrm>
                <a:off x="8132215" y="414030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18</a:t>
                </a:r>
              </a:p>
            </p:txBody>
          </p:sp>
          <p:sp>
            <p:nvSpPr>
              <p:cNvPr id="371" name="Rectangle 370">
                <a:extLst>
                  <a:ext uri="{FF2B5EF4-FFF2-40B4-BE49-F238E27FC236}">
                    <a16:creationId xmlns:a16="http://schemas.microsoft.com/office/drawing/2014/main" id="{DEF760F6-2127-8D6C-049F-EF42D151B0A1}"/>
                  </a:ext>
                </a:extLst>
              </p:cNvPr>
              <p:cNvSpPr/>
              <p:nvPr/>
            </p:nvSpPr>
            <p:spPr>
              <a:xfrm>
                <a:off x="6486295" y="468894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11</a:t>
                </a:r>
              </a:p>
            </p:txBody>
          </p:sp>
          <p:sp>
            <p:nvSpPr>
              <p:cNvPr id="372" name="Rectangle 371">
                <a:extLst>
                  <a:ext uri="{FF2B5EF4-FFF2-40B4-BE49-F238E27FC236}">
                    <a16:creationId xmlns:a16="http://schemas.microsoft.com/office/drawing/2014/main" id="{59867678-3FF4-BD94-0565-0C30A396C4C8}"/>
                  </a:ext>
                </a:extLst>
              </p:cNvPr>
              <p:cNvSpPr/>
              <p:nvPr/>
            </p:nvSpPr>
            <p:spPr>
              <a:xfrm>
                <a:off x="7034935" y="468894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14</a:t>
                </a:r>
              </a:p>
            </p:txBody>
          </p:sp>
          <p:sp>
            <p:nvSpPr>
              <p:cNvPr id="373" name="Rectangle 372">
                <a:extLst>
                  <a:ext uri="{FF2B5EF4-FFF2-40B4-BE49-F238E27FC236}">
                    <a16:creationId xmlns:a16="http://schemas.microsoft.com/office/drawing/2014/main" id="{A6BFB8C6-9D3F-D4CB-B604-AAEF7008C49F}"/>
                  </a:ext>
                </a:extLst>
              </p:cNvPr>
              <p:cNvSpPr/>
              <p:nvPr/>
            </p:nvSpPr>
            <p:spPr>
              <a:xfrm>
                <a:off x="7583575" y="468894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3</a:t>
                </a:r>
              </a:p>
            </p:txBody>
          </p:sp>
          <p:sp>
            <p:nvSpPr>
              <p:cNvPr id="374" name="Rectangle 373">
                <a:extLst>
                  <a:ext uri="{FF2B5EF4-FFF2-40B4-BE49-F238E27FC236}">
                    <a16:creationId xmlns:a16="http://schemas.microsoft.com/office/drawing/2014/main" id="{8216BD73-323E-6AAD-3335-6C4CC05017AC}"/>
                  </a:ext>
                </a:extLst>
              </p:cNvPr>
              <p:cNvSpPr/>
              <p:nvPr/>
            </p:nvSpPr>
            <p:spPr>
              <a:xfrm>
                <a:off x="8132215" y="468894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12</a:t>
                </a:r>
              </a:p>
            </p:txBody>
          </p:sp>
          <p:cxnSp>
            <p:nvCxnSpPr>
              <p:cNvPr id="375" name="Straight Connector 374">
                <a:extLst>
                  <a:ext uri="{FF2B5EF4-FFF2-40B4-BE49-F238E27FC236}">
                    <a16:creationId xmlns:a16="http://schemas.microsoft.com/office/drawing/2014/main" id="{C54FE89B-8454-B3FC-5947-05FD1F2FEB11}"/>
                  </a:ext>
                </a:extLst>
              </p:cNvPr>
              <p:cNvCxnSpPr/>
              <p:nvPr/>
            </p:nvCxnSpPr>
            <p:spPr>
              <a:xfrm>
                <a:off x="5952413" y="848461"/>
                <a:ext cx="342900" cy="0"/>
              </a:xfrm>
              <a:prstGeom prst="line">
                <a:avLst/>
              </a:prstGeom>
              <a:ln w="50800" cap="rnd">
                <a:solidFill>
                  <a:srgbClr val="CC9B00"/>
                </a:solidFill>
                <a:tailEnd type="none"/>
              </a:ln>
            </p:spPr>
            <p:style>
              <a:lnRef idx="1">
                <a:schemeClr val="accent1"/>
              </a:lnRef>
              <a:fillRef idx="0">
                <a:schemeClr val="accent1"/>
              </a:fillRef>
              <a:effectRef idx="0">
                <a:schemeClr val="accent1"/>
              </a:effectRef>
              <a:fontRef idx="minor">
                <a:schemeClr val="tx1"/>
              </a:fontRef>
            </p:style>
          </p:cxnSp>
          <p:cxnSp>
            <p:nvCxnSpPr>
              <p:cNvPr id="376" name="Straight Connector 375">
                <a:extLst>
                  <a:ext uri="{FF2B5EF4-FFF2-40B4-BE49-F238E27FC236}">
                    <a16:creationId xmlns:a16="http://schemas.microsoft.com/office/drawing/2014/main" id="{5B13EE80-3FD9-4402-E873-502834D07119}"/>
                  </a:ext>
                </a:extLst>
              </p:cNvPr>
              <p:cNvCxnSpPr/>
              <p:nvPr/>
            </p:nvCxnSpPr>
            <p:spPr>
              <a:xfrm>
                <a:off x="5952413" y="5237581"/>
                <a:ext cx="342900" cy="0"/>
              </a:xfrm>
              <a:prstGeom prst="line">
                <a:avLst/>
              </a:prstGeom>
              <a:ln w="50800" cap="rnd">
                <a:solidFill>
                  <a:srgbClr val="CC9B00"/>
                </a:solidFill>
                <a:tailEnd type="none"/>
              </a:ln>
            </p:spPr>
            <p:style>
              <a:lnRef idx="1">
                <a:schemeClr val="accent1"/>
              </a:lnRef>
              <a:fillRef idx="0">
                <a:schemeClr val="accent1"/>
              </a:fillRef>
              <a:effectRef idx="0">
                <a:schemeClr val="accent1"/>
              </a:effectRef>
              <a:fontRef idx="minor">
                <a:schemeClr val="tx1"/>
              </a:fontRef>
            </p:style>
          </p:cxnSp>
          <p:cxnSp>
            <p:nvCxnSpPr>
              <p:cNvPr id="377" name="Straight Connector 376">
                <a:extLst>
                  <a:ext uri="{FF2B5EF4-FFF2-40B4-BE49-F238E27FC236}">
                    <a16:creationId xmlns:a16="http://schemas.microsoft.com/office/drawing/2014/main" id="{CFB63EDF-BA4E-EDBB-E350-2703FF6B3665}"/>
                  </a:ext>
                </a:extLst>
              </p:cNvPr>
              <p:cNvCxnSpPr/>
              <p:nvPr/>
            </p:nvCxnSpPr>
            <p:spPr>
              <a:xfrm>
                <a:off x="6486295" y="308966"/>
                <a:ext cx="0" cy="347472"/>
              </a:xfrm>
              <a:prstGeom prst="line">
                <a:avLst/>
              </a:prstGeom>
              <a:ln w="50800" cap="rnd">
                <a:solidFill>
                  <a:schemeClr val="accent3">
                    <a:lumMod val="60000"/>
                    <a:lumOff val="40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378" name="Straight Connector 377">
                <a:extLst>
                  <a:ext uri="{FF2B5EF4-FFF2-40B4-BE49-F238E27FC236}">
                    <a16:creationId xmlns:a16="http://schemas.microsoft.com/office/drawing/2014/main" id="{5EFF83A7-89C1-6CA5-8168-15CAF3848D2A}"/>
                  </a:ext>
                </a:extLst>
              </p:cNvPr>
              <p:cNvCxnSpPr/>
              <p:nvPr/>
            </p:nvCxnSpPr>
            <p:spPr>
              <a:xfrm>
                <a:off x="8680855" y="308966"/>
                <a:ext cx="0" cy="347472"/>
              </a:xfrm>
              <a:prstGeom prst="line">
                <a:avLst/>
              </a:prstGeom>
              <a:ln w="50800" cap="rnd">
                <a:solidFill>
                  <a:schemeClr val="accent3">
                    <a:lumMod val="60000"/>
                    <a:lumOff val="40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379" name="Straight Connector 378">
                <a:extLst>
                  <a:ext uri="{FF2B5EF4-FFF2-40B4-BE49-F238E27FC236}">
                    <a16:creationId xmlns:a16="http://schemas.microsoft.com/office/drawing/2014/main" id="{10E0483F-99A0-453C-A74A-C3DCA354B616}"/>
                  </a:ext>
                </a:extLst>
              </p:cNvPr>
              <p:cNvCxnSpPr>
                <a:cxnSpLocks/>
              </p:cNvCxnSpPr>
              <p:nvPr/>
            </p:nvCxnSpPr>
            <p:spPr>
              <a:xfrm>
                <a:off x="6123863" y="848461"/>
                <a:ext cx="0" cy="4389120"/>
              </a:xfrm>
              <a:prstGeom prst="line">
                <a:avLst/>
              </a:prstGeom>
              <a:ln w="50800" cap="rnd">
                <a:solidFill>
                  <a:srgbClr val="CC9B00"/>
                </a:solidFill>
                <a:tailEnd type="none"/>
              </a:ln>
            </p:spPr>
            <p:style>
              <a:lnRef idx="1">
                <a:schemeClr val="accent1"/>
              </a:lnRef>
              <a:fillRef idx="0">
                <a:schemeClr val="accent1"/>
              </a:fillRef>
              <a:effectRef idx="0">
                <a:schemeClr val="accent1"/>
              </a:effectRef>
              <a:fontRef idx="minor">
                <a:schemeClr val="tx1"/>
              </a:fontRef>
            </p:style>
          </p:cxnSp>
          <p:cxnSp>
            <p:nvCxnSpPr>
              <p:cNvPr id="380" name="Straight Connector 379">
                <a:extLst>
                  <a:ext uri="{FF2B5EF4-FFF2-40B4-BE49-F238E27FC236}">
                    <a16:creationId xmlns:a16="http://schemas.microsoft.com/office/drawing/2014/main" id="{B2332F8D-9FC3-FAD3-83FA-2DC1B64F7D61}"/>
                  </a:ext>
                </a:extLst>
              </p:cNvPr>
              <p:cNvCxnSpPr>
                <a:cxnSpLocks/>
              </p:cNvCxnSpPr>
              <p:nvPr/>
            </p:nvCxnSpPr>
            <p:spPr>
              <a:xfrm>
                <a:off x="6486295" y="503295"/>
                <a:ext cx="2194560" cy="0"/>
              </a:xfrm>
              <a:prstGeom prst="line">
                <a:avLst/>
              </a:prstGeom>
              <a:ln w="50800" cap="rnd">
                <a:solidFill>
                  <a:schemeClr val="accent3">
                    <a:lumMod val="60000"/>
                    <a:lumOff val="40000"/>
                  </a:schemeClr>
                </a:solidFill>
                <a:tailEnd type="none"/>
              </a:ln>
            </p:spPr>
            <p:style>
              <a:lnRef idx="1">
                <a:schemeClr val="accent1"/>
              </a:lnRef>
              <a:fillRef idx="0">
                <a:schemeClr val="accent1"/>
              </a:fillRef>
              <a:effectRef idx="0">
                <a:schemeClr val="accent1"/>
              </a:effectRef>
              <a:fontRef idx="minor">
                <a:schemeClr val="tx1"/>
              </a:fontRef>
            </p:style>
          </p:cxnSp>
          <p:sp>
            <p:nvSpPr>
              <p:cNvPr id="381" name="TextBox 380">
                <a:extLst>
                  <a:ext uri="{FF2B5EF4-FFF2-40B4-BE49-F238E27FC236}">
                    <a16:creationId xmlns:a16="http://schemas.microsoft.com/office/drawing/2014/main" id="{0362FFC8-8CA1-1E95-0C22-7A8FEF2A3831}"/>
                  </a:ext>
                </a:extLst>
              </p:cNvPr>
              <p:cNvSpPr txBox="1"/>
              <p:nvPr/>
            </p:nvSpPr>
            <p:spPr>
              <a:xfrm>
                <a:off x="5890466" y="2842966"/>
                <a:ext cx="466795" cy="400110"/>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r>
                  <a:rPr lang="en-US" sz="2000" dirty="0" err="1">
                    <a:solidFill>
                      <a:srgbClr val="FFC000"/>
                    </a:solidFill>
                    <a:latin typeface="Consolas" panose="020B0609020204030204" pitchFamily="49" charset="0"/>
                  </a:rPr>
                  <a:t>nx</a:t>
                </a:r>
                <a:endParaRPr lang="en-US" sz="2000" dirty="0">
                  <a:solidFill>
                    <a:srgbClr val="FFC000"/>
                  </a:solidFill>
                  <a:latin typeface="Consolas" panose="020B0609020204030204" pitchFamily="49" charset="0"/>
                </a:endParaRPr>
              </a:p>
            </p:txBody>
          </p:sp>
          <p:sp>
            <p:nvSpPr>
              <p:cNvPr id="382" name="TextBox 381">
                <a:extLst>
                  <a:ext uri="{FF2B5EF4-FFF2-40B4-BE49-F238E27FC236}">
                    <a16:creationId xmlns:a16="http://schemas.microsoft.com/office/drawing/2014/main" id="{712F7256-D762-1015-5A4B-85FDA9FE05A4}"/>
                  </a:ext>
                </a:extLst>
              </p:cNvPr>
              <p:cNvSpPr txBox="1"/>
              <p:nvPr/>
            </p:nvSpPr>
            <p:spPr>
              <a:xfrm>
                <a:off x="7350178" y="303240"/>
                <a:ext cx="466795" cy="400110"/>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r>
                  <a:rPr lang="en-US" sz="2000" dirty="0" err="1">
                    <a:solidFill>
                      <a:schemeClr val="accent3">
                        <a:lumMod val="60000"/>
                        <a:lumOff val="40000"/>
                      </a:schemeClr>
                    </a:solidFill>
                    <a:latin typeface="Consolas" panose="020B0609020204030204" pitchFamily="49" charset="0"/>
                  </a:rPr>
                  <a:t>ny</a:t>
                </a:r>
                <a:endParaRPr lang="en-US" sz="2000" dirty="0">
                  <a:solidFill>
                    <a:schemeClr val="accent3">
                      <a:lumMod val="60000"/>
                      <a:lumOff val="40000"/>
                    </a:schemeClr>
                  </a:solidFill>
                  <a:latin typeface="Consolas" panose="020B0609020204030204" pitchFamily="49" charset="0"/>
                </a:endParaRPr>
              </a:p>
            </p:txBody>
          </p:sp>
        </p:grpSp>
        <p:grpSp>
          <p:nvGrpSpPr>
            <p:cNvPr id="334" name="Group 333">
              <a:extLst>
                <a:ext uri="{FF2B5EF4-FFF2-40B4-BE49-F238E27FC236}">
                  <a16:creationId xmlns:a16="http://schemas.microsoft.com/office/drawing/2014/main" id="{6A2EC798-F137-4FF3-81CD-7DCC7627D850}"/>
                </a:ext>
              </a:extLst>
            </p:cNvPr>
            <p:cNvGrpSpPr/>
            <p:nvPr/>
          </p:nvGrpSpPr>
          <p:grpSpPr>
            <a:xfrm>
              <a:off x="9463609" y="848461"/>
              <a:ext cx="548640" cy="4389120"/>
              <a:chOff x="9672495" y="848461"/>
              <a:chExt cx="548640" cy="4389120"/>
            </a:xfrm>
          </p:grpSpPr>
          <p:sp>
            <p:nvSpPr>
              <p:cNvPr id="335" name="Rectangle 334">
                <a:extLst>
                  <a:ext uri="{FF2B5EF4-FFF2-40B4-BE49-F238E27FC236}">
                    <a16:creationId xmlns:a16="http://schemas.microsoft.com/office/drawing/2014/main" id="{84DCFF49-DC2F-000E-7FC6-06912E2EE683}"/>
                  </a:ext>
                </a:extLst>
              </p:cNvPr>
              <p:cNvSpPr/>
              <p:nvPr/>
            </p:nvSpPr>
            <p:spPr>
              <a:xfrm>
                <a:off x="9672495" y="848461"/>
                <a:ext cx="548640" cy="548640"/>
              </a:xfrm>
              <a:prstGeom prst="rect">
                <a:avLst/>
              </a:prstGeom>
              <a:solidFill>
                <a:srgbClr val="FF00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336" name="Rectangle 335">
                <a:extLst>
                  <a:ext uri="{FF2B5EF4-FFF2-40B4-BE49-F238E27FC236}">
                    <a16:creationId xmlns:a16="http://schemas.microsoft.com/office/drawing/2014/main" id="{B0D5BCD8-1E52-1833-D160-C9A9A1EBCD13}"/>
                  </a:ext>
                </a:extLst>
              </p:cNvPr>
              <p:cNvSpPr/>
              <p:nvPr/>
            </p:nvSpPr>
            <p:spPr>
              <a:xfrm>
                <a:off x="9672495" y="1397101"/>
                <a:ext cx="548640" cy="548640"/>
              </a:xfrm>
              <a:prstGeom prst="rect">
                <a:avLst/>
              </a:prstGeom>
              <a:solidFill>
                <a:srgbClr val="C000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337" name="Rectangle 336">
                <a:extLst>
                  <a:ext uri="{FF2B5EF4-FFF2-40B4-BE49-F238E27FC236}">
                    <a16:creationId xmlns:a16="http://schemas.microsoft.com/office/drawing/2014/main" id="{077A0DF2-E696-674A-8737-09B5CF5F95C3}"/>
                  </a:ext>
                </a:extLst>
              </p:cNvPr>
              <p:cNvSpPr/>
              <p:nvPr/>
            </p:nvSpPr>
            <p:spPr>
              <a:xfrm>
                <a:off x="9672495" y="1945741"/>
                <a:ext cx="548640" cy="548640"/>
              </a:xfrm>
              <a:prstGeom prst="rect">
                <a:avLst/>
              </a:prstGeom>
              <a:solidFill>
                <a:srgbClr val="FF00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338" name="Rectangle 337">
                <a:extLst>
                  <a:ext uri="{FF2B5EF4-FFF2-40B4-BE49-F238E27FC236}">
                    <a16:creationId xmlns:a16="http://schemas.microsoft.com/office/drawing/2014/main" id="{DEB473A3-9168-7757-F159-882CF484B271}"/>
                  </a:ext>
                </a:extLst>
              </p:cNvPr>
              <p:cNvSpPr/>
              <p:nvPr/>
            </p:nvSpPr>
            <p:spPr>
              <a:xfrm>
                <a:off x="9672495" y="2494381"/>
                <a:ext cx="548640" cy="548640"/>
              </a:xfrm>
              <a:prstGeom prst="rect">
                <a:avLst/>
              </a:prstGeom>
              <a:solidFill>
                <a:srgbClr val="C000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339" name="Rectangle 338">
                <a:extLst>
                  <a:ext uri="{FF2B5EF4-FFF2-40B4-BE49-F238E27FC236}">
                    <a16:creationId xmlns:a16="http://schemas.microsoft.com/office/drawing/2014/main" id="{E4DA4FE0-174D-E86D-A9FA-FA2931286C92}"/>
                  </a:ext>
                </a:extLst>
              </p:cNvPr>
              <p:cNvSpPr/>
              <p:nvPr/>
            </p:nvSpPr>
            <p:spPr>
              <a:xfrm>
                <a:off x="9672495" y="3043021"/>
                <a:ext cx="548640" cy="548640"/>
              </a:xfrm>
              <a:prstGeom prst="rect">
                <a:avLst/>
              </a:prstGeom>
              <a:solidFill>
                <a:srgbClr val="FF00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340" name="Rectangle 339">
                <a:extLst>
                  <a:ext uri="{FF2B5EF4-FFF2-40B4-BE49-F238E27FC236}">
                    <a16:creationId xmlns:a16="http://schemas.microsoft.com/office/drawing/2014/main" id="{0CF99F57-2470-8AE2-7794-B3685039EC10}"/>
                  </a:ext>
                </a:extLst>
              </p:cNvPr>
              <p:cNvSpPr/>
              <p:nvPr/>
            </p:nvSpPr>
            <p:spPr>
              <a:xfrm>
                <a:off x="9672495" y="3591661"/>
                <a:ext cx="548640" cy="548640"/>
              </a:xfrm>
              <a:prstGeom prst="rect">
                <a:avLst/>
              </a:prstGeom>
              <a:solidFill>
                <a:srgbClr val="C000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341" name="Rectangle 340">
                <a:extLst>
                  <a:ext uri="{FF2B5EF4-FFF2-40B4-BE49-F238E27FC236}">
                    <a16:creationId xmlns:a16="http://schemas.microsoft.com/office/drawing/2014/main" id="{05D33769-FECE-1C4B-74B2-0B5200762051}"/>
                  </a:ext>
                </a:extLst>
              </p:cNvPr>
              <p:cNvSpPr/>
              <p:nvPr/>
            </p:nvSpPr>
            <p:spPr>
              <a:xfrm>
                <a:off x="9672495" y="4140301"/>
                <a:ext cx="548640" cy="548640"/>
              </a:xfrm>
              <a:prstGeom prst="rect">
                <a:avLst/>
              </a:prstGeom>
              <a:solidFill>
                <a:srgbClr val="FF00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342" name="Rectangle 341">
                <a:extLst>
                  <a:ext uri="{FF2B5EF4-FFF2-40B4-BE49-F238E27FC236}">
                    <a16:creationId xmlns:a16="http://schemas.microsoft.com/office/drawing/2014/main" id="{39012C17-4D32-9EEC-83DD-A1E914600F82}"/>
                  </a:ext>
                </a:extLst>
              </p:cNvPr>
              <p:cNvSpPr/>
              <p:nvPr/>
            </p:nvSpPr>
            <p:spPr>
              <a:xfrm>
                <a:off x="9672495" y="4688941"/>
                <a:ext cx="548640" cy="548640"/>
              </a:xfrm>
              <a:prstGeom prst="rect">
                <a:avLst/>
              </a:prstGeom>
              <a:solidFill>
                <a:srgbClr val="C000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grpSp>
      </p:grpSp>
    </p:spTree>
    <p:extLst>
      <p:ext uri="{BB962C8B-B14F-4D97-AF65-F5344CB8AC3E}">
        <p14:creationId xmlns:p14="http://schemas.microsoft.com/office/powerpoint/2010/main" val="206945223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0EBB87-A587-1314-57FC-F881C8A9AFE0}"/>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D371CABA-9BCC-F32B-8FEB-1B31736F20A3}"/>
              </a:ext>
            </a:extLst>
          </p:cNvPr>
          <p:cNvSpPr>
            <a:spLocks noGrp="1"/>
          </p:cNvSpPr>
          <p:nvPr>
            <p:ph idx="1"/>
          </p:nvPr>
        </p:nvSpPr>
        <p:spPr>
          <a:xfrm>
            <a:off x="516751" y="825500"/>
            <a:ext cx="5088675" cy="4524315"/>
          </a:xfrm>
        </p:spPr>
        <p:txBody>
          <a:bodyPr>
            <a:noAutofit/>
          </a:bodyPr>
          <a:lstStyle/>
          <a:p>
            <a:r>
              <a:rPr lang="en-US" dirty="0"/>
              <a:t>int </a:t>
            </a:r>
            <a:r>
              <a:rPr lang="en-US" dirty="0" err="1">
                <a:solidFill>
                  <a:srgbClr val="CC9B00"/>
                </a:solidFill>
              </a:rPr>
              <a:t>nx</a:t>
            </a:r>
            <a:r>
              <a:rPr lang="en-US" dirty="0"/>
              <a:t>(…), </a:t>
            </a:r>
            <a:r>
              <a:rPr lang="en-US" dirty="0" err="1">
                <a:solidFill>
                  <a:schemeClr val="accent3">
                    <a:lumMod val="60000"/>
                    <a:lumOff val="40000"/>
                  </a:schemeClr>
                </a:solidFill>
              </a:rPr>
              <a:t>ny</a:t>
            </a:r>
            <a:r>
              <a:rPr lang="en-US" dirty="0"/>
              <a:t>(…);</a:t>
            </a:r>
          </a:p>
          <a:p>
            <a:r>
              <a:rPr lang="en-US" dirty="0"/>
              <a:t>thrust::</a:t>
            </a:r>
            <a:r>
              <a:rPr lang="en-US" dirty="0" err="1"/>
              <a:t>universal_vector</a:t>
            </a:r>
            <a:r>
              <a:rPr lang="en-US" dirty="0"/>
              <a:t>&lt;float&gt; </a:t>
            </a:r>
            <a:r>
              <a:rPr lang="en-US" dirty="0">
                <a:solidFill>
                  <a:srgbClr val="FF33CC"/>
                </a:solidFill>
              </a:rPr>
              <a:t>M</a:t>
            </a:r>
            <a:r>
              <a:rPr lang="en-US" dirty="0"/>
              <a:t>(</a:t>
            </a:r>
            <a:r>
              <a:rPr lang="en-US" dirty="0" err="1">
                <a:solidFill>
                  <a:srgbClr val="CC9B00"/>
                </a:solidFill>
              </a:rPr>
              <a:t>nx</a:t>
            </a:r>
            <a:r>
              <a:rPr lang="en-US" dirty="0"/>
              <a:t> * </a:t>
            </a:r>
            <a:r>
              <a:rPr lang="en-US" dirty="0" err="1">
                <a:solidFill>
                  <a:schemeClr val="accent3">
                    <a:lumMod val="60000"/>
                    <a:lumOff val="40000"/>
                  </a:schemeClr>
                </a:solidFill>
              </a:rPr>
              <a:t>ny</a:t>
            </a:r>
            <a:r>
              <a:rPr lang="en-US" dirty="0"/>
              <a:t>);</a:t>
            </a:r>
          </a:p>
          <a:p>
            <a:endParaRPr lang="en-US" dirty="0"/>
          </a:p>
          <a:p>
            <a:r>
              <a:rPr lang="en-US" dirty="0"/>
              <a:t>auto </a:t>
            </a:r>
            <a:r>
              <a:rPr lang="en-US" dirty="0" err="1">
                <a:solidFill>
                  <a:schemeClr val="accent1">
                    <a:lumMod val="60000"/>
                    <a:lumOff val="40000"/>
                  </a:schemeClr>
                </a:solidFill>
              </a:rPr>
              <a:t>row_ids_begin</a:t>
            </a:r>
            <a:r>
              <a:rPr lang="en-US" dirty="0"/>
              <a:t> =</a:t>
            </a:r>
          </a:p>
          <a:p>
            <a:r>
              <a:rPr lang="en-US" dirty="0"/>
              <a:t>  thrust::</a:t>
            </a:r>
            <a:r>
              <a:rPr lang="en-US" dirty="0" err="1"/>
              <a:t>make_transform_iterator</a:t>
            </a:r>
            <a:r>
              <a:rPr lang="en-US" dirty="0"/>
              <a:t>(</a:t>
            </a:r>
          </a:p>
          <a:p>
            <a:r>
              <a:rPr lang="en-US" dirty="0"/>
              <a:t>    thrust::</a:t>
            </a:r>
            <a:r>
              <a:rPr lang="en-US" dirty="0" err="1"/>
              <a:t>make_counting_iterator</a:t>
            </a:r>
            <a:r>
              <a:rPr lang="en-US" dirty="0"/>
              <a:t>(0), </a:t>
            </a:r>
          </a:p>
          <a:p>
            <a:r>
              <a:rPr lang="en-US" dirty="0"/>
              <a:t>    [=] __host__ __device__ (int </a:t>
            </a:r>
            <a:r>
              <a:rPr lang="en-US" dirty="0">
                <a:solidFill>
                  <a:srgbClr val="FFFF00"/>
                </a:solidFill>
              </a:rPr>
              <a:t>x</a:t>
            </a:r>
            <a:r>
              <a:rPr lang="en-US" dirty="0"/>
              <a:t>) {</a:t>
            </a:r>
          </a:p>
          <a:p>
            <a:r>
              <a:rPr lang="en-US" dirty="0"/>
              <a:t>      return </a:t>
            </a:r>
            <a:r>
              <a:rPr lang="en-US" dirty="0">
                <a:solidFill>
                  <a:srgbClr val="FFFF00"/>
                </a:solidFill>
              </a:rPr>
              <a:t>x</a:t>
            </a:r>
            <a:r>
              <a:rPr lang="en-US" dirty="0"/>
              <a:t> / </a:t>
            </a:r>
            <a:r>
              <a:rPr lang="en-US" dirty="0" err="1">
                <a:solidFill>
                  <a:schemeClr val="accent3">
                    <a:lumMod val="60000"/>
                    <a:lumOff val="40000"/>
                  </a:schemeClr>
                </a:solidFill>
              </a:rPr>
              <a:t>ny</a:t>
            </a:r>
            <a:r>
              <a:rPr lang="en-US" dirty="0"/>
              <a:t>;</a:t>
            </a:r>
          </a:p>
          <a:p>
            <a:r>
              <a:rPr lang="en-US" dirty="0"/>
              <a:t>    });</a:t>
            </a:r>
          </a:p>
          <a:p>
            <a:r>
              <a:rPr lang="en-US" dirty="0"/>
              <a:t>auto </a:t>
            </a:r>
            <a:r>
              <a:rPr lang="en-US" dirty="0" err="1">
                <a:solidFill>
                  <a:schemeClr val="accent1">
                    <a:lumMod val="60000"/>
                    <a:lumOff val="40000"/>
                  </a:schemeClr>
                </a:solidFill>
              </a:rPr>
              <a:t>row_ids_end</a:t>
            </a:r>
            <a:r>
              <a:rPr lang="en-US" dirty="0"/>
              <a:t> = </a:t>
            </a:r>
            <a:r>
              <a:rPr lang="en-US" dirty="0" err="1">
                <a:solidFill>
                  <a:schemeClr val="accent1">
                    <a:lumMod val="60000"/>
                    <a:lumOff val="40000"/>
                  </a:schemeClr>
                </a:solidFill>
              </a:rPr>
              <a:t>row_ids_begin</a:t>
            </a:r>
            <a:r>
              <a:rPr lang="en-US" dirty="0"/>
              <a:t> + </a:t>
            </a:r>
            <a:r>
              <a:rPr lang="en-US" dirty="0" err="1">
                <a:solidFill>
                  <a:srgbClr val="CC9B00"/>
                </a:solidFill>
              </a:rPr>
              <a:t>nx</a:t>
            </a:r>
            <a:r>
              <a:rPr lang="en-US" dirty="0"/>
              <a:t> * </a:t>
            </a:r>
            <a:r>
              <a:rPr lang="en-US" dirty="0" err="1">
                <a:solidFill>
                  <a:schemeClr val="accent3">
                    <a:lumMod val="60000"/>
                    <a:lumOff val="40000"/>
                  </a:schemeClr>
                </a:solidFill>
              </a:rPr>
              <a:t>ny</a:t>
            </a:r>
            <a:r>
              <a:rPr lang="en-US" dirty="0"/>
              <a:t>;</a:t>
            </a:r>
          </a:p>
          <a:p>
            <a:endParaRPr lang="en-US" dirty="0"/>
          </a:p>
          <a:p>
            <a:r>
              <a:rPr lang="en-US" dirty="0"/>
              <a:t>thrust::</a:t>
            </a:r>
            <a:r>
              <a:rPr lang="en-US" dirty="0" err="1"/>
              <a:t>universal_vector</a:t>
            </a:r>
            <a:r>
              <a:rPr lang="en-US" dirty="0"/>
              <a:t>&lt;float&gt; </a:t>
            </a:r>
            <a:r>
              <a:rPr lang="en-US" dirty="0">
                <a:solidFill>
                  <a:srgbClr val="FF0000"/>
                </a:solidFill>
              </a:rPr>
              <a:t>sums</a:t>
            </a:r>
            <a:r>
              <a:rPr lang="en-US" dirty="0"/>
              <a:t>(</a:t>
            </a:r>
            <a:r>
              <a:rPr lang="en-US" dirty="0" err="1">
                <a:solidFill>
                  <a:srgbClr val="CC9B00"/>
                </a:solidFill>
              </a:rPr>
              <a:t>nx</a:t>
            </a:r>
            <a:r>
              <a:rPr lang="en-US" dirty="0"/>
              <a:t>); </a:t>
            </a:r>
          </a:p>
          <a:p>
            <a:endParaRPr lang="en-US" dirty="0"/>
          </a:p>
          <a:p>
            <a:r>
              <a:rPr lang="en-US" b="1" dirty="0">
                <a:solidFill>
                  <a:srgbClr val="76B900"/>
                </a:solidFill>
              </a:rPr>
              <a:t>thrust::</a:t>
            </a:r>
            <a:r>
              <a:rPr lang="en-US" b="1" dirty="0" err="1">
                <a:solidFill>
                  <a:srgbClr val="76B900"/>
                </a:solidFill>
              </a:rPr>
              <a:t>reduce_by_key</a:t>
            </a:r>
            <a:r>
              <a:rPr lang="en-US" dirty="0"/>
              <a:t>(thrust::</a:t>
            </a:r>
            <a:r>
              <a:rPr lang="en-US" dirty="0" err="1"/>
              <a:t>cuda</a:t>
            </a:r>
            <a:r>
              <a:rPr lang="en-US" dirty="0"/>
              <a:t>::par,</a:t>
            </a:r>
          </a:p>
          <a:p>
            <a:r>
              <a:rPr lang="en-US" dirty="0"/>
              <a:t>  …);</a:t>
            </a:r>
          </a:p>
        </p:txBody>
      </p:sp>
      <p:sp>
        <p:nvSpPr>
          <p:cNvPr id="2" name="Slide Number Placeholder 1">
            <a:extLst>
              <a:ext uri="{FF2B5EF4-FFF2-40B4-BE49-F238E27FC236}">
                <a16:creationId xmlns:a16="http://schemas.microsoft.com/office/drawing/2014/main" id="{C95EF9D2-9724-034B-30A7-0201BD3557B1}"/>
              </a:ext>
            </a:extLst>
          </p:cNvPr>
          <p:cNvSpPr>
            <a:spLocks noGrp="1"/>
          </p:cNvSpPr>
          <p:nvPr>
            <p:ph type="sldNum" sz="quarter" idx="11"/>
          </p:nvPr>
        </p:nvSpPr>
        <p:spPr/>
        <p:txBody>
          <a:bodyPr/>
          <a:lstStyle/>
          <a:p>
            <a:fld id="{27D56BB5-3061-446C-8933-086D56C9C75B}" type="slidenum">
              <a:rPr lang="en-US" smtClean="0"/>
              <a:t>66</a:t>
            </a:fld>
            <a:endParaRPr lang="en-US"/>
          </a:p>
        </p:txBody>
      </p:sp>
      <p:sp>
        <p:nvSpPr>
          <p:cNvPr id="4" name="Footer Placeholder 3">
            <a:extLst>
              <a:ext uri="{FF2B5EF4-FFF2-40B4-BE49-F238E27FC236}">
                <a16:creationId xmlns:a16="http://schemas.microsoft.com/office/drawing/2014/main" id="{90663A16-C186-E9DF-F44F-C0AFC42978A8}"/>
              </a:ext>
            </a:extLst>
          </p:cNvPr>
          <p:cNvSpPr>
            <a:spLocks noGrp="1"/>
          </p:cNvSpPr>
          <p:nvPr>
            <p:ph type="ftr" sz="quarter" idx="12"/>
          </p:nvPr>
        </p:nvSpPr>
        <p:spPr/>
        <p:txBody>
          <a:bodyPr/>
          <a:lstStyle/>
          <a:p>
            <a:r>
              <a:rPr lang="en-US"/>
              <a:t>Copyright (C) 2026 NVIDIA</a:t>
            </a:r>
            <a:endParaRPr lang="en-US" dirty="0"/>
          </a:p>
        </p:txBody>
      </p:sp>
      <p:grpSp>
        <p:nvGrpSpPr>
          <p:cNvPr id="237" name="!!Diagram0">
            <a:extLst>
              <a:ext uri="{FF2B5EF4-FFF2-40B4-BE49-F238E27FC236}">
                <a16:creationId xmlns:a16="http://schemas.microsoft.com/office/drawing/2014/main" id="{47839A5B-2EA2-4AF7-6393-F0B166FE2FEE}"/>
              </a:ext>
            </a:extLst>
          </p:cNvPr>
          <p:cNvGrpSpPr/>
          <p:nvPr/>
        </p:nvGrpSpPr>
        <p:grpSpPr>
          <a:xfrm>
            <a:off x="5890466" y="303240"/>
            <a:ext cx="2790389" cy="4934341"/>
            <a:chOff x="5890466" y="303240"/>
            <a:chExt cx="2790389" cy="4934341"/>
          </a:xfrm>
        </p:grpSpPr>
        <p:sp>
          <p:nvSpPr>
            <p:cNvPr id="247" name="Rectangle 246">
              <a:extLst>
                <a:ext uri="{FF2B5EF4-FFF2-40B4-BE49-F238E27FC236}">
                  <a16:creationId xmlns:a16="http://schemas.microsoft.com/office/drawing/2014/main" id="{DBCF0290-F122-F899-611B-FCA03CB7F035}"/>
                </a:ext>
              </a:extLst>
            </p:cNvPr>
            <p:cNvSpPr/>
            <p:nvPr/>
          </p:nvSpPr>
          <p:spPr>
            <a:xfrm>
              <a:off x="6486295" y="84846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15</a:t>
              </a:r>
            </a:p>
          </p:txBody>
        </p:sp>
        <p:sp>
          <p:nvSpPr>
            <p:cNvPr id="248" name="Rectangle 247">
              <a:extLst>
                <a:ext uri="{FF2B5EF4-FFF2-40B4-BE49-F238E27FC236}">
                  <a16:creationId xmlns:a16="http://schemas.microsoft.com/office/drawing/2014/main" id="{27FC0EBA-7B7F-D312-31D2-48692C852CC7}"/>
                </a:ext>
              </a:extLst>
            </p:cNvPr>
            <p:cNvSpPr/>
            <p:nvPr/>
          </p:nvSpPr>
          <p:spPr>
            <a:xfrm>
              <a:off x="7034935" y="84846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6</a:t>
              </a:r>
            </a:p>
          </p:txBody>
        </p:sp>
        <p:sp>
          <p:nvSpPr>
            <p:cNvPr id="249" name="Rectangle 248">
              <a:extLst>
                <a:ext uri="{FF2B5EF4-FFF2-40B4-BE49-F238E27FC236}">
                  <a16:creationId xmlns:a16="http://schemas.microsoft.com/office/drawing/2014/main" id="{9B463728-2599-44BA-05E5-62C22DE070E2}"/>
                </a:ext>
              </a:extLst>
            </p:cNvPr>
            <p:cNvSpPr/>
            <p:nvPr/>
          </p:nvSpPr>
          <p:spPr>
            <a:xfrm>
              <a:off x="7583575" y="84846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18</a:t>
              </a:r>
            </a:p>
          </p:txBody>
        </p:sp>
        <p:sp>
          <p:nvSpPr>
            <p:cNvPr id="250" name="Rectangle 249">
              <a:extLst>
                <a:ext uri="{FF2B5EF4-FFF2-40B4-BE49-F238E27FC236}">
                  <a16:creationId xmlns:a16="http://schemas.microsoft.com/office/drawing/2014/main" id="{0992A387-F424-FBEC-E2B5-E1B4F2C82F42}"/>
                </a:ext>
              </a:extLst>
            </p:cNvPr>
            <p:cNvSpPr/>
            <p:nvPr/>
          </p:nvSpPr>
          <p:spPr>
            <a:xfrm>
              <a:off x="8132215" y="84846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15</a:t>
              </a:r>
            </a:p>
          </p:txBody>
        </p:sp>
        <p:sp>
          <p:nvSpPr>
            <p:cNvPr id="251" name="Rectangle 250">
              <a:extLst>
                <a:ext uri="{FF2B5EF4-FFF2-40B4-BE49-F238E27FC236}">
                  <a16:creationId xmlns:a16="http://schemas.microsoft.com/office/drawing/2014/main" id="{6FD6C3B0-12EA-02C1-0E09-04ADC404A027}"/>
                </a:ext>
              </a:extLst>
            </p:cNvPr>
            <p:cNvSpPr/>
            <p:nvPr/>
          </p:nvSpPr>
          <p:spPr>
            <a:xfrm>
              <a:off x="6486295" y="139710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29</a:t>
              </a:r>
            </a:p>
          </p:txBody>
        </p:sp>
        <p:sp>
          <p:nvSpPr>
            <p:cNvPr id="252" name="Rectangle 251">
              <a:extLst>
                <a:ext uri="{FF2B5EF4-FFF2-40B4-BE49-F238E27FC236}">
                  <a16:creationId xmlns:a16="http://schemas.microsoft.com/office/drawing/2014/main" id="{DD702D1C-5024-8239-2C68-54FFAC361730}"/>
                </a:ext>
              </a:extLst>
            </p:cNvPr>
            <p:cNvSpPr/>
            <p:nvPr/>
          </p:nvSpPr>
          <p:spPr>
            <a:xfrm>
              <a:off x="7034935" y="139710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26</a:t>
              </a:r>
            </a:p>
          </p:txBody>
        </p:sp>
        <p:sp>
          <p:nvSpPr>
            <p:cNvPr id="253" name="Rectangle 252">
              <a:extLst>
                <a:ext uri="{FF2B5EF4-FFF2-40B4-BE49-F238E27FC236}">
                  <a16:creationId xmlns:a16="http://schemas.microsoft.com/office/drawing/2014/main" id="{C4C639F3-8B42-DEB2-CB43-B0E0669012A6}"/>
                </a:ext>
              </a:extLst>
            </p:cNvPr>
            <p:cNvSpPr/>
            <p:nvPr/>
          </p:nvSpPr>
          <p:spPr>
            <a:xfrm>
              <a:off x="7583575" y="139710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24</a:t>
              </a:r>
            </a:p>
          </p:txBody>
        </p:sp>
        <p:sp>
          <p:nvSpPr>
            <p:cNvPr id="254" name="Rectangle 253">
              <a:extLst>
                <a:ext uri="{FF2B5EF4-FFF2-40B4-BE49-F238E27FC236}">
                  <a16:creationId xmlns:a16="http://schemas.microsoft.com/office/drawing/2014/main" id="{D7C6C8A5-B704-81CD-3CAC-32B1B921022B}"/>
                </a:ext>
              </a:extLst>
            </p:cNvPr>
            <p:cNvSpPr/>
            <p:nvPr/>
          </p:nvSpPr>
          <p:spPr>
            <a:xfrm>
              <a:off x="8132215" y="139710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10</a:t>
              </a:r>
            </a:p>
          </p:txBody>
        </p:sp>
        <p:sp>
          <p:nvSpPr>
            <p:cNvPr id="255" name="Rectangle 254">
              <a:extLst>
                <a:ext uri="{FF2B5EF4-FFF2-40B4-BE49-F238E27FC236}">
                  <a16:creationId xmlns:a16="http://schemas.microsoft.com/office/drawing/2014/main" id="{0246D355-09E1-98A9-7900-D35D388CCE3A}"/>
                </a:ext>
              </a:extLst>
            </p:cNvPr>
            <p:cNvSpPr/>
            <p:nvPr/>
          </p:nvSpPr>
          <p:spPr>
            <a:xfrm>
              <a:off x="6486295" y="194574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a:t>
              </a:r>
            </a:p>
          </p:txBody>
        </p:sp>
        <p:sp>
          <p:nvSpPr>
            <p:cNvPr id="256" name="Rectangle 255">
              <a:extLst>
                <a:ext uri="{FF2B5EF4-FFF2-40B4-BE49-F238E27FC236}">
                  <a16:creationId xmlns:a16="http://schemas.microsoft.com/office/drawing/2014/main" id="{250A4888-9857-E6FC-3903-36DEE46D2ABE}"/>
                </a:ext>
              </a:extLst>
            </p:cNvPr>
            <p:cNvSpPr/>
            <p:nvPr/>
          </p:nvSpPr>
          <p:spPr>
            <a:xfrm>
              <a:off x="7034935" y="194574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4</a:t>
              </a:r>
            </a:p>
          </p:txBody>
        </p:sp>
        <p:sp>
          <p:nvSpPr>
            <p:cNvPr id="257" name="Rectangle 256">
              <a:extLst>
                <a:ext uri="{FF2B5EF4-FFF2-40B4-BE49-F238E27FC236}">
                  <a16:creationId xmlns:a16="http://schemas.microsoft.com/office/drawing/2014/main" id="{A44B80FA-6EB7-2364-4902-BA09B2BAD7A1}"/>
                </a:ext>
              </a:extLst>
            </p:cNvPr>
            <p:cNvSpPr/>
            <p:nvPr/>
          </p:nvSpPr>
          <p:spPr>
            <a:xfrm>
              <a:off x="7583575" y="194574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12</a:t>
              </a:r>
            </a:p>
          </p:txBody>
        </p:sp>
        <p:sp>
          <p:nvSpPr>
            <p:cNvPr id="258" name="Rectangle 257">
              <a:extLst>
                <a:ext uri="{FF2B5EF4-FFF2-40B4-BE49-F238E27FC236}">
                  <a16:creationId xmlns:a16="http://schemas.microsoft.com/office/drawing/2014/main" id="{81F19D63-45D7-13F8-BA30-602F79E08822}"/>
                </a:ext>
              </a:extLst>
            </p:cNvPr>
            <p:cNvSpPr/>
            <p:nvPr/>
          </p:nvSpPr>
          <p:spPr>
            <a:xfrm>
              <a:off x="8132215" y="194574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8</a:t>
              </a:r>
            </a:p>
          </p:txBody>
        </p:sp>
        <p:sp>
          <p:nvSpPr>
            <p:cNvPr id="259" name="Rectangle 258">
              <a:extLst>
                <a:ext uri="{FF2B5EF4-FFF2-40B4-BE49-F238E27FC236}">
                  <a16:creationId xmlns:a16="http://schemas.microsoft.com/office/drawing/2014/main" id="{AC1CE064-BEA8-15EA-B7D6-032CEBA78ED9}"/>
                </a:ext>
              </a:extLst>
            </p:cNvPr>
            <p:cNvSpPr/>
            <p:nvPr/>
          </p:nvSpPr>
          <p:spPr>
            <a:xfrm>
              <a:off x="6486295" y="249438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8</a:t>
              </a:r>
            </a:p>
          </p:txBody>
        </p:sp>
        <p:sp>
          <p:nvSpPr>
            <p:cNvPr id="260" name="Rectangle 259">
              <a:extLst>
                <a:ext uri="{FF2B5EF4-FFF2-40B4-BE49-F238E27FC236}">
                  <a16:creationId xmlns:a16="http://schemas.microsoft.com/office/drawing/2014/main" id="{86B86A4C-B8B8-F577-8E77-875547F6999B}"/>
                </a:ext>
              </a:extLst>
            </p:cNvPr>
            <p:cNvSpPr/>
            <p:nvPr/>
          </p:nvSpPr>
          <p:spPr>
            <a:xfrm>
              <a:off x="7034935" y="249438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15</a:t>
              </a:r>
            </a:p>
          </p:txBody>
        </p:sp>
        <p:sp>
          <p:nvSpPr>
            <p:cNvPr id="261" name="Rectangle 260">
              <a:extLst>
                <a:ext uri="{FF2B5EF4-FFF2-40B4-BE49-F238E27FC236}">
                  <a16:creationId xmlns:a16="http://schemas.microsoft.com/office/drawing/2014/main" id="{0048F9F4-39B3-F3CB-17A9-2127BBAD0520}"/>
                </a:ext>
              </a:extLst>
            </p:cNvPr>
            <p:cNvSpPr/>
            <p:nvPr/>
          </p:nvSpPr>
          <p:spPr>
            <a:xfrm>
              <a:off x="7583575" y="249438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a:t>
              </a:r>
            </a:p>
          </p:txBody>
        </p:sp>
        <p:sp>
          <p:nvSpPr>
            <p:cNvPr id="262" name="Rectangle 261">
              <a:extLst>
                <a:ext uri="{FF2B5EF4-FFF2-40B4-BE49-F238E27FC236}">
                  <a16:creationId xmlns:a16="http://schemas.microsoft.com/office/drawing/2014/main" id="{AD885A56-CFBA-8911-2FE7-128ED7354849}"/>
                </a:ext>
              </a:extLst>
            </p:cNvPr>
            <p:cNvSpPr/>
            <p:nvPr/>
          </p:nvSpPr>
          <p:spPr>
            <a:xfrm>
              <a:off x="8132215" y="249438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14</a:t>
              </a:r>
            </a:p>
          </p:txBody>
        </p:sp>
        <p:sp>
          <p:nvSpPr>
            <p:cNvPr id="263" name="Rectangle 262">
              <a:extLst>
                <a:ext uri="{FF2B5EF4-FFF2-40B4-BE49-F238E27FC236}">
                  <a16:creationId xmlns:a16="http://schemas.microsoft.com/office/drawing/2014/main" id="{E5B8D7F0-B19D-7BEE-F7F2-13D090E1F03B}"/>
                </a:ext>
              </a:extLst>
            </p:cNvPr>
            <p:cNvSpPr/>
            <p:nvPr/>
          </p:nvSpPr>
          <p:spPr>
            <a:xfrm>
              <a:off x="6486295" y="304302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26</a:t>
              </a:r>
            </a:p>
          </p:txBody>
        </p:sp>
        <p:sp>
          <p:nvSpPr>
            <p:cNvPr id="264" name="Rectangle 263">
              <a:extLst>
                <a:ext uri="{FF2B5EF4-FFF2-40B4-BE49-F238E27FC236}">
                  <a16:creationId xmlns:a16="http://schemas.microsoft.com/office/drawing/2014/main" id="{365AA133-842A-0D4D-9C27-CC52E913EA5E}"/>
                </a:ext>
              </a:extLst>
            </p:cNvPr>
            <p:cNvSpPr/>
            <p:nvPr/>
          </p:nvSpPr>
          <p:spPr>
            <a:xfrm>
              <a:off x="7034935" y="304302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5</a:t>
              </a:r>
            </a:p>
          </p:txBody>
        </p:sp>
        <p:sp>
          <p:nvSpPr>
            <p:cNvPr id="265" name="Rectangle 264">
              <a:extLst>
                <a:ext uri="{FF2B5EF4-FFF2-40B4-BE49-F238E27FC236}">
                  <a16:creationId xmlns:a16="http://schemas.microsoft.com/office/drawing/2014/main" id="{BCE34AA4-8F03-7FEC-1E91-8E069AA1387B}"/>
                </a:ext>
              </a:extLst>
            </p:cNvPr>
            <p:cNvSpPr/>
            <p:nvPr/>
          </p:nvSpPr>
          <p:spPr>
            <a:xfrm>
              <a:off x="7583575" y="304302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12</a:t>
              </a:r>
            </a:p>
          </p:txBody>
        </p:sp>
        <p:sp>
          <p:nvSpPr>
            <p:cNvPr id="266" name="Rectangle 265">
              <a:extLst>
                <a:ext uri="{FF2B5EF4-FFF2-40B4-BE49-F238E27FC236}">
                  <a16:creationId xmlns:a16="http://schemas.microsoft.com/office/drawing/2014/main" id="{CBC9431C-BE8F-9CE9-049D-8CE9A02451B2}"/>
                </a:ext>
              </a:extLst>
            </p:cNvPr>
            <p:cNvSpPr/>
            <p:nvPr/>
          </p:nvSpPr>
          <p:spPr>
            <a:xfrm>
              <a:off x="8132215" y="304302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25</a:t>
              </a:r>
            </a:p>
          </p:txBody>
        </p:sp>
        <p:sp>
          <p:nvSpPr>
            <p:cNvPr id="267" name="Rectangle 266">
              <a:extLst>
                <a:ext uri="{FF2B5EF4-FFF2-40B4-BE49-F238E27FC236}">
                  <a16:creationId xmlns:a16="http://schemas.microsoft.com/office/drawing/2014/main" id="{EDD2BD4D-5AC5-CF06-7D4F-ADA67D72AB83}"/>
                </a:ext>
              </a:extLst>
            </p:cNvPr>
            <p:cNvSpPr/>
            <p:nvPr/>
          </p:nvSpPr>
          <p:spPr>
            <a:xfrm>
              <a:off x="6486295" y="359166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13</a:t>
              </a:r>
            </a:p>
          </p:txBody>
        </p:sp>
        <p:sp>
          <p:nvSpPr>
            <p:cNvPr id="268" name="Rectangle 267">
              <a:extLst>
                <a:ext uri="{FF2B5EF4-FFF2-40B4-BE49-F238E27FC236}">
                  <a16:creationId xmlns:a16="http://schemas.microsoft.com/office/drawing/2014/main" id="{AEA91FF6-DECB-B7DE-18C1-1D1898815A68}"/>
                </a:ext>
              </a:extLst>
            </p:cNvPr>
            <p:cNvSpPr/>
            <p:nvPr/>
          </p:nvSpPr>
          <p:spPr>
            <a:xfrm>
              <a:off x="7034935" y="359166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14</a:t>
              </a:r>
            </a:p>
          </p:txBody>
        </p:sp>
        <p:sp>
          <p:nvSpPr>
            <p:cNvPr id="269" name="Rectangle 268">
              <a:extLst>
                <a:ext uri="{FF2B5EF4-FFF2-40B4-BE49-F238E27FC236}">
                  <a16:creationId xmlns:a16="http://schemas.microsoft.com/office/drawing/2014/main" id="{AFDF2FCC-CF18-ECEA-298C-F1376DF33BD9}"/>
                </a:ext>
              </a:extLst>
            </p:cNvPr>
            <p:cNvSpPr/>
            <p:nvPr/>
          </p:nvSpPr>
          <p:spPr>
            <a:xfrm>
              <a:off x="7583575" y="359166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23</a:t>
              </a:r>
            </a:p>
          </p:txBody>
        </p:sp>
        <p:sp>
          <p:nvSpPr>
            <p:cNvPr id="270" name="Rectangle 269">
              <a:extLst>
                <a:ext uri="{FF2B5EF4-FFF2-40B4-BE49-F238E27FC236}">
                  <a16:creationId xmlns:a16="http://schemas.microsoft.com/office/drawing/2014/main" id="{2DE8559D-825A-734E-48F4-22B45F7FFA7C}"/>
                </a:ext>
              </a:extLst>
            </p:cNvPr>
            <p:cNvSpPr/>
            <p:nvPr/>
          </p:nvSpPr>
          <p:spPr>
            <a:xfrm>
              <a:off x="8132215" y="359166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25</a:t>
              </a:r>
            </a:p>
          </p:txBody>
        </p:sp>
        <p:sp>
          <p:nvSpPr>
            <p:cNvPr id="271" name="Rectangle 270">
              <a:extLst>
                <a:ext uri="{FF2B5EF4-FFF2-40B4-BE49-F238E27FC236}">
                  <a16:creationId xmlns:a16="http://schemas.microsoft.com/office/drawing/2014/main" id="{7D775679-36B3-D158-4A0D-208587E2424E}"/>
                </a:ext>
              </a:extLst>
            </p:cNvPr>
            <p:cNvSpPr/>
            <p:nvPr/>
          </p:nvSpPr>
          <p:spPr>
            <a:xfrm>
              <a:off x="6486295" y="414030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20</a:t>
              </a:r>
            </a:p>
          </p:txBody>
        </p:sp>
        <p:sp>
          <p:nvSpPr>
            <p:cNvPr id="272" name="Rectangle 271">
              <a:extLst>
                <a:ext uri="{FF2B5EF4-FFF2-40B4-BE49-F238E27FC236}">
                  <a16:creationId xmlns:a16="http://schemas.microsoft.com/office/drawing/2014/main" id="{85C09422-B267-4781-6FB0-643C4D855627}"/>
                </a:ext>
              </a:extLst>
            </p:cNvPr>
            <p:cNvSpPr/>
            <p:nvPr/>
          </p:nvSpPr>
          <p:spPr>
            <a:xfrm>
              <a:off x="7034935" y="414030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23</a:t>
              </a:r>
            </a:p>
          </p:txBody>
        </p:sp>
        <p:sp>
          <p:nvSpPr>
            <p:cNvPr id="273" name="Rectangle 272">
              <a:extLst>
                <a:ext uri="{FF2B5EF4-FFF2-40B4-BE49-F238E27FC236}">
                  <a16:creationId xmlns:a16="http://schemas.microsoft.com/office/drawing/2014/main" id="{2D07F98E-B37D-DD37-874E-0DD8BF4F5959}"/>
                </a:ext>
              </a:extLst>
            </p:cNvPr>
            <p:cNvSpPr/>
            <p:nvPr/>
          </p:nvSpPr>
          <p:spPr>
            <a:xfrm>
              <a:off x="7583575" y="414030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19</a:t>
              </a:r>
            </a:p>
          </p:txBody>
        </p:sp>
        <p:sp>
          <p:nvSpPr>
            <p:cNvPr id="274" name="Rectangle 273">
              <a:extLst>
                <a:ext uri="{FF2B5EF4-FFF2-40B4-BE49-F238E27FC236}">
                  <a16:creationId xmlns:a16="http://schemas.microsoft.com/office/drawing/2014/main" id="{ABDB2082-0130-D299-C664-2F7ADF391317}"/>
                </a:ext>
              </a:extLst>
            </p:cNvPr>
            <p:cNvSpPr/>
            <p:nvPr/>
          </p:nvSpPr>
          <p:spPr>
            <a:xfrm>
              <a:off x="8132215" y="414030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18</a:t>
              </a:r>
            </a:p>
          </p:txBody>
        </p:sp>
        <p:sp>
          <p:nvSpPr>
            <p:cNvPr id="275" name="Rectangle 274">
              <a:extLst>
                <a:ext uri="{FF2B5EF4-FFF2-40B4-BE49-F238E27FC236}">
                  <a16:creationId xmlns:a16="http://schemas.microsoft.com/office/drawing/2014/main" id="{1ADF6CA4-6CBD-7034-C532-36E6AAE1229D}"/>
                </a:ext>
              </a:extLst>
            </p:cNvPr>
            <p:cNvSpPr/>
            <p:nvPr/>
          </p:nvSpPr>
          <p:spPr>
            <a:xfrm>
              <a:off x="6486295" y="468894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11</a:t>
              </a:r>
            </a:p>
          </p:txBody>
        </p:sp>
        <p:sp>
          <p:nvSpPr>
            <p:cNvPr id="276" name="Rectangle 275">
              <a:extLst>
                <a:ext uri="{FF2B5EF4-FFF2-40B4-BE49-F238E27FC236}">
                  <a16:creationId xmlns:a16="http://schemas.microsoft.com/office/drawing/2014/main" id="{6525BA54-79C5-F45F-292C-ECC133C60064}"/>
                </a:ext>
              </a:extLst>
            </p:cNvPr>
            <p:cNvSpPr/>
            <p:nvPr/>
          </p:nvSpPr>
          <p:spPr>
            <a:xfrm>
              <a:off x="7034935" y="468894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14</a:t>
              </a:r>
            </a:p>
          </p:txBody>
        </p:sp>
        <p:sp>
          <p:nvSpPr>
            <p:cNvPr id="277" name="Rectangle 276">
              <a:extLst>
                <a:ext uri="{FF2B5EF4-FFF2-40B4-BE49-F238E27FC236}">
                  <a16:creationId xmlns:a16="http://schemas.microsoft.com/office/drawing/2014/main" id="{46C833B2-C9BC-E40C-1467-B993E461865C}"/>
                </a:ext>
              </a:extLst>
            </p:cNvPr>
            <p:cNvSpPr/>
            <p:nvPr/>
          </p:nvSpPr>
          <p:spPr>
            <a:xfrm>
              <a:off x="7583575" y="468894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3</a:t>
              </a:r>
            </a:p>
          </p:txBody>
        </p:sp>
        <p:sp>
          <p:nvSpPr>
            <p:cNvPr id="278" name="Rectangle 277">
              <a:extLst>
                <a:ext uri="{FF2B5EF4-FFF2-40B4-BE49-F238E27FC236}">
                  <a16:creationId xmlns:a16="http://schemas.microsoft.com/office/drawing/2014/main" id="{D2CBC3EB-A94D-CAF4-BCF0-3E306EB8AA55}"/>
                </a:ext>
              </a:extLst>
            </p:cNvPr>
            <p:cNvSpPr/>
            <p:nvPr/>
          </p:nvSpPr>
          <p:spPr>
            <a:xfrm>
              <a:off x="8132215" y="468894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12</a:t>
              </a:r>
            </a:p>
          </p:txBody>
        </p:sp>
        <p:cxnSp>
          <p:nvCxnSpPr>
            <p:cNvPr id="279" name="Straight Connector 278">
              <a:extLst>
                <a:ext uri="{FF2B5EF4-FFF2-40B4-BE49-F238E27FC236}">
                  <a16:creationId xmlns:a16="http://schemas.microsoft.com/office/drawing/2014/main" id="{3FA19000-5870-128E-FAF0-00437EBBFC39}"/>
                </a:ext>
              </a:extLst>
            </p:cNvPr>
            <p:cNvCxnSpPr/>
            <p:nvPr/>
          </p:nvCxnSpPr>
          <p:spPr>
            <a:xfrm>
              <a:off x="5952413" y="848461"/>
              <a:ext cx="342900" cy="0"/>
            </a:xfrm>
            <a:prstGeom prst="line">
              <a:avLst/>
            </a:prstGeom>
            <a:ln w="50800" cap="rnd">
              <a:solidFill>
                <a:srgbClr val="CC9B00"/>
              </a:solidFill>
              <a:tailEnd type="none"/>
            </a:ln>
          </p:spPr>
          <p:style>
            <a:lnRef idx="1">
              <a:schemeClr val="accent1"/>
            </a:lnRef>
            <a:fillRef idx="0">
              <a:schemeClr val="accent1"/>
            </a:fillRef>
            <a:effectRef idx="0">
              <a:schemeClr val="accent1"/>
            </a:effectRef>
            <a:fontRef idx="minor">
              <a:schemeClr val="tx1"/>
            </a:fontRef>
          </p:style>
        </p:cxnSp>
        <p:cxnSp>
          <p:nvCxnSpPr>
            <p:cNvPr id="280" name="Straight Connector 279">
              <a:extLst>
                <a:ext uri="{FF2B5EF4-FFF2-40B4-BE49-F238E27FC236}">
                  <a16:creationId xmlns:a16="http://schemas.microsoft.com/office/drawing/2014/main" id="{2E144927-14E4-0158-4CF3-067BE2778FB2}"/>
                </a:ext>
              </a:extLst>
            </p:cNvPr>
            <p:cNvCxnSpPr/>
            <p:nvPr/>
          </p:nvCxnSpPr>
          <p:spPr>
            <a:xfrm>
              <a:off x="5952413" y="5237581"/>
              <a:ext cx="342900" cy="0"/>
            </a:xfrm>
            <a:prstGeom prst="line">
              <a:avLst/>
            </a:prstGeom>
            <a:ln w="50800" cap="rnd">
              <a:solidFill>
                <a:srgbClr val="CC9B00"/>
              </a:solidFill>
              <a:tailEnd type="none"/>
            </a:ln>
          </p:spPr>
          <p:style>
            <a:lnRef idx="1">
              <a:schemeClr val="accent1"/>
            </a:lnRef>
            <a:fillRef idx="0">
              <a:schemeClr val="accent1"/>
            </a:fillRef>
            <a:effectRef idx="0">
              <a:schemeClr val="accent1"/>
            </a:effectRef>
            <a:fontRef idx="minor">
              <a:schemeClr val="tx1"/>
            </a:fontRef>
          </p:style>
        </p:cxnSp>
        <p:cxnSp>
          <p:nvCxnSpPr>
            <p:cNvPr id="281" name="Straight Connector 280">
              <a:extLst>
                <a:ext uri="{FF2B5EF4-FFF2-40B4-BE49-F238E27FC236}">
                  <a16:creationId xmlns:a16="http://schemas.microsoft.com/office/drawing/2014/main" id="{F573706F-9E77-8004-D499-01FACE60CB36}"/>
                </a:ext>
              </a:extLst>
            </p:cNvPr>
            <p:cNvCxnSpPr/>
            <p:nvPr/>
          </p:nvCxnSpPr>
          <p:spPr>
            <a:xfrm>
              <a:off x="6486295" y="308966"/>
              <a:ext cx="0" cy="347472"/>
            </a:xfrm>
            <a:prstGeom prst="line">
              <a:avLst/>
            </a:prstGeom>
            <a:ln w="50800" cap="rnd">
              <a:solidFill>
                <a:schemeClr val="accent3">
                  <a:lumMod val="60000"/>
                  <a:lumOff val="40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282" name="Straight Connector 281">
              <a:extLst>
                <a:ext uri="{FF2B5EF4-FFF2-40B4-BE49-F238E27FC236}">
                  <a16:creationId xmlns:a16="http://schemas.microsoft.com/office/drawing/2014/main" id="{97E3CBC3-5412-F4AA-1E2E-D07F9E65CD3F}"/>
                </a:ext>
              </a:extLst>
            </p:cNvPr>
            <p:cNvCxnSpPr/>
            <p:nvPr/>
          </p:nvCxnSpPr>
          <p:spPr>
            <a:xfrm>
              <a:off x="8680855" y="308966"/>
              <a:ext cx="0" cy="347472"/>
            </a:xfrm>
            <a:prstGeom prst="line">
              <a:avLst/>
            </a:prstGeom>
            <a:ln w="50800" cap="rnd">
              <a:solidFill>
                <a:schemeClr val="accent3">
                  <a:lumMod val="60000"/>
                  <a:lumOff val="40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283" name="Straight Connector 282">
              <a:extLst>
                <a:ext uri="{FF2B5EF4-FFF2-40B4-BE49-F238E27FC236}">
                  <a16:creationId xmlns:a16="http://schemas.microsoft.com/office/drawing/2014/main" id="{88D10FCD-FA75-B547-8A62-66503F36D926}"/>
                </a:ext>
              </a:extLst>
            </p:cNvPr>
            <p:cNvCxnSpPr>
              <a:cxnSpLocks/>
            </p:cNvCxnSpPr>
            <p:nvPr/>
          </p:nvCxnSpPr>
          <p:spPr>
            <a:xfrm>
              <a:off x="6123863" y="848461"/>
              <a:ext cx="0" cy="4389120"/>
            </a:xfrm>
            <a:prstGeom prst="line">
              <a:avLst/>
            </a:prstGeom>
            <a:ln w="50800" cap="rnd">
              <a:solidFill>
                <a:srgbClr val="CC9B00"/>
              </a:solidFill>
              <a:tailEnd type="none"/>
            </a:ln>
          </p:spPr>
          <p:style>
            <a:lnRef idx="1">
              <a:schemeClr val="accent1"/>
            </a:lnRef>
            <a:fillRef idx="0">
              <a:schemeClr val="accent1"/>
            </a:fillRef>
            <a:effectRef idx="0">
              <a:schemeClr val="accent1"/>
            </a:effectRef>
            <a:fontRef idx="minor">
              <a:schemeClr val="tx1"/>
            </a:fontRef>
          </p:style>
        </p:cxnSp>
        <p:cxnSp>
          <p:nvCxnSpPr>
            <p:cNvPr id="284" name="Straight Connector 283">
              <a:extLst>
                <a:ext uri="{FF2B5EF4-FFF2-40B4-BE49-F238E27FC236}">
                  <a16:creationId xmlns:a16="http://schemas.microsoft.com/office/drawing/2014/main" id="{023116D0-DBF0-CB5B-4CCE-83A94892B3C8}"/>
                </a:ext>
              </a:extLst>
            </p:cNvPr>
            <p:cNvCxnSpPr>
              <a:cxnSpLocks/>
            </p:cNvCxnSpPr>
            <p:nvPr/>
          </p:nvCxnSpPr>
          <p:spPr>
            <a:xfrm>
              <a:off x="6486295" y="503295"/>
              <a:ext cx="2194560" cy="0"/>
            </a:xfrm>
            <a:prstGeom prst="line">
              <a:avLst/>
            </a:prstGeom>
            <a:ln w="50800" cap="rnd">
              <a:solidFill>
                <a:schemeClr val="accent3">
                  <a:lumMod val="60000"/>
                  <a:lumOff val="40000"/>
                </a:schemeClr>
              </a:solidFill>
              <a:tailEnd type="none"/>
            </a:ln>
          </p:spPr>
          <p:style>
            <a:lnRef idx="1">
              <a:schemeClr val="accent1"/>
            </a:lnRef>
            <a:fillRef idx="0">
              <a:schemeClr val="accent1"/>
            </a:fillRef>
            <a:effectRef idx="0">
              <a:schemeClr val="accent1"/>
            </a:effectRef>
            <a:fontRef idx="minor">
              <a:schemeClr val="tx1"/>
            </a:fontRef>
          </p:style>
        </p:cxnSp>
        <p:sp>
          <p:nvSpPr>
            <p:cNvPr id="285" name="TextBox 284">
              <a:extLst>
                <a:ext uri="{FF2B5EF4-FFF2-40B4-BE49-F238E27FC236}">
                  <a16:creationId xmlns:a16="http://schemas.microsoft.com/office/drawing/2014/main" id="{731768F2-A476-8717-9B3F-C14D2ECA25A6}"/>
                </a:ext>
              </a:extLst>
            </p:cNvPr>
            <p:cNvSpPr txBox="1"/>
            <p:nvPr/>
          </p:nvSpPr>
          <p:spPr>
            <a:xfrm>
              <a:off x="5890466" y="2842966"/>
              <a:ext cx="466795" cy="400110"/>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r>
                <a:rPr lang="en-US" sz="2000" dirty="0" err="1">
                  <a:solidFill>
                    <a:srgbClr val="FFC000"/>
                  </a:solidFill>
                  <a:latin typeface="Consolas" panose="020B0609020204030204" pitchFamily="49" charset="0"/>
                </a:rPr>
                <a:t>nx</a:t>
              </a:r>
              <a:endParaRPr lang="en-US" sz="2000" dirty="0">
                <a:solidFill>
                  <a:srgbClr val="FFC000"/>
                </a:solidFill>
                <a:latin typeface="Consolas" panose="020B0609020204030204" pitchFamily="49" charset="0"/>
              </a:endParaRPr>
            </a:p>
          </p:txBody>
        </p:sp>
        <p:sp>
          <p:nvSpPr>
            <p:cNvPr id="286" name="TextBox 285">
              <a:extLst>
                <a:ext uri="{FF2B5EF4-FFF2-40B4-BE49-F238E27FC236}">
                  <a16:creationId xmlns:a16="http://schemas.microsoft.com/office/drawing/2014/main" id="{D2F5066A-3CC4-C351-EA10-B37586C0FC3C}"/>
                </a:ext>
              </a:extLst>
            </p:cNvPr>
            <p:cNvSpPr txBox="1"/>
            <p:nvPr/>
          </p:nvSpPr>
          <p:spPr>
            <a:xfrm>
              <a:off x="7350178" y="303240"/>
              <a:ext cx="466795" cy="400110"/>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r>
                <a:rPr lang="en-US" sz="2000" dirty="0" err="1">
                  <a:solidFill>
                    <a:schemeClr val="accent3">
                      <a:lumMod val="60000"/>
                      <a:lumOff val="40000"/>
                    </a:schemeClr>
                  </a:solidFill>
                  <a:latin typeface="Consolas" panose="020B0609020204030204" pitchFamily="49" charset="0"/>
                </a:rPr>
                <a:t>ny</a:t>
              </a:r>
              <a:endParaRPr lang="en-US" sz="2000" dirty="0">
                <a:solidFill>
                  <a:schemeClr val="accent3">
                    <a:lumMod val="60000"/>
                    <a:lumOff val="40000"/>
                  </a:schemeClr>
                </a:solidFill>
                <a:latin typeface="Consolas" panose="020B0609020204030204" pitchFamily="49" charset="0"/>
              </a:endParaRPr>
            </a:p>
          </p:txBody>
        </p:sp>
      </p:grpSp>
      <p:grpSp>
        <p:nvGrpSpPr>
          <p:cNvPr id="238" name="!!Diagram1">
            <a:extLst>
              <a:ext uri="{FF2B5EF4-FFF2-40B4-BE49-F238E27FC236}">
                <a16:creationId xmlns:a16="http://schemas.microsoft.com/office/drawing/2014/main" id="{7CB61903-CC69-8E6F-7C73-471B16DD6D45}"/>
              </a:ext>
            </a:extLst>
          </p:cNvPr>
          <p:cNvGrpSpPr/>
          <p:nvPr/>
        </p:nvGrpSpPr>
        <p:grpSpPr>
          <a:xfrm>
            <a:off x="9463609" y="848461"/>
            <a:ext cx="548640" cy="4389120"/>
            <a:chOff x="9672495" y="848461"/>
            <a:chExt cx="548640" cy="4389120"/>
          </a:xfrm>
        </p:grpSpPr>
        <p:sp>
          <p:nvSpPr>
            <p:cNvPr id="239" name="Rectangle 238">
              <a:extLst>
                <a:ext uri="{FF2B5EF4-FFF2-40B4-BE49-F238E27FC236}">
                  <a16:creationId xmlns:a16="http://schemas.microsoft.com/office/drawing/2014/main" id="{98305631-774E-D7C0-BFB8-D0EDEB2475B7}"/>
                </a:ext>
              </a:extLst>
            </p:cNvPr>
            <p:cNvSpPr/>
            <p:nvPr/>
          </p:nvSpPr>
          <p:spPr>
            <a:xfrm>
              <a:off x="9672495" y="848461"/>
              <a:ext cx="548640" cy="548640"/>
            </a:xfrm>
            <a:prstGeom prst="rect">
              <a:avLst/>
            </a:prstGeom>
            <a:solidFill>
              <a:srgbClr val="FF00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40" name="Rectangle 239">
              <a:extLst>
                <a:ext uri="{FF2B5EF4-FFF2-40B4-BE49-F238E27FC236}">
                  <a16:creationId xmlns:a16="http://schemas.microsoft.com/office/drawing/2014/main" id="{5C47BF6C-E4B0-96B0-99B4-ECBE546FDB1E}"/>
                </a:ext>
              </a:extLst>
            </p:cNvPr>
            <p:cNvSpPr/>
            <p:nvPr/>
          </p:nvSpPr>
          <p:spPr>
            <a:xfrm>
              <a:off x="9672495" y="1397101"/>
              <a:ext cx="548640" cy="548640"/>
            </a:xfrm>
            <a:prstGeom prst="rect">
              <a:avLst/>
            </a:prstGeom>
            <a:solidFill>
              <a:srgbClr val="C000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41" name="Rectangle 240">
              <a:extLst>
                <a:ext uri="{FF2B5EF4-FFF2-40B4-BE49-F238E27FC236}">
                  <a16:creationId xmlns:a16="http://schemas.microsoft.com/office/drawing/2014/main" id="{1453F334-3033-1659-9C7C-A9D7AF38C6E3}"/>
                </a:ext>
              </a:extLst>
            </p:cNvPr>
            <p:cNvSpPr/>
            <p:nvPr/>
          </p:nvSpPr>
          <p:spPr>
            <a:xfrm>
              <a:off x="9672495" y="1945741"/>
              <a:ext cx="548640" cy="548640"/>
            </a:xfrm>
            <a:prstGeom prst="rect">
              <a:avLst/>
            </a:prstGeom>
            <a:solidFill>
              <a:srgbClr val="FF00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42" name="Rectangle 241">
              <a:extLst>
                <a:ext uri="{FF2B5EF4-FFF2-40B4-BE49-F238E27FC236}">
                  <a16:creationId xmlns:a16="http://schemas.microsoft.com/office/drawing/2014/main" id="{778D6BC1-493E-5AC5-91E3-35ECE1D729E1}"/>
                </a:ext>
              </a:extLst>
            </p:cNvPr>
            <p:cNvSpPr/>
            <p:nvPr/>
          </p:nvSpPr>
          <p:spPr>
            <a:xfrm>
              <a:off x="9672495" y="2494381"/>
              <a:ext cx="548640" cy="548640"/>
            </a:xfrm>
            <a:prstGeom prst="rect">
              <a:avLst/>
            </a:prstGeom>
            <a:solidFill>
              <a:srgbClr val="C000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43" name="Rectangle 242">
              <a:extLst>
                <a:ext uri="{FF2B5EF4-FFF2-40B4-BE49-F238E27FC236}">
                  <a16:creationId xmlns:a16="http://schemas.microsoft.com/office/drawing/2014/main" id="{13224295-F060-46CE-306D-7221A0BAA881}"/>
                </a:ext>
              </a:extLst>
            </p:cNvPr>
            <p:cNvSpPr/>
            <p:nvPr/>
          </p:nvSpPr>
          <p:spPr>
            <a:xfrm>
              <a:off x="9672495" y="3043021"/>
              <a:ext cx="548640" cy="548640"/>
            </a:xfrm>
            <a:prstGeom prst="rect">
              <a:avLst/>
            </a:prstGeom>
            <a:solidFill>
              <a:srgbClr val="FF00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44" name="Rectangle 243">
              <a:extLst>
                <a:ext uri="{FF2B5EF4-FFF2-40B4-BE49-F238E27FC236}">
                  <a16:creationId xmlns:a16="http://schemas.microsoft.com/office/drawing/2014/main" id="{ADC571F9-BF99-9C77-6DAF-1AF7AA8E0610}"/>
                </a:ext>
              </a:extLst>
            </p:cNvPr>
            <p:cNvSpPr/>
            <p:nvPr/>
          </p:nvSpPr>
          <p:spPr>
            <a:xfrm>
              <a:off x="9672495" y="3591661"/>
              <a:ext cx="548640" cy="548640"/>
            </a:xfrm>
            <a:prstGeom prst="rect">
              <a:avLst/>
            </a:prstGeom>
            <a:solidFill>
              <a:srgbClr val="C000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45" name="Rectangle 244">
              <a:extLst>
                <a:ext uri="{FF2B5EF4-FFF2-40B4-BE49-F238E27FC236}">
                  <a16:creationId xmlns:a16="http://schemas.microsoft.com/office/drawing/2014/main" id="{372376D5-C152-788A-F577-8EEDA5B30C8A}"/>
                </a:ext>
              </a:extLst>
            </p:cNvPr>
            <p:cNvSpPr/>
            <p:nvPr/>
          </p:nvSpPr>
          <p:spPr>
            <a:xfrm>
              <a:off x="9672495" y="4140301"/>
              <a:ext cx="548640" cy="548640"/>
            </a:xfrm>
            <a:prstGeom prst="rect">
              <a:avLst/>
            </a:prstGeom>
            <a:solidFill>
              <a:srgbClr val="FF00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46" name="Rectangle 245">
              <a:extLst>
                <a:ext uri="{FF2B5EF4-FFF2-40B4-BE49-F238E27FC236}">
                  <a16:creationId xmlns:a16="http://schemas.microsoft.com/office/drawing/2014/main" id="{3B60FF75-9FFF-6183-4ACE-CD4C7EC7C6A7}"/>
                </a:ext>
              </a:extLst>
            </p:cNvPr>
            <p:cNvSpPr/>
            <p:nvPr/>
          </p:nvSpPr>
          <p:spPr>
            <a:xfrm>
              <a:off x="9672495" y="4688941"/>
              <a:ext cx="548640" cy="548640"/>
            </a:xfrm>
            <a:prstGeom prst="rect">
              <a:avLst/>
            </a:prstGeom>
            <a:solidFill>
              <a:srgbClr val="C000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grpSp>
    </p:spTree>
    <p:extLst>
      <p:ext uri="{BB962C8B-B14F-4D97-AF65-F5344CB8AC3E}">
        <p14:creationId xmlns:p14="http://schemas.microsoft.com/office/powerpoint/2010/main" val="114872709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293611-769A-1FE0-E433-CFF12B53EFA8}"/>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D9E186CE-86B8-46D7-B032-188DB20D0EC7}"/>
              </a:ext>
            </a:extLst>
          </p:cNvPr>
          <p:cNvSpPr>
            <a:spLocks noGrp="1"/>
          </p:cNvSpPr>
          <p:nvPr>
            <p:ph idx="1"/>
          </p:nvPr>
        </p:nvSpPr>
        <p:spPr>
          <a:xfrm>
            <a:off x="516751" y="825500"/>
            <a:ext cx="5088675" cy="4524315"/>
          </a:xfrm>
        </p:spPr>
        <p:txBody>
          <a:bodyPr>
            <a:noAutofit/>
          </a:bodyPr>
          <a:lstStyle/>
          <a:p>
            <a:r>
              <a:rPr lang="en-US" dirty="0"/>
              <a:t>int </a:t>
            </a:r>
            <a:r>
              <a:rPr lang="en-US" dirty="0" err="1">
                <a:solidFill>
                  <a:srgbClr val="CC9B00"/>
                </a:solidFill>
              </a:rPr>
              <a:t>nx</a:t>
            </a:r>
            <a:r>
              <a:rPr lang="en-US" dirty="0"/>
              <a:t>(…), </a:t>
            </a:r>
            <a:r>
              <a:rPr lang="en-US" dirty="0" err="1">
                <a:solidFill>
                  <a:schemeClr val="accent3">
                    <a:lumMod val="60000"/>
                    <a:lumOff val="40000"/>
                  </a:schemeClr>
                </a:solidFill>
              </a:rPr>
              <a:t>ny</a:t>
            </a:r>
            <a:r>
              <a:rPr lang="en-US" dirty="0"/>
              <a:t>(…);</a:t>
            </a:r>
          </a:p>
          <a:p>
            <a:r>
              <a:rPr lang="en-US" dirty="0"/>
              <a:t>thrust::</a:t>
            </a:r>
            <a:r>
              <a:rPr lang="en-US" dirty="0" err="1"/>
              <a:t>universal_vector</a:t>
            </a:r>
            <a:r>
              <a:rPr lang="en-US" dirty="0"/>
              <a:t>&lt;float&gt; </a:t>
            </a:r>
            <a:r>
              <a:rPr lang="en-US" dirty="0">
                <a:solidFill>
                  <a:srgbClr val="FF33CC"/>
                </a:solidFill>
              </a:rPr>
              <a:t>M</a:t>
            </a:r>
            <a:r>
              <a:rPr lang="en-US" dirty="0"/>
              <a:t>(</a:t>
            </a:r>
            <a:r>
              <a:rPr lang="en-US" dirty="0" err="1">
                <a:solidFill>
                  <a:srgbClr val="CC9B00"/>
                </a:solidFill>
              </a:rPr>
              <a:t>nx</a:t>
            </a:r>
            <a:r>
              <a:rPr lang="en-US" dirty="0"/>
              <a:t> * </a:t>
            </a:r>
            <a:r>
              <a:rPr lang="en-US" dirty="0" err="1">
                <a:solidFill>
                  <a:schemeClr val="accent3">
                    <a:lumMod val="60000"/>
                    <a:lumOff val="40000"/>
                  </a:schemeClr>
                </a:solidFill>
              </a:rPr>
              <a:t>ny</a:t>
            </a:r>
            <a:r>
              <a:rPr lang="en-US" dirty="0"/>
              <a:t>);</a:t>
            </a:r>
          </a:p>
          <a:p>
            <a:endParaRPr lang="en-US" dirty="0"/>
          </a:p>
          <a:p>
            <a:r>
              <a:rPr lang="en-US" dirty="0"/>
              <a:t>auto </a:t>
            </a:r>
            <a:r>
              <a:rPr lang="en-US" dirty="0" err="1">
                <a:solidFill>
                  <a:schemeClr val="accent1">
                    <a:lumMod val="60000"/>
                    <a:lumOff val="40000"/>
                  </a:schemeClr>
                </a:solidFill>
              </a:rPr>
              <a:t>row_ids_begin</a:t>
            </a:r>
            <a:r>
              <a:rPr lang="en-US" dirty="0"/>
              <a:t> =</a:t>
            </a:r>
          </a:p>
          <a:p>
            <a:r>
              <a:rPr lang="en-US" dirty="0"/>
              <a:t>  thrust::</a:t>
            </a:r>
            <a:r>
              <a:rPr lang="en-US" dirty="0" err="1"/>
              <a:t>make_transform_iterator</a:t>
            </a:r>
            <a:r>
              <a:rPr lang="en-US" dirty="0"/>
              <a:t>(</a:t>
            </a:r>
          </a:p>
          <a:p>
            <a:r>
              <a:rPr lang="en-US" dirty="0"/>
              <a:t>    thrust::</a:t>
            </a:r>
            <a:r>
              <a:rPr lang="en-US" dirty="0" err="1"/>
              <a:t>make_counting_iterator</a:t>
            </a:r>
            <a:r>
              <a:rPr lang="en-US" dirty="0"/>
              <a:t>(0), </a:t>
            </a:r>
          </a:p>
          <a:p>
            <a:r>
              <a:rPr lang="en-US" dirty="0"/>
              <a:t>    [=] __host__ __device__ (int </a:t>
            </a:r>
            <a:r>
              <a:rPr lang="en-US" dirty="0">
                <a:solidFill>
                  <a:srgbClr val="FFFF00"/>
                </a:solidFill>
              </a:rPr>
              <a:t>x</a:t>
            </a:r>
            <a:r>
              <a:rPr lang="en-US" dirty="0"/>
              <a:t>) {</a:t>
            </a:r>
          </a:p>
          <a:p>
            <a:r>
              <a:rPr lang="en-US" dirty="0"/>
              <a:t>      return </a:t>
            </a:r>
            <a:r>
              <a:rPr lang="en-US" dirty="0">
                <a:solidFill>
                  <a:srgbClr val="FFFF00"/>
                </a:solidFill>
              </a:rPr>
              <a:t>x</a:t>
            </a:r>
            <a:r>
              <a:rPr lang="en-US" dirty="0"/>
              <a:t> / </a:t>
            </a:r>
            <a:r>
              <a:rPr lang="en-US" dirty="0" err="1">
                <a:solidFill>
                  <a:schemeClr val="accent3">
                    <a:lumMod val="60000"/>
                    <a:lumOff val="40000"/>
                  </a:schemeClr>
                </a:solidFill>
              </a:rPr>
              <a:t>ny</a:t>
            </a:r>
            <a:r>
              <a:rPr lang="en-US" dirty="0"/>
              <a:t>;</a:t>
            </a:r>
          </a:p>
          <a:p>
            <a:r>
              <a:rPr lang="en-US" dirty="0"/>
              <a:t>    });</a:t>
            </a:r>
          </a:p>
          <a:p>
            <a:r>
              <a:rPr lang="en-US" dirty="0"/>
              <a:t>auto </a:t>
            </a:r>
            <a:r>
              <a:rPr lang="en-US" dirty="0" err="1">
                <a:solidFill>
                  <a:schemeClr val="accent1">
                    <a:lumMod val="60000"/>
                    <a:lumOff val="40000"/>
                  </a:schemeClr>
                </a:solidFill>
              </a:rPr>
              <a:t>row_ids_end</a:t>
            </a:r>
            <a:r>
              <a:rPr lang="en-US" dirty="0"/>
              <a:t> = </a:t>
            </a:r>
            <a:r>
              <a:rPr lang="en-US" dirty="0" err="1">
                <a:solidFill>
                  <a:schemeClr val="accent1">
                    <a:lumMod val="60000"/>
                    <a:lumOff val="40000"/>
                  </a:schemeClr>
                </a:solidFill>
              </a:rPr>
              <a:t>row_ids_begin</a:t>
            </a:r>
            <a:r>
              <a:rPr lang="en-US" dirty="0"/>
              <a:t> + </a:t>
            </a:r>
            <a:r>
              <a:rPr lang="en-US" dirty="0" err="1">
                <a:solidFill>
                  <a:srgbClr val="CC9B00"/>
                </a:solidFill>
              </a:rPr>
              <a:t>nx</a:t>
            </a:r>
            <a:r>
              <a:rPr lang="en-US" dirty="0"/>
              <a:t> * </a:t>
            </a:r>
            <a:r>
              <a:rPr lang="en-US" dirty="0" err="1">
                <a:solidFill>
                  <a:schemeClr val="accent3">
                    <a:lumMod val="60000"/>
                    <a:lumOff val="40000"/>
                  </a:schemeClr>
                </a:solidFill>
              </a:rPr>
              <a:t>ny</a:t>
            </a:r>
            <a:r>
              <a:rPr lang="en-US" dirty="0"/>
              <a:t>;</a:t>
            </a:r>
          </a:p>
          <a:p>
            <a:endParaRPr lang="en-US" dirty="0"/>
          </a:p>
          <a:p>
            <a:r>
              <a:rPr lang="en-US" dirty="0"/>
              <a:t>thrust::</a:t>
            </a:r>
            <a:r>
              <a:rPr lang="en-US" dirty="0" err="1"/>
              <a:t>universal_vector</a:t>
            </a:r>
            <a:r>
              <a:rPr lang="en-US" dirty="0"/>
              <a:t>&lt;float&gt; </a:t>
            </a:r>
            <a:r>
              <a:rPr lang="en-US" dirty="0">
                <a:solidFill>
                  <a:srgbClr val="FF0000"/>
                </a:solidFill>
              </a:rPr>
              <a:t>sums</a:t>
            </a:r>
            <a:r>
              <a:rPr lang="en-US" dirty="0"/>
              <a:t>(</a:t>
            </a:r>
            <a:r>
              <a:rPr lang="en-US" dirty="0" err="1">
                <a:solidFill>
                  <a:srgbClr val="CC9B00"/>
                </a:solidFill>
              </a:rPr>
              <a:t>nx</a:t>
            </a:r>
            <a:r>
              <a:rPr lang="en-US" dirty="0"/>
              <a:t>); </a:t>
            </a:r>
          </a:p>
          <a:p>
            <a:endParaRPr lang="en-US" dirty="0"/>
          </a:p>
          <a:p>
            <a:r>
              <a:rPr lang="en-US" dirty="0">
                <a:solidFill>
                  <a:srgbClr val="76B900"/>
                </a:solidFill>
              </a:rPr>
              <a:t>thrust::</a:t>
            </a:r>
            <a:r>
              <a:rPr lang="en-US" dirty="0" err="1">
                <a:solidFill>
                  <a:srgbClr val="76B900"/>
                </a:solidFill>
              </a:rPr>
              <a:t>reduce_by_key</a:t>
            </a:r>
            <a:r>
              <a:rPr lang="en-US" dirty="0"/>
              <a:t>(thrust::</a:t>
            </a:r>
            <a:r>
              <a:rPr lang="en-US" dirty="0" err="1"/>
              <a:t>cuda</a:t>
            </a:r>
            <a:r>
              <a:rPr lang="en-US" dirty="0"/>
              <a:t>::par,</a:t>
            </a:r>
          </a:p>
          <a:p>
            <a:r>
              <a:rPr lang="en-US" i="1" dirty="0">
                <a:solidFill>
                  <a:srgbClr val="CC9B00"/>
                </a:solidFill>
              </a:rPr>
              <a:t>  // Keys input.</a:t>
            </a:r>
          </a:p>
          <a:p>
            <a:r>
              <a:rPr lang="en-US" dirty="0"/>
              <a:t>  …);</a:t>
            </a:r>
          </a:p>
        </p:txBody>
      </p:sp>
      <p:sp>
        <p:nvSpPr>
          <p:cNvPr id="2" name="Slide Number Placeholder 1">
            <a:extLst>
              <a:ext uri="{FF2B5EF4-FFF2-40B4-BE49-F238E27FC236}">
                <a16:creationId xmlns:a16="http://schemas.microsoft.com/office/drawing/2014/main" id="{6A54D0AB-5BC3-1C2E-2216-2B4E1D9F29F3}"/>
              </a:ext>
            </a:extLst>
          </p:cNvPr>
          <p:cNvSpPr>
            <a:spLocks noGrp="1"/>
          </p:cNvSpPr>
          <p:nvPr>
            <p:ph type="sldNum" sz="quarter" idx="11"/>
          </p:nvPr>
        </p:nvSpPr>
        <p:spPr/>
        <p:txBody>
          <a:bodyPr/>
          <a:lstStyle/>
          <a:p>
            <a:fld id="{27D56BB5-3061-446C-8933-086D56C9C75B}" type="slidenum">
              <a:rPr lang="en-US" smtClean="0"/>
              <a:t>67</a:t>
            </a:fld>
            <a:endParaRPr lang="en-US"/>
          </a:p>
        </p:txBody>
      </p:sp>
      <p:sp>
        <p:nvSpPr>
          <p:cNvPr id="4" name="Footer Placeholder 3">
            <a:extLst>
              <a:ext uri="{FF2B5EF4-FFF2-40B4-BE49-F238E27FC236}">
                <a16:creationId xmlns:a16="http://schemas.microsoft.com/office/drawing/2014/main" id="{2A256D76-788A-F28C-1591-FC197B43558C}"/>
              </a:ext>
            </a:extLst>
          </p:cNvPr>
          <p:cNvSpPr>
            <a:spLocks noGrp="1"/>
          </p:cNvSpPr>
          <p:nvPr>
            <p:ph type="ftr" sz="quarter" idx="12"/>
          </p:nvPr>
        </p:nvSpPr>
        <p:spPr/>
        <p:txBody>
          <a:bodyPr/>
          <a:lstStyle/>
          <a:p>
            <a:r>
              <a:rPr lang="en-US"/>
              <a:t>Copyright (C) 2026 NVIDIA</a:t>
            </a:r>
            <a:endParaRPr lang="en-US" dirty="0"/>
          </a:p>
        </p:txBody>
      </p:sp>
      <p:grpSp>
        <p:nvGrpSpPr>
          <p:cNvPr id="356" name="!!Diagram0">
            <a:extLst>
              <a:ext uri="{FF2B5EF4-FFF2-40B4-BE49-F238E27FC236}">
                <a16:creationId xmlns:a16="http://schemas.microsoft.com/office/drawing/2014/main" id="{2F5D5FA4-376A-6051-4D8A-A17C5CB69735}"/>
              </a:ext>
            </a:extLst>
          </p:cNvPr>
          <p:cNvGrpSpPr/>
          <p:nvPr/>
        </p:nvGrpSpPr>
        <p:grpSpPr>
          <a:xfrm>
            <a:off x="5890466" y="303240"/>
            <a:ext cx="2790389" cy="4934341"/>
            <a:chOff x="5890466" y="303240"/>
            <a:chExt cx="2790389" cy="4934341"/>
          </a:xfrm>
        </p:grpSpPr>
        <p:sp>
          <p:nvSpPr>
            <p:cNvPr id="357" name="Rectangle 356">
              <a:extLst>
                <a:ext uri="{FF2B5EF4-FFF2-40B4-BE49-F238E27FC236}">
                  <a16:creationId xmlns:a16="http://schemas.microsoft.com/office/drawing/2014/main" id="{779E0B43-2773-BDC5-8E56-9BCCBEB79A4A}"/>
                </a:ext>
              </a:extLst>
            </p:cNvPr>
            <p:cNvSpPr/>
            <p:nvPr/>
          </p:nvSpPr>
          <p:spPr>
            <a:xfrm>
              <a:off x="6486295" y="84846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15</a:t>
              </a:r>
            </a:p>
          </p:txBody>
        </p:sp>
        <p:sp>
          <p:nvSpPr>
            <p:cNvPr id="358" name="Rectangle 357">
              <a:extLst>
                <a:ext uri="{FF2B5EF4-FFF2-40B4-BE49-F238E27FC236}">
                  <a16:creationId xmlns:a16="http://schemas.microsoft.com/office/drawing/2014/main" id="{117D19D2-55B8-F252-8BD9-151436385423}"/>
                </a:ext>
              </a:extLst>
            </p:cNvPr>
            <p:cNvSpPr/>
            <p:nvPr/>
          </p:nvSpPr>
          <p:spPr>
            <a:xfrm>
              <a:off x="7034935" y="84846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6</a:t>
              </a:r>
            </a:p>
          </p:txBody>
        </p:sp>
        <p:sp>
          <p:nvSpPr>
            <p:cNvPr id="359" name="Rectangle 358">
              <a:extLst>
                <a:ext uri="{FF2B5EF4-FFF2-40B4-BE49-F238E27FC236}">
                  <a16:creationId xmlns:a16="http://schemas.microsoft.com/office/drawing/2014/main" id="{CDAB3FF9-4BA3-01FB-DDE1-9063891EC096}"/>
                </a:ext>
              </a:extLst>
            </p:cNvPr>
            <p:cNvSpPr/>
            <p:nvPr/>
          </p:nvSpPr>
          <p:spPr>
            <a:xfrm>
              <a:off x="7583575" y="84846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18</a:t>
              </a:r>
            </a:p>
          </p:txBody>
        </p:sp>
        <p:sp>
          <p:nvSpPr>
            <p:cNvPr id="360" name="Rectangle 359">
              <a:extLst>
                <a:ext uri="{FF2B5EF4-FFF2-40B4-BE49-F238E27FC236}">
                  <a16:creationId xmlns:a16="http://schemas.microsoft.com/office/drawing/2014/main" id="{92A58727-FE8E-8B34-3470-A1D0D29A88C4}"/>
                </a:ext>
              </a:extLst>
            </p:cNvPr>
            <p:cNvSpPr/>
            <p:nvPr/>
          </p:nvSpPr>
          <p:spPr>
            <a:xfrm>
              <a:off x="8132215" y="84846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15</a:t>
              </a:r>
            </a:p>
          </p:txBody>
        </p:sp>
        <p:sp>
          <p:nvSpPr>
            <p:cNvPr id="361" name="Rectangle 360">
              <a:extLst>
                <a:ext uri="{FF2B5EF4-FFF2-40B4-BE49-F238E27FC236}">
                  <a16:creationId xmlns:a16="http://schemas.microsoft.com/office/drawing/2014/main" id="{B2427F74-58B1-F589-329E-836F3F204695}"/>
                </a:ext>
              </a:extLst>
            </p:cNvPr>
            <p:cNvSpPr/>
            <p:nvPr/>
          </p:nvSpPr>
          <p:spPr>
            <a:xfrm>
              <a:off x="6486295" y="139710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29</a:t>
              </a:r>
            </a:p>
          </p:txBody>
        </p:sp>
        <p:sp>
          <p:nvSpPr>
            <p:cNvPr id="362" name="Rectangle 361">
              <a:extLst>
                <a:ext uri="{FF2B5EF4-FFF2-40B4-BE49-F238E27FC236}">
                  <a16:creationId xmlns:a16="http://schemas.microsoft.com/office/drawing/2014/main" id="{CFE306BE-B690-9461-535D-2AD7570BC539}"/>
                </a:ext>
              </a:extLst>
            </p:cNvPr>
            <p:cNvSpPr/>
            <p:nvPr/>
          </p:nvSpPr>
          <p:spPr>
            <a:xfrm>
              <a:off x="7034935" y="139710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26</a:t>
              </a:r>
            </a:p>
          </p:txBody>
        </p:sp>
        <p:sp>
          <p:nvSpPr>
            <p:cNvPr id="363" name="Rectangle 362">
              <a:extLst>
                <a:ext uri="{FF2B5EF4-FFF2-40B4-BE49-F238E27FC236}">
                  <a16:creationId xmlns:a16="http://schemas.microsoft.com/office/drawing/2014/main" id="{C4F90BA8-4CBF-37FC-055A-FB26FE8C193E}"/>
                </a:ext>
              </a:extLst>
            </p:cNvPr>
            <p:cNvSpPr/>
            <p:nvPr/>
          </p:nvSpPr>
          <p:spPr>
            <a:xfrm>
              <a:off x="7583575" y="139710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24</a:t>
              </a:r>
            </a:p>
          </p:txBody>
        </p:sp>
        <p:sp>
          <p:nvSpPr>
            <p:cNvPr id="364" name="Rectangle 363">
              <a:extLst>
                <a:ext uri="{FF2B5EF4-FFF2-40B4-BE49-F238E27FC236}">
                  <a16:creationId xmlns:a16="http://schemas.microsoft.com/office/drawing/2014/main" id="{24427DC9-746B-A449-9780-2757B2177F33}"/>
                </a:ext>
              </a:extLst>
            </p:cNvPr>
            <p:cNvSpPr/>
            <p:nvPr/>
          </p:nvSpPr>
          <p:spPr>
            <a:xfrm>
              <a:off x="8132215" y="139710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10</a:t>
              </a:r>
            </a:p>
          </p:txBody>
        </p:sp>
        <p:sp>
          <p:nvSpPr>
            <p:cNvPr id="365" name="Rectangle 364">
              <a:extLst>
                <a:ext uri="{FF2B5EF4-FFF2-40B4-BE49-F238E27FC236}">
                  <a16:creationId xmlns:a16="http://schemas.microsoft.com/office/drawing/2014/main" id="{28DB899F-BA5D-C4FB-8AE3-009A7D9D7AD9}"/>
                </a:ext>
              </a:extLst>
            </p:cNvPr>
            <p:cNvSpPr/>
            <p:nvPr/>
          </p:nvSpPr>
          <p:spPr>
            <a:xfrm>
              <a:off x="6486295" y="194574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a:t>
              </a:r>
            </a:p>
          </p:txBody>
        </p:sp>
        <p:sp>
          <p:nvSpPr>
            <p:cNvPr id="366" name="Rectangle 365">
              <a:extLst>
                <a:ext uri="{FF2B5EF4-FFF2-40B4-BE49-F238E27FC236}">
                  <a16:creationId xmlns:a16="http://schemas.microsoft.com/office/drawing/2014/main" id="{2F566988-FA01-245C-052F-69CE6ECC99C2}"/>
                </a:ext>
              </a:extLst>
            </p:cNvPr>
            <p:cNvSpPr/>
            <p:nvPr/>
          </p:nvSpPr>
          <p:spPr>
            <a:xfrm>
              <a:off x="7034935" y="194574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4</a:t>
              </a:r>
            </a:p>
          </p:txBody>
        </p:sp>
        <p:sp>
          <p:nvSpPr>
            <p:cNvPr id="367" name="Rectangle 366">
              <a:extLst>
                <a:ext uri="{FF2B5EF4-FFF2-40B4-BE49-F238E27FC236}">
                  <a16:creationId xmlns:a16="http://schemas.microsoft.com/office/drawing/2014/main" id="{F86C7551-6986-2C42-76CD-87470DAB75B7}"/>
                </a:ext>
              </a:extLst>
            </p:cNvPr>
            <p:cNvSpPr/>
            <p:nvPr/>
          </p:nvSpPr>
          <p:spPr>
            <a:xfrm>
              <a:off x="7583575" y="194574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12</a:t>
              </a:r>
            </a:p>
          </p:txBody>
        </p:sp>
        <p:sp>
          <p:nvSpPr>
            <p:cNvPr id="368" name="Rectangle 367">
              <a:extLst>
                <a:ext uri="{FF2B5EF4-FFF2-40B4-BE49-F238E27FC236}">
                  <a16:creationId xmlns:a16="http://schemas.microsoft.com/office/drawing/2014/main" id="{E3139B85-8E52-2565-96BA-6CCD1C09B21E}"/>
                </a:ext>
              </a:extLst>
            </p:cNvPr>
            <p:cNvSpPr/>
            <p:nvPr/>
          </p:nvSpPr>
          <p:spPr>
            <a:xfrm>
              <a:off x="8132215" y="194574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8</a:t>
              </a:r>
            </a:p>
          </p:txBody>
        </p:sp>
        <p:sp>
          <p:nvSpPr>
            <p:cNvPr id="369" name="Rectangle 368">
              <a:extLst>
                <a:ext uri="{FF2B5EF4-FFF2-40B4-BE49-F238E27FC236}">
                  <a16:creationId xmlns:a16="http://schemas.microsoft.com/office/drawing/2014/main" id="{C17E7CAD-6F97-A6BD-185F-C41AF0C003F8}"/>
                </a:ext>
              </a:extLst>
            </p:cNvPr>
            <p:cNvSpPr/>
            <p:nvPr/>
          </p:nvSpPr>
          <p:spPr>
            <a:xfrm>
              <a:off x="6486295" y="249438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8</a:t>
              </a:r>
            </a:p>
          </p:txBody>
        </p:sp>
        <p:sp>
          <p:nvSpPr>
            <p:cNvPr id="370" name="Rectangle 369">
              <a:extLst>
                <a:ext uri="{FF2B5EF4-FFF2-40B4-BE49-F238E27FC236}">
                  <a16:creationId xmlns:a16="http://schemas.microsoft.com/office/drawing/2014/main" id="{B0A502A1-BCAE-AB64-C791-322D724FBC13}"/>
                </a:ext>
              </a:extLst>
            </p:cNvPr>
            <p:cNvSpPr/>
            <p:nvPr/>
          </p:nvSpPr>
          <p:spPr>
            <a:xfrm>
              <a:off x="7034935" y="249438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15</a:t>
              </a:r>
            </a:p>
          </p:txBody>
        </p:sp>
        <p:sp>
          <p:nvSpPr>
            <p:cNvPr id="371" name="Rectangle 370">
              <a:extLst>
                <a:ext uri="{FF2B5EF4-FFF2-40B4-BE49-F238E27FC236}">
                  <a16:creationId xmlns:a16="http://schemas.microsoft.com/office/drawing/2014/main" id="{1BAE78C2-C0BC-6B89-D895-C17AE5A6E681}"/>
                </a:ext>
              </a:extLst>
            </p:cNvPr>
            <p:cNvSpPr/>
            <p:nvPr/>
          </p:nvSpPr>
          <p:spPr>
            <a:xfrm>
              <a:off x="7583575" y="249438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a:t>
              </a:r>
            </a:p>
          </p:txBody>
        </p:sp>
        <p:sp>
          <p:nvSpPr>
            <p:cNvPr id="372" name="Rectangle 371">
              <a:extLst>
                <a:ext uri="{FF2B5EF4-FFF2-40B4-BE49-F238E27FC236}">
                  <a16:creationId xmlns:a16="http://schemas.microsoft.com/office/drawing/2014/main" id="{EDC3A3BB-6D91-B5CF-9772-00F374F4B24E}"/>
                </a:ext>
              </a:extLst>
            </p:cNvPr>
            <p:cNvSpPr/>
            <p:nvPr/>
          </p:nvSpPr>
          <p:spPr>
            <a:xfrm>
              <a:off x="8132215" y="249438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14</a:t>
              </a:r>
            </a:p>
          </p:txBody>
        </p:sp>
        <p:sp>
          <p:nvSpPr>
            <p:cNvPr id="373" name="Rectangle 372">
              <a:extLst>
                <a:ext uri="{FF2B5EF4-FFF2-40B4-BE49-F238E27FC236}">
                  <a16:creationId xmlns:a16="http://schemas.microsoft.com/office/drawing/2014/main" id="{5A546B82-1E77-EED1-39FD-59DC6455F150}"/>
                </a:ext>
              </a:extLst>
            </p:cNvPr>
            <p:cNvSpPr/>
            <p:nvPr/>
          </p:nvSpPr>
          <p:spPr>
            <a:xfrm>
              <a:off x="6486295" y="304302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26</a:t>
              </a:r>
            </a:p>
          </p:txBody>
        </p:sp>
        <p:sp>
          <p:nvSpPr>
            <p:cNvPr id="374" name="Rectangle 373">
              <a:extLst>
                <a:ext uri="{FF2B5EF4-FFF2-40B4-BE49-F238E27FC236}">
                  <a16:creationId xmlns:a16="http://schemas.microsoft.com/office/drawing/2014/main" id="{42E4DA40-55AC-43F1-A7D9-8DAC459432ED}"/>
                </a:ext>
              </a:extLst>
            </p:cNvPr>
            <p:cNvSpPr/>
            <p:nvPr/>
          </p:nvSpPr>
          <p:spPr>
            <a:xfrm>
              <a:off x="7034935" y="304302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5</a:t>
              </a:r>
            </a:p>
          </p:txBody>
        </p:sp>
        <p:sp>
          <p:nvSpPr>
            <p:cNvPr id="375" name="Rectangle 374">
              <a:extLst>
                <a:ext uri="{FF2B5EF4-FFF2-40B4-BE49-F238E27FC236}">
                  <a16:creationId xmlns:a16="http://schemas.microsoft.com/office/drawing/2014/main" id="{38425B66-F5A3-3906-3262-99927F0A48F9}"/>
                </a:ext>
              </a:extLst>
            </p:cNvPr>
            <p:cNvSpPr/>
            <p:nvPr/>
          </p:nvSpPr>
          <p:spPr>
            <a:xfrm>
              <a:off x="7583575" y="304302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12</a:t>
              </a:r>
            </a:p>
          </p:txBody>
        </p:sp>
        <p:sp>
          <p:nvSpPr>
            <p:cNvPr id="376" name="Rectangle 375">
              <a:extLst>
                <a:ext uri="{FF2B5EF4-FFF2-40B4-BE49-F238E27FC236}">
                  <a16:creationId xmlns:a16="http://schemas.microsoft.com/office/drawing/2014/main" id="{68DE0BF1-5DE8-DAF9-EBE8-CB55B4C34385}"/>
                </a:ext>
              </a:extLst>
            </p:cNvPr>
            <p:cNvSpPr/>
            <p:nvPr/>
          </p:nvSpPr>
          <p:spPr>
            <a:xfrm>
              <a:off x="8132215" y="304302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25</a:t>
              </a:r>
            </a:p>
          </p:txBody>
        </p:sp>
        <p:sp>
          <p:nvSpPr>
            <p:cNvPr id="377" name="Rectangle 376">
              <a:extLst>
                <a:ext uri="{FF2B5EF4-FFF2-40B4-BE49-F238E27FC236}">
                  <a16:creationId xmlns:a16="http://schemas.microsoft.com/office/drawing/2014/main" id="{719F99F8-DC9F-831A-0477-308211AC0587}"/>
                </a:ext>
              </a:extLst>
            </p:cNvPr>
            <p:cNvSpPr/>
            <p:nvPr/>
          </p:nvSpPr>
          <p:spPr>
            <a:xfrm>
              <a:off x="6486295" y="359166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13</a:t>
              </a:r>
            </a:p>
          </p:txBody>
        </p:sp>
        <p:sp>
          <p:nvSpPr>
            <p:cNvPr id="378" name="Rectangle 377">
              <a:extLst>
                <a:ext uri="{FF2B5EF4-FFF2-40B4-BE49-F238E27FC236}">
                  <a16:creationId xmlns:a16="http://schemas.microsoft.com/office/drawing/2014/main" id="{D1A5B6A5-6831-F92D-CCFC-FBE115003F3F}"/>
                </a:ext>
              </a:extLst>
            </p:cNvPr>
            <p:cNvSpPr/>
            <p:nvPr/>
          </p:nvSpPr>
          <p:spPr>
            <a:xfrm>
              <a:off x="7034935" y="359166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14</a:t>
              </a:r>
            </a:p>
          </p:txBody>
        </p:sp>
        <p:sp>
          <p:nvSpPr>
            <p:cNvPr id="379" name="Rectangle 378">
              <a:extLst>
                <a:ext uri="{FF2B5EF4-FFF2-40B4-BE49-F238E27FC236}">
                  <a16:creationId xmlns:a16="http://schemas.microsoft.com/office/drawing/2014/main" id="{E3EC5015-2568-ED17-F5F9-7F0839445D32}"/>
                </a:ext>
              </a:extLst>
            </p:cNvPr>
            <p:cNvSpPr/>
            <p:nvPr/>
          </p:nvSpPr>
          <p:spPr>
            <a:xfrm>
              <a:off x="7583575" y="359166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23</a:t>
              </a:r>
            </a:p>
          </p:txBody>
        </p:sp>
        <p:sp>
          <p:nvSpPr>
            <p:cNvPr id="380" name="Rectangle 379">
              <a:extLst>
                <a:ext uri="{FF2B5EF4-FFF2-40B4-BE49-F238E27FC236}">
                  <a16:creationId xmlns:a16="http://schemas.microsoft.com/office/drawing/2014/main" id="{3A5196A4-4114-51BB-5D07-06DB241975CF}"/>
                </a:ext>
              </a:extLst>
            </p:cNvPr>
            <p:cNvSpPr/>
            <p:nvPr/>
          </p:nvSpPr>
          <p:spPr>
            <a:xfrm>
              <a:off x="8132215" y="359166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25</a:t>
              </a:r>
            </a:p>
          </p:txBody>
        </p:sp>
        <p:sp>
          <p:nvSpPr>
            <p:cNvPr id="381" name="Rectangle 380">
              <a:extLst>
                <a:ext uri="{FF2B5EF4-FFF2-40B4-BE49-F238E27FC236}">
                  <a16:creationId xmlns:a16="http://schemas.microsoft.com/office/drawing/2014/main" id="{B7AB4701-51FD-1D5B-5F65-8F858010856A}"/>
                </a:ext>
              </a:extLst>
            </p:cNvPr>
            <p:cNvSpPr/>
            <p:nvPr/>
          </p:nvSpPr>
          <p:spPr>
            <a:xfrm>
              <a:off x="6486295" y="414030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20</a:t>
              </a:r>
            </a:p>
          </p:txBody>
        </p:sp>
        <p:sp>
          <p:nvSpPr>
            <p:cNvPr id="382" name="Rectangle 381">
              <a:extLst>
                <a:ext uri="{FF2B5EF4-FFF2-40B4-BE49-F238E27FC236}">
                  <a16:creationId xmlns:a16="http://schemas.microsoft.com/office/drawing/2014/main" id="{1846BA69-4857-A13E-B5D2-4BDD2782F970}"/>
                </a:ext>
              </a:extLst>
            </p:cNvPr>
            <p:cNvSpPr/>
            <p:nvPr/>
          </p:nvSpPr>
          <p:spPr>
            <a:xfrm>
              <a:off x="7034935" y="414030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23</a:t>
              </a:r>
            </a:p>
          </p:txBody>
        </p:sp>
        <p:sp>
          <p:nvSpPr>
            <p:cNvPr id="383" name="Rectangle 382">
              <a:extLst>
                <a:ext uri="{FF2B5EF4-FFF2-40B4-BE49-F238E27FC236}">
                  <a16:creationId xmlns:a16="http://schemas.microsoft.com/office/drawing/2014/main" id="{D295269D-BB38-24C6-C0B1-DF495F5B0995}"/>
                </a:ext>
              </a:extLst>
            </p:cNvPr>
            <p:cNvSpPr/>
            <p:nvPr/>
          </p:nvSpPr>
          <p:spPr>
            <a:xfrm>
              <a:off x="7583575" y="414030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19</a:t>
              </a:r>
            </a:p>
          </p:txBody>
        </p:sp>
        <p:sp>
          <p:nvSpPr>
            <p:cNvPr id="384" name="Rectangle 383">
              <a:extLst>
                <a:ext uri="{FF2B5EF4-FFF2-40B4-BE49-F238E27FC236}">
                  <a16:creationId xmlns:a16="http://schemas.microsoft.com/office/drawing/2014/main" id="{BFEB64F5-B855-9953-32C9-1655336781A0}"/>
                </a:ext>
              </a:extLst>
            </p:cNvPr>
            <p:cNvSpPr/>
            <p:nvPr/>
          </p:nvSpPr>
          <p:spPr>
            <a:xfrm>
              <a:off x="8132215" y="414030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18</a:t>
              </a:r>
            </a:p>
          </p:txBody>
        </p:sp>
        <p:sp>
          <p:nvSpPr>
            <p:cNvPr id="385" name="Rectangle 384">
              <a:extLst>
                <a:ext uri="{FF2B5EF4-FFF2-40B4-BE49-F238E27FC236}">
                  <a16:creationId xmlns:a16="http://schemas.microsoft.com/office/drawing/2014/main" id="{0C0ADB40-5941-AA32-068A-3F82CAFC8E3D}"/>
                </a:ext>
              </a:extLst>
            </p:cNvPr>
            <p:cNvSpPr/>
            <p:nvPr/>
          </p:nvSpPr>
          <p:spPr>
            <a:xfrm>
              <a:off x="6486295" y="468894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11</a:t>
              </a:r>
            </a:p>
          </p:txBody>
        </p:sp>
        <p:sp>
          <p:nvSpPr>
            <p:cNvPr id="386" name="Rectangle 385">
              <a:extLst>
                <a:ext uri="{FF2B5EF4-FFF2-40B4-BE49-F238E27FC236}">
                  <a16:creationId xmlns:a16="http://schemas.microsoft.com/office/drawing/2014/main" id="{95489D17-BDCA-C6C2-E3B3-5083E7B46C91}"/>
                </a:ext>
              </a:extLst>
            </p:cNvPr>
            <p:cNvSpPr/>
            <p:nvPr/>
          </p:nvSpPr>
          <p:spPr>
            <a:xfrm>
              <a:off x="7034935" y="468894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14</a:t>
              </a:r>
            </a:p>
          </p:txBody>
        </p:sp>
        <p:sp>
          <p:nvSpPr>
            <p:cNvPr id="387" name="Rectangle 386">
              <a:extLst>
                <a:ext uri="{FF2B5EF4-FFF2-40B4-BE49-F238E27FC236}">
                  <a16:creationId xmlns:a16="http://schemas.microsoft.com/office/drawing/2014/main" id="{C4BA0E1E-EC33-AE06-5703-FE749C925BBC}"/>
                </a:ext>
              </a:extLst>
            </p:cNvPr>
            <p:cNvSpPr/>
            <p:nvPr/>
          </p:nvSpPr>
          <p:spPr>
            <a:xfrm>
              <a:off x="7583575" y="468894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3</a:t>
              </a:r>
            </a:p>
          </p:txBody>
        </p:sp>
        <p:sp>
          <p:nvSpPr>
            <p:cNvPr id="388" name="Rectangle 387">
              <a:extLst>
                <a:ext uri="{FF2B5EF4-FFF2-40B4-BE49-F238E27FC236}">
                  <a16:creationId xmlns:a16="http://schemas.microsoft.com/office/drawing/2014/main" id="{E1348B3D-1092-9B74-FCD1-9BC055B49E6C}"/>
                </a:ext>
              </a:extLst>
            </p:cNvPr>
            <p:cNvSpPr/>
            <p:nvPr/>
          </p:nvSpPr>
          <p:spPr>
            <a:xfrm>
              <a:off x="8132215" y="468894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12</a:t>
              </a:r>
            </a:p>
          </p:txBody>
        </p:sp>
        <p:cxnSp>
          <p:nvCxnSpPr>
            <p:cNvPr id="389" name="Straight Connector 388">
              <a:extLst>
                <a:ext uri="{FF2B5EF4-FFF2-40B4-BE49-F238E27FC236}">
                  <a16:creationId xmlns:a16="http://schemas.microsoft.com/office/drawing/2014/main" id="{A69153D1-FE5B-DE59-1548-CAD93807DC49}"/>
                </a:ext>
              </a:extLst>
            </p:cNvPr>
            <p:cNvCxnSpPr/>
            <p:nvPr/>
          </p:nvCxnSpPr>
          <p:spPr>
            <a:xfrm>
              <a:off x="5952413" y="848461"/>
              <a:ext cx="342900" cy="0"/>
            </a:xfrm>
            <a:prstGeom prst="line">
              <a:avLst/>
            </a:prstGeom>
            <a:ln w="50800" cap="rnd">
              <a:solidFill>
                <a:srgbClr val="CC9B00"/>
              </a:solidFill>
              <a:tailEnd type="none"/>
            </a:ln>
          </p:spPr>
          <p:style>
            <a:lnRef idx="1">
              <a:schemeClr val="accent1"/>
            </a:lnRef>
            <a:fillRef idx="0">
              <a:schemeClr val="accent1"/>
            </a:fillRef>
            <a:effectRef idx="0">
              <a:schemeClr val="accent1"/>
            </a:effectRef>
            <a:fontRef idx="minor">
              <a:schemeClr val="tx1"/>
            </a:fontRef>
          </p:style>
        </p:cxnSp>
        <p:cxnSp>
          <p:nvCxnSpPr>
            <p:cNvPr id="390" name="Straight Connector 389">
              <a:extLst>
                <a:ext uri="{FF2B5EF4-FFF2-40B4-BE49-F238E27FC236}">
                  <a16:creationId xmlns:a16="http://schemas.microsoft.com/office/drawing/2014/main" id="{BC015E74-B9E3-A4A5-357D-3D6F76380769}"/>
                </a:ext>
              </a:extLst>
            </p:cNvPr>
            <p:cNvCxnSpPr/>
            <p:nvPr/>
          </p:nvCxnSpPr>
          <p:spPr>
            <a:xfrm>
              <a:off x="5952413" y="5237581"/>
              <a:ext cx="342900" cy="0"/>
            </a:xfrm>
            <a:prstGeom prst="line">
              <a:avLst/>
            </a:prstGeom>
            <a:ln w="50800" cap="rnd">
              <a:solidFill>
                <a:srgbClr val="CC9B00"/>
              </a:solidFill>
              <a:tailEnd type="none"/>
            </a:ln>
          </p:spPr>
          <p:style>
            <a:lnRef idx="1">
              <a:schemeClr val="accent1"/>
            </a:lnRef>
            <a:fillRef idx="0">
              <a:schemeClr val="accent1"/>
            </a:fillRef>
            <a:effectRef idx="0">
              <a:schemeClr val="accent1"/>
            </a:effectRef>
            <a:fontRef idx="minor">
              <a:schemeClr val="tx1"/>
            </a:fontRef>
          </p:style>
        </p:cxnSp>
        <p:cxnSp>
          <p:nvCxnSpPr>
            <p:cNvPr id="391" name="Straight Connector 390">
              <a:extLst>
                <a:ext uri="{FF2B5EF4-FFF2-40B4-BE49-F238E27FC236}">
                  <a16:creationId xmlns:a16="http://schemas.microsoft.com/office/drawing/2014/main" id="{A60D7210-CE72-82F1-0522-595899597658}"/>
                </a:ext>
              </a:extLst>
            </p:cNvPr>
            <p:cNvCxnSpPr/>
            <p:nvPr/>
          </p:nvCxnSpPr>
          <p:spPr>
            <a:xfrm>
              <a:off x="6486295" y="308966"/>
              <a:ext cx="0" cy="347472"/>
            </a:xfrm>
            <a:prstGeom prst="line">
              <a:avLst/>
            </a:prstGeom>
            <a:ln w="50800" cap="rnd">
              <a:solidFill>
                <a:schemeClr val="accent3">
                  <a:lumMod val="60000"/>
                  <a:lumOff val="40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392" name="Straight Connector 391">
              <a:extLst>
                <a:ext uri="{FF2B5EF4-FFF2-40B4-BE49-F238E27FC236}">
                  <a16:creationId xmlns:a16="http://schemas.microsoft.com/office/drawing/2014/main" id="{8BC9C931-246F-0A19-61B8-89F61BE32BA0}"/>
                </a:ext>
              </a:extLst>
            </p:cNvPr>
            <p:cNvCxnSpPr/>
            <p:nvPr/>
          </p:nvCxnSpPr>
          <p:spPr>
            <a:xfrm>
              <a:off x="8680855" y="308966"/>
              <a:ext cx="0" cy="347472"/>
            </a:xfrm>
            <a:prstGeom prst="line">
              <a:avLst/>
            </a:prstGeom>
            <a:ln w="50800" cap="rnd">
              <a:solidFill>
                <a:schemeClr val="accent3">
                  <a:lumMod val="60000"/>
                  <a:lumOff val="40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393" name="Straight Connector 392">
              <a:extLst>
                <a:ext uri="{FF2B5EF4-FFF2-40B4-BE49-F238E27FC236}">
                  <a16:creationId xmlns:a16="http://schemas.microsoft.com/office/drawing/2014/main" id="{F577F7E9-C51A-DD47-BB6E-83B161C71071}"/>
                </a:ext>
              </a:extLst>
            </p:cNvPr>
            <p:cNvCxnSpPr>
              <a:cxnSpLocks/>
            </p:cNvCxnSpPr>
            <p:nvPr/>
          </p:nvCxnSpPr>
          <p:spPr>
            <a:xfrm>
              <a:off x="6123863" y="848461"/>
              <a:ext cx="0" cy="4389120"/>
            </a:xfrm>
            <a:prstGeom prst="line">
              <a:avLst/>
            </a:prstGeom>
            <a:ln w="50800" cap="rnd">
              <a:solidFill>
                <a:srgbClr val="CC9B00"/>
              </a:solidFill>
              <a:tailEnd type="none"/>
            </a:ln>
          </p:spPr>
          <p:style>
            <a:lnRef idx="1">
              <a:schemeClr val="accent1"/>
            </a:lnRef>
            <a:fillRef idx="0">
              <a:schemeClr val="accent1"/>
            </a:fillRef>
            <a:effectRef idx="0">
              <a:schemeClr val="accent1"/>
            </a:effectRef>
            <a:fontRef idx="minor">
              <a:schemeClr val="tx1"/>
            </a:fontRef>
          </p:style>
        </p:cxnSp>
        <p:cxnSp>
          <p:nvCxnSpPr>
            <p:cNvPr id="394" name="Straight Connector 393">
              <a:extLst>
                <a:ext uri="{FF2B5EF4-FFF2-40B4-BE49-F238E27FC236}">
                  <a16:creationId xmlns:a16="http://schemas.microsoft.com/office/drawing/2014/main" id="{36A22AC7-53F3-BBB4-BD11-D293CA21249E}"/>
                </a:ext>
              </a:extLst>
            </p:cNvPr>
            <p:cNvCxnSpPr>
              <a:cxnSpLocks/>
            </p:cNvCxnSpPr>
            <p:nvPr/>
          </p:nvCxnSpPr>
          <p:spPr>
            <a:xfrm>
              <a:off x="6486295" y="503295"/>
              <a:ext cx="2194560" cy="0"/>
            </a:xfrm>
            <a:prstGeom prst="line">
              <a:avLst/>
            </a:prstGeom>
            <a:ln w="50800" cap="rnd">
              <a:solidFill>
                <a:schemeClr val="accent3">
                  <a:lumMod val="60000"/>
                  <a:lumOff val="40000"/>
                </a:schemeClr>
              </a:solidFill>
              <a:tailEnd type="none"/>
            </a:ln>
          </p:spPr>
          <p:style>
            <a:lnRef idx="1">
              <a:schemeClr val="accent1"/>
            </a:lnRef>
            <a:fillRef idx="0">
              <a:schemeClr val="accent1"/>
            </a:fillRef>
            <a:effectRef idx="0">
              <a:schemeClr val="accent1"/>
            </a:effectRef>
            <a:fontRef idx="minor">
              <a:schemeClr val="tx1"/>
            </a:fontRef>
          </p:style>
        </p:cxnSp>
        <p:sp>
          <p:nvSpPr>
            <p:cNvPr id="395" name="TextBox 394">
              <a:extLst>
                <a:ext uri="{FF2B5EF4-FFF2-40B4-BE49-F238E27FC236}">
                  <a16:creationId xmlns:a16="http://schemas.microsoft.com/office/drawing/2014/main" id="{DE9AAB0B-69D9-A825-9F1D-0F683541AF7D}"/>
                </a:ext>
              </a:extLst>
            </p:cNvPr>
            <p:cNvSpPr txBox="1"/>
            <p:nvPr/>
          </p:nvSpPr>
          <p:spPr>
            <a:xfrm>
              <a:off x="5890466" y="2842966"/>
              <a:ext cx="466795" cy="400110"/>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r>
                <a:rPr lang="en-US" sz="2000" dirty="0" err="1">
                  <a:solidFill>
                    <a:srgbClr val="FFC000"/>
                  </a:solidFill>
                  <a:latin typeface="Consolas" panose="020B0609020204030204" pitchFamily="49" charset="0"/>
                </a:rPr>
                <a:t>nx</a:t>
              </a:r>
              <a:endParaRPr lang="en-US" sz="2000" dirty="0">
                <a:solidFill>
                  <a:srgbClr val="FFC000"/>
                </a:solidFill>
                <a:latin typeface="Consolas" panose="020B0609020204030204" pitchFamily="49" charset="0"/>
              </a:endParaRPr>
            </a:p>
          </p:txBody>
        </p:sp>
        <p:sp>
          <p:nvSpPr>
            <p:cNvPr id="396" name="TextBox 395">
              <a:extLst>
                <a:ext uri="{FF2B5EF4-FFF2-40B4-BE49-F238E27FC236}">
                  <a16:creationId xmlns:a16="http://schemas.microsoft.com/office/drawing/2014/main" id="{D840F9D0-86A9-8A7A-942E-EB7C5F902F7F}"/>
                </a:ext>
              </a:extLst>
            </p:cNvPr>
            <p:cNvSpPr txBox="1"/>
            <p:nvPr/>
          </p:nvSpPr>
          <p:spPr>
            <a:xfrm>
              <a:off x="7350178" y="303240"/>
              <a:ext cx="466795" cy="400110"/>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r>
                <a:rPr lang="en-US" sz="2000" dirty="0" err="1">
                  <a:solidFill>
                    <a:schemeClr val="accent3">
                      <a:lumMod val="60000"/>
                      <a:lumOff val="40000"/>
                    </a:schemeClr>
                  </a:solidFill>
                  <a:latin typeface="Consolas" panose="020B0609020204030204" pitchFamily="49" charset="0"/>
                </a:rPr>
                <a:t>ny</a:t>
              </a:r>
              <a:endParaRPr lang="en-US" sz="2000" dirty="0">
                <a:solidFill>
                  <a:schemeClr val="accent3">
                    <a:lumMod val="60000"/>
                    <a:lumOff val="40000"/>
                  </a:schemeClr>
                </a:solidFill>
                <a:latin typeface="Consolas" panose="020B0609020204030204" pitchFamily="49" charset="0"/>
              </a:endParaRPr>
            </a:p>
          </p:txBody>
        </p:sp>
      </p:grpSp>
      <p:grpSp>
        <p:nvGrpSpPr>
          <p:cNvPr id="397" name="!!Diagram1">
            <a:extLst>
              <a:ext uri="{FF2B5EF4-FFF2-40B4-BE49-F238E27FC236}">
                <a16:creationId xmlns:a16="http://schemas.microsoft.com/office/drawing/2014/main" id="{111F06B5-5E6B-B19A-A66C-C4A555DEA649}"/>
              </a:ext>
            </a:extLst>
          </p:cNvPr>
          <p:cNvGrpSpPr/>
          <p:nvPr/>
        </p:nvGrpSpPr>
        <p:grpSpPr>
          <a:xfrm>
            <a:off x="9463609" y="848461"/>
            <a:ext cx="548640" cy="4389120"/>
            <a:chOff x="9672495" y="848461"/>
            <a:chExt cx="548640" cy="4389120"/>
          </a:xfrm>
        </p:grpSpPr>
        <p:sp>
          <p:nvSpPr>
            <p:cNvPr id="398" name="Rectangle 397">
              <a:extLst>
                <a:ext uri="{FF2B5EF4-FFF2-40B4-BE49-F238E27FC236}">
                  <a16:creationId xmlns:a16="http://schemas.microsoft.com/office/drawing/2014/main" id="{8D343205-E70D-875C-F7DD-E0109624B640}"/>
                </a:ext>
              </a:extLst>
            </p:cNvPr>
            <p:cNvSpPr/>
            <p:nvPr/>
          </p:nvSpPr>
          <p:spPr>
            <a:xfrm>
              <a:off x="9672495" y="848461"/>
              <a:ext cx="548640" cy="548640"/>
            </a:xfrm>
            <a:prstGeom prst="rect">
              <a:avLst/>
            </a:prstGeom>
            <a:solidFill>
              <a:srgbClr val="FF00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399" name="Rectangle 398">
              <a:extLst>
                <a:ext uri="{FF2B5EF4-FFF2-40B4-BE49-F238E27FC236}">
                  <a16:creationId xmlns:a16="http://schemas.microsoft.com/office/drawing/2014/main" id="{93B95DC9-17B2-7214-9D50-757B3158A18E}"/>
                </a:ext>
              </a:extLst>
            </p:cNvPr>
            <p:cNvSpPr/>
            <p:nvPr/>
          </p:nvSpPr>
          <p:spPr>
            <a:xfrm>
              <a:off x="9672495" y="1397101"/>
              <a:ext cx="548640" cy="548640"/>
            </a:xfrm>
            <a:prstGeom prst="rect">
              <a:avLst/>
            </a:prstGeom>
            <a:solidFill>
              <a:srgbClr val="C000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400" name="Rectangle 399">
              <a:extLst>
                <a:ext uri="{FF2B5EF4-FFF2-40B4-BE49-F238E27FC236}">
                  <a16:creationId xmlns:a16="http://schemas.microsoft.com/office/drawing/2014/main" id="{0372277F-0ADF-D6AA-107E-93CEBA1B0596}"/>
                </a:ext>
              </a:extLst>
            </p:cNvPr>
            <p:cNvSpPr/>
            <p:nvPr/>
          </p:nvSpPr>
          <p:spPr>
            <a:xfrm>
              <a:off x="9672495" y="1945741"/>
              <a:ext cx="548640" cy="548640"/>
            </a:xfrm>
            <a:prstGeom prst="rect">
              <a:avLst/>
            </a:prstGeom>
            <a:solidFill>
              <a:srgbClr val="FF00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401" name="Rectangle 400">
              <a:extLst>
                <a:ext uri="{FF2B5EF4-FFF2-40B4-BE49-F238E27FC236}">
                  <a16:creationId xmlns:a16="http://schemas.microsoft.com/office/drawing/2014/main" id="{021129FF-AF22-5722-CADB-44C5531E083E}"/>
                </a:ext>
              </a:extLst>
            </p:cNvPr>
            <p:cNvSpPr/>
            <p:nvPr/>
          </p:nvSpPr>
          <p:spPr>
            <a:xfrm>
              <a:off x="9672495" y="2494381"/>
              <a:ext cx="548640" cy="548640"/>
            </a:xfrm>
            <a:prstGeom prst="rect">
              <a:avLst/>
            </a:prstGeom>
            <a:solidFill>
              <a:srgbClr val="C000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402" name="Rectangle 401">
              <a:extLst>
                <a:ext uri="{FF2B5EF4-FFF2-40B4-BE49-F238E27FC236}">
                  <a16:creationId xmlns:a16="http://schemas.microsoft.com/office/drawing/2014/main" id="{5BFC3D07-19D9-B016-2894-BDC3929BF90E}"/>
                </a:ext>
              </a:extLst>
            </p:cNvPr>
            <p:cNvSpPr/>
            <p:nvPr/>
          </p:nvSpPr>
          <p:spPr>
            <a:xfrm>
              <a:off x="9672495" y="3043021"/>
              <a:ext cx="548640" cy="548640"/>
            </a:xfrm>
            <a:prstGeom prst="rect">
              <a:avLst/>
            </a:prstGeom>
            <a:solidFill>
              <a:srgbClr val="FF00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403" name="Rectangle 402">
              <a:extLst>
                <a:ext uri="{FF2B5EF4-FFF2-40B4-BE49-F238E27FC236}">
                  <a16:creationId xmlns:a16="http://schemas.microsoft.com/office/drawing/2014/main" id="{2AE91CC9-39CF-AB86-3267-155E6188B003}"/>
                </a:ext>
              </a:extLst>
            </p:cNvPr>
            <p:cNvSpPr/>
            <p:nvPr/>
          </p:nvSpPr>
          <p:spPr>
            <a:xfrm>
              <a:off x="9672495" y="3591661"/>
              <a:ext cx="548640" cy="548640"/>
            </a:xfrm>
            <a:prstGeom prst="rect">
              <a:avLst/>
            </a:prstGeom>
            <a:solidFill>
              <a:srgbClr val="C000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404" name="Rectangle 403">
              <a:extLst>
                <a:ext uri="{FF2B5EF4-FFF2-40B4-BE49-F238E27FC236}">
                  <a16:creationId xmlns:a16="http://schemas.microsoft.com/office/drawing/2014/main" id="{4AC22A37-4ACD-0CDC-A6DC-5F344B5465DA}"/>
                </a:ext>
              </a:extLst>
            </p:cNvPr>
            <p:cNvSpPr/>
            <p:nvPr/>
          </p:nvSpPr>
          <p:spPr>
            <a:xfrm>
              <a:off x="9672495" y="4140301"/>
              <a:ext cx="548640" cy="548640"/>
            </a:xfrm>
            <a:prstGeom prst="rect">
              <a:avLst/>
            </a:prstGeom>
            <a:solidFill>
              <a:srgbClr val="FF00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405" name="Rectangle 404">
              <a:extLst>
                <a:ext uri="{FF2B5EF4-FFF2-40B4-BE49-F238E27FC236}">
                  <a16:creationId xmlns:a16="http://schemas.microsoft.com/office/drawing/2014/main" id="{B686FD5E-EF51-386D-EE70-5B305D92B993}"/>
                </a:ext>
              </a:extLst>
            </p:cNvPr>
            <p:cNvSpPr/>
            <p:nvPr/>
          </p:nvSpPr>
          <p:spPr>
            <a:xfrm>
              <a:off x="9672495" y="4688941"/>
              <a:ext cx="548640" cy="548640"/>
            </a:xfrm>
            <a:prstGeom prst="rect">
              <a:avLst/>
            </a:prstGeom>
            <a:solidFill>
              <a:srgbClr val="C000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grpSp>
    </p:spTree>
    <p:extLst>
      <p:ext uri="{BB962C8B-B14F-4D97-AF65-F5344CB8AC3E}">
        <p14:creationId xmlns:p14="http://schemas.microsoft.com/office/powerpoint/2010/main" val="376246511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A4C47F-A826-4404-4880-F73CE497117D}"/>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E82399BD-AA18-18AC-4A0C-63401E66F3C9}"/>
              </a:ext>
            </a:extLst>
          </p:cNvPr>
          <p:cNvSpPr>
            <a:spLocks noGrp="1"/>
          </p:cNvSpPr>
          <p:nvPr>
            <p:ph idx="1"/>
          </p:nvPr>
        </p:nvSpPr>
        <p:spPr>
          <a:xfrm>
            <a:off x="516751" y="825500"/>
            <a:ext cx="5088675" cy="4524315"/>
          </a:xfrm>
        </p:spPr>
        <p:txBody>
          <a:bodyPr>
            <a:noAutofit/>
          </a:bodyPr>
          <a:lstStyle/>
          <a:p>
            <a:r>
              <a:rPr lang="en-US" dirty="0"/>
              <a:t>int </a:t>
            </a:r>
            <a:r>
              <a:rPr lang="en-US" dirty="0" err="1">
                <a:solidFill>
                  <a:srgbClr val="CC9B00"/>
                </a:solidFill>
              </a:rPr>
              <a:t>nx</a:t>
            </a:r>
            <a:r>
              <a:rPr lang="en-US" dirty="0"/>
              <a:t>(…), </a:t>
            </a:r>
            <a:r>
              <a:rPr lang="en-US" dirty="0" err="1">
                <a:solidFill>
                  <a:schemeClr val="accent3">
                    <a:lumMod val="60000"/>
                    <a:lumOff val="40000"/>
                  </a:schemeClr>
                </a:solidFill>
              </a:rPr>
              <a:t>ny</a:t>
            </a:r>
            <a:r>
              <a:rPr lang="en-US" dirty="0"/>
              <a:t>(…);</a:t>
            </a:r>
          </a:p>
          <a:p>
            <a:r>
              <a:rPr lang="en-US" dirty="0"/>
              <a:t>thrust::</a:t>
            </a:r>
            <a:r>
              <a:rPr lang="en-US" dirty="0" err="1"/>
              <a:t>universal_vector</a:t>
            </a:r>
            <a:r>
              <a:rPr lang="en-US" dirty="0"/>
              <a:t>&lt;float&gt; </a:t>
            </a:r>
            <a:r>
              <a:rPr lang="en-US" dirty="0">
                <a:solidFill>
                  <a:srgbClr val="FF33CC"/>
                </a:solidFill>
              </a:rPr>
              <a:t>M</a:t>
            </a:r>
            <a:r>
              <a:rPr lang="en-US" dirty="0"/>
              <a:t>(</a:t>
            </a:r>
            <a:r>
              <a:rPr lang="en-US" dirty="0" err="1">
                <a:solidFill>
                  <a:srgbClr val="CC9B00"/>
                </a:solidFill>
              </a:rPr>
              <a:t>nx</a:t>
            </a:r>
            <a:r>
              <a:rPr lang="en-US" dirty="0"/>
              <a:t> * </a:t>
            </a:r>
            <a:r>
              <a:rPr lang="en-US" dirty="0" err="1">
                <a:solidFill>
                  <a:schemeClr val="accent3">
                    <a:lumMod val="60000"/>
                    <a:lumOff val="40000"/>
                  </a:schemeClr>
                </a:solidFill>
              </a:rPr>
              <a:t>ny</a:t>
            </a:r>
            <a:r>
              <a:rPr lang="en-US" dirty="0"/>
              <a:t>);</a:t>
            </a:r>
          </a:p>
          <a:p>
            <a:endParaRPr lang="en-US" dirty="0"/>
          </a:p>
          <a:p>
            <a:r>
              <a:rPr lang="en-US" dirty="0"/>
              <a:t>auto </a:t>
            </a:r>
            <a:r>
              <a:rPr lang="en-US" dirty="0" err="1">
                <a:solidFill>
                  <a:schemeClr val="accent1">
                    <a:lumMod val="60000"/>
                    <a:lumOff val="40000"/>
                  </a:schemeClr>
                </a:solidFill>
              </a:rPr>
              <a:t>row_ids_begin</a:t>
            </a:r>
            <a:r>
              <a:rPr lang="en-US" dirty="0"/>
              <a:t> =</a:t>
            </a:r>
          </a:p>
          <a:p>
            <a:r>
              <a:rPr lang="en-US" dirty="0"/>
              <a:t>  thrust::</a:t>
            </a:r>
            <a:r>
              <a:rPr lang="en-US" dirty="0" err="1"/>
              <a:t>make_transform_iterator</a:t>
            </a:r>
            <a:r>
              <a:rPr lang="en-US" dirty="0"/>
              <a:t>(</a:t>
            </a:r>
          </a:p>
          <a:p>
            <a:r>
              <a:rPr lang="en-US" dirty="0"/>
              <a:t>    thrust::</a:t>
            </a:r>
            <a:r>
              <a:rPr lang="en-US" dirty="0" err="1"/>
              <a:t>make_counting_iterator</a:t>
            </a:r>
            <a:r>
              <a:rPr lang="en-US" dirty="0"/>
              <a:t>(0), </a:t>
            </a:r>
          </a:p>
          <a:p>
            <a:r>
              <a:rPr lang="en-US" dirty="0"/>
              <a:t>    [=] __host__ __device__ (int </a:t>
            </a:r>
            <a:r>
              <a:rPr lang="en-US" dirty="0">
                <a:solidFill>
                  <a:srgbClr val="FFFF00"/>
                </a:solidFill>
              </a:rPr>
              <a:t>x</a:t>
            </a:r>
            <a:r>
              <a:rPr lang="en-US" dirty="0"/>
              <a:t>) {</a:t>
            </a:r>
          </a:p>
          <a:p>
            <a:r>
              <a:rPr lang="en-US" dirty="0"/>
              <a:t>      return </a:t>
            </a:r>
            <a:r>
              <a:rPr lang="en-US" dirty="0">
                <a:solidFill>
                  <a:srgbClr val="FFFF00"/>
                </a:solidFill>
              </a:rPr>
              <a:t>x</a:t>
            </a:r>
            <a:r>
              <a:rPr lang="en-US" dirty="0"/>
              <a:t> / </a:t>
            </a:r>
            <a:r>
              <a:rPr lang="en-US" dirty="0" err="1">
                <a:solidFill>
                  <a:schemeClr val="accent3">
                    <a:lumMod val="60000"/>
                    <a:lumOff val="40000"/>
                  </a:schemeClr>
                </a:solidFill>
              </a:rPr>
              <a:t>ny</a:t>
            </a:r>
            <a:r>
              <a:rPr lang="en-US" dirty="0"/>
              <a:t>;</a:t>
            </a:r>
          </a:p>
          <a:p>
            <a:r>
              <a:rPr lang="en-US" dirty="0"/>
              <a:t>    });</a:t>
            </a:r>
          </a:p>
          <a:p>
            <a:r>
              <a:rPr lang="en-US" dirty="0"/>
              <a:t>auto </a:t>
            </a:r>
            <a:r>
              <a:rPr lang="en-US" dirty="0" err="1">
                <a:solidFill>
                  <a:schemeClr val="accent1">
                    <a:lumMod val="60000"/>
                    <a:lumOff val="40000"/>
                  </a:schemeClr>
                </a:solidFill>
              </a:rPr>
              <a:t>row_ids_end</a:t>
            </a:r>
            <a:r>
              <a:rPr lang="en-US" dirty="0"/>
              <a:t> = </a:t>
            </a:r>
            <a:r>
              <a:rPr lang="en-US" dirty="0" err="1">
                <a:solidFill>
                  <a:schemeClr val="accent1">
                    <a:lumMod val="60000"/>
                    <a:lumOff val="40000"/>
                  </a:schemeClr>
                </a:solidFill>
              </a:rPr>
              <a:t>row_ids_begin</a:t>
            </a:r>
            <a:r>
              <a:rPr lang="en-US" dirty="0"/>
              <a:t> + </a:t>
            </a:r>
            <a:r>
              <a:rPr lang="en-US" dirty="0" err="1">
                <a:solidFill>
                  <a:srgbClr val="CC9B00"/>
                </a:solidFill>
              </a:rPr>
              <a:t>nx</a:t>
            </a:r>
            <a:r>
              <a:rPr lang="en-US" dirty="0"/>
              <a:t> * </a:t>
            </a:r>
            <a:r>
              <a:rPr lang="en-US" dirty="0" err="1">
                <a:solidFill>
                  <a:schemeClr val="accent3">
                    <a:lumMod val="60000"/>
                    <a:lumOff val="40000"/>
                  </a:schemeClr>
                </a:solidFill>
              </a:rPr>
              <a:t>ny</a:t>
            </a:r>
            <a:r>
              <a:rPr lang="en-US" dirty="0"/>
              <a:t>;</a:t>
            </a:r>
          </a:p>
          <a:p>
            <a:endParaRPr lang="en-US" dirty="0"/>
          </a:p>
          <a:p>
            <a:r>
              <a:rPr lang="en-US" dirty="0"/>
              <a:t>thrust::</a:t>
            </a:r>
            <a:r>
              <a:rPr lang="en-US" dirty="0" err="1"/>
              <a:t>universal_vector</a:t>
            </a:r>
            <a:r>
              <a:rPr lang="en-US" dirty="0"/>
              <a:t>&lt;float&gt; </a:t>
            </a:r>
            <a:r>
              <a:rPr lang="en-US" dirty="0">
                <a:solidFill>
                  <a:srgbClr val="FF0000"/>
                </a:solidFill>
              </a:rPr>
              <a:t>sums</a:t>
            </a:r>
            <a:r>
              <a:rPr lang="en-US" dirty="0"/>
              <a:t>(</a:t>
            </a:r>
            <a:r>
              <a:rPr lang="en-US" dirty="0" err="1">
                <a:solidFill>
                  <a:srgbClr val="CC9B00"/>
                </a:solidFill>
              </a:rPr>
              <a:t>nx</a:t>
            </a:r>
            <a:r>
              <a:rPr lang="en-US" dirty="0"/>
              <a:t>); </a:t>
            </a:r>
          </a:p>
          <a:p>
            <a:endParaRPr lang="en-US" dirty="0"/>
          </a:p>
          <a:p>
            <a:r>
              <a:rPr lang="en-US" dirty="0">
                <a:solidFill>
                  <a:srgbClr val="76B900"/>
                </a:solidFill>
              </a:rPr>
              <a:t>thrust::</a:t>
            </a:r>
            <a:r>
              <a:rPr lang="en-US" dirty="0" err="1">
                <a:solidFill>
                  <a:srgbClr val="76B900"/>
                </a:solidFill>
              </a:rPr>
              <a:t>reduce_by_key</a:t>
            </a:r>
            <a:r>
              <a:rPr lang="en-US" dirty="0"/>
              <a:t>(thrust::</a:t>
            </a:r>
            <a:r>
              <a:rPr lang="en-US" dirty="0" err="1"/>
              <a:t>cuda</a:t>
            </a:r>
            <a:r>
              <a:rPr lang="en-US" dirty="0"/>
              <a:t>::par, </a:t>
            </a:r>
          </a:p>
          <a:p>
            <a:r>
              <a:rPr lang="en-US" dirty="0"/>
              <a:t>  </a:t>
            </a:r>
            <a:r>
              <a:rPr lang="en-US" dirty="0" err="1">
                <a:solidFill>
                  <a:schemeClr val="accent1">
                    <a:lumMod val="60000"/>
                    <a:lumOff val="40000"/>
                  </a:schemeClr>
                </a:solidFill>
              </a:rPr>
              <a:t>row_ids_begin</a:t>
            </a:r>
            <a:r>
              <a:rPr lang="en-US" dirty="0"/>
              <a:t>, </a:t>
            </a:r>
            <a:r>
              <a:rPr lang="en-US" dirty="0" err="1">
                <a:solidFill>
                  <a:schemeClr val="accent1">
                    <a:lumMod val="60000"/>
                    <a:lumOff val="40000"/>
                  </a:schemeClr>
                </a:solidFill>
              </a:rPr>
              <a:t>row_ids_end</a:t>
            </a:r>
            <a:r>
              <a:rPr lang="en-US" dirty="0"/>
              <a:t>, </a:t>
            </a:r>
          </a:p>
          <a:p>
            <a:r>
              <a:rPr lang="en-US" i="1" dirty="0">
                <a:solidFill>
                  <a:srgbClr val="CC9B00"/>
                </a:solidFill>
              </a:rPr>
              <a:t>  // Values input.</a:t>
            </a:r>
          </a:p>
          <a:p>
            <a:r>
              <a:rPr lang="en-US" dirty="0"/>
              <a:t>  …);</a:t>
            </a:r>
          </a:p>
        </p:txBody>
      </p:sp>
      <p:sp>
        <p:nvSpPr>
          <p:cNvPr id="2" name="Slide Number Placeholder 1">
            <a:extLst>
              <a:ext uri="{FF2B5EF4-FFF2-40B4-BE49-F238E27FC236}">
                <a16:creationId xmlns:a16="http://schemas.microsoft.com/office/drawing/2014/main" id="{90730CBB-EE12-A137-46C7-DE109259E0A3}"/>
              </a:ext>
            </a:extLst>
          </p:cNvPr>
          <p:cNvSpPr>
            <a:spLocks noGrp="1"/>
          </p:cNvSpPr>
          <p:nvPr>
            <p:ph type="sldNum" sz="quarter" idx="11"/>
          </p:nvPr>
        </p:nvSpPr>
        <p:spPr/>
        <p:txBody>
          <a:bodyPr/>
          <a:lstStyle/>
          <a:p>
            <a:fld id="{27D56BB5-3061-446C-8933-086D56C9C75B}" type="slidenum">
              <a:rPr lang="en-US" smtClean="0"/>
              <a:t>68</a:t>
            </a:fld>
            <a:endParaRPr lang="en-US"/>
          </a:p>
        </p:txBody>
      </p:sp>
      <p:sp>
        <p:nvSpPr>
          <p:cNvPr id="4" name="Footer Placeholder 3">
            <a:extLst>
              <a:ext uri="{FF2B5EF4-FFF2-40B4-BE49-F238E27FC236}">
                <a16:creationId xmlns:a16="http://schemas.microsoft.com/office/drawing/2014/main" id="{50F5FA86-E5D4-5CDB-FEF8-AA07783E4B45}"/>
              </a:ext>
            </a:extLst>
          </p:cNvPr>
          <p:cNvSpPr>
            <a:spLocks noGrp="1"/>
          </p:cNvSpPr>
          <p:nvPr>
            <p:ph type="ftr" sz="quarter" idx="12"/>
          </p:nvPr>
        </p:nvSpPr>
        <p:spPr/>
        <p:txBody>
          <a:bodyPr/>
          <a:lstStyle/>
          <a:p>
            <a:r>
              <a:rPr lang="en-US"/>
              <a:t>Copyright (C) 2026 NVIDIA</a:t>
            </a:r>
            <a:endParaRPr lang="en-US" dirty="0"/>
          </a:p>
        </p:txBody>
      </p:sp>
      <p:grpSp>
        <p:nvGrpSpPr>
          <p:cNvPr id="365" name="!!Diagram0">
            <a:extLst>
              <a:ext uri="{FF2B5EF4-FFF2-40B4-BE49-F238E27FC236}">
                <a16:creationId xmlns:a16="http://schemas.microsoft.com/office/drawing/2014/main" id="{C3A42658-5FF0-24F4-A96C-C63266D255CF}"/>
              </a:ext>
            </a:extLst>
          </p:cNvPr>
          <p:cNvGrpSpPr/>
          <p:nvPr/>
        </p:nvGrpSpPr>
        <p:grpSpPr>
          <a:xfrm>
            <a:off x="5890466" y="303240"/>
            <a:ext cx="2790389" cy="4934341"/>
            <a:chOff x="5890466" y="303240"/>
            <a:chExt cx="2790389" cy="4934341"/>
          </a:xfrm>
        </p:grpSpPr>
        <p:sp>
          <p:nvSpPr>
            <p:cNvPr id="366" name="Rectangle 365">
              <a:extLst>
                <a:ext uri="{FF2B5EF4-FFF2-40B4-BE49-F238E27FC236}">
                  <a16:creationId xmlns:a16="http://schemas.microsoft.com/office/drawing/2014/main" id="{ECD488C2-A8FB-6276-C5AB-066E7175114A}"/>
                </a:ext>
              </a:extLst>
            </p:cNvPr>
            <p:cNvSpPr/>
            <p:nvPr/>
          </p:nvSpPr>
          <p:spPr>
            <a:xfrm>
              <a:off x="6486295" y="84846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15</a:t>
              </a:r>
            </a:p>
          </p:txBody>
        </p:sp>
        <p:sp>
          <p:nvSpPr>
            <p:cNvPr id="367" name="Rectangle 366">
              <a:extLst>
                <a:ext uri="{FF2B5EF4-FFF2-40B4-BE49-F238E27FC236}">
                  <a16:creationId xmlns:a16="http://schemas.microsoft.com/office/drawing/2014/main" id="{A68F6D02-6499-047A-76B8-C5BEBA97FB9B}"/>
                </a:ext>
              </a:extLst>
            </p:cNvPr>
            <p:cNvSpPr/>
            <p:nvPr/>
          </p:nvSpPr>
          <p:spPr>
            <a:xfrm>
              <a:off x="7034935" y="84846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6</a:t>
              </a:r>
            </a:p>
          </p:txBody>
        </p:sp>
        <p:sp>
          <p:nvSpPr>
            <p:cNvPr id="368" name="Rectangle 367">
              <a:extLst>
                <a:ext uri="{FF2B5EF4-FFF2-40B4-BE49-F238E27FC236}">
                  <a16:creationId xmlns:a16="http://schemas.microsoft.com/office/drawing/2014/main" id="{58FBE0BE-DE03-9842-234E-440213006B61}"/>
                </a:ext>
              </a:extLst>
            </p:cNvPr>
            <p:cNvSpPr/>
            <p:nvPr/>
          </p:nvSpPr>
          <p:spPr>
            <a:xfrm>
              <a:off x="7583575" y="84846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18</a:t>
              </a:r>
            </a:p>
          </p:txBody>
        </p:sp>
        <p:sp>
          <p:nvSpPr>
            <p:cNvPr id="369" name="Rectangle 368">
              <a:extLst>
                <a:ext uri="{FF2B5EF4-FFF2-40B4-BE49-F238E27FC236}">
                  <a16:creationId xmlns:a16="http://schemas.microsoft.com/office/drawing/2014/main" id="{1CC55F2A-97AF-1CD3-3417-DF8DD2581A49}"/>
                </a:ext>
              </a:extLst>
            </p:cNvPr>
            <p:cNvSpPr/>
            <p:nvPr/>
          </p:nvSpPr>
          <p:spPr>
            <a:xfrm>
              <a:off x="8132215" y="84846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15</a:t>
              </a:r>
            </a:p>
          </p:txBody>
        </p:sp>
        <p:sp>
          <p:nvSpPr>
            <p:cNvPr id="370" name="Rectangle 369">
              <a:extLst>
                <a:ext uri="{FF2B5EF4-FFF2-40B4-BE49-F238E27FC236}">
                  <a16:creationId xmlns:a16="http://schemas.microsoft.com/office/drawing/2014/main" id="{DFCBD8AA-2884-5315-ECD7-535C7BF241DC}"/>
                </a:ext>
              </a:extLst>
            </p:cNvPr>
            <p:cNvSpPr/>
            <p:nvPr/>
          </p:nvSpPr>
          <p:spPr>
            <a:xfrm>
              <a:off x="6486295" y="139710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29</a:t>
              </a:r>
            </a:p>
          </p:txBody>
        </p:sp>
        <p:sp>
          <p:nvSpPr>
            <p:cNvPr id="371" name="Rectangle 370">
              <a:extLst>
                <a:ext uri="{FF2B5EF4-FFF2-40B4-BE49-F238E27FC236}">
                  <a16:creationId xmlns:a16="http://schemas.microsoft.com/office/drawing/2014/main" id="{29579B3D-DF26-DC24-D1E2-40423A2CF102}"/>
                </a:ext>
              </a:extLst>
            </p:cNvPr>
            <p:cNvSpPr/>
            <p:nvPr/>
          </p:nvSpPr>
          <p:spPr>
            <a:xfrm>
              <a:off x="7034935" y="139710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26</a:t>
              </a:r>
            </a:p>
          </p:txBody>
        </p:sp>
        <p:sp>
          <p:nvSpPr>
            <p:cNvPr id="372" name="Rectangle 371">
              <a:extLst>
                <a:ext uri="{FF2B5EF4-FFF2-40B4-BE49-F238E27FC236}">
                  <a16:creationId xmlns:a16="http://schemas.microsoft.com/office/drawing/2014/main" id="{77A26DDC-5B21-CB6F-8C38-009A7258D6D7}"/>
                </a:ext>
              </a:extLst>
            </p:cNvPr>
            <p:cNvSpPr/>
            <p:nvPr/>
          </p:nvSpPr>
          <p:spPr>
            <a:xfrm>
              <a:off x="7583575" y="139710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24</a:t>
              </a:r>
            </a:p>
          </p:txBody>
        </p:sp>
        <p:sp>
          <p:nvSpPr>
            <p:cNvPr id="373" name="Rectangle 372">
              <a:extLst>
                <a:ext uri="{FF2B5EF4-FFF2-40B4-BE49-F238E27FC236}">
                  <a16:creationId xmlns:a16="http://schemas.microsoft.com/office/drawing/2014/main" id="{8BB60F69-569C-4946-FC38-78142738D238}"/>
                </a:ext>
              </a:extLst>
            </p:cNvPr>
            <p:cNvSpPr/>
            <p:nvPr/>
          </p:nvSpPr>
          <p:spPr>
            <a:xfrm>
              <a:off x="8132215" y="139710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10</a:t>
              </a:r>
            </a:p>
          </p:txBody>
        </p:sp>
        <p:sp>
          <p:nvSpPr>
            <p:cNvPr id="374" name="Rectangle 373">
              <a:extLst>
                <a:ext uri="{FF2B5EF4-FFF2-40B4-BE49-F238E27FC236}">
                  <a16:creationId xmlns:a16="http://schemas.microsoft.com/office/drawing/2014/main" id="{21D65B1E-DF45-02FE-4C48-54AA7A78984E}"/>
                </a:ext>
              </a:extLst>
            </p:cNvPr>
            <p:cNvSpPr/>
            <p:nvPr/>
          </p:nvSpPr>
          <p:spPr>
            <a:xfrm>
              <a:off x="6486295" y="194574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a:t>
              </a:r>
            </a:p>
          </p:txBody>
        </p:sp>
        <p:sp>
          <p:nvSpPr>
            <p:cNvPr id="375" name="Rectangle 374">
              <a:extLst>
                <a:ext uri="{FF2B5EF4-FFF2-40B4-BE49-F238E27FC236}">
                  <a16:creationId xmlns:a16="http://schemas.microsoft.com/office/drawing/2014/main" id="{6AA48DA8-F330-F6AB-7592-BA1CE0ABEE35}"/>
                </a:ext>
              </a:extLst>
            </p:cNvPr>
            <p:cNvSpPr/>
            <p:nvPr/>
          </p:nvSpPr>
          <p:spPr>
            <a:xfrm>
              <a:off x="7034935" y="194574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4</a:t>
              </a:r>
            </a:p>
          </p:txBody>
        </p:sp>
        <p:sp>
          <p:nvSpPr>
            <p:cNvPr id="376" name="Rectangle 375">
              <a:extLst>
                <a:ext uri="{FF2B5EF4-FFF2-40B4-BE49-F238E27FC236}">
                  <a16:creationId xmlns:a16="http://schemas.microsoft.com/office/drawing/2014/main" id="{2D6429AF-763B-ADB6-9B2E-CE021515666E}"/>
                </a:ext>
              </a:extLst>
            </p:cNvPr>
            <p:cNvSpPr/>
            <p:nvPr/>
          </p:nvSpPr>
          <p:spPr>
            <a:xfrm>
              <a:off x="7583575" y="194574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12</a:t>
              </a:r>
            </a:p>
          </p:txBody>
        </p:sp>
        <p:sp>
          <p:nvSpPr>
            <p:cNvPr id="377" name="Rectangle 376">
              <a:extLst>
                <a:ext uri="{FF2B5EF4-FFF2-40B4-BE49-F238E27FC236}">
                  <a16:creationId xmlns:a16="http://schemas.microsoft.com/office/drawing/2014/main" id="{12B0DCC8-81E8-7CBB-92EF-2928B2E73CEE}"/>
                </a:ext>
              </a:extLst>
            </p:cNvPr>
            <p:cNvSpPr/>
            <p:nvPr/>
          </p:nvSpPr>
          <p:spPr>
            <a:xfrm>
              <a:off x="8132215" y="194574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8</a:t>
              </a:r>
            </a:p>
          </p:txBody>
        </p:sp>
        <p:sp>
          <p:nvSpPr>
            <p:cNvPr id="378" name="Rectangle 377">
              <a:extLst>
                <a:ext uri="{FF2B5EF4-FFF2-40B4-BE49-F238E27FC236}">
                  <a16:creationId xmlns:a16="http://schemas.microsoft.com/office/drawing/2014/main" id="{01F272DC-561F-4D2B-AC59-03C358F49518}"/>
                </a:ext>
              </a:extLst>
            </p:cNvPr>
            <p:cNvSpPr/>
            <p:nvPr/>
          </p:nvSpPr>
          <p:spPr>
            <a:xfrm>
              <a:off x="6486295" y="249438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8</a:t>
              </a:r>
            </a:p>
          </p:txBody>
        </p:sp>
        <p:sp>
          <p:nvSpPr>
            <p:cNvPr id="379" name="Rectangle 378">
              <a:extLst>
                <a:ext uri="{FF2B5EF4-FFF2-40B4-BE49-F238E27FC236}">
                  <a16:creationId xmlns:a16="http://schemas.microsoft.com/office/drawing/2014/main" id="{D9ED0622-31CF-08D6-B847-728260F9EF5E}"/>
                </a:ext>
              </a:extLst>
            </p:cNvPr>
            <p:cNvSpPr/>
            <p:nvPr/>
          </p:nvSpPr>
          <p:spPr>
            <a:xfrm>
              <a:off x="7034935" y="249438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15</a:t>
              </a:r>
            </a:p>
          </p:txBody>
        </p:sp>
        <p:sp>
          <p:nvSpPr>
            <p:cNvPr id="380" name="Rectangle 379">
              <a:extLst>
                <a:ext uri="{FF2B5EF4-FFF2-40B4-BE49-F238E27FC236}">
                  <a16:creationId xmlns:a16="http://schemas.microsoft.com/office/drawing/2014/main" id="{1F99CCD0-26CB-3CC2-74A6-11D10BC936DD}"/>
                </a:ext>
              </a:extLst>
            </p:cNvPr>
            <p:cNvSpPr/>
            <p:nvPr/>
          </p:nvSpPr>
          <p:spPr>
            <a:xfrm>
              <a:off x="7583575" y="249438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a:t>
              </a:r>
            </a:p>
          </p:txBody>
        </p:sp>
        <p:sp>
          <p:nvSpPr>
            <p:cNvPr id="381" name="Rectangle 380">
              <a:extLst>
                <a:ext uri="{FF2B5EF4-FFF2-40B4-BE49-F238E27FC236}">
                  <a16:creationId xmlns:a16="http://schemas.microsoft.com/office/drawing/2014/main" id="{D76E88EB-52FE-1E90-9CEB-43268A75DDA2}"/>
                </a:ext>
              </a:extLst>
            </p:cNvPr>
            <p:cNvSpPr/>
            <p:nvPr/>
          </p:nvSpPr>
          <p:spPr>
            <a:xfrm>
              <a:off x="8132215" y="249438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14</a:t>
              </a:r>
            </a:p>
          </p:txBody>
        </p:sp>
        <p:sp>
          <p:nvSpPr>
            <p:cNvPr id="382" name="Rectangle 381">
              <a:extLst>
                <a:ext uri="{FF2B5EF4-FFF2-40B4-BE49-F238E27FC236}">
                  <a16:creationId xmlns:a16="http://schemas.microsoft.com/office/drawing/2014/main" id="{9379712D-2313-CE91-421B-E764C0DAAF85}"/>
                </a:ext>
              </a:extLst>
            </p:cNvPr>
            <p:cNvSpPr/>
            <p:nvPr/>
          </p:nvSpPr>
          <p:spPr>
            <a:xfrm>
              <a:off x="6486295" y="304302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26</a:t>
              </a:r>
            </a:p>
          </p:txBody>
        </p:sp>
        <p:sp>
          <p:nvSpPr>
            <p:cNvPr id="383" name="Rectangle 382">
              <a:extLst>
                <a:ext uri="{FF2B5EF4-FFF2-40B4-BE49-F238E27FC236}">
                  <a16:creationId xmlns:a16="http://schemas.microsoft.com/office/drawing/2014/main" id="{BEB8BF81-2869-945A-5458-FBCC426E0FAE}"/>
                </a:ext>
              </a:extLst>
            </p:cNvPr>
            <p:cNvSpPr/>
            <p:nvPr/>
          </p:nvSpPr>
          <p:spPr>
            <a:xfrm>
              <a:off x="7034935" y="304302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5</a:t>
              </a:r>
            </a:p>
          </p:txBody>
        </p:sp>
        <p:sp>
          <p:nvSpPr>
            <p:cNvPr id="384" name="Rectangle 383">
              <a:extLst>
                <a:ext uri="{FF2B5EF4-FFF2-40B4-BE49-F238E27FC236}">
                  <a16:creationId xmlns:a16="http://schemas.microsoft.com/office/drawing/2014/main" id="{AEA68123-EDB0-B85A-39A7-1477454C6331}"/>
                </a:ext>
              </a:extLst>
            </p:cNvPr>
            <p:cNvSpPr/>
            <p:nvPr/>
          </p:nvSpPr>
          <p:spPr>
            <a:xfrm>
              <a:off x="7583575" y="304302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12</a:t>
              </a:r>
            </a:p>
          </p:txBody>
        </p:sp>
        <p:sp>
          <p:nvSpPr>
            <p:cNvPr id="385" name="Rectangle 384">
              <a:extLst>
                <a:ext uri="{FF2B5EF4-FFF2-40B4-BE49-F238E27FC236}">
                  <a16:creationId xmlns:a16="http://schemas.microsoft.com/office/drawing/2014/main" id="{5EE228CC-0928-34C2-DD1F-F2D7261F14CA}"/>
                </a:ext>
              </a:extLst>
            </p:cNvPr>
            <p:cNvSpPr/>
            <p:nvPr/>
          </p:nvSpPr>
          <p:spPr>
            <a:xfrm>
              <a:off x="8132215" y="304302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25</a:t>
              </a:r>
            </a:p>
          </p:txBody>
        </p:sp>
        <p:sp>
          <p:nvSpPr>
            <p:cNvPr id="386" name="Rectangle 385">
              <a:extLst>
                <a:ext uri="{FF2B5EF4-FFF2-40B4-BE49-F238E27FC236}">
                  <a16:creationId xmlns:a16="http://schemas.microsoft.com/office/drawing/2014/main" id="{978DA702-6FEC-425B-AA77-1841E1DC2719}"/>
                </a:ext>
              </a:extLst>
            </p:cNvPr>
            <p:cNvSpPr/>
            <p:nvPr/>
          </p:nvSpPr>
          <p:spPr>
            <a:xfrm>
              <a:off x="6486295" y="359166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13</a:t>
              </a:r>
            </a:p>
          </p:txBody>
        </p:sp>
        <p:sp>
          <p:nvSpPr>
            <p:cNvPr id="387" name="Rectangle 386">
              <a:extLst>
                <a:ext uri="{FF2B5EF4-FFF2-40B4-BE49-F238E27FC236}">
                  <a16:creationId xmlns:a16="http://schemas.microsoft.com/office/drawing/2014/main" id="{39A1FD8E-5D26-97F5-7BF9-02AE13CCF4D7}"/>
                </a:ext>
              </a:extLst>
            </p:cNvPr>
            <p:cNvSpPr/>
            <p:nvPr/>
          </p:nvSpPr>
          <p:spPr>
            <a:xfrm>
              <a:off x="7034935" y="359166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14</a:t>
              </a:r>
            </a:p>
          </p:txBody>
        </p:sp>
        <p:sp>
          <p:nvSpPr>
            <p:cNvPr id="388" name="Rectangle 387">
              <a:extLst>
                <a:ext uri="{FF2B5EF4-FFF2-40B4-BE49-F238E27FC236}">
                  <a16:creationId xmlns:a16="http://schemas.microsoft.com/office/drawing/2014/main" id="{C639204E-5213-28A1-7800-07736E82F3CC}"/>
                </a:ext>
              </a:extLst>
            </p:cNvPr>
            <p:cNvSpPr/>
            <p:nvPr/>
          </p:nvSpPr>
          <p:spPr>
            <a:xfrm>
              <a:off x="7583575" y="359166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23</a:t>
              </a:r>
            </a:p>
          </p:txBody>
        </p:sp>
        <p:sp>
          <p:nvSpPr>
            <p:cNvPr id="389" name="Rectangle 388">
              <a:extLst>
                <a:ext uri="{FF2B5EF4-FFF2-40B4-BE49-F238E27FC236}">
                  <a16:creationId xmlns:a16="http://schemas.microsoft.com/office/drawing/2014/main" id="{D35D8A87-B7F9-F4D0-B897-D3181A158576}"/>
                </a:ext>
              </a:extLst>
            </p:cNvPr>
            <p:cNvSpPr/>
            <p:nvPr/>
          </p:nvSpPr>
          <p:spPr>
            <a:xfrm>
              <a:off x="8132215" y="359166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25</a:t>
              </a:r>
            </a:p>
          </p:txBody>
        </p:sp>
        <p:sp>
          <p:nvSpPr>
            <p:cNvPr id="390" name="Rectangle 389">
              <a:extLst>
                <a:ext uri="{FF2B5EF4-FFF2-40B4-BE49-F238E27FC236}">
                  <a16:creationId xmlns:a16="http://schemas.microsoft.com/office/drawing/2014/main" id="{718B158F-9AAA-4EF3-A9C0-0BDA11D8917F}"/>
                </a:ext>
              </a:extLst>
            </p:cNvPr>
            <p:cNvSpPr/>
            <p:nvPr/>
          </p:nvSpPr>
          <p:spPr>
            <a:xfrm>
              <a:off x="6486295" y="414030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20</a:t>
              </a:r>
            </a:p>
          </p:txBody>
        </p:sp>
        <p:sp>
          <p:nvSpPr>
            <p:cNvPr id="391" name="Rectangle 390">
              <a:extLst>
                <a:ext uri="{FF2B5EF4-FFF2-40B4-BE49-F238E27FC236}">
                  <a16:creationId xmlns:a16="http://schemas.microsoft.com/office/drawing/2014/main" id="{1C91362E-CE78-B7A3-0E54-8393BCA925FF}"/>
                </a:ext>
              </a:extLst>
            </p:cNvPr>
            <p:cNvSpPr/>
            <p:nvPr/>
          </p:nvSpPr>
          <p:spPr>
            <a:xfrm>
              <a:off x="7034935" y="414030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23</a:t>
              </a:r>
            </a:p>
          </p:txBody>
        </p:sp>
        <p:sp>
          <p:nvSpPr>
            <p:cNvPr id="392" name="Rectangle 391">
              <a:extLst>
                <a:ext uri="{FF2B5EF4-FFF2-40B4-BE49-F238E27FC236}">
                  <a16:creationId xmlns:a16="http://schemas.microsoft.com/office/drawing/2014/main" id="{8F5079A1-BC0D-04D1-79C2-3456F8AEC1D4}"/>
                </a:ext>
              </a:extLst>
            </p:cNvPr>
            <p:cNvSpPr/>
            <p:nvPr/>
          </p:nvSpPr>
          <p:spPr>
            <a:xfrm>
              <a:off x="7583575" y="414030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19</a:t>
              </a:r>
            </a:p>
          </p:txBody>
        </p:sp>
        <p:sp>
          <p:nvSpPr>
            <p:cNvPr id="393" name="Rectangle 392">
              <a:extLst>
                <a:ext uri="{FF2B5EF4-FFF2-40B4-BE49-F238E27FC236}">
                  <a16:creationId xmlns:a16="http://schemas.microsoft.com/office/drawing/2014/main" id="{FE8B55A9-AD8E-D999-06CC-210890FECB31}"/>
                </a:ext>
              </a:extLst>
            </p:cNvPr>
            <p:cNvSpPr/>
            <p:nvPr/>
          </p:nvSpPr>
          <p:spPr>
            <a:xfrm>
              <a:off x="8132215" y="414030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18</a:t>
              </a:r>
            </a:p>
          </p:txBody>
        </p:sp>
        <p:sp>
          <p:nvSpPr>
            <p:cNvPr id="394" name="Rectangle 393">
              <a:extLst>
                <a:ext uri="{FF2B5EF4-FFF2-40B4-BE49-F238E27FC236}">
                  <a16:creationId xmlns:a16="http://schemas.microsoft.com/office/drawing/2014/main" id="{CDD45C4D-A89B-7035-8E1D-0F0A30C71C12}"/>
                </a:ext>
              </a:extLst>
            </p:cNvPr>
            <p:cNvSpPr/>
            <p:nvPr/>
          </p:nvSpPr>
          <p:spPr>
            <a:xfrm>
              <a:off x="6486295" y="468894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11</a:t>
              </a:r>
            </a:p>
          </p:txBody>
        </p:sp>
        <p:sp>
          <p:nvSpPr>
            <p:cNvPr id="395" name="Rectangle 394">
              <a:extLst>
                <a:ext uri="{FF2B5EF4-FFF2-40B4-BE49-F238E27FC236}">
                  <a16:creationId xmlns:a16="http://schemas.microsoft.com/office/drawing/2014/main" id="{1399505D-E5F2-48AE-15FF-A5CE5E55542C}"/>
                </a:ext>
              </a:extLst>
            </p:cNvPr>
            <p:cNvSpPr/>
            <p:nvPr/>
          </p:nvSpPr>
          <p:spPr>
            <a:xfrm>
              <a:off x="7034935" y="468894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14</a:t>
              </a:r>
            </a:p>
          </p:txBody>
        </p:sp>
        <p:sp>
          <p:nvSpPr>
            <p:cNvPr id="396" name="Rectangle 395">
              <a:extLst>
                <a:ext uri="{FF2B5EF4-FFF2-40B4-BE49-F238E27FC236}">
                  <a16:creationId xmlns:a16="http://schemas.microsoft.com/office/drawing/2014/main" id="{CFBE3A8C-483A-3DA2-5D32-46E2CD178200}"/>
                </a:ext>
              </a:extLst>
            </p:cNvPr>
            <p:cNvSpPr/>
            <p:nvPr/>
          </p:nvSpPr>
          <p:spPr>
            <a:xfrm>
              <a:off x="7583575" y="468894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3</a:t>
              </a:r>
            </a:p>
          </p:txBody>
        </p:sp>
        <p:sp>
          <p:nvSpPr>
            <p:cNvPr id="397" name="Rectangle 396">
              <a:extLst>
                <a:ext uri="{FF2B5EF4-FFF2-40B4-BE49-F238E27FC236}">
                  <a16:creationId xmlns:a16="http://schemas.microsoft.com/office/drawing/2014/main" id="{7C1C5CEA-DE67-37A2-98BA-643972922633}"/>
                </a:ext>
              </a:extLst>
            </p:cNvPr>
            <p:cNvSpPr/>
            <p:nvPr/>
          </p:nvSpPr>
          <p:spPr>
            <a:xfrm>
              <a:off x="8132215" y="468894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12</a:t>
              </a:r>
            </a:p>
          </p:txBody>
        </p:sp>
        <p:cxnSp>
          <p:nvCxnSpPr>
            <p:cNvPr id="398" name="Straight Connector 397">
              <a:extLst>
                <a:ext uri="{FF2B5EF4-FFF2-40B4-BE49-F238E27FC236}">
                  <a16:creationId xmlns:a16="http://schemas.microsoft.com/office/drawing/2014/main" id="{F52179A7-C592-43AF-F4B7-F86CB70F141B}"/>
                </a:ext>
              </a:extLst>
            </p:cNvPr>
            <p:cNvCxnSpPr/>
            <p:nvPr/>
          </p:nvCxnSpPr>
          <p:spPr>
            <a:xfrm>
              <a:off x="5952413" y="848461"/>
              <a:ext cx="342900" cy="0"/>
            </a:xfrm>
            <a:prstGeom prst="line">
              <a:avLst/>
            </a:prstGeom>
            <a:ln w="50800" cap="rnd">
              <a:solidFill>
                <a:srgbClr val="CC9B00"/>
              </a:solidFill>
              <a:tailEnd type="none"/>
            </a:ln>
          </p:spPr>
          <p:style>
            <a:lnRef idx="1">
              <a:schemeClr val="accent1"/>
            </a:lnRef>
            <a:fillRef idx="0">
              <a:schemeClr val="accent1"/>
            </a:fillRef>
            <a:effectRef idx="0">
              <a:schemeClr val="accent1"/>
            </a:effectRef>
            <a:fontRef idx="minor">
              <a:schemeClr val="tx1"/>
            </a:fontRef>
          </p:style>
        </p:cxnSp>
        <p:cxnSp>
          <p:nvCxnSpPr>
            <p:cNvPr id="399" name="Straight Connector 398">
              <a:extLst>
                <a:ext uri="{FF2B5EF4-FFF2-40B4-BE49-F238E27FC236}">
                  <a16:creationId xmlns:a16="http://schemas.microsoft.com/office/drawing/2014/main" id="{102BC89B-673B-D7C4-4014-5584E39E8680}"/>
                </a:ext>
              </a:extLst>
            </p:cNvPr>
            <p:cNvCxnSpPr/>
            <p:nvPr/>
          </p:nvCxnSpPr>
          <p:spPr>
            <a:xfrm>
              <a:off x="5952413" y="5237581"/>
              <a:ext cx="342900" cy="0"/>
            </a:xfrm>
            <a:prstGeom prst="line">
              <a:avLst/>
            </a:prstGeom>
            <a:ln w="50800" cap="rnd">
              <a:solidFill>
                <a:srgbClr val="CC9B00"/>
              </a:solidFill>
              <a:tailEnd type="none"/>
            </a:ln>
          </p:spPr>
          <p:style>
            <a:lnRef idx="1">
              <a:schemeClr val="accent1"/>
            </a:lnRef>
            <a:fillRef idx="0">
              <a:schemeClr val="accent1"/>
            </a:fillRef>
            <a:effectRef idx="0">
              <a:schemeClr val="accent1"/>
            </a:effectRef>
            <a:fontRef idx="minor">
              <a:schemeClr val="tx1"/>
            </a:fontRef>
          </p:style>
        </p:cxnSp>
        <p:cxnSp>
          <p:nvCxnSpPr>
            <p:cNvPr id="400" name="Straight Connector 399">
              <a:extLst>
                <a:ext uri="{FF2B5EF4-FFF2-40B4-BE49-F238E27FC236}">
                  <a16:creationId xmlns:a16="http://schemas.microsoft.com/office/drawing/2014/main" id="{181AD26B-BB5C-28CC-F340-57FA730CB5E9}"/>
                </a:ext>
              </a:extLst>
            </p:cNvPr>
            <p:cNvCxnSpPr/>
            <p:nvPr/>
          </p:nvCxnSpPr>
          <p:spPr>
            <a:xfrm>
              <a:off x="6486295" y="308966"/>
              <a:ext cx="0" cy="347472"/>
            </a:xfrm>
            <a:prstGeom prst="line">
              <a:avLst/>
            </a:prstGeom>
            <a:ln w="50800" cap="rnd">
              <a:solidFill>
                <a:schemeClr val="accent3">
                  <a:lumMod val="60000"/>
                  <a:lumOff val="40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401" name="Straight Connector 400">
              <a:extLst>
                <a:ext uri="{FF2B5EF4-FFF2-40B4-BE49-F238E27FC236}">
                  <a16:creationId xmlns:a16="http://schemas.microsoft.com/office/drawing/2014/main" id="{F3F711B9-D2CA-B348-44B2-5F58F54408E1}"/>
                </a:ext>
              </a:extLst>
            </p:cNvPr>
            <p:cNvCxnSpPr/>
            <p:nvPr/>
          </p:nvCxnSpPr>
          <p:spPr>
            <a:xfrm>
              <a:off x="8680855" y="308966"/>
              <a:ext cx="0" cy="347472"/>
            </a:xfrm>
            <a:prstGeom prst="line">
              <a:avLst/>
            </a:prstGeom>
            <a:ln w="50800" cap="rnd">
              <a:solidFill>
                <a:schemeClr val="accent3">
                  <a:lumMod val="60000"/>
                  <a:lumOff val="40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402" name="Straight Connector 401">
              <a:extLst>
                <a:ext uri="{FF2B5EF4-FFF2-40B4-BE49-F238E27FC236}">
                  <a16:creationId xmlns:a16="http://schemas.microsoft.com/office/drawing/2014/main" id="{9E3AD7E0-B501-6758-4A59-BA314393806D}"/>
                </a:ext>
              </a:extLst>
            </p:cNvPr>
            <p:cNvCxnSpPr>
              <a:cxnSpLocks/>
            </p:cNvCxnSpPr>
            <p:nvPr/>
          </p:nvCxnSpPr>
          <p:spPr>
            <a:xfrm>
              <a:off x="6123863" y="848461"/>
              <a:ext cx="0" cy="4389120"/>
            </a:xfrm>
            <a:prstGeom prst="line">
              <a:avLst/>
            </a:prstGeom>
            <a:ln w="50800" cap="rnd">
              <a:solidFill>
                <a:srgbClr val="CC9B00"/>
              </a:solidFill>
              <a:tailEnd type="none"/>
            </a:ln>
          </p:spPr>
          <p:style>
            <a:lnRef idx="1">
              <a:schemeClr val="accent1"/>
            </a:lnRef>
            <a:fillRef idx="0">
              <a:schemeClr val="accent1"/>
            </a:fillRef>
            <a:effectRef idx="0">
              <a:schemeClr val="accent1"/>
            </a:effectRef>
            <a:fontRef idx="minor">
              <a:schemeClr val="tx1"/>
            </a:fontRef>
          </p:style>
        </p:cxnSp>
        <p:cxnSp>
          <p:nvCxnSpPr>
            <p:cNvPr id="403" name="Straight Connector 402">
              <a:extLst>
                <a:ext uri="{FF2B5EF4-FFF2-40B4-BE49-F238E27FC236}">
                  <a16:creationId xmlns:a16="http://schemas.microsoft.com/office/drawing/2014/main" id="{FE254830-E9D9-137E-4FD8-0FA2D05074CA}"/>
                </a:ext>
              </a:extLst>
            </p:cNvPr>
            <p:cNvCxnSpPr>
              <a:cxnSpLocks/>
            </p:cNvCxnSpPr>
            <p:nvPr/>
          </p:nvCxnSpPr>
          <p:spPr>
            <a:xfrm>
              <a:off x="6486295" y="503295"/>
              <a:ext cx="2194560" cy="0"/>
            </a:xfrm>
            <a:prstGeom prst="line">
              <a:avLst/>
            </a:prstGeom>
            <a:ln w="50800" cap="rnd">
              <a:solidFill>
                <a:schemeClr val="accent3">
                  <a:lumMod val="60000"/>
                  <a:lumOff val="40000"/>
                </a:schemeClr>
              </a:solidFill>
              <a:tailEnd type="none"/>
            </a:ln>
          </p:spPr>
          <p:style>
            <a:lnRef idx="1">
              <a:schemeClr val="accent1"/>
            </a:lnRef>
            <a:fillRef idx="0">
              <a:schemeClr val="accent1"/>
            </a:fillRef>
            <a:effectRef idx="0">
              <a:schemeClr val="accent1"/>
            </a:effectRef>
            <a:fontRef idx="minor">
              <a:schemeClr val="tx1"/>
            </a:fontRef>
          </p:style>
        </p:cxnSp>
        <p:sp>
          <p:nvSpPr>
            <p:cNvPr id="404" name="TextBox 403">
              <a:extLst>
                <a:ext uri="{FF2B5EF4-FFF2-40B4-BE49-F238E27FC236}">
                  <a16:creationId xmlns:a16="http://schemas.microsoft.com/office/drawing/2014/main" id="{34F89723-7731-BFA3-CCC3-2215E95F63C3}"/>
                </a:ext>
              </a:extLst>
            </p:cNvPr>
            <p:cNvSpPr txBox="1"/>
            <p:nvPr/>
          </p:nvSpPr>
          <p:spPr>
            <a:xfrm>
              <a:off x="5890466" y="2842966"/>
              <a:ext cx="466795" cy="400110"/>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r>
                <a:rPr lang="en-US" sz="2000" dirty="0" err="1">
                  <a:solidFill>
                    <a:srgbClr val="FFC000"/>
                  </a:solidFill>
                  <a:latin typeface="Consolas" panose="020B0609020204030204" pitchFamily="49" charset="0"/>
                </a:rPr>
                <a:t>nx</a:t>
              </a:r>
              <a:endParaRPr lang="en-US" sz="2000" dirty="0">
                <a:solidFill>
                  <a:srgbClr val="FFC000"/>
                </a:solidFill>
                <a:latin typeface="Consolas" panose="020B0609020204030204" pitchFamily="49" charset="0"/>
              </a:endParaRPr>
            </a:p>
          </p:txBody>
        </p:sp>
        <p:sp>
          <p:nvSpPr>
            <p:cNvPr id="405" name="TextBox 404">
              <a:extLst>
                <a:ext uri="{FF2B5EF4-FFF2-40B4-BE49-F238E27FC236}">
                  <a16:creationId xmlns:a16="http://schemas.microsoft.com/office/drawing/2014/main" id="{0B0D389C-2365-5B27-966C-4EAF9076797E}"/>
                </a:ext>
              </a:extLst>
            </p:cNvPr>
            <p:cNvSpPr txBox="1"/>
            <p:nvPr/>
          </p:nvSpPr>
          <p:spPr>
            <a:xfrm>
              <a:off x="7350178" y="303240"/>
              <a:ext cx="466795" cy="400110"/>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r>
                <a:rPr lang="en-US" sz="2000" dirty="0" err="1">
                  <a:solidFill>
                    <a:schemeClr val="accent3">
                      <a:lumMod val="60000"/>
                      <a:lumOff val="40000"/>
                    </a:schemeClr>
                  </a:solidFill>
                  <a:latin typeface="Consolas" panose="020B0609020204030204" pitchFamily="49" charset="0"/>
                </a:rPr>
                <a:t>ny</a:t>
              </a:r>
              <a:endParaRPr lang="en-US" sz="2000" dirty="0">
                <a:solidFill>
                  <a:schemeClr val="accent3">
                    <a:lumMod val="60000"/>
                    <a:lumOff val="40000"/>
                  </a:schemeClr>
                </a:solidFill>
                <a:latin typeface="Consolas" panose="020B0609020204030204" pitchFamily="49" charset="0"/>
              </a:endParaRPr>
            </a:p>
          </p:txBody>
        </p:sp>
      </p:grpSp>
      <p:grpSp>
        <p:nvGrpSpPr>
          <p:cNvPr id="406" name="!!Diagram1">
            <a:extLst>
              <a:ext uri="{FF2B5EF4-FFF2-40B4-BE49-F238E27FC236}">
                <a16:creationId xmlns:a16="http://schemas.microsoft.com/office/drawing/2014/main" id="{B28C771E-0D4A-3BE0-3E92-9799233E0A3F}"/>
              </a:ext>
            </a:extLst>
          </p:cNvPr>
          <p:cNvGrpSpPr/>
          <p:nvPr/>
        </p:nvGrpSpPr>
        <p:grpSpPr>
          <a:xfrm>
            <a:off x="9463609" y="848461"/>
            <a:ext cx="548640" cy="4389120"/>
            <a:chOff x="9672495" y="848461"/>
            <a:chExt cx="548640" cy="4389120"/>
          </a:xfrm>
        </p:grpSpPr>
        <p:sp>
          <p:nvSpPr>
            <p:cNvPr id="407" name="Rectangle 406">
              <a:extLst>
                <a:ext uri="{FF2B5EF4-FFF2-40B4-BE49-F238E27FC236}">
                  <a16:creationId xmlns:a16="http://schemas.microsoft.com/office/drawing/2014/main" id="{A46851B8-1CE3-2624-5EB6-9A9212F8294C}"/>
                </a:ext>
              </a:extLst>
            </p:cNvPr>
            <p:cNvSpPr/>
            <p:nvPr/>
          </p:nvSpPr>
          <p:spPr>
            <a:xfrm>
              <a:off x="9672495" y="848461"/>
              <a:ext cx="548640" cy="548640"/>
            </a:xfrm>
            <a:prstGeom prst="rect">
              <a:avLst/>
            </a:prstGeom>
            <a:solidFill>
              <a:srgbClr val="FF00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408" name="Rectangle 407">
              <a:extLst>
                <a:ext uri="{FF2B5EF4-FFF2-40B4-BE49-F238E27FC236}">
                  <a16:creationId xmlns:a16="http://schemas.microsoft.com/office/drawing/2014/main" id="{ADC4D937-BA9C-E27D-18C2-9EC24C44A819}"/>
                </a:ext>
              </a:extLst>
            </p:cNvPr>
            <p:cNvSpPr/>
            <p:nvPr/>
          </p:nvSpPr>
          <p:spPr>
            <a:xfrm>
              <a:off x="9672495" y="1397101"/>
              <a:ext cx="548640" cy="548640"/>
            </a:xfrm>
            <a:prstGeom prst="rect">
              <a:avLst/>
            </a:prstGeom>
            <a:solidFill>
              <a:srgbClr val="C000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409" name="Rectangle 408">
              <a:extLst>
                <a:ext uri="{FF2B5EF4-FFF2-40B4-BE49-F238E27FC236}">
                  <a16:creationId xmlns:a16="http://schemas.microsoft.com/office/drawing/2014/main" id="{DDA689BA-FEB4-734A-CD48-F5E602535270}"/>
                </a:ext>
              </a:extLst>
            </p:cNvPr>
            <p:cNvSpPr/>
            <p:nvPr/>
          </p:nvSpPr>
          <p:spPr>
            <a:xfrm>
              <a:off x="9672495" y="1945741"/>
              <a:ext cx="548640" cy="548640"/>
            </a:xfrm>
            <a:prstGeom prst="rect">
              <a:avLst/>
            </a:prstGeom>
            <a:solidFill>
              <a:srgbClr val="FF00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410" name="Rectangle 409">
              <a:extLst>
                <a:ext uri="{FF2B5EF4-FFF2-40B4-BE49-F238E27FC236}">
                  <a16:creationId xmlns:a16="http://schemas.microsoft.com/office/drawing/2014/main" id="{E8CA00C7-05BB-1E48-7FB1-6AB0F0A1D304}"/>
                </a:ext>
              </a:extLst>
            </p:cNvPr>
            <p:cNvSpPr/>
            <p:nvPr/>
          </p:nvSpPr>
          <p:spPr>
            <a:xfrm>
              <a:off x="9672495" y="2494381"/>
              <a:ext cx="548640" cy="548640"/>
            </a:xfrm>
            <a:prstGeom prst="rect">
              <a:avLst/>
            </a:prstGeom>
            <a:solidFill>
              <a:srgbClr val="C000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411" name="Rectangle 410">
              <a:extLst>
                <a:ext uri="{FF2B5EF4-FFF2-40B4-BE49-F238E27FC236}">
                  <a16:creationId xmlns:a16="http://schemas.microsoft.com/office/drawing/2014/main" id="{32FDB9ED-9326-AE03-36BC-4DC2753583E6}"/>
                </a:ext>
              </a:extLst>
            </p:cNvPr>
            <p:cNvSpPr/>
            <p:nvPr/>
          </p:nvSpPr>
          <p:spPr>
            <a:xfrm>
              <a:off x="9672495" y="3043021"/>
              <a:ext cx="548640" cy="548640"/>
            </a:xfrm>
            <a:prstGeom prst="rect">
              <a:avLst/>
            </a:prstGeom>
            <a:solidFill>
              <a:srgbClr val="FF00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412" name="Rectangle 411">
              <a:extLst>
                <a:ext uri="{FF2B5EF4-FFF2-40B4-BE49-F238E27FC236}">
                  <a16:creationId xmlns:a16="http://schemas.microsoft.com/office/drawing/2014/main" id="{F2807202-7CE9-D171-C838-6665BF81ED20}"/>
                </a:ext>
              </a:extLst>
            </p:cNvPr>
            <p:cNvSpPr/>
            <p:nvPr/>
          </p:nvSpPr>
          <p:spPr>
            <a:xfrm>
              <a:off x="9672495" y="3591661"/>
              <a:ext cx="548640" cy="548640"/>
            </a:xfrm>
            <a:prstGeom prst="rect">
              <a:avLst/>
            </a:prstGeom>
            <a:solidFill>
              <a:srgbClr val="C000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413" name="Rectangle 412">
              <a:extLst>
                <a:ext uri="{FF2B5EF4-FFF2-40B4-BE49-F238E27FC236}">
                  <a16:creationId xmlns:a16="http://schemas.microsoft.com/office/drawing/2014/main" id="{F39799D6-C7F1-15CC-32AD-67505F373B66}"/>
                </a:ext>
              </a:extLst>
            </p:cNvPr>
            <p:cNvSpPr/>
            <p:nvPr/>
          </p:nvSpPr>
          <p:spPr>
            <a:xfrm>
              <a:off x="9672495" y="4140301"/>
              <a:ext cx="548640" cy="548640"/>
            </a:xfrm>
            <a:prstGeom prst="rect">
              <a:avLst/>
            </a:prstGeom>
            <a:solidFill>
              <a:srgbClr val="FF00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414" name="Rectangle 413">
              <a:extLst>
                <a:ext uri="{FF2B5EF4-FFF2-40B4-BE49-F238E27FC236}">
                  <a16:creationId xmlns:a16="http://schemas.microsoft.com/office/drawing/2014/main" id="{4B4CB285-A43A-1541-B324-C9D99E0BBC39}"/>
                </a:ext>
              </a:extLst>
            </p:cNvPr>
            <p:cNvSpPr/>
            <p:nvPr/>
          </p:nvSpPr>
          <p:spPr>
            <a:xfrm>
              <a:off x="9672495" y="4688941"/>
              <a:ext cx="548640" cy="548640"/>
            </a:xfrm>
            <a:prstGeom prst="rect">
              <a:avLst/>
            </a:prstGeom>
            <a:solidFill>
              <a:srgbClr val="C000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grpSp>
    </p:spTree>
    <p:extLst>
      <p:ext uri="{BB962C8B-B14F-4D97-AF65-F5344CB8AC3E}">
        <p14:creationId xmlns:p14="http://schemas.microsoft.com/office/powerpoint/2010/main" val="222770817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B726CA-9C6D-1CF7-CA38-3387D360E5BF}"/>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5D529875-9142-43B3-105E-A13AF8083C9C}"/>
              </a:ext>
            </a:extLst>
          </p:cNvPr>
          <p:cNvSpPr>
            <a:spLocks noGrp="1"/>
          </p:cNvSpPr>
          <p:nvPr>
            <p:ph idx="1"/>
          </p:nvPr>
        </p:nvSpPr>
        <p:spPr>
          <a:xfrm>
            <a:off x="516751" y="825500"/>
            <a:ext cx="5088675" cy="4524315"/>
          </a:xfrm>
        </p:spPr>
        <p:txBody>
          <a:bodyPr>
            <a:noAutofit/>
          </a:bodyPr>
          <a:lstStyle/>
          <a:p>
            <a:r>
              <a:rPr lang="en-US" dirty="0"/>
              <a:t>int </a:t>
            </a:r>
            <a:r>
              <a:rPr lang="en-US" dirty="0" err="1">
                <a:solidFill>
                  <a:srgbClr val="CC9B00"/>
                </a:solidFill>
              </a:rPr>
              <a:t>nx</a:t>
            </a:r>
            <a:r>
              <a:rPr lang="en-US" dirty="0"/>
              <a:t>(…), </a:t>
            </a:r>
            <a:r>
              <a:rPr lang="en-US" dirty="0" err="1">
                <a:solidFill>
                  <a:schemeClr val="accent3">
                    <a:lumMod val="60000"/>
                    <a:lumOff val="40000"/>
                  </a:schemeClr>
                </a:solidFill>
              </a:rPr>
              <a:t>ny</a:t>
            </a:r>
            <a:r>
              <a:rPr lang="en-US" dirty="0"/>
              <a:t>(…);</a:t>
            </a:r>
          </a:p>
          <a:p>
            <a:r>
              <a:rPr lang="en-US" dirty="0"/>
              <a:t>thrust::</a:t>
            </a:r>
            <a:r>
              <a:rPr lang="en-US" dirty="0" err="1"/>
              <a:t>universal_vector</a:t>
            </a:r>
            <a:r>
              <a:rPr lang="en-US" dirty="0"/>
              <a:t>&lt;float&gt; </a:t>
            </a:r>
            <a:r>
              <a:rPr lang="en-US" dirty="0">
                <a:solidFill>
                  <a:srgbClr val="FF33CC"/>
                </a:solidFill>
              </a:rPr>
              <a:t>M</a:t>
            </a:r>
            <a:r>
              <a:rPr lang="en-US" dirty="0"/>
              <a:t>(</a:t>
            </a:r>
            <a:r>
              <a:rPr lang="en-US" dirty="0" err="1">
                <a:solidFill>
                  <a:srgbClr val="CC9B00"/>
                </a:solidFill>
              </a:rPr>
              <a:t>nx</a:t>
            </a:r>
            <a:r>
              <a:rPr lang="en-US" dirty="0"/>
              <a:t> * </a:t>
            </a:r>
            <a:r>
              <a:rPr lang="en-US" dirty="0" err="1">
                <a:solidFill>
                  <a:schemeClr val="accent3">
                    <a:lumMod val="60000"/>
                    <a:lumOff val="40000"/>
                  </a:schemeClr>
                </a:solidFill>
              </a:rPr>
              <a:t>ny</a:t>
            </a:r>
            <a:r>
              <a:rPr lang="en-US" dirty="0"/>
              <a:t>);</a:t>
            </a:r>
          </a:p>
          <a:p>
            <a:endParaRPr lang="en-US" dirty="0"/>
          </a:p>
          <a:p>
            <a:r>
              <a:rPr lang="en-US" dirty="0"/>
              <a:t>auto </a:t>
            </a:r>
            <a:r>
              <a:rPr lang="en-US" dirty="0" err="1">
                <a:solidFill>
                  <a:schemeClr val="accent1">
                    <a:lumMod val="60000"/>
                    <a:lumOff val="40000"/>
                  </a:schemeClr>
                </a:solidFill>
              </a:rPr>
              <a:t>row_ids_begin</a:t>
            </a:r>
            <a:r>
              <a:rPr lang="en-US" dirty="0"/>
              <a:t> =</a:t>
            </a:r>
          </a:p>
          <a:p>
            <a:r>
              <a:rPr lang="en-US" dirty="0"/>
              <a:t>  thrust::</a:t>
            </a:r>
            <a:r>
              <a:rPr lang="en-US" dirty="0" err="1"/>
              <a:t>make_transform_iterator</a:t>
            </a:r>
            <a:r>
              <a:rPr lang="en-US" dirty="0"/>
              <a:t>(</a:t>
            </a:r>
          </a:p>
          <a:p>
            <a:r>
              <a:rPr lang="en-US" dirty="0"/>
              <a:t>    thrust::</a:t>
            </a:r>
            <a:r>
              <a:rPr lang="en-US" dirty="0" err="1"/>
              <a:t>make_counting_iterator</a:t>
            </a:r>
            <a:r>
              <a:rPr lang="en-US" dirty="0"/>
              <a:t>(0), </a:t>
            </a:r>
          </a:p>
          <a:p>
            <a:r>
              <a:rPr lang="en-US" dirty="0"/>
              <a:t>    [=] __host__ __device__ (int </a:t>
            </a:r>
            <a:r>
              <a:rPr lang="en-US" dirty="0">
                <a:solidFill>
                  <a:srgbClr val="FFFF00"/>
                </a:solidFill>
              </a:rPr>
              <a:t>x</a:t>
            </a:r>
            <a:r>
              <a:rPr lang="en-US" dirty="0"/>
              <a:t>) {</a:t>
            </a:r>
          </a:p>
          <a:p>
            <a:r>
              <a:rPr lang="en-US" dirty="0"/>
              <a:t>      return </a:t>
            </a:r>
            <a:r>
              <a:rPr lang="en-US" dirty="0">
                <a:solidFill>
                  <a:srgbClr val="FFFF00"/>
                </a:solidFill>
              </a:rPr>
              <a:t>x</a:t>
            </a:r>
            <a:r>
              <a:rPr lang="en-US" dirty="0"/>
              <a:t> / </a:t>
            </a:r>
            <a:r>
              <a:rPr lang="en-US" dirty="0" err="1">
                <a:solidFill>
                  <a:schemeClr val="accent3">
                    <a:lumMod val="60000"/>
                    <a:lumOff val="40000"/>
                  </a:schemeClr>
                </a:solidFill>
              </a:rPr>
              <a:t>ny</a:t>
            </a:r>
            <a:r>
              <a:rPr lang="en-US" dirty="0"/>
              <a:t>;</a:t>
            </a:r>
          </a:p>
          <a:p>
            <a:r>
              <a:rPr lang="en-US" dirty="0"/>
              <a:t>    });</a:t>
            </a:r>
          </a:p>
          <a:p>
            <a:r>
              <a:rPr lang="en-US" dirty="0"/>
              <a:t>auto </a:t>
            </a:r>
            <a:r>
              <a:rPr lang="en-US" dirty="0" err="1">
                <a:solidFill>
                  <a:schemeClr val="accent1">
                    <a:lumMod val="60000"/>
                    <a:lumOff val="40000"/>
                  </a:schemeClr>
                </a:solidFill>
              </a:rPr>
              <a:t>row_ids_end</a:t>
            </a:r>
            <a:r>
              <a:rPr lang="en-US" dirty="0"/>
              <a:t> = </a:t>
            </a:r>
            <a:r>
              <a:rPr lang="en-US" dirty="0" err="1">
                <a:solidFill>
                  <a:schemeClr val="accent1">
                    <a:lumMod val="60000"/>
                    <a:lumOff val="40000"/>
                  </a:schemeClr>
                </a:solidFill>
              </a:rPr>
              <a:t>row_ids_begin</a:t>
            </a:r>
            <a:r>
              <a:rPr lang="en-US" dirty="0"/>
              <a:t> + </a:t>
            </a:r>
            <a:r>
              <a:rPr lang="en-US" dirty="0" err="1">
                <a:solidFill>
                  <a:srgbClr val="CC9B00"/>
                </a:solidFill>
              </a:rPr>
              <a:t>nx</a:t>
            </a:r>
            <a:r>
              <a:rPr lang="en-US" dirty="0"/>
              <a:t> * </a:t>
            </a:r>
            <a:r>
              <a:rPr lang="en-US" dirty="0" err="1">
                <a:solidFill>
                  <a:schemeClr val="accent3">
                    <a:lumMod val="60000"/>
                    <a:lumOff val="40000"/>
                  </a:schemeClr>
                </a:solidFill>
              </a:rPr>
              <a:t>ny</a:t>
            </a:r>
            <a:r>
              <a:rPr lang="en-US" dirty="0"/>
              <a:t>;</a:t>
            </a:r>
          </a:p>
          <a:p>
            <a:endParaRPr lang="en-US" dirty="0"/>
          </a:p>
          <a:p>
            <a:r>
              <a:rPr lang="en-US" dirty="0"/>
              <a:t>thrust::</a:t>
            </a:r>
            <a:r>
              <a:rPr lang="en-US" dirty="0" err="1"/>
              <a:t>universal_vector</a:t>
            </a:r>
            <a:r>
              <a:rPr lang="en-US" dirty="0"/>
              <a:t>&lt;float&gt; </a:t>
            </a:r>
            <a:r>
              <a:rPr lang="en-US" dirty="0">
                <a:solidFill>
                  <a:srgbClr val="FF0000"/>
                </a:solidFill>
              </a:rPr>
              <a:t>sums</a:t>
            </a:r>
            <a:r>
              <a:rPr lang="en-US" dirty="0"/>
              <a:t>(</a:t>
            </a:r>
            <a:r>
              <a:rPr lang="en-US" dirty="0" err="1">
                <a:solidFill>
                  <a:srgbClr val="CC9B00"/>
                </a:solidFill>
              </a:rPr>
              <a:t>nx</a:t>
            </a:r>
            <a:r>
              <a:rPr lang="en-US" dirty="0"/>
              <a:t>); </a:t>
            </a:r>
          </a:p>
          <a:p>
            <a:endParaRPr lang="en-US" dirty="0"/>
          </a:p>
          <a:p>
            <a:r>
              <a:rPr lang="en-US" dirty="0">
                <a:solidFill>
                  <a:srgbClr val="76B900"/>
                </a:solidFill>
              </a:rPr>
              <a:t>thrust::</a:t>
            </a:r>
            <a:r>
              <a:rPr lang="en-US" dirty="0" err="1">
                <a:solidFill>
                  <a:srgbClr val="76B900"/>
                </a:solidFill>
              </a:rPr>
              <a:t>reduce_by_key</a:t>
            </a:r>
            <a:r>
              <a:rPr lang="en-US" dirty="0"/>
              <a:t>(thrust::</a:t>
            </a:r>
            <a:r>
              <a:rPr lang="en-US" dirty="0" err="1"/>
              <a:t>cuda</a:t>
            </a:r>
            <a:r>
              <a:rPr lang="en-US" dirty="0"/>
              <a:t>::par, </a:t>
            </a:r>
          </a:p>
          <a:p>
            <a:r>
              <a:rPr lang="en-US" dirty="0"/>
              <a:t>  </a:t>
            </a:r>
            <a:r>
              <a:rPr lang="en-US" dirty="0" err="1">
                <a:solidFill>
                  <a:schemeClr val="accent1">
                    <a:lumMod val="60000"/>
                    <a:lumOff val="40000"/>
                  </a:schemeClr>
                </a:solidFill>
              </a:rPr>
              <a:t>row_ids_begin</a:t>
            </a:r>
            <a:r>
              <a:rPr lang="en-US" dirty="0"/>
              <a:t>, </a:t>
            </a:r>
            <a:r>
              <a:rPr lang="en-US" dirty="0" err="1">
                <a:solidFill>
                  <a:schemeClr val="accent1">
                    <a:lumMod val="60000"/>
                    <a:lumOff val="40000"/>
                  </a:schemeClr>
                </a:solidFill>
              </a:rPr>
              <a:t>row_ids_end</a:t>
            </a:r>
            <a:r>
              <a:rPr lang="en-US" dirty="0"/>
              <a:t>, </a:t>
            </a:r>
          </a:p>
          <a:p>
            <a:r>
              <a:rPr lang="en-US" dirty="0"/>
              <a:t>  </a:t>
            </a:r>
            <a:r>
              <a:rPr lang="en-US" dirty="0" err="1">
                <a:solidFill>
                  <a:srgbClr val="FF33CC"/>
                </a:solidFill>
              </a:rPr>
              <a:t>M.begin</a:t>
            </a:r>
            <a:r>
              <a:rPr lang="en-US" dirty="0">
                <a:solidFill>
                  <a:srgbClr val="FF33CC"/>
                </a:solidFill>
              </a:rPr>
              <a:t>()</a:t>
            </a:r>
            <a:r>
              <a:rPr lang="en-US" dirty="0"/>
              <a:t>,</a:t>
            </a:r>
          </a:p>
          <a:p>
            <a:r>
              <a:rPr lang="en-US" dirty="0"/>
              <a:t>  …);</a:t>
            </a:r>
          </a:p>
        </p:txBody>
      </p:sp>
      <p:sp>
        <p:nvSpPr>
          <p:cNvPr id="2" name="Slide Number Placeholder 1">
            <a:extLst>
              <a:ext uri="{FF2B5EF4-FFF2-40B4-BE49-F238E27FC236}">
                <a16:creationId xmlns:a16="http://schemas.microsoft.com/office/drawing/2014/main" id="{ECCA0217-E55D-44E3-FB2C-EF12B78630AD}"/>
              </a:ext>
            </a:extLst>
          </p:cNvPr>
          <p:cNvSpPr>
            <a:spLocks noGrp="1"/>
          </p:cNvSpPr>
          <p:nvPr>
            <p:ph type="sldNum" sz="quarter" idx="11"/>
          </p:nvPr>
        </p:nvSpPr>
        <p:spPr/>
        <p:txBody>
          <a:bodyPr/>
          <a:lstStyle/>
          <a:p>
            <a:fld id="{27D56BB5-3061-446C-8933-086D56C9C75B}" type="slidenum">
              <a:rPr lang="en-US" smtClean="0"/>
              <a:t>69</a:t>
            </a:fld>
            <a:endParaRPr lang="en-US"/>
          </a:p>
        </p:txBody>
      </p:sp>
      <p:sp>
        <p:nvSpPr>
          <p:cNvPr id="4" name="Footer Placeholder 3">
            <a:extLst>
              <a:ext uri="{FF2B5EF4-FFF2-40B4-BE49-F238E27FC236}">
                <a16:creationId xmlns:a16="http://schemas.microsoft.com/office/drawing/2014/main" id="{502BC68D-9F06-DD1A-8061-4E8561179C43}"/>
              </a:ext>
            </a:extLst>
          </p:cNvPr>
          <p:cNvSpPr>
            <a:spLocks noGrp="1"/>
          </p:cNvSpPr>
          <p:nvPr>
            <p:ph type="ftr" sz="quarter" idx="12"/>
          </p:nvPr>
        </p:nvSpPr>
        <p:spPr/>
        <p:txBody>
          <a:bodyPr/>
          <a:lstStyle/>
          <a:p>
            <a:r>
              <a:rPr lang="en-US"/>
              <a:t>Copyright (C) 2026 NVIDIA</a:t>
            </a:r>
            <a:endParaRPr lang="en-US" dirty="0"/>
          </a:p>
        </p:txBody>
      </p:sp>
      <p:sp>
        <p:nvSpPr>
          <p:cNvPr id="200" name="Rectangle 199">
            <a:extLst>
              <a:ext uri="{FF2B5EF4-FFF2-40B4-BE49-F238E27FC236}">
                <a16:creationId xmlns:a16="http://schemas.microsoft.com/office/drawing/2014/main" id="{3E95E816-54BF-C078-3D01-846B94DA4D2B}"/>
              </a:ext>
            </a:extLst>
          </p:cNvPr>
          <p:cNvSpPr/>
          <p:nvPr/>
        </p:nvSpPr>
        <p:spPr>
          <a:xfrm>
            <a:off x="1172308" y="3113047"/>
            <a:ext cx="4459290" cy="740664"/>
          </a:xfrm>
          <a:prstGeom prst="rect">
            <a:avLst/>
          </a:prstGeom>
          <a:solidFill>
            <a:srgbClr val="9A75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90000"/>
              </a:lnSpc>
            </a:pPr>
            <a:r>
              <a:rPr lang="en-US" sz="2000" dirty="0"/>
              <a:t>The underlying algorithm is applied to the values in each group.</a:t>
            </a:r>
          </a:p>
        </p:txBody>
      </p:sp>
      <p:grpSp>
        <p:nvGrpSpPr>
          <p:cNvPr id="333" name="!!Diagram0">
            <a:extLst>
              <a:ext uri="{FF2B5EF4-FFF2-40B4-BE49-F238E27FC236}">
                <a16:creationId xmlns:a16="http://schemas.microsoft.com/office/drawing/2014/main" id="{992C4F41-01A1-46F0-00B5-D617D771C879}"/>
              </a:ext>
            </a:extLst>
          </p:cNvPr>
          <p:cNvGrpSpPr/>
          <p:nvPr/>
        </p:nvGrpSpPr>
        <p:grpSpPr>
          <a:xfrm>
            <a:off x="5890466" y="303240"/>
            <a:ext cx="2790389" cy="4934341"/>
            <a:chOff x="5890466" y="303240"/>
            <a:chExt cx="2790389" cy="4934341"/>
          </a:xfrm>
        </p:grpSpPr>
        <p:sp>
          <p:nvSpPr>
            <p:cNvPr id="334" name="Rectangle 333">
              <a:extLst>
                <a:ext uri="{FF2B5EF4-FFF2-40B4-BE49-F238E27FC236}">
                  <a16:creationId xmlns:a16="http://schemas.microsoft.com/office/drawing/2014/main" id="{FE156207-612B-147C-D158-3C0E0CA2AF07}"/>
                </a:ext>
              </a:extLst>
            </p:cNvPr>
            <p:cNvSpPr/>
            <p:nvPr/>
          </p:nvSpPr>
          <p:spPr>
            <a:xfrm>
              <a:off x="6486295" y="84846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15</a:t>
              </a:r>
            </a:p>
          </p:txBody>
        </p:sp>
        <p:sp>
          <p:nvSpPr>
            <p:cNvPr id="335" name="Rectangle 334">
              <a:extLst>
                <a:ext uri="{FF2B5EF4-FFF2-40B4-BE49-F238E27FC236}">
                  <a16:creationId xmlns:a16="http://schemas.microsoft.com/office/drawing/2014/main" id="{E5453284-CF2F-AAFF-6C2D-13993A0AD7BE}"/>
                </a:ext>
              </a:extLst>
            </p:cNvPr>
            <p:cNvSpPr/>
            <p:nvPr/>
          </p:nvSpPr>
          <p:spPr>
            <a:xfrm>
              <a:off x="7034935" y="84846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6</a:t>
              </a:r>
            </a:p>
          </p:txBody>
        </p:sp>
        <p:sp>
          <p:nvSpPr>
            <p:cNvPr id="336" name="Rectangle 335">
              <a:extLst>
                <a:ext uri="{FF2B5EF4-FFF2-40B4-BE49-F238E27FC236}">
                  <a16:creationId xmlns:a16="http://schemas.microsoft.com/office/drawing/2014/main" id="{AF2B5B2D-F1DA-3BD1-6912-245479090C24}"/>
                </a:ext>
              </a:extLst>
            </p:cNvPr>
            <p:cNvSpPr/>
            <p:nvPr/>
          </p:nvSpPr>
          <p:spPr>
            <a:xfrm>
              <a:off x="7583575" y="84846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18</a:t>
              </a:r>
            </a:p>
          </p:txBody>
        </p:sp>
        <p:sp>
          <p:nvSpPr>
            <p:cNvPr id="337" name="Rectangle 336">
              <a:extLst>
                <a:ext uri="{FF2B5EF4-FFF2-40B4-BE49-F238E27FC236}">
                  <a16:creationId xmlns:a16="http://schemas.microsoft.com/office/drawing/2014/main" id="{C9FBDD69-BF33-DD07-BBE2-C6B7D92343EF}"/>
                </a:ext>
              </a:extLst>
            </p:cNvPr>
            <p:cNvSpPr/>
            <p:nvPr/>
          </p:nvSpPr>
          <p:spPr>
            <a:xfrm>
              <a:off x="8132215" y="84846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15</a:t>
              </a:r>
            </a:p>
          </p:txBody>
        </p:sp>
        <p:sp>
          <p:nvSpPr>
            <p:cNvPr id="338" name="Rectangle 337">
              <a:extLst>
                <a:ext uri="{FF2B5EF4-FFF2-40B4-BE49-F238E27FC236}">
                  <a16:creationId xmlns:a16="http://schemas.microsoft.com/office/drawing/2014/main" id="{D0113FED-3A20-88DD-485E-23043C8F3EC6}"/>
                </a:ext>
              </a:extLst>
            </p:cNvPr>
            <p:cNvSpPr/>
            <p:nvPr/>
          </p:nvSpPr>
          <p:spPr>
            <a:xfrm>
              <a:off x="6486295" y="139710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29</a:t>
              </a:r>
            </a:p>
          </p:txBody>
        </p:sp>
        <p:sp>
          <p:nvSpPr>
            <p:cNvPr id="339" name="Rectangle 338">
              <a:extLst>
                <a:ext uri="{FF2B5EF4-FFF2-40B4-BE49-F238E27FC236}">
                  <a16:creationId xmlns:a16="http://schemas.microsoft.com/office/drawing/2014/main" id="{E7E2FC7C-3A00-B78C-651B-B837F7D76E11}"/>
                </a:ext>
              </a:extLst>
            </p:cNvPr>
            <p:cNvSpPr/>
            <p:nvPr/>
          </p:nvSpPr>
          <p:spPr>
            <a:xfrm>
              <a:off x="7034935" y="139710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26</a:t>
              </a:r>
            </a:p>
          </p:txBody>
        </p:sp>
        <p:sp>
          <p:nvSpPr>
            <p:cNvPr id="340" name="Rectangle 339">
              <a:extLst>
                <a:ext uri="{FF2B5EF4-FFF2-40B4-BE49-F238E27FC236}">
                  <a16:creationId xmlns:a16="http://schemas.microsoft.com/office/drawing/2014/main" id="{BBA8BA0D-B029-2AF7-C1F0-EAE0E8955B0A}"/>
                </a:ext>
              </a:extLst>
            </p:cNvPr>
            <p:cNvSpPr/>
            <p:nvPr/>
          </p:nvSpPr>
          <p:spPr>
            <a:xfrm>
              <a:off x="7583575" y="139710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24</a:t>
              </a:r>
            </a:p>
          </p:txBody>
        </p:sp>
        <p:sp>
          <p:nvSpPr>
            <p:cNvPr id="341" name="Rectangle 340">
              <a:extLst>
                <a:ext uri="{FF2B5EF4-FFF2-40B4-BE49-F238E27FC236}">
                  <a16:creationId xmlns:a16="http://schemas.microsoft.com/office/drawing/2014/main" id="{DFE863DB-F941-43F8-F02F-98AC3A20B8F1}"/>
                </a:ext>
              </a:extLst>
            </p:cNvPr>
            <p:cNvSpPr/>
            <p:nvPr/>
          </p:nvSpPr>
          <p:spPr>
            <a:xfrm>
              <a:off x="8132215" y="139710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10</a:t>
              </a:r>
            </a:p>
          </p:txBody>
        </p:sp>
        <p:sp>
          <p:nvSpPr>
            <p:cNvPr id="342" name="Rectangle 341">
              <a:extLst>
                <a:ext uri="{FF2B5EF4-FFF2-40B4-BE49-F238E27FC236}">
                  <a16:creationId xmlns:a16="http://schemas.microsoft.com/office/drawing/2014/main" id="{DDDFF690-AF6A-9D18-D05E-B4F82E82AF86}"/>
                </a:ext>
              </a:extLst>
            </p:cNvPr>
            <p:cNvSpPr/>
            <p:nvPr/>
          </p:nvSpPr>
          <p:spPr>
            <a:xfrm>
              <a:off x="6486295" y="194574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a:t>
              </a:r>
            </a:p>
          </p:txBody>
        </p:sp>
        <p:sp>
          <p:nvSpPr>
            <p:cNvPr id="343" name="Rectangle 342">
              <a:extLst>
                <a:ext uri="{FF2B5EF4-FFF2-40B4-BE49-F238E27FC236}">
                  <a16:creationId xmlns:a16="http://schemas.microsoft.com/office/drawing/2014/main" id="{421986CE-E36B-10A3-1352-956D64E2EDDD}"/>
                </a:ext>
              </a:extLst>
            </p:cNvPr>
            <p:cNvSpPr/>
            <p:nvPr/>
          </p:nvSpPr>
          <p:spPr>
            <a:xfrm>
              <a:off x="7034935" y="194574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4</a:t>
              </a:r>
            </a:p>
          </p:txBody>
        </p:sp>
        <p:sp>
          <p:nvSpPr>
            <p:cNvPr id="344" name="Rectangle 343">
              <a:extLst>
                <a:ext uri="{FF2B5EF4-FFF2-40B4-BE49-F238E27FC236}">
                  <a16:creationId xmlns:a16="http://schemas.microsoft.com/office/drawing/2014/main" id="{55F735AD-7AD2-823C-54DB-408D5F8A6BC8}"/>
                </a:ext>
              </a:extLst>
            </p:cNvPr>
            <p:cNvSpPr/>
            <p:nvPr/>
          </p:nvSpPr>
          <p:spPr>
            <a:xfrm>
              <a:off x="7583575" y="194574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12</a:t>
              </a:r>
            </a:p>
          </p:txBody>
        </p:sp>
        <p:sp>
          <p:nvSpPr>
            <p:cNvPr id="345" name="Rectangle 344">
              <a:extLst>
                <a:ext uri="{FF2B5EF4-FFF2-40B4-BE49-F238E27FC236}">
                  <a16:creationId xmlns:a16="http://schemas.microsoft.com/office/drawing/2014/main" id="{9AE36363-6413-E910-7655-C52365C5F4DA}"/>
                </a:ext>
              </a:extLst>
            </p:cNvPr>
            <p:cNvSpPr/>
            <p:nvPr/>
          </p:nvSpPr>
          <p:spPr>
            <a:xfrm>
              <a:off x="8132215" y="194574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8</a:t>
              </a:r>
            </a:p>
          </p:txBody>
        </p:sp>
        <p:sp>
          <p:nvSpPr>
            <p:cNvPr id="346" name="Rectangle 345">
              <a:extLst>
                <a:ext uri="{FF2B5EF4-FFF2-40B4-BE49-F238E27FC236}">
                  <a16:creationId xmlns:a16="http://schemas.microsoft.com/office/drawing/2014/main" id="{620AA2E4-1B53-AAC2-C721-B289641EC34E}"/>
                </a:ext>
              </a:extLst>
            </p:cNvPr>
            <p:cNvSpPr/>
            <p:nvPr/>
          </p:nvSpPr>
          <p:spPr>
            <a:xfrm>
              <a:off x="6486295" y="249438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8</a:t>
              </a:r>
            </a:p>
          </p:txBody>
        </p:sp>
        <p:sp>
          <p:nvSpPr>
            <p:cNvPr id="347" name="Rectangle 346">
              <a:extLst>
                <a:ext uri="{FF2B5EF4-FFF2-40B4-BE49-F238E27FC236}">
                  <a16:creationId xmlns:a16="http://schemas.microsoft.com/office/drawing/2014/main" id="{D9C26DE1-4E28-F15B-ABBF-27B4448F04A8}"/>
                </a:ext>
              </a:extLst>
            </p:cNvPr>
            <p:cNvSpPr/>
            <p:nvPr/>
          </p:nvSpPr>
          <p:spPr>
            <a:xfrm>
              <a:off x="7034935" y="249438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15</a:t>
              </a:r>
            </a:p>
          </p:txBody>
        </p:sp>
        <p:sp>
          <p:nvSpPr>
            <p:cNvPr id="348" name="Rectangle 347">
              <a:extLst>
                <a:ext uri="{FF2B5EF4-FFF2-40B4-BE49-F238E27FC236}">
                  <a16:creationId xmlns:a16="http://schemas.microsoft.com/office/drawing/2014/main" id="{FBCF5490-C42A-4B04-1EE8-7F01027C6310}"/>
                </a:ext>
              </a:extLst>
            </p:cNvPr>
            <p:cNvSpPr/>
            <p:nvPr/>
          </p:nvSpPr>
          <p:spPr>
            <a:xfrm>
              <a:off x="7583575" y="249438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a:t>
              </a:r>
            </a:p>
          </p:txBody>
        </p:sp>
        <p:sp>
          <p:nvSpPr>
            <p:cNvPr id="349" name="Rectangle 348">
              <a:extLst>
                <a:ext uri="{FF2B5EF4-FFF2-40B4-BE49-F238E27FC236}">
                  <a16:creationId xmlns:a16="http://schemas.microsoft.com/office/drawing/2014/main" id="{4AE41773-B38A-3B32-5BC7-4462A84777ED}"/>
                </a:ext>
              </a:extLst>
            </p:cNvPr>
            <p:cNvSpPr/>
            <p:nvPr/>
          </p:nvSpPr>
          <p:spPr>
            <a:xfrm>
              <a:off x="8132215" y="249438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14</a:t>
              </a:r>
            </a:p>
          </p:txBody>
        </p:sp>
        <p:sp>
          <p:nvSpPr>
            <p:cNvPr id="350" name="Rectangle 349">
              <a:extLst>
                <a:ext uri="{FF2B5EF4-FFF2-40B4-BE49-F238E27FC236}">
                  <a16:creationId xmlns:a16="http://schemas.microsoft.com/office/drawing/2014/main" id="{1E2E048C-3597-8B98-0771-2A3501E82E66}"/>
                </a:ext>
              </a:extLst>
            </p:cNvPr>
            <p:cNvSpPr/>
            <p:nvPr/>
          </p:nvSpPr>
          <p:spPr>
            <a:xfrm>
              <a:off x="6486295" y="304302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26</a:t>
              </a:r>
            </a:p>
          </p:txBody>
        </p:sp>
        <p:sp>
          <p:nvSpPr>
            <p:cNvPr id="351" name="Rectangle 350">
              <a:extLst>
                <a:ext uri="{FF2B5EF4-FFF2-40B4-BE49-F238E27FC236}">
                  <a16:creationId xmlns:a16="http://schemas.microsoft.com/office/drawing/2014/main" id="{F9AB1D05-6944-741E-A7A2-60376C5146CA}"/>
                </a:ext>
              </a:extLst>
            </p:cNvPr>
            <p:cNvSpPr/>
            <p:nvPr/>
          </p:nvSpPr>
          <p:spPr>
            <a:xfrm>
              <a:off x="7034935" y="304302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5</a:t>
              </a:r>
            </a:p>
          </p:txBody>
        </p:sp>
        <p:sp>
          <p:nvSpPr>
            <p:cNvPr id="352" name="Rectangle 351">
              <a:extLst>
                <a:ext uri="{FF2B5EF4-FFF2-40B4-BE49-F238E27FC236}">
                  <a16:creationId xmlns:a16="http://schemas.microsoft.com/office/drawing/2014/main" id="{D2CC442A-AEB3-EC1F-CAB3-D0CA4F57F70F}"/>
                </a:ext>
              </a:extLst>
            </p:cNvPr>
            <p:cNvSpPr/>
            <p:nvPr/>
          </p:nvSpPr>
          <p:spPr>
            <a:xfrm>
              <a:off x="7583575" y="304302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12</a:t>
              </a:r>
            </a:p>
          </p:txBody>
        </p:sp>
        <p:sp>
          <p:nvSpPr>
            <p:cNvPr id="353" name="Rectangle 352">
              <a:extLst>
                <a:ext uri="{FF2B5EF4-FFF2-40B4-BE49-F238E27FC236}">
                  <a16:creationId xmlns:a16="http://schemas.microsoft.com/office/drawing/2014/main" id="{15A6F346-A292-CB9D-BA7D-65F58BDBF9B0}"/>
                </a:ext>
              </a:extLst>
            </p:cNvPr>
            <p:cNvSpPr/>
            <p:nvPr/>
          </p:nvSpPr>
          <p:spPr>
            <a:xfrm>
              <a:off x="8132215" y="304302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25</a:t>
              </a:r>
            </a:p>
          </p:txBody>
        </p:sp>
        <p:sp>
          <p:nvSpPr>
            <p:cNvPr id="354" name="Rectangle 353">
              <a:extLst>
                <a:ext uri="{FF2B5EF4-FFF2-40B4-BE49-F238E27FC236}">
                  <a16:creationId xmlns:a16="http://schemas.microsoft.com/office/drawing/2014/main" id="{CD9430B7-1EA4-47D8-6B03-CD9EBC7E8D90}"/>
                </a:ext>
              </a:extLst>
            </p:cNvPr>
            <p:cNvSpPr/>
            <p:nvPr/>
          </p:nvSpPr>
          <p:spPr>
            <a:xfrm>
              <a:off x="6486295" y="359166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13</a:t>
              </a:r>
            </a:p>
          </p:txBody>
        </p:sp>
        <p:sp>
          <p:nvSpPr>
            <p:cNvPr id="355" name="Rectangle 354">
              <a:extLst>
                <a:ext uri="{FF2B5EF4-FFF2-40B4-BE49-F238E27FC236}">
                  <a16:creationId xmlns:a16="http://schemas.microsoft.com/office/drawing/2014/main" id="{AAC88C15-E06B-FEA0-9A0B-A9BA04F25908}"/>
                </a:ext>
              </a:extLst>
            </p:cNvPr>
            <p:cNvSpPr/>
            <p:nvPr/>
          </p:nvSpPr>
          <p:spPr>
            <a:xfrm>
              <a:off x="7034935" y="359166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14</a:t>
              </a:r>
            </a:p>
          </p:txBody>
        </p:sp>
        <p:sp>
          <p:nvSpPr>
            <p:cNvPr id="356" name="Rectangle 355">
              <a:extLst>
                <a:ext uri="{FF2B5EF4-FFF2-40B4-BE49-F238E27FC236}">
                  <a16:creationId xmlns:a16="http://schemas.microsoft.com/office/drawing/2014/main" id="{27970161-007E-D4FF-83A1-C823A5577CAB}"/>
                </a:ext>
              </a:extLst>
            </p:cNvPr>
            <p:cNvSpPr/>
            <p:nvPr/>
          </p:nvSpPr>
          <p:spPr>
            <a:xfrm>
              <a:off x="7583575" y="359166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23</a:t>
              </a:r>
            </a:p>
          </p:txBody>
        </p:sp>
        <p:sp>
          <p:nvSpPr>
            <p:cNvPr id="357" name="Rectangle 356">
              <a:extLst>
                <a:ext uri="{FF2B5EF4-FFF2-40B4-BE49-F238E27FC236}">
                  <a16:creationId xmlns:a16="http://schemas.microsoft.com/office/drawing/2014/main" id="{2C9D08B2-4462-7246-028C-06FF100E40FC}"/>
                </a:ext>
              </a:extLst>
            </p:cNvPr>
            <p:cNvSpPr/>
            <p:nvPr/>
          </p:nvSpPr>
          <p:spPr>
            <a:xfrm>
              <a:off x="8132215" y="359166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25</a:t>
              </a:r>
            </a:p>
          </p:txBody>
        </p:sp>
        <p:sp>
          <p:nvSpPr>
            <p:cNvPr id="358" name="Rectangle 357">
              <a:extLst>
                <a:ext uri="{FF2B5EF4-FFF2-40B4-BE49-F238E27FC236}">
                  <a16:creationId xmlns:a16="http://schemas.microsoft.com/office/drawing/2014/main" id="{68041FEA-04EA-149A-0BA9-DA4BA3D84CB5}"/>
                </a:ext>
              </a:extLst>
            </p:cNvPr>
            <p:cNvSpPr/>
            <p:nvPr/>
          </p:nvSpPr>
          <p:spPr>
            <a:xfrm>
              <a:off x="6486295" y="414030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20</a:t>
              </a:r>
            </a:p>
          </p:txBody>
        </p:sp>
        <p:sp>
          <p:nvSpPr>
            <p:cNvPr id="359" name="Rectangle 358">
              <a:extLst>
                <a:ext uri="{FF2B5EF4-FFF2-40B4-BE49-F238E27FC236}">
                  <a16:creationId xmlns:a16="http://schemas.microsoft.com/office/drawing/2014/main" id="{6F1739C6-475F-D251-1640-72CCE610A525}"/>
                </a:ext>
              </a:extLst>
            </p:cNvPr>
            <p:cNvSpPr/>
            <p:nvPr/>
          </p:nvSpPr>
          <p:spPr>
            <a:xfrm>
              <a:off x="7034935" y="414030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23</a:t>
              </a:r>
            </a:p>
          </p:txBody>
        </p:sp>
        <p:sp>
          <p:nvSpPr>
            <p:cNvPr id="360" name="Rectangle 359">
              <a:extLst>
                <a:ext uri="{FF2B5EF4-FFF2-40B4-BE49-F238E27FC236}">
                  <a16:creationId xmlns:a16="http://schemas.microsoft.com/office/drawing/2014/main" id="{C019B00F-D408-F62C-FD71-5AC2BE6B3DC9}"/>
                </a:ext>
              </a:extLst>
            </p:cNvPr>
            <p:cNvSpPr/>
            <p:nvPr/>
          </p:nvSpPr>
          <p:spPr>
            <a:xfrm>
              <a:off x="7583575" y="414030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19</a:t>
              </a:r>
            </a:p>
          </p:txBody>
        </p:sp>
        <p:sp>
          <p:nvSpPr>
            <p:cNvPr id="361" name="Rectangle 360">
              <a:extLst>
                <a:ext uri="{FF2B5EF4-FFF2-40B4-BE49-F238E27FC236}">
                  <a16:creationId xmlns:a16="http://schemas.microsoft.com/office/drawing/2014/main" id="{AEE39854-6F61-489C-E97F-8209CE372BC9}"/>
                </a:ext>
              </a:extLst>
            </p:cNvPr>
            <p:cNvSpPr/>
            <p:nvPr/>
          </p:nvSpPr>
          <p:spPr>
            <a:xfrm>
              <a:off x="8132215" y="414030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18</a:t>
              </a:r>
            </a:p>
          </p:txBody>
        </p:sp>
        <p:sp>
          <p:nvSpPr>
            <p:cNvPr id="362" name="Rectangle 361">
              <a:extLst>
                <a:ext uri="{FF2B5EF4-FFF2-40B4-BE49-F238E27FC236}">
                  <a16:creationId xmlns:a16="http://schemas.microsoft.com/office/drawing/2014/main" id="{7B2ACFA3-FE56-1136-27AF-1B42E994CD3B}"/>
                </a:ext>
              </a:extLst>
            </p:cNvPr>
            <p:cNvSpPr/>
            <p:nvPr/>
          </p:nvSpPr>
          <p:spPr>
            <a:xfrm>
              <a:off x="6486295" y="468894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11</a:t>
              </a:r>
            </a:p>
          </p:txBody>
        </p:sp>
        <p:sp>
          <p:nvSpPr>
            <p:cNvPr id="363" name="Rectangle 362">
              <a:extLst>
                <a:ext uri="{FF2B5EF4-FFF2-40B4-BE49-F238E27FC236}">
                  <a16:creationId xmlns:a16="http://schemas.microsoft.com/office/drawing/2014/main" id="{E002B4E7-2177-AFD3-BBDF-166C196EAF29}"/>
                </a:ext>
              </a:extLst>
            </p:cNvPr>
            <p:cNvSpPr/>
            <p:nvPr/>
          </p:nvSpPr>
          <p:spPr>
            <a:xfrm>
              <a:off x="7034935" y="468894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14</a:t>
              </a:r>
            </a:p>
          </p:txBody>
        </p:sp>
        <p:sp>
          <p:nvSpPr>
            <p:cNvPr id="364" name="Rectangle 363">
              <a:extLst>
                <a:ext uri="{FF2B5EF4-FFF2-40B4-BE49-F238E27FC236}">
                  <a16:creationId xmlns:a16="http://schemas.microsoft.com/office/drawing/2014/main" id="{35DA95FD-5A9B-9169-68B2-EC4CF5D7F431}"/>
                </a:ext>
              </a:extLst>
            </p:cNvPr>
            <p:cNvSpPr/>
            <p:nvPr/>
          </p:nvSpPr>
          <p:spPr>
            <a:xfrm>
              <a:off x="7583575" y="468894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3</a:t>
              </a:r>
            </a:p>
          </p:txBody>
        </p:sp>
        <p:sp>
          <p:nvSpPr>
            <p:cNvPr id="365" name="Rectangle 364">
              <a:extLst>
                <a:ext uri="{FF2B5EF4-FFF2-40B4-BE49-F238E27FC236}">
                  <a16:creationId xmlns:a16="http://schemas.microsoft.com/office/drawing/2014/main" id="{3F2088C0-2136-6059-F0D5-2971F3D3FCCF}"/>
                </a:ext>
              </a:extLst>
            </p:cNvPr>
            <p:cNvSpPr/>
            <p:nvPr/>
          </p:nvSpPr>
          <p:spPr>
            <a:xfrm>
              <a:off x="8132215" y="468894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12</a:t>
              </a:r>
            </a:p>
          </p:txBody>
        </p:sp>
        <p:cxnSp>
          <p:nvCxnSpPr>
            <p:cNvPr id="366" name="Straight Connector 365">
              <a:extLst>
                <a:ext uri="{FF2B5EF4-FFF2-40B4-BE49-F238E27FC236}">
                  <a16:creationId xmlns:a16="http://schemas.microsoft.com/office/drawing/2014/main" id="{020C0FF1-664C-4FD1-054A-C42092EDF4E8}"/>
                </a:ext>
              </a:extLst>
            </p:cNvPr>
            <p:cNvCxnSpPr/>
            <p:nvPr/>
          </p:nvCxnSpPr>
          <p:spPr>
            <a:xfrm>
              <a:off x="5952413" y="848461"/>
              <a:ext cx="342900" cy="0"/>
            </a:xfrm>
            <a:prstGeom prst="line">
              <a:avLst/>
            </a:prstGeom>
            <a:ln w="50800" cap="rnd">
              <a:solidFill>
                <a:srgbClr val="CC9B00"/>
              </a:solidFill>
              <a:tailEnd type="none"/>
            </a:ln>
          </p:spPr>
          <p:style>
            <a:lnRef idx="1">
              <a:schemeClr val="accent1"/>
            </a:lnRef>
            <a:fillRef idx="0">
              <a:schemeClr val="accent1"/>
            </a:fillRef>
            <a:effectRef idx="0">
              <a:schemeClr val="accent1"/>
            </a:effectRef>
            <a:fontRef idx="minor">
              <a:schemeClr val="tx1"/>
            </a:fontRef>
          </p:style>
        </p:cxnSp>
        <p:cxnSp>
          <p:nvCxnSpPr>
            <p:cNvPr id="367" name="Straight Connector 366">
              <a:extLst>
                <a:ext uri="{FF2B5EF4-FFF2-40B4-BE49-F238E27FC236}">
                  <a16:creationId xmlns:a16="http://schemas.microsoft.com/office/drawing/2014/main" id="{A4D01E8F-CA2A-1E2F-82D5-7E8F9C5D9A52}"/>
                </a:ext>
              </a:extLst>
            </p:cNvPr>
            <p:cNvCxnSpPr/>
            <p:nvPr/>
          </p:nvCxnSpPr>
          <p:spPr>
            <a:xfrm>
              <a:off x="5952413" y="5237581"/>
              <a:ext cx="342900" cy="0"/>
            </a:xfrm>
            <a:prstGeom prst="line">
              <a:avLst/>
            </a:prstGeom>
            <a:ln w="50800" cap="rnd">
              <a:solidFill>
                <a:srgbClr val="CC9B00"/>
              </a:solidFill>
              <a:tailEnd type="none"/>
            </a:ln>
          </p:spPr>
          <p:style>
            <a:lnRef idx="1">
              <a:schemeClr val="accent1"/>
            </a:lnRef>
            <a:fillRef idx="0">
              <a:schemeClr val="accent1"/>
            </a:fillRef>
            <a:effectRef idx="0">
              <a:schemeClr val="accent1"/>
            </a:effectRef>
            <a:fontRef idx="minor">
              <a:schemeClr val="tx1"/>
            </a:fontRef>
          </p:style>
        </p:cxnSp>
        <p:cxnSp>
          <p:nvCxnSpPr>
            <p:cNvPr id="368" name="Straight Connector 367">
              <a:extLst>
                <a:ext uri="{FF2B5EF4-FFF2-40B4-BE49-F238E27FC236}">
                  <a16:creationId xmlns:a16="http://schemas.microsoft.com/office/drawing/2014/main" id="{8F9494CA-B2EA-9032-9094-6521EAD40360}"/>
                </a:ext>
              </a:extLst>
            </p:cNvPr>
            <p:cNvCxnSpPr/>
            <p:nvPr/>
          </p:nvCxnSpPr>
          <p:spPr>
            <a:xfrm>
              <a:off x="6486295" y="308966"/>
              <a:ext cx="0" cy="347472"/>
            </a:xfrm>
            <a:prstGeom prst="line">
              <a:avLst/>
            </a:prstGeom>
            <a:ln w="50800" cap="rnd">
              <a:solidFill>
                <a:schemeClr val="accent3">
                  <a:lumMod val="60000"/>
                  <a:lumOff val="40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369" name="Straight Connector 368">
              <a:extLst>
                <a:ext uri="{FF2B5EF4-FFF2-40B4-BE49-F238E27FC236}">
                  <a16:creationId xmlns:a16="http://schemas.microsoft.com/office/drawing/2014/main" id="{1553B472-7F5A-85BB-F977-CB09C4393977}"/>
                </a:ext>
              </a:extLst>
            </p:cNvPr>
            <p:cNvCxnSpPr/>
            <p:nvPr/>
          </p:nvCxnSpPr>
          <p:spPr>
            <a:xfrm>
              <a:off x="8680855" y="308966"/>
              <a:ext cx="0" cy="347472"/>
            </a:xfrm>
            <a:prstGeom prst="line">
              <a:avLst/>
            </a:prstGeom>
            <a:ln w="50800" cap="rnd">
              <a:solidFill>
                <a:schemeClr val="accent3">
                  <a:lumMod val="60000"/>
                  <a:lumOff val="40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370" name="Straight Connector 369">
              <a:extLst>
                <a:ext uri="{FF2B5EF4-FFF2-40B4-BE49-F238E27FC236}">
                  <a16:creationId xmlns:a16="http://schemas.microsoft.com/office/drawing/2014/main" id="{5C40DC3C-9CE3-3888-73C2-1EE279F99F01}"/>
                </a:ext>
              </a:extLst>
            </p:cNvPr>
            <p:cNvCxnSpPr>
              <a:cxnSpLocks/>
            </p:cNvCxnSpPr>
            <p:nvPr/>
          </p:nvCxnSpPr>
          <p:spPr>
            <a:xfrm>
              <a:off x="6123863" y="848461"/>
              <a:ext cx="0" cy="4389120"/>
            </a:xfrm>
            <a:prstGeom prst="line">
              <a:avLst/>
            </a:prstGeom>
            <a:ln w="50800" cap="rnd">
              <a:solidFill>
                <a:srgbClr val="CC9B00"/>
              </a:solidFill>
              <a:tailEnd type="none"/>
            </a:ln>
          </p:spPr>
          <p:style>
            <a:lnRef idx="1">
              <a:schemeClr val="accent1"/>
            </a:lnRef>
            <a:fillRef idx="0">
              <a:schemeClr val="accent1"/>
            </a:fillRef>
            <a:effectRef idx="0">
              <a:schemeClr val="accent1"/>
            </a:effectRef>
            <a:fontRef idx="minor">
              <a:schemeClr val="tx1"/>
            </a:fontRef>
          </p:style>
        </p:cxnSp>
        <p:cxnSp>
          <p:nvCxnSpPr>
            <p:cNvPr id="371" name="Straight Connector 370">
              <a:extLst>
                <a:ext uri="{FF2B5EF4-FFF2-40B4-BE49-F238E27FC236}">
                  <a16:creationId xmlns:a16="http://schemas.microsoft.com/office/drawing/2014/main" id="{78A099EC-DC8C-0832-3D2C-AD24B3E40F44}"/>
                </a:ext>
              </a:extLst>
            </p:cNvPr>
            <p:cNvCxnSpPr>
              <a:cxnSpLocks/>
            </p:cNvCxnSpPr>
            <p:nvPr/>
          </p:nvCxnSpPr>
          <p:spPr>
            <a:xfrm>
              <a:off x="6486295" y="503295"/>
              <a:ext cx="2194560" cy="0"/>
            </a:xfrm>
            <a:prstGeom prst="line">
              <a:avLst/>
            </a:prstGeom>
            <a:ln w="50800" cap="rnd">
              <a:solidFill>
                <a:schemeClr val="accent3">
                  <a:lumMod val="60000"/>
                  <a:lumOff val="40000"/>
                </a:schemeClr>
              </a:solidFill>
              <a:tailEnd type="none"/>
            </a:ln>
          </p:spPr>
          <p:style>
            <a:lnRef idx="1">
              <a:schemeClr val="accent1"/>
            </a:lnRef>
            <a:fillRef idx="0">
              <a:schemeClr val="accent1"/>
            </a:fillRef>
            <a:effectRef idx="0">
              <a:schemeClr val="accent1"/>
            </a:effectRef>
            <a:fontRef idx="minor">
              <a:schemeClr val="tx1"/>
            </a:fontRef>
          </p:style>
        </p:cxnSp>
        <p:sp>
          <p:nvSpPr>
            <p:cNvPr id="372" name="TextBox 371">
              <a:extLst>
                <a:ext uri="{FF2B5EF4-FFF2-40B4-BE49-F238E27FC236}">
                  <a16:creationId xmlns:a16="http://schemas.microsoft.com/office/drawing/2014/main" id="{8F7FC54B-741D-C26A-E0FA-68AA0922385B}"/>
                </a:ext>
              </a:extLst>
            </p:cNvPr>
            <p:cNvSpPr txBox="1"/>
            <p:nvPr/>
          </p:nvSpPr>
          <p:spPr>
            <a:xfrm>
              <a:off x="5890466" y="2842966"/>
              <a:ext cx="466795" cy="400110"/>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r>
                <a:rPr lang="en-US" sz="2000" dirty="0" err="1">
                  <a:solidFill>
                    <a:srgbClr val="FFC000"/>
                  </a:solidFill>
                  <a:latin typeface="Consolas" panose="020B0609020204030204" pitchFamily="49" charset="0"/>
                </a:rPr>
                <a:t>nx</a:t>
              </a:r>
              <a:endParaRPr lang="en-US" sz="2000" dirty="0">
                <a:solidFill>
                  <a:srgbClr val="FFC000"/>
                </a:solidFill>
                <a:latin typeface="Consolas" panose="020B0609020204030204" pitchFamily="49" charset="0"/>
              </a:endParaRPr>
            </a:p>
          </p:txBody>
        </p:sp>
        <p:sp>
          <p:nvSpPr>
            <p:cNvPr id="373" name="TextBox 372">
              <a:extLst>
                <a:ext uri="{FF2B5EF4-FFF2-40B4-BE49-F238E27FC236}">
                  <a16:creationId xmlns:a16="http://schemas.microsoft.com/office/drawing/2014/main" id="{ABD557AC-8D0A-4FA4-829E-ABDDEFE10C55}"/>
                </a:ext>
              </a:extLst>
            </p:cNvPr>
            <p:cNvSpPr txBox="1"/>
            <p:nvPr/>
          </p:nvSpPr>
          <p:spPr>
            <a:xfrm>
              <a:off x="7350178" y="303240"/>
              <a:ext cx="466795" cy="400110"/>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r>
                <a:rPr lang="en-US" sz="2000" dirty="0" err="1">
                  <a:solidFill>
                    <a:schemeClr val="accent3">
                      <a:lumMod val="60000"/>
                      <a:lumOff val="40000"/>
                    </a:schemeClr>
                  </a:solidFill>
                  <a:latin typeface="Consolas" panose="020B0609020204030204" pitchFamily="49" charset="0"/>
                </a:rPr>
                <a:t>ny</a:t>
              </a:r>
              <a:endParaRPr lang="en-US" sz="2000" dirty="0">
                <a:solidFill>
                  <a:schemeClr val="accent3">
                    <a:lumMod val="60000"/>
                    <a:lumOff val="40000"/>
                  </a:schemeClr>
                </a:solidFill>
                <a:latin typeface="Consolas" panose="020B0609020204030204" pitchFamily="49" charset="0"/>
              </a:endParaRPr>
            </a:p>
          </p:txBody>
        </p:sp>
      </p:grpSp>
      <p:grpSp>
        <p:nvGrpSpPr>
          <p:cNvPr id="374" name="!!Diagram1">
            <a:extLst>
              <a:ext uri="{FF2B5EF4-FFF2-40B4-BE49-F238E27FC236}">
                <a16:creationId xmlns:a16="http://schemas.microsoft.com/office/drawing/2014/main" id="{80D8856A-B5FF-32D6-B2D3-17A1DA7CA653}"/>
              </a:ext>
            </a:extLst>
          </p:cNvPr>
          <p:cNvGrpSpPr/>
          <p:nvPr/>
        </p:nvGrpSpPr>
        <p:grpSpPr>
          <a:xfrm>
            <a:off x="9463609" y="848461"/>
            <a:ext cx="548640" cy="4389120"/>
            <a:chOff x="9672495" y="848461"/>
            <a:chExt cx="548640" cy="4389120"/>
          </a:xfrm>
        </p:grpSpPr>
        <p:sp>
          <p:nvSpPr>
            <p:cNvPr id="375" name="Rectangle 374">
              <a:extLst>
                <a:ext uri="{FF2B5EF4-FFF2-40B4-BE49-F238E27FC236}">
                  <a16:creationId xmlns:a16="http://schemas.microsoft.com/office/drawing/2014/main" id="{14A3BB56-5266-C8CC-79DD-A3DEC5AF58D6}"/>
                </a:ext>
              </a:extLst>
            </p:cNvPr>
            <p:cNvSpPr/>
            <p:nvPr/>
          </p:nvSpPr>
          <p:spPr>
            <a:xfrm>
              <a:off x="9672495" y="848461"/>
              <a:ext cx="548640" cy="548640"/>
            </a:xfrm>
            <a:prstGeom prst="rect">
              <a:avLst/>
            </a:prstGeom>
            <a:solidFill>
              <a:srgbClr val="FF00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376" name="Rectangle 375">
              <a:extLst>
                <a:ext uri="{FF2B5EF4-FFF2-40B4-BE49-F238E27FC236}">
                  <a16:creationId xmlns:a16="http://schemas.microsoft.com/office/drawing/2014/main" id="{0C13CE8F-D86E-82F5-8CCC-1A6EF1561D3A}"/>
                </a:ext>
              </a:extLst>
            </p:cNvPr>
            <p:cNvSpPr/>
            <p:nvPr/>
          </p:nvSpPr>
          <p:spPr>
            <a:xfrm>
              <a:off x="9672495" y="1397101"/>
              <a:ext cx="548640" cy="548640"/>
            </a:xfrm>
            <a:prstGeom prst="rect">
              <a:avLst/>
            </a:prstGeom>
            <a:solidFill>
              <a:srgbClr val="C000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377" name="Rectangle 376">
              <a:extLst>
                <a:ext uri="{FF2B5EF4-FFF2-40B4-BE49-F238E27FC236}">
                  <a16:creationId xmlns:a16="http://schemas.microsoft.com/office/drawing/2014/main" id="{C5AD60F9-AC05-F137-A0EE-FCC53FCDB7EE}"/>
                </a:ext>
              </a:extLst>
            </p:cNvPr>
            <p:cNvSpPr/>
            <p:nvPr/>
          </p:nvSpPr>
          <p:spPr>
            <a:xfrm>
              <a:off x="9672495" y="1945741"/>
              <a:ext cx="548640" cy="548640"/>
            </a:xfrm>
            <a:prstGeom prst="rect">
              <a:avLst/>
            </a:prstGeom>
            <a:solidFill>
              <a:srgbClr val="FF00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378" name="Rectangle 377">
              <a:extLst>
                <a:ext uri="{FF2B5EF4-FFF2-40B4-BE49-F238E27FC236}">
                  <a16:creationId xmlns:a16="http://schemas.microsoft.com/office/drawing/2014/main" id="{663D9596-373C-BB95-8F97-EFEC85F98ADF}"/>
                </a:ext>
              </a:extLst>
            </p:cNvPr>
            <p:cNvSpPr/>
            <p:nvPr/>
          </p:nvSpPr>
          <p:spPr>
            <a:xfrm>
              <a:off x="9672495" y="2494381"/>
              <a:ext cx="548640" cy="548640"/>
            </a:xfrm>
            <a:prstGeom prst="rect">
              <a:avLst/>
            </a:prstGeom>
            <a:solidFill>
              <a:srgbClr val="C000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379" name="Rectangle 378">
              <a:extLst>
                <a:ext uri="{FF2B5EF4-FFF2-40B4-BE49-F238E27FC236}">
                  <a16:creationId xmlns:a16="http://schemas.microsoft.com/office/drawing/2014/main" id="{4CA7563F-0746-089B-ACF5-F9E70A514ED3}"/>
                </a:ext>
              </a:extLst>
            </p:cNvPr>
            <p:cNvSpPr/>
            <p:nvPr/>
          </p:nvSpPr>
          <p:spPr>
            <a:xfrm>
              <a:off x="9672495" y="3043021"/>
              <a:ext cx="548640" cy="548640"/>
            </a:xfrm>
            <a:prstGeom prst="rect">
              <a:avLst/>
            </a:prstGeom>
            <a:solidFill>
              <a:srgbClr val="FF00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380" name="Rectangle 379">
              <a:extLst>
                <a:ext uri="{FF2B5EF4-FFF2-40B4-BE49-F238E27FC236}">
                  <a16:creationId xmlns:a16="http://schemas.microsoft.com/office/drawing/2014/main" id="{11BA0B9C-CDDE-DFB9-8DF0-94BFBAF04521}"/>
                </a:ext>
              </a:extLst>
            </p:cNvPr>
            <p:cNvSpPr/>
            <p:nvPr/>
          </p:nvSpPr>
          <p:spPr>
            <a:xfrm>
              <a:off x="9672495" y="3591661"/>
              <a:ext cx="548640" cy="548640"/>
            </a:xfrm>
            <a:prstGeom prst="rect">
              <a:avLst/>
            </a:prstGeom>
            <a:solidFill>
              <a:srgbClr val="C000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381" name="Rectangle 380">
              <a:extLst>
                <a:ext uri="{FF2B5EF4-FFF2-40B4-BE49-F238E27FC236}">
                  <a16:creationId xmlns:a16="http://schemas.microsoft.com/office/drawing/2014/main" id="{DA30D619-7987-C3D8-9FC5-8B76B57CBD7B}"/>
                </a:ext>
              </a:extLst>
            </p:cNvPr>
            <p:cNvSpPr/>
            <p:nvPr/>
          </p:nvSpPr>
          <p:spPr>
            <a:xfrm>
              <a:off x="9672495" y="4140301"/>
              <a:ext cx="548640" cy="548640"/>
            </a:xfrm>
            <a:prstGeom prst="rect">
              <a:avLst/>
            </a:prstGeom>
            <a:solidFill>
              <a:srgbClr val="FF00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382" name="Rectangle 381">
              <a:extLst>
                <a:ext uri="{FF2B5EF4-FFF2-40B4-BE49-F238E27FC236}">
                  <a16:creationId xmlns:a16="http://schemas.microsoft.com/office/drawing/2014/main" id="{4AEEACFE-AA13-C42F-5E3C-8A15037BF6EF}"/>
                </a:ext>
              </a:extLst>
            </p:cNvPr>
            <p:cNvSpPr/>
            <p:nvPr/>
          </p:nvSpPr>
          <p:spPr>
            <a:xfrm>
              <a:off x="9672495" y="4688941"/>
              <a:ext cx="548640" cy="548640"/>
            </a:xfrm>
            <a:prstGeom prst="rect">
              <a:avLst/>
            </a:prstGeom>
            <a:solidFill>
              <a:srgbClr val="C000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grpSp>
    </p:spTree>
    <p:extLst>
      <p:ext uri="{BB962C8B-B14F-4D97-AF65-F5344CB8AC3E}">
        <p14:creationId xmlns:p14="http://schemas.microsoft.com/office/powerpoint/2010/main" val="24779021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708780-F667-F5CD-395D-F3417DFE4C5C}"/>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51FE4BA2-A856-F6AA-781A-B390A26060F0}"/>
              </a:ext>
            </a:extLst>
          </p:cNvPr>
          <p:cNvSpPr>
            <a:spLocks noGrp="1"/>
          </p:cNvSpPr>
          <p:nvPr>
            <p:ph idx="1"/>
          </p:nvPr>
        </p:nvSpPr>
        <p:spPr>
          <a:xfrm>
            <a:off x="514350" y="1885950"/>
            <a:ext cx="9948672" cy="2400657"/>
          </a:xfrm>
        </p:spPr>
        <p:txBody>
          <a:bodyPr anchor="t" anchorCtr="0">
            <a:spAutoFit/>
          </a:bodyPr>
          <a:lstStyle/>
          <a:p>
            <a:pPr algn="ctr"/>
            <a:r>
              <a:rPr lang="en-US" sz="4000" dirty="0">
                <a:latin typeface="Source Sans Pro Black" panose="020B0803030403020204" pitchFamily="34" charset="0"/>
                <a:ea typeface="Source Sans Pro Black" panose="020B0803030403020204" pitchFamily="34" charset="0"/>
              </a:rPr>
              <a:t>How do we program a GPU in C++?</a:t>
            </a:r>
          </a:p>
          <a:p>
            <a:pPr algn="ctr"/>
            <a:endParaRPr lang="en-US" sz="4000" dirty="0">
              <a:latin typeface="Source Sans Pro Black" panose="020B0803030403020204" pitchFamily="34" charset="0"/>
              <a:ea typeface="Source Sans Pro Black" panose="020B0803030403020204" pitchFamily="34" charset="0"/>
            </a:endParaRPr>
          </a:p>
          <a:p>
            <a:pPr algn="ctr"/>
            <a:r>
              <a:rPr lang="en-US" sz="4000" dirty="0">
                <a:latin typeface="Source Sans Pro Black" panose="020B0803030403020204" pitchFamily="34" charset="0"/>
                <a:ea typeface="Source Sans Pro Black" panose="020B0803030403020204" pitchFamily="34" charset="0"/>
              </a:rPr>
              <a:t>CUDA C++ and Accelerated Libraries</a:t>
            </a:r>
          </a:p>
        </p:txBody>
      </p:sp>
      <p:sp>
        <p:nvSpPr>
          <p:cNvPr id="4" name="Footer Placeholder 3">
            <a:extLst>
              <a:ext uri="{FF2B5EF4-FFF2-40B4-BE49-F238E27FC236}">
                <a16:creationId xmlns:a16="http://schemas.microsoft.com/office/drawing/2014/main" id="{1078D773-D8D5-04BA-FEA6-008F8BCF8FF0}"/>
              </a:ext>
            </a:extLst>
          </p:cNvPr>
          <p:cNvSpPr>
            <a:spLocks noGrp="1"/>
          </p:cNvSpPr>
          <p:nvPr>
            <p:ph type="ftr" sz="quarter" idx="12"/>
          </p:nvPr>
        </p:nvSpPr>
        <p:spPr/>
        <p:txBody>
          <a:bodyPr/>
          <a:lstStyle/>
          <a:p>
            <a:r>
              <a:rPr lang="en-US"/>
              <a:t>Copyright (C) 2026 NVIDIA</a:t>
            </a:r>
            <a:endParaRPr lang="en-US" dirty="0"/>
          </a:p>
        </p:txBody>
      </p:sp>
      <p:sp>
        <p:nvSpPr>
          <p:cNvPr id="2" name="Slide Number Placeholder 1">
            <a:extLst>
              <a:ext uri="{FF2B5EF4-FFF2-40B4-BE49-F238E27FC236}">
                <a16:creationId xmlns:a16="http://schemas.microsoft.com/office/drawing/2014/main" id="{178307C9-E512-0DCA-DF71-6DD49DA246E8}"/>
              </a:ext>
            </a:extLst>
          </p:cNvPr>
          <p:cNvSpPr>
            <a:spLocks noGrp="1"/>
          </p:cNvSpPr>
          <p:nvPr>
            <p:ph type="sldNum" sz="quarter" idx="11"/>
          </p:nvPr>
        </p:nvSpPr>
        <p:spPr/>
        <p:txBody>
          <a:bodyPr/>
          <a:lstStyle/>
          <a:p>
            <a:fld id="{27D56BB5-3061-446C-8933-086D56C9C75B}" type="slidenum">
              <a:rPr lang="en-US" smtClean="0"/>
              <a:t>7</a:t>
            </a:fld>
            <a:endParaRPr lang="en-US"/>
          </a:p>
        </p:txBody>
      </p:sp>
    </p:spTree>
    <p:extLst>
      <p:ext uri="{BB962C8B-B14F-4D97-AF65-F5344CB8AC3E}">
        <p14:creationId xmlns:p14="http://schemas.microsoft.com/office/powerpoint/2010/main" val="265888028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E4A0CB-4097-1151-D7A4-8F5D8C557AF3}"/>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35E12CC3-8FC2-825A-64CC-7FA62455241B}"/>
              </a:ext>
            </a:extLst>
          </p:cNvPr>
          <p:cNvSpPr>
            <a:spLocks noGrp="1"/>
          </p:cNvSpPr>
          <p:nvPr>
            <p:ph idx="1"/>
          </p:nvPr>
        </p:nvSpPr>
        <p:spPr>
          <a:xfrm>
            <a:off x="516751" y="825500"/>
            <a:ext cx="5088675" cy="4524315"/>
          </a:xfrm>
        </p:spPr>
        <p:txBody>
          <a:bodyPr>
            <a:noAutofit/>
          </a:bodyPr>
          <a:lstStyle/>
          <a:p>
            <a:r>
              <a:rPr lang="en-US" dirty="0"/>
              <a:t>int </a:t>
            </a:r>
            <a:r>
              <a:rPr lang="en-US" dirty="0" err="1">
                <a:solidFill>
                  <a:srgbClr val="CC9B00"/>
                </a:solidFill>
              </a:rPr>
              <a:t>nx</a:t>
            </a:r>
            <a:r>
              <a:rPr lang="en-US" dirty="0"/>
              <a:t>(…), </a:t>
            </a:r>
            <a:r>
              <a:rPr lang="en-US" dirty="0" err="1">
                <a:solidFill>
                  <a:schemeClr val="accent3">
                    <a:lumMod val="60000"/>
                    <a:lumOff val="40000"/>
                  </a:schemeClr>
                </a:solidFill>
              </a:rPr>
              <a:t>ny</a:t>
            </a:r>
            <a:r>
              <a:rPr lang="en-US" dirty="0"/>
              <a:t>(…);</a:t>
            </a:r>
          </a:p>
          <a:p>
            <a:r>
              <a:rPr lang="en-US" dirty="0"/>
              <a:t>thrust::</a:t>
            </a:r>
            <a:r>
              <a:rPr lang="en-US" dirty="0" err="1"/>
              <a:t>universal_vector</a:t>
            </a:r>
            <a:r>
              <a:rPr lang="en-US" dirty="0"/>
              <a:t>&lt;float&gt; </a:t>
            </a:r>
            <a:r>
              <a:rPr lang="en-US" dirty="0">
                <a:solidFill>
                  <a:srgbClr val="FF33CC"/>
                </a:solidFill>
              </a:rPr>
              <a:t>M</a:t>
            </a:r>
            <a:r>
              <a:rPr lang="en-US" dirty="0"/>
              <a:t>(</a:t>
            </a:r>
            <a:r>
              <a:rPr lang="en-US" dirty="0" err="1">
                <a:solidFill>
                  <a:srgbClr val="CC9B00"/>
                </a:solidFill>
              </a:rPr>
              <a:t>nx</a:t>
            </a:r>
            <a:r>
              <a:rPr lang="en-US" dirty="0"/>
              <a:t> * </a:t>
            </a:r>
            <a:r>
              <a:rPr lang="en-US" dirty="0" err="1">
                <a:solidFill>
                  <a:schemeClr val="accent3">
                    <a:lumMod val="60000"/>
                    <a:lumOff val="40000"/>
                  </a:schemeClr>
                </a:solidFill>
              </a:rPr>
              <a:t>ny</a:t>
            </a:r>
            <a:r>
              <a:rPr lang="en-US" dirty="0"/>
              <a:t>);</a:t>
            </a:r>
          </a:p>
          <a:p>
            <a:endParaRPr lang="en-US" dirty="0"/>
          </a:p>
          <a:p>
            <a:r>
              <a:rPr lang="en-US" dirty="0"/>
              <a:t>auto </a:t>
            </a:r>
            <a:r>
              <a:rPr lang="en-US" dirty="0" err="1">
                <a:solidFill>
                  <a:schemeClr val="accent1">
                    <a:lumMod val="60000"/>
                    <a:lumOff val="40000"/>
                  </a:schemeClr>
                </a:solidFill>
              </a:rPr>
              <a:t>row_ids_begin</a:t>
            </a:r>
            <a:r>
              <a:rPr lang="en-US" dirty="0"/>
              <a:t> =</a:t>
            </a:r>
          </a:p>
          <a:p>
            <a:r>
              <a:rPr lang="en-US" dirty="0"/>
              <a:t>  thrust::</a:t>
            </a:r>
            <a:r>
              <a:rPr lang="en-US" dirty="0" err="1"/>
              <a:t>make_transform_iterator</a:t>
            </a:r>
            <a:r>
              <a:rPr lang="en-US" dirty="0"/>
              <a:t>(</a:t>
            </a:r>
          </a:p>
          <a:p>
            <a:r>
              <a:rPr lang="en-US" dirty="0"/>
              <a:t>    thrust::</a:t>
            </a:r>
            <a:r>
              <a:rPr lang="en-US" dirty="0" err="1"/>
              <a:t>make_counting_iterator</a:t>
            </a:r>
            <a:r>
              <a:rPr lang="en-US" dirty="0"/>
              <a:t>(0), </a:t>
            </a:r>
          </a:p>
          <a:p>
            <a:r>
              <a:rPr lang="en-US" dirty="0"/>
              <a:t>    [=] __host__ __device__ (int </a:t>
            </a:r>
            <a:r>
              <a:rPr lang="en-US" dirty="0">
                <a:solidFill>
                  <a:srgbClr val="FFFF00"/>
                </a:solidFill>
              </a:rPr>
              <a:t>x</a:t>
            </a:r>
            <a:r>
              <a:rPr lang="en-US" dirty="0"/>
              <a:t>) {</a:t>
            </a:r>
          </a:p>
          <a:p>
            <a:r>
              <a:rPr lang="en-US" dirty="0"/>
              <a:t>      return </a:t>
            </a:r>
            <a:r>
              <a:rPr lang="en-US" dirty="0">
                <a:solidFill>
                  <a:srgbClr val="FFFF00"/>
                </a:solidFill>
              </a:rPr>
              <a:t>x</a:t>
            </a:r>
            <a:r>
              <a:rPr lang="en-US" dirty="0"/>
              <a:t> / </a:t>
            </a:r>
            <a:r>
              <a:rPr lang="en-US" dirty="0" err="1">
                <a:solidFill>
                  <a:schemeClr val="accent3">
                    <a:lumMod val="60000"/>
                    <a:lumOff val="40000"/>
                  </a:schemeClr>
                </a:solidFill>
              </a:rPr>
              <a:t>ny</a:t>
            </a:r>
            <a:r>
              <a:rPr lang="en-US" dirty="0"/>
              <a:t>;</a:t>
            </a:r>
          </a:p>
          <a:p>
            <a:r>
              <a:rPr lang="en-US" dirty="0"/>
              <a:t>    });</a:t>
            </a:r>
          </a:p>
          <a:p>
            <a:r>
              <a:rPr lang="en-US" dirty="0"/>
              <a:t>auto </a:t>
            </a:r>
            <a:r>
              <a:rPr lang="en-US" dirty="0" err="1">
                <a:solidFill>
                  <a:schemeClr val="accent1">
                    <a:lumMod val="60000"/>
                    <a:lumOff val="40000"/>
                  </a:schemeClr>
                </a:solidFill>
              </a:rPr>
              <a:t>row_ids_end</a:t>
            </a:r>
            <a:r>
              <a:rPr lang="en-US" dirty="0"/>
              <a:t> = </a:t>
            </a:r>
            <a:r>
              <a:rPr lang="en-US" dirty="0" err="1">
                <a:solidFill>
                  <a:schemeClr val="accent1">
                    <a:lumMod val="60000"/>
                    <a:lumOff val="40000"/>
                  </a:schemeClr>
                </a:solidFill>
              </a:rPr>
              <a:t>row_ids_begin</a:t>
            </a:r>
            <a:r>
              <a:rPr lang="en-US" dirty="0"/>
              <a:t> + </a:t>
            </a:r>
            <a:r>
              <a:rPr lang="en-US" dirty="0" err="1">
                <a:solidFill>
                  <a:srgbClr val="CC9B00"/>
                </a:solidFill>
              </a:rPr>
              <a:t>nx</a:t>
            </a:r>
            <a:r>
              <a:rPr lang="en-US" dirty="0"/>
              <a:t> * </a:t>
            </a:r>
            <a:r>
              <a:rPr lang="en-US" dirty="0" err="1">
                <a:solidFill>
                  <a:schemeClr val="accent3">
                    <a:lumMod val="60000"/>
                    <a:lumOff val="40000"/>
                  </a:schemeClr>
                </a:solidFill>
              </a:rPr>
              <a:t>ny</a:t>
            </a:r>
            <a:r>
              <a:rPr lang="en-US" dirty="0"/>
              <a:t>;</a:t>
            </a:r>
          </a:p>
          <a:p>
            <a:endParaRPr lang="en-US" dirty="0"/>
          </a:p>
          <a:p>
            <a:r>
              <a:rPr lang="en-US" dirty="0"/>
              <a:t>thrust::</a:t>
            </a:r>
            <a:r>
              <a:rPr lang="en-US" dirty="0" err="1"/>
              <a:t>universal_vector</a:t>
            </a:r>
            <a:r>
              <a:rPr lang="en-US" dirty="0"/>
              <a:t>&lt;float&gt; </a:t>
            </a:r>
            <a:r>
              <a:rPr lang="en-US" dirty="0">
                <a:solidFill>
                  <a:srgbClr val="FF0000"/>
                </a:solidFill>
              </a:rPr>
              <a:t>sums</a:t>
            </a:r>
            <a:r>
              <a:rPr lang="en-US" dirty="0"/>
              <a:t>(</a:t>
            </a:r>
            <a:r>
              <a:rPr lang="en-US" dirty="0" err="1">
                <a:solidFill>
                  <a:srgbClr val="CC9B00"/>
                </a:solidFill>
              </a:rPr>
              <a:t>nx</a:t>
            </a:r>
            <a:r>
              <a:rPr lang="en-US" dirty="0"/>
              <a:t>); </a:t>
            </a:r>
          </a:p>
          <a:p>
            <a:endParaRPr lang="en-US" dirty="0"/>
          </a:p>
          <a:p>
            <a:r>
              <a:rPr lang="en-US" dirty="0">
                <a:solidFill>
                  <a:srgbClr val="76B900"/>
                </a:solidFill>
              </a:rPr>
              <a:t>thrust::</a:t>
            </a:r>
            <a:r>
              <a:rPr lang="en-US" dirty="0" err="1">
                <a:solidFill>
                  <a:srgbClr val="76B900"/>
                </a:solidFill>
              </a:rPr>
              <a:t>reduce_by_key</a:t>
            </a:r>
            <a:r>
              <a:rPr lang="en-US" dirty="0"/>
              <a:t>(thrust::</a:t>
            </a:r>
            <a:r>
              <a:rPr lang="en-US" dirty="0" err="1"/>
              <a:t>cuda</a:t>
            </a:r>
            <a:r>
              <a:rPr lang="en-US" dirty="0"/>
              <a:t>::par, </a:t>
            </a:r>
          </a:p>
          <a:p>
            <a:r>
              <a:rPr lang="en-US" dirty="0"/>
              <a:t>  </a:t>
            </a:r>
            <a:r>
              <a:rPr lang="en-US" dirty="0" err="1">
                <a:solidFill>
                  <a:schemeClr val="accent1">
                    <a:lumMod val="60000"/>
                    <a:lumOff val="40000"/>
                  </a:schemeClr>
                </a:solidFill>
              </a:rPr>
              <a:t>row_ids_begin</a:t>
            </a:r>
            <a:r>
              <a:rPr lang="en-US" dirty="0"/>
              <a:t>, </a:t>
            </a:r>
            <a:r>
              <a:rPr lang="en-US" dirty="0" err="1">
                <a:solidFill>
                  <a:schemeClr val="accent1">
                    <a:lumMod val="60000"/>
                    <a:lumOff val="40000"/>
                  </a:schemeClr>
                </a:solidFill>
              </a:rPr>
              <a:t>row_ids_end</a:t>
            </a:r>
            <a:r>
              <a:rPr lang="en-US" dirty="0"/>
              <a:t>, </a:t>
            </a:r>
          </a:p>
          <a:p>
            <a:r>
              <a:rPr lang="en-US" dirty="0"/>
              <a:t>  </a:t>
            </a:r>
            <a:r>
              <a:rPr lang="en-US" dirty="0" err="1">
                <a:solidFill>
                  <a:srgbClr val="FF33CC"/>
                </a:solidFill>
              </a:rPr>
              <a:t>M.begin</a:t>
            </a:r>
            <a:r>
              <a:rPr lang="en-US" dirty="0">
                <a:solidFill>
                  <a:srgbClr val="FF33CC"/>
                </a:solidFill>
              </a:rPr>
              <a:t>()</a:t>
            </a:r>
            <a:r>
              <a:rPr lang="en-US" dirty="0"/>
              <a:t>,</a:t>
            </a:r>
          </a:p>
          <a:p>
            <a:r>
              <a:rPr lang="en-US" i="1" dirty="0">
                <a:solidFill>
                  <a:srgbClr val="CC9B00"/>
                </a:solidFill>
              </a:rPr>
              <a:t>  // Keys output.</a:t>
            </a:r>
            <a:endParaRPr lang="en-US" dirty="0"/>
          </a:p>
          <a:p>
            <a:r>
              <a:rPr lang="en-US" dirty="0"/>
              <a:t>  …);</a:t>
            </a:r>
          </a:p>
        </p:txBody>
      </p:sp>
      <p:sp>
        <p:nvSpPr>
          <p:cNvPr id="2" name="Slide Number Placeholder 1">
            <a:extLst>
              <a:ext uri="{FF2B5EF4-FFF2-40B4-BE49-F238E27FC236}">
                <a16:creationId xmlns:a16="http://schemas.microsoft.com/office/drawing/2014/main" id="{827CEF80-2AF8-D945-426D-E53D0B98957F}"/>
              </a:ext>
            </a:extLst>
          </p:cNvPr>
          <p:cNvSpPr>
            <a:spLocks noGrp="1"/>
          </p:cNvSpPr>
          <p:nvPr>
            <p:ph type="sldNum" sz="quarter" idx="11"/>
          </p:nvPr>
        </p:nvSpPr>
        <p:spPr/>
        <p:txBody>
          <a:bodyPr/>
          <a:lstStyle/>
          <a:p>
            <a:fld id="{27D56BB5-3061-446C-8933-086D56C9C75B}" type="slidenum">
              <a:rPr lang="en-US" smtClean="0"/>
              <a:t>70</a:t>
            </a:fld>
            <a:endParaRPr lang="en-US"/>
          </a:p>
        </p:txBody>
      </p:sp>
      <p:sp>
        <p:nvSpPr>
          <p:cNvPr id="4" name="Footer Placeholder 3">
            <a:extLst>
              <a:ext uri="{FF2B5EF4-FFF2-40B4-BE49-F238E27FC236}">
                <a16:creationId xmlns:a16="http://schemas.microsoft.com/office/drawing/2014/main" id="{041BD35C-CD65-67AB-C7BA-06FFB055ECDB}"/>
              </a:ext>
            </a:extLst>
          </p:cNvPr>
          <p:cNvSpPr>
            <a:spLocks noGrp="1"/>
          </p:cNvSpPr>
          <p:nvPr>
            <p:ph type="ftr" sz="quarter" idx="12"/>
          </p:nvPr>
        </p:nvSpPr>
        <p:spPr/>
        <p:txBody>
          <a:bodyPr/>
          <a:lstStyle/>
          <a:p>
            <a:r>
              <a:rPr lang="en-US"/>
              <a:t>Copyright (C) 2026 NVIDIA</a:t>
            </a:r>
            <a:endParaRPr lang="en-US" dirty="0"/>
          </a:p>
        </p:txBody>
      </p:sp>
      <p:grpSp>
        <p:nvGrpSpPr>
          <p:cNvPr id="7" name="!!Diagram1">
            <a:extLst>
              <a:ext uri="{FF2B5EF4-FFF2-40B4-BE49-F238E27FC236}">
                <a16:creationId xmlns:a16="http://schemas.microsoft.com/office/drawing/2014/main" id="{EF48340A-7B3C-4943-C822-77791DC9D12B}"/>
              </a:ext>
            </a:extLst>
          </p:cNvPr>
          <p:cNvGrpSpPr/>
          <p:nvPr/>
        </p:nvGrpSpPr>
        <p:grpSpPr>
          <a:xfrm>
            <a:off x="9907408" y="848461"/>
            <a:ext cx="548640" cy="4389120"/>
            <a:chOff x="9672495" y="848461"/>
            <a:chExt cx="548640" cy="4389120"/>
          </a:xfrm>
        </p:grpSpPr>
        <p:sp>
          <p:nvSpPr>
            <p:cNvPr id="17" name="Rectangle 16">
              <a:extLst>
                <a:ext uri="{FF2B5EF4-FFF2-40B4-BE49-F238E27FC236}">
                  <a16:creationId xmlns:a16="http://schemas.microsoft.com/office/drawing/2014/main" id="{1351609C-2EC2-BEC5-2EAE-BE58E3104A8B}"/>
                </a:ext>
              </a:extLst>
            </p:cNvPr>
            <p:cNvSpPr/>
            <p:nvPr/>
          </p:nvSpPr>
          <p:spPr>
            <a:xfrm>
              <a:off x="9672495" y="848461"/>
              <a:ext cx="548640" cy="548640"/>
            </a:xfrm>
            <a:prstGeom prst="rect">
              <a:avLst/>
            </a:prstGeom>
            <a:solidFill>
              <a:srgbClr val="FF00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8" name="Rectangle 17">
              <a:extLst>
                <a:ext uri="{FF2B5EF4-FFF2-40B4-BE49-F238E27FC236}">
                  <a16:creationId xmlns:a16="http://schemas.microsoft.com/office/drawing/2014/main" id="{8DD55738-8DEC-BE6E-9691-588B9FAC2F5C}"/>
                </a:ext>
              </a:extLst>
            </p:cNvPr>
            <p:cNvSpPr/>
            <p:nvPr/>
          </p:nvSpPr>
          <p:spPr>
            <a:xfrm>
              <a:off x="9672495" y="1397101"/>
              <a:ext cx="548640" cy="548640"/>
            </a:xfrm>
            <a:prstGeom prst="rect">
              <a:avLst/>
            </a:prstGeom>
            <a:solidFill>
              <a:srgbClr val="C000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9" name="Rectangle 18">
              <a:extLst>
                <a:ext uri="{FF2B5EF4-FFF2-40B4-BE49-F238E27FC236}">
                  <a16:creationId xmlns:a16="http://schemas.microsoft.com/office/drawing/2014/main" id="{D736934F-F871-C731-0DA9-DC44551DE20C}"/>
                </a:ext>
              </a:extLst>
            </p:cNvPr>
            <p:cNvSpPr/>
            <p:nvPr/>
          </p:nvSpPr>
          <p:spPr>
            <a:xfrm>
              <a:off x="9672495" y="1945741"/>
              <a:ext cx="548640" cy="548640"/>
            </a:xfrm>
            <a:prstGeom prst="rect">
              <a:avLst/>
            </a:prstGeom>
            <a:solidFill>
              <a:srgbClr val="FF00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0" name="Rectangle 19">
              <a:extLst>
                <a:ext uri="{FF2B5EF4-FFF2-40B4-BE49-F238E27FC236}">
                  <a16:creationId xmlns:a16="http://schemas.microsoft.com/office/drawing/2014/main" id="{279492AE-05A9-9FA1-9EE3-9AF44D7331BB}"/>
                </a:ext>
              </a:extLst>
            </p:cNvPr>
            <p:cNvSpPr/>
            <p:nvPr/>
          </p:nvSpPr>
          <p:spPr>
            <a:xfrm>
              <a:off x="9672495" y="2494381"/>
              <a:ext cx="548640" cy="548640"/>
            </a:xfrm>
            <a:prstGeom prst="rect">
              <a:avLst/>
            </a:prstGeom>
            <a:solidFill>
              <a:srgbClr val="C000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1" name="Rectangle 20">
              <a:extLst>
                <a:ext uri="{FF2B5EF4-FFF2-40B4-BE49-F238E27FC236}">
                  <a16:creationId xmlns:a16="http://schemas.microsoft.com/office/drawing/2014/main" id="{8D5CB82B-22F2-A242-BA3F-35182AAB5D5C}"/>
                </a:ext>
              </a:extLst>
            </p:cNvPr>
            <p:cNvSpPr/>
            <p:nvPr/>
          </p:nvSpPr>
          <p:spPr>
            <a:xfrm>
              <a:off x="9672495" y="3043021"/>
              <a:ext cx="548640" cy="548640"/>
            </a:xfrm>
            <a:prstGeom prst="rect">
              <a:avLst/>
            </a:prstGeom>
            <a:solidFill>
              <a:srgbClr val="FF00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2" name="Rectangle 21">
              <a:extLst>
                <a:ext uri="{FF2B5EF4-FFF2-40B4-BE49-F238E27FC236}">
                  <a16:creationId xmlns:a16="http://schemas.microsoft.com/office/drawing/2014/main" id="{DF42A917-94A5-2805-B6BB-EE2153AB7C10}"/>
                </a:ext>
              </a:extLst>
            </p:cNvPr>
            <p:cNvSpPr/>
            <p:nvPr/>
          </p:nvSpPr>
          <p:spPr>
            <a:xfrm>
              <a:off x="9672495" y="3591661"/>
              <a:ext cx="548640" cy="548640"/>
            </a:xfrm>
            <a:prstGeom prst="rect">
              <a:avLst/>
            </a:prstGeom>
            <a:solidFill>
              <a:srgbClr val="C000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3" name="Rectangle 22">
              <a:extLst>
                <a:ext uri="{FF2B5EF4-FFF2-40B4-BE49-F238E27FC236}">
                  <a16:creationId xmlns:a16="http://schemas.microsoft.com/office/drawing/2014/main" id="{F531ECD1-81A6-2698-1B2E-2344E5852084}"/>
                </a:ext>
              </a:extLst>
            </p:cNvPr>
            <p:cNvSpPr/>
            <p:nvPr/>
          </p:nvSpPr>
          <p:spPr>
            <a:xfrm>
              <a:off x="9672495" y="4140301"/>
              <a:ext cx="548640" cy="548640"/>
            </a:xfrm>
            <a:prstGeom prst="rect">
              <a:avLst/>
            </a:prstGeom>
            <a:solidFill>
              <a:srgbClr val="FF00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4" name="Rectangle 23">
              <a:extLst>
                <a:ext uri="{FF2B5EF4-FFF2-40B4-BE49-F238E27FC236}">
                  <a16:creationId xmlns:a16="http://schemas.microsoft.com/office/drawing/2014/main" id="{DCD97DAD-6714-7A3A-8D50-A413501F7420}"/>
                </a:ext>
              </a:extLst>
            </p:cNvPr>
            <p:cNvSpPr/>
            <p:nvPr/>
          </p:nvSpPr>
          <p:spPr>
            <a:xfrm>
              <a:off x="9672495" y="4688941"/>
              <a:ext cx="548640" cy="548640"/>
            </a:xfrm>
            <a:prstGeom prst="rect">
              <a:avLst/>
            </a:prstGeom>
            <a:solidFill>
              <a:srgbClr val="C000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grpSp>
      <p:grpSp>
        <p:nvGrpSpPr>
          <p:cNvPr id="8" name="!!Diagram2">
            <a:extLst>
              <a:ext uri="{FF2B5EF4-FFF2-40B4-BE49-F238E27FC236}">
                <a16:creationId xmlns:a16="http://schemas.microsoft.com/office/drawing/2014/main" id="{B553ABA5-EAAA-0149-3533-9A7ED683965E}"/>
              </a:ext>
            </a:extLst>
          </p:cNvPr>
          <p:cNvGrpSpPr/>
          <p:nvPr/>
        </p:nvGrpSpPr>
        <p:grpSpPr>
          <a:xfrm>
            <a:off x="9019811" y="848461"/>
            <a:ext cx="548640" cy="4389120"/>
            <a:chOff x="4412179" y="921016"/>
            <a:chExt cx="548640" cy="4389120"/>
          </a:xfrm>
        </p:grpSpPr>
        <p:sp>
          <p:nvSpPr>
            <p:cNvPr id="9" name="Rectangle 8">
              <a:extLst>
                <a:ext uri="{FF2B5EF4-FFF2-40B4-BE49-F238E27FC236}">
                  <a16:creationId xmlns:a16="http://schemas.microsoft.com/office/drawing/2014/main" id="{0B0D6839-F596-9A96-B8DC-F134E43D2662}"/>
                </a:ext>
              </a:extLst>
            </p:cNvPr>
            <p:cNvSpPr/>
            <p:nvPr/>
          </p:nvSpPr>
          <p:spPr>
            <a:xfrm>
              <a:off x="4412179" y="921016"/>
              <a:ext cx="548640" cy="548640"/>
            </a:xfrm>
            <a:prstGeom prst="rect">
              <a:avLst/>
            </a:prstGeom>
            <a:solidFill>
              <a:schemeClr val="accent1">
                <a:lumMod val="75000"/>
              </a:schemeClr>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0" name="Rectangle 9">
              <a:extLst>
                <a:ext uri="{FF2B5EF4-FFF2-40B4-BE49-F238E27FC236}">
                  <a16:creationId xmlns:a16="http://schemas.microsoft.com/office/drawing/2014/main" id="{5C08B655-E912-CC30-31B5-1A4CBAFBE860}"/>
                </a:ext>
              </a:extLst>
            </p:cNvPr>
            <p:cNvSpPr/>
            <p:nvPr/>
          </p:nvSpPr>
          <p:spPr>
            <a:xfrm>
              <a:off x="4412179" y="1469656"/>
              <a:ext cx="548640" cy="548640"/>
            </a:xfrm>
            <a:prstGeom prst="rect">
              <a:avLst/>
            </a:prstGeom>
            <a:solidFill>
              <a:schemeClr val="accent1">
                <a:lumMod val="50000"/>
              </a:schemeClr>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1" name="Rectangle 10">
              <a:extLst>
                <a:ext uri="{FF2B5EF4-FFF2-40B4-BE49-F238E27FC236}">
                  <a16:creationId xmlns:a16="http://schemas.microsoft.com/office/drawing/2014/main" id="{B580991E-A47F-3ACF-1893-09CC81F8C7A6}"/>
                </a:ext>
              </a:extLst>
            </p:cNvPr>
            <p:cNvSpPr/>
            <p:nvPr/>
          </p:nvSpPr>
          <p:spPr>
            <a:xfrm>
              <a:off x="4412179" y="2018296"/>
              <a:ext cx="548640" cy="548640"/>
            </a:xfrm>
            <a:prstGeom prst="rect">
              <a:avLst/>
            </a:prstGeom>
            <a:solidFill>
              <a:schemeClr val="accent1">
                <a:lumMod val="75000"/>
              </a:schemeClr>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2" name="Rectangle 11">
              <a:extLst>
                <a:ext uri="{FF2B5EF4-FFF2-40B4-BE49-F238E27FC236}">
                  <a16:creationId xmlns:a16="http://schemas.microsoft.com/office/drawing/2014/main" id="{6807C126-AF68-AFA3-9FD4-2C6357B2CB12}"/>
                </a:ext>
              </a:extLst>
            </p:cNvPr>
            <p:cNvSpPr/>
            <p:nvPr/>
          </p:nvSpPr>
          <p:spPr>
            <a:xfrm>
              <a:off x="4412179" y="2566936"/>
              <a:ext cx="548640" cy="548640"/>
            </a:xfrm>
            <a:prstGeom prst="rect">
              <a:avLst/>
            </a:prstGeom>
            <a:solidFill>
              <a:schemeClr val="accent1">
                <a:lumMod val="50000"/>
              </a:schemeClr>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3" name="Rectangle 12">
              <a:extLst>
                <a:ext uri="{FF2B5EF4-FFF2-40B4-BE49-F238E27FC236}">
                  <a16:creationId xmlns:a16="http://schemas.microsoft.com/office/drawing/2014/main" id="{543D3B51-57F9-0222-0DD2-E41FBB63D1E5}"/>
                </a:ext>
              </a:extLst>
            </p:cNvPr>
            <p:cNvSpPr/>
            <p:nvPr/>
          </p:nvSpPr>
          <p:spPr>
            <a:xfrm>
              <a:off x="4412179" y="3115576"/>
              <a:ext cx="548640" cy="548640"/>
            </a:xfrm>
            <a:prstGeom prst="rect">
              <a:avLst/>
            </a:prstGeom>
            <a:solidFill>
              <a:schemeClr val="accent1">
                <a:lumMod val="75000"/>
              </a:schemeClr>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4" name="Rectangle 13">
              <a:extLst>
                <a:ext uri="{FF2B5EF4-FFF2-40B4-BE49-F238E27FC236}">
                  <a16:creationId xmlns:a16="http://schemas.microsoft.com/office/drawing/2014/main" id="{5489A8EA-46C3-ADAB-67A5-67F87A0E263D}"/>
                </a:ext>
              </a:extLst>
            </p:cNvPr>
            <p:cNvSpPr/>
            <p:nvPr/>
          </p:nvSpPr>
          <p:spPr>
            <a:xfrm>
              <a:off x="4412179" y="3664216"/>
              <a:ext cx="548640" cy="548640"/>
            </a:xfrm>
            <a:prstGeom prst="rect">
              <a:avLst/>
            </a:prstGeom>
            <a:solidFill>
              <a:schemeClr val="accent1">
                <a:lumMod val="50000"/>
              </a:schemeClr>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5" name="Rectangle 14">
              <a:extLst>
                <a:ext uri="{FF2B5EF4-FFF2-40B4-BE49-F238E27FC236}">
                  <a16:creationId xmlns:a16="http://schemas.microsoft.com/office/drawing/2014/main" id="{F19ADB4D-D7FA-11E8-406B-005C116F2F08}"/>
                </a:ext>
              </a:extLst>
            </p:cNvPr>
            <p:cNvSpPr/>
            <p:nvPr/>
          </p:nvSpPr>
          <p:spPr>
            <a:xfrm>
              <a:off x="4412179" y="4212856"/>
              <a:ext cx="548640" cy="548640"/>
            </a:xfrm>
            <a:prstGeom prst="rect">
              <a:avLst/>
            </a:prstGeom>
            <a:solidFill>
              <a:schemeClr val="accent1">
                <a:lumMod val="75000"/>
              </a:schemeClr>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6" name="Rectangle 15">
              <a:extLst>
                <a:ext uri="{FF2B5EF4-FFF2-40B4-BE49-F238E27FC236}">
                  <a16:creationId xmlns:a16="http://schemas.microsoft.com/office/drawing/2014/main" id="{971CC505-AB36-44C4-479E-0CCB1D90FDFF}"/>
                </a:ext>
              </a:extLst>
            </p:cNvPr>
            <p:cNvSpPr/>
            <p:nvPr/>
          </p:nvSpPr>
          <p:spPr>
            <a:xfrm>
              <a:off x="4412179" y="4761496"/>
              <a:ext cx="548640" cy="548640"/>
            </a:xfrm>
            <a:prstGeom prst="rect">
              <a:avLst/>
            </a:prstGeom>
            <a:solidFill>
              <a:schemeClr val="accent1">
                <a:lumMod val="50000"/>
              </a:schemeClr>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grpSp>
      <p:grpSp>
        <p:nvGrpSpPr>
          <p:cNvPr id="153" name="!!Diagram0">
            <a:extLst>
              <a:ext uri="{FF2B5EF4-FFF2-40B4-BE49-F238E27FC236}">
                <a16:creationId xmlns:a16="http://schemas.microsoft.com/office/drawing/2014/main" id="{1F6A39C5-4C87-56F3-CEFC-713C3524CE46}"/>
              </a:ext>
            </a:extLst>
          </p:cNvPr>
          <p:cNvGrpSpPr/>
          <p:nvPr/>
        </p:nvGrpSpPr>
        <p:grpSpPr>
          <a:xfrm>
            <a:off x="5890466" y="303240"/>
            <a:ext cx="2790389" cy="4934341"/>
            <a:chOff x="5890466" y="303240"/>
            <a:chExt cx="2790389" cy="4934341"/>
          </a:xfrm>
        </p:grpSpPr>
        <p:sp>
          <p:nvSpPr>
            <p:cNvPr id="154" name="Rectangle 153">
              <a:extLst>
                <a:ext uri="{FF2B5EF4-FFF2-40B4-BE49-F238E27FC236}">
                  <a16:creationId xmlns:a16="http://schemas.microsoft.com/office/drawing/2014/main" id="{546A3143-ACF5-B106-0407-036166F37B80}"/>
                </a:ext>
              </a:extLst>
            </p:cNvPr>
            <p:cNvSpPr/>
            <p:nvPr/>
          </p:nvSpPr>
          <p:spPr>
            <a:xfrm>
              <a:off x="6486295" y="84846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15</a:t>
              </a:r>
            </a:p>
          </p:txBody>
        </p:sp>
        <p:sp>
          <p:nvSpPr>
            <p:cNvPr id="155" name="Rectangle 154">
              <a:extLst>
                <a:ext uri="{FF2B5EF4-FFF2-40B4-BE49-F238E27FC236}">
                  <a16:creationId xmlns:a16="http://schemas.microsoft.com/office/drawing/2014/main" id="{4510F217-B2C3-403E-2599-EACAA64E733D}"/>
                </a:ext>
              </a:extLst>
            </p:cNvPr>
            <p:cNvSpPr/>
            <p:nvPr/>
          </p:nvSpPr>
          <p:spPr>
            <a:xfrm>
              <a:off x="7034935" y="84846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6</a:t>
              </a:r>
            </a:p>
          </p:txBody>
        </p:sp>
        <p:sp>
          <p:nvSpPr>
            <p:cNvPr id="156" name="Rectangle 155">
              <a:extLst>
                <a:ext uri="{FF2B5EF4-FFF2-40B4-BE49-F238E27FC236}">
                  <a16:creationId xmlns:a16="http://schemas.microsoft.com/office/drawing/2014/main" id="{93D84010-FB6C-23DD-FAEA-DAFF9EA5AAB4}"/>
                </a:ext>
              </a:extLst>
            </p:cNvPr>
            <p:cNvSpPr/>
            <p:nvPr/>
          </p:nvSpPr>
          <p:spPr>
            <a:xfrm>
              <a:off x="7583575" y="84846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18</a:t>
              </a:r>
            </a:p>
          </p:txBody>
        </p:sp>
        <p:sp>
          <p:nvSpPr>
            <p:cNvPr id="198" name="Rectangle 197">
              <a:extLst>
                <a:ext uri="{FF2B5EF4-FFF2-40B4-BE49-F238E27FC236}">
                  <a16:creationId xmlns:a16="http://schemas.microsoft.com/office/drawing/2014/main" id="{61C4685F-0CDB-2198-6B9C-42D90BEB8AA3}"/>
                </a:ext>
              </a:extLst>
            </p:cNvPr>
            <p:cNvSpPr/>
            <p:nvPr/>
          </p:nvSpPr>
          <p:spPr>
            <a:xfrm>
              <a:off x="8132215" y="84846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15</a:t>
              </a:r>
            </a:p>
          </p:txBody>
        </p:sp>
        <p:sp>
          <p:nvSpPr>
            <p:cNvPr id="199" name="Rectangle 198">
              <a:extLst>
                <a:ext uri="{FF2B5EF4-FFF2-40B4-BE49-F238E27FC236}">
                  <a16:creationId xmlns:a16="http://schemas.microsoft.com/office/drawing/2014/main" id="{4C9FA077-F3A2-5257-9AA3-CEB15A734F52}"/>
                </a:ext>
              </a:extLst>
            </p:cNvPr>
            <p:cNvSpPr/>
            <p:nvPr/>
          </p:nvSpPr>
          <p:spPr>
            <a:xfrm>
              <a:off x="6486295" y="139710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29</a:t>
              </a:r>
            </a:p>
          </p:txBody>
        </p:sp>
        <p:sp>
          <p:nvSpPr>
            <p:cNvPr id="200" name="Rectangle 199">
              <a:extLst>
                <a:ext uri="{FF2B5EF4-FFF2-40B4-BE49-F238E27FC236}">
                  <a16:creationId xmlns:a16="http://schemas.microsoft.com/office/drawing/2014/main" id="{24370576-9F72-FDB5-8338-781DDA0AE5BF}"/>
                </a:ext>
              </a:extLst>
            </p:cNvPr>
            <p:cNvSpPr/>
            <p:nvPr/>
          </p:nvSpPr>
          <p:spPr>
            <a:xfrm>
              <a:off x="7034935" y="139710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26</a:t>
              </a:r>
            </a:p>
          </p:txBody>
        </p:sp>
        <p:sp>
          <p:nvSpPr>
            <p:cNvPr id="201" name="Rectangle 200">
              <a:extLst>
                <a:ext uri="{FF2B5EF4-FFF2-40B4-BE49-F238E27FC236}">
                  <a16:creationId xmlns:a16="http://schemas.microsoft.com/office/drawing/2014/main" id="{07F90CEA-3BB5-C6ED-82CE-55D96D5A046D}"/>
                </a:ext>
              </a:extLst>
            </p:cNvPr>
            <p:cNvSpPr/>
            <p:nvPr/>
          </p:nvSpPr>
          <p:spPr>
            <a:xfrm>
              <a:off x="7583575" y="139710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24</a:t>
              </a:r>
            </a:p>
          </p:txBody>
        </p:sp>
        <p:sp>
          <p:nvSpPr>
            <p:cNvPr id="202" name="Rectangle 201">
              <a:extLst>
                <a:ext uri="{FF2B5EF4-FFF2-40B4-BE49-F238E27FC236}">
                  <a16:creationId xmlns:a16="http://schemas.microsoft.com/office/drawing/2014/main" id="{919FA83B-7607-9574-CF2D-84752E3A6311}"/>
                </a:ext>
              </a:extLst>
            </p:cNvPr>
            <p:cNvSpPr/>
            <p:nvPr/>
          </p:nvSpPr>
          <p:spPr>
            <a:xfrm>
              <a:off x="8132215" y="139710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10</a:t>
              </a:r>
            </a:p>
          </p:txBody>
        </p:sp>
        <p:sp>
          <p:nvSpPr>
            <p:cNvPr id="203" name="Rectangle 202">
              <a:extLst>
                <a:ext uri="{FF2B5EF4-FFF2-40B4-BE49-F238E27FC236}">
                  <a16:creationId xmlns:a16="http://schemas.microsoft.com/office/drawing/2014/main" id="{39C05A00-A7AE-5896-E3D2-FE789C0AA8CC}"/>
                </a:ext>
              </a:extLst>
            </p:cNvPr>
            <p:cNvSpPr/>
            <p:nvPr/>
          </p:nvSpPr>
          <p:spPr>
            <a:xfrm>
              <a:off x="6486295" y="194574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a:t>
              </a:r>
            </a:p>
          </p:txBody>
        </p:sp>
        <p:sp>
          <p:nvSpPr>
            <p:cNvPr id="204" name="Rectangle 203">
              <a:extLst>
                <a:ext uri="{FF2B5EF4-FFF2-40B4-BE49-F238E27FC236}">
                  <a16:creationId xmlns:a16="http://schemas.microsoft.com/office/drawing/2014/main" id="{C07EBA30-F383-9FE7-DF63-4413B5906B63}"/>
                </a:ext>
              </a:extLst>
            </p:cNvPr>
            <p:cNvSpPr/>
            <p:nvPr/>
          </p:nvSpPr>
          <p:spPr>
            <a:xfrm>
              <a:off x="7034935" y="194574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4</a:t>
              </a:r>
            </a:p>
          </p:txBody>
        </p:sp>
        <p:sp>
          <p:nvSpPr>
            <p:cNvPr id="205" name="Rectangle 204">
              <a:extLst>
                <a:ext uri="{FF2B5EF4-FFF2-40B4-BE49-F238E27FC236}">
                  <a16:creationId xmlns:a16="http://schemas.microsoft.com/office/drawing/2014/main" id="{F15720B6-C577-34F0-4B5F-D755562090A7}"/>
                </a:ext>
              </a:extLst>
            </p:cNvPr>
            <p:cNvSpPr/>
            <p:nvPr/>
          </p:nvSpPr>
          <p:spPr>
            <a:xfrm>
              <a:off x="7583575" y="194574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12</a:t>
              </a:r>
            </a:p>
          </p:txBody>
        </p:sp>
        <p:sp>
          <p:nvSpPr>
            <p:cNvPr id="206" name="Rectangle 205">
              <a:extLst>
                <a:ext uri="{FF2B5EF4-FFF2-40B4-BE49-F238E27FC236}">
                  <a16:creationId xmlns:a16="http://schemas.microsoft.com/office/drawing/2014/main" id="{E139691A-452D-B585-8D49-C1BBCE447F41}"/>
                </a:ext>
              </a:extLst>
            </p:cNvPr>
            <p:cNvSpPr/>
            <p:nvPr/>
          </p:nvSpPr>
          <p:spPr>
            <a:xfrm>
              <a:off x="8132215" y="194574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8</a:t>
              </a:r>
            </a:p>
          </p:txBody>
        </p:sp>
        <p:sp>
          <p:nvSpPr>
            <p:cNvPr id="207" name="Rectangle 206">
              <a:extLst>
                <a:ext uri="{FF2B5EF4-FFF2-40B4-BE49-F238E27FC236}">
                  <a16:creationId xmlns:a16="http://schemas.microsoft.com/office/drawing/2014/main" id="{065EB35D-A144-B652-E846-2AD2FB7B1460}"/>
                </a:ext>
              </a:extLst>
            </p:cNvPr>
            <p:cNvSpPr/>
            <p:nvPr/>
          </p:nvSpPr>
          <p:spPr>
            <a:xfrm>
              <a:off x="6486295" y="249438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8</a:t>
              </a:r>
            </a:p>
          </p:txBody>
        </p:sp>
        <p:sp>
          <p:nvSpPr>
            <p:cNvPr id="208" name="Rectangle 207">
              <a:extLst>
                <a:ext uri="{FF2B5EF4-FFF2-40B4-BE49-F238E27FC236}">
                  <a16:creationId xmlns:a16="http://schemas.microsoft.com/office/drawing/2014/main" id="{BB867B4A-FBA3-90F2-2B72-C65FEE06C3A4}"/>
                </a:ext>
              </a:extLst>
            </p:cNvPr>
            <p:cNvSpPr/>
            <p:nvPr/>
          </p:nvSpPr>
          <p:spPr>
            <a:xfrm>
              <a:off x="7034935" y="249438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15</a:t>
              </a:r>
            </a:p>
          </p:txBody>
        </p:sp>
        <p:sp>
          <p:nvSpPr>
            <p:cNvPr id="209" name="Rectangle 208">
              <a:extLst>
                <a:ext uri="{FF2B5EF4-FFF2-40B4-BE49-F238E27FC236}">
                  <a16:creationId xmlns:a16="http://schemas.microsoft.com/office/drawing/2014/main" id="{08F445DA-FED3-87BE-806C-F545C467EA0E}"/>
                </a:ext>
              </a:extLst>
            </p:cNvPr>
            <p:cNvSpPr/>
            <p:nvPr/>
          </p:nvSpPr>
          <p:spPr>
            <a:xfrm>
              <a:off x="7583575" y="249438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a:t>
              </a:r>
            </a:p>
          </p:txBody>
        </p:sp>
        <p:sp>
          <p:nvSpPr>
            <p:cNvPr id="210" name="Rectangle 209">
              <a:extLst>
                <a:ext uri="{FF2B5EF4-FFF2-40B4-BE49-F238E27FC236}">
                  <a16:creationId xmlns:a16="http://schemas.microsoft.com/office/drawing/2014/main" id="{02582883-8A26-6B71-4E80-E634673DABAE}"/>
                </a:ext>
              </a:extLst>
            </p:cNvPr>
            <p:cNvSpPr/>
            <p:nvPr/>
          </p:nvSpPr>
          <p:spPr>
            <a:xfrm>
              <a:off x="8132215" y="249438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14</a:t>
              </a:r>
            </a:p>
          </p:txBody>
        </p:sp>
        <p:sp>
          <p:nvSpPr>
            <p:cNvPr id="211" name="Rectangle 210">
              <a:extLst>
                <a:ext uri="{FF2B5EF4-FFF2-40B4-BE49-F238E27FC236}">
                  <a16:creationId xmlns:a16="http://schemas.microsoft.com/office/drawing/2014/main" id="{07C54137-8595-E69A-5970-C62BEE39B540}"/>
                </a:ext>
              </a:extLst>
            </p:cNvPr>
            <p:cNvSpPr/>
            <p:nvPr/>
          </p:nvSpPr>
          <p:spPr>
            <a:xfrm>
              <a:off x="6486295" y="304302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26</a:t>
              </a:r>
            </a:p>
          </p:txBody>
        </p:sp>
        <p:sp>
          <p:nvSpPr>
            <p:cNvPr id="212" name="Rectangle 211">
              <a:extLst>
                <a:ext uri="{FF2B5EF4-FFF2-40B4-BE49-F238E27FC236}">
                  <a16:creationId xmlns:a16="http://schemas.microsoft.com/office/drawing/2014/main" id="{563E4319-C787-950C-B1C9-3D9FFEAA48D1}"/>
                </a:ext>
              </a:extLst>
            </p:cNvPr>
            <p:cNvSpPr/>
            <p:nvPr/>
          </p:nvSpPr>
          <p:spPr>
            <a:xfrm>
              <a:off x="7034935" y="304302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5</a:t>
              </a:r>
            </a:p>
          </p:txBody>
        </p:sp>
        <p:sp>
          <p:nvSpPr>
            <p:cNvPr id="213" name="Rectangle 212">
              <a:extLst>
                <a:ext uri="{FF2B5EF4-FFF2-40B4-BE49-F238E27FC236}">
                  <a16:creationId xmlns:a16="http://schemas.microsoft.com/office/drawing/2014/main" id="{CFE51864-BC9F-357B-FD65-F6EEEBBD22FA}"/>
                </a:ext>
              </a:extLst>
            </p:cNvPr>
            <p:cNvSpPr/>
            <p:nvPr/>
          </p:nvSpPr>
          <p:spPr>
            <a:xfrm>
              <a:off x="7583575" y="304302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12</a:t>
              </a:r>
            </a:p>
          </p:txBody>
        </p:sp>
        <p:sp>
          <p:nvSpPr>
            <p:cNvPr id="214" name="Rectangle 213">
              <a:extLst>
                <a:ext uri="{FF2B5EF4-FFF2-40B4-BE49-F238E27FC236}">
                  <a16:creationId xmlns:a16="http://schemas.microsoft.com/office/drawing/2014/main" id="{FA41E08F-1EEE-1D5D-7CDB-4C75650ED090}"/>
                </a:ext>
              </a:extLst>
            </p:cNvPr>
            <p:cNvSpPr/>
            <p:nvPr/>
          </p:nvSpPr>
          <p:spPr>
            <a:xfrm>
              <a:off x="8132215" y="304302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25</a:t>
              </a:r>
            </a:p>
          </p:txBody>
        </p:sp>
        <p:sp>
          <p:nvSpPr>
            <p:cNvPr id="215" name="Rectangle 214">
              <a:extLst>
                <a:ext uri="{FF2B5EF4-FFF2-40B4-BE49-F238E27FC236}">
                  <a16:creationId xmlns:a16="http://schemas.microsoft.com/office/drawing/2014/main" id="{F29856CE-63FD-F001-F49F-8545A7BC288D}"/>
                </a:ext>
              </a:extLst>
            </p:cNvPr>
            <p:cNvSpPr/>
            <p:nvPr/>
          </p:nvSpPr>
          <p:spPr>
            <a:xfrm>
              <a:off x="6486295" y="359166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13</a:t>
              </a:r>
            </a:p>
          </p:txBody>
        </p:sp>
        <p:sp>
          <p:nvSpPr>
            <p:cNvPr id="216" name="Rectangle 215">
              <a:extLst>
                <a:ext uri="{FF2B5EF4-FFF2-40B4-BE49-F238E27FC236}">
                  <a16:creationId xmlns:a16="http://schemas.microsoft.com/office/drawing/2014/main" id="{5B8828C5-4EF0-B551-8F83-8B8B5694FC6B}"/>
                </a:ext>
              </a:extLst>
            </p:cNvPr>
            <p:cNvSpPr/>
            <p:nvPr/>
          </p:nvSpPr>
          <p:spPr>
            <a:xfrm>
              <a:off x="7034935" y="359166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14</a:t>
              </a:r>
            </a:p>
          </p:txBody>
        </p:sp>
        <p:sp>
          <p:nvSpPr>
            <p:cNvPr id="217" name="Rectangle 216">
              <a:extLst>
                <a:ext uri="{FF2B5EF4-FFF2-40B4-BE49-F238E27FC236}">
                  <a16:creationId xmlns:a16="http://schemas.microsoft.com/office/drawing/2014/main" id="{B5E7903F-577E-497B-3318-12552BBAB319}"/>
                </a:ext>
              </a:extLst>
            </p:cNvPr>
            <p:cNvSpPr/>
            <p:nvPr/>
          </p:nvSpPr>
          <p:spPr>
            <a:xfrm>
              <a:off x="7583575" y="359166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23</a:t>
              </a:r>
            </a:p>
          </p:txBody>
        </p:sp>
        <p:sp>
          <p:nvSpPr>
            <p:cNvPr id="218" name="Rectangle 217">
              <a:extLst>
                <a:ext uri="{FF2B5EF4-FFF2-40B4-BE49-F238E27FC236}">
                  <a16:creationId xmlns:a16="http://schemas.microsoft.com/office/drawing/2014/main" id="{E86AEB96-E2E4-FEF3-487E-31E6AF7762AE}"/>
                </a:ext>
              </a:extLst>
            </p:cNvPr>
            <p:cNvSpPr/>
            <p:nvPr/>
          </p:nvSpPr>
          <p:spPr>
            <a:xfrm>
              <a:off x="8132215" y="359166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25</a:t>
              </a:r>
            </a:p>
          </p:txBody>
        </p:sp>
        <p:sp>
          <p:nvSpPr>
            <p:cNvPr id="219" name="Rectangle 218">
              <a:extLst>
                <a:ext uri="{FF2B5EF4-FFF2-40B4-BE49-F238E27FC236}">
                  <a16:creationId xmlns:a16="http://schemas.microsoft.com/office/drawing/2014/main" id="{BDC59602-1F8A-31CB-2ACF-EE4B03AB33D1}"/>
                </a:ext>
              </a:extLst>
            </p:cNvPr>
            <p:cNvSpPr/>
            <p:nvPr/>
          </p:nvSpPr>
          <p:spPr>
            <a:xfrm>
              <a:off x="6486295" y="414030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20</a:t>
              </a:r>
            </a:p>
          </p:txBody>
        </p:sp>
        <p:sp>
          <p:nvSpPr>
            <p:cNvPr id="220" name="Rectangle 219">
              <a:extLst>
                <a:ext uri="{FF2B5EF4-FFF2-40B4-BE49-F238E27FC236}">
                  <a16:creationId xmlns:a16="http://schemas.microsoft.com/office/drawing/2014/main" id="{CF739866-5BA2-DC3E-C58C-A26ECB18A096}"/>
                </a:ext>
              </a:extLst>
            </p:cNvPr>
            <p:cNvSpPr/>
            <p:nvPr/>
          </p:nvSpPr>
          <p:spPr>
            <a:xfrm>
              <a:off x="7034935" y="414030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23</a:t>
              </a:r>
            </a:p>
          </p:txBody>
        </p:sp>
        <p:sp>
          <p:nvSpPr>
            <p:cNvPr id="221" name="Rectangle 220">
              <a:extLst>
                <a:ext uri="{FF2B5EF4-FFF2-40B4-BE49-F238E27FC236}">
                  <a16:creationId xmlns:a16="http://schemas.microsoft.com/office/drawing/2014/main" id="{FC02B957-29BE-6EE8-FFD5-DA51ACEE3B67}"/>
                </a:ext>
              </a:extLst>
            </p:cNvPr>
            <p:cNvSpPr/>
            <p:nvPr/>
          </p:nvSpPr>
          <p:spPr>
            <a:xfrm>
              <a:off x="7583575" y="414030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19</a:t>
              </a:r>
            </a:p>
          </p:txBody>
        </p:sp>
        <p:sp>
          <p:nvSpPr>
            <p:cNvPr id="222" name="Rectangle 221">
              <a:extLst>
                <a:ext uri="{FF2B5EF4-FFF2-40B4-BE49-F238E27FC236}">
                  <a16:creationId xmlns:a16="http://schemas.microsoft.com/office/drawing/2014/main" id="{46E9BB3E-9C16-0A99-8513-0756E90BD93B}"/>
                </a:ext>
              </a:extLst>
            </p:cNvPr>
            <p:cNvSpPr/>
            <p:nvPr/>
          </p:nvSpPr>
          <p:spPr>
            <a:xfrm>
              <a:off x="8132215" y="414030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18</a:t>
              </a:r>
            </a:p>
          </p:txBody>
        </p:sp>
        <p:sp>
          <p:nvSpPr>
            <p:cNvPr id="223" name="Rectangle 222">
              <a:extLst>
                <a:ext uri="{FF2B5EF4-FFF2-40B4-BE49-F238E27FC236}">
                  <a16:creationId xmlns:a16="http://schemas.microsoft.com/office/drawing/2014/main" id="{6E1F2B40-5C91-5D0F-DFED-6E064A5E52CD}"/>
                </a:ext>
              </a:extLst>
            </p:cNvPr>
            <p:cNvSpPr/>
            <p:nvPr/>
          </p:nvSpPr>
          <p:spPr>
            <a:xfrm>
              <a:off x="6486295" y="468894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11</a:t>
              </a:r>
            </a:p>
          </p:txBody>
        </p:sp>
        <p:sp>
          <p:nvSpPr>
            <p:cNvPr id="224" name="Rectangle 223">
              <a:extLst>
                <a:ext uri="{FF2B5EF4-FFF2-40B4-BE49-F238E27FC236}">
                  <a16:creationId xmlns:a16="http://schemas.microsoft.com/office/drawing/2014/main" id="{8C087F4A-074B-29D1-6A5E-1653003E7E98}"/>
                </a:ext>
              </a:extLst>
            </p:cNvPr>
            <p:cNvSpPr/>
            <p:nvPr/>
          </p:nvSpPr>
          <p:spPr>
            <a:xfrm>
              <a:off x="7034935" y="468894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14</a:t>
              </a:r>
            </a:p>
          </p:txBody>
        </p:sp>
        <p:sp>
          <p:nvSpPr>
            <p:cNvPr id="225" name="Rectangle 224">
              <a:extLst>
                <a:ext uri="{FF2B5EF4-FFF2-40B4-BE49-F238E27FC236}">
                  <a16:creationId xmlns:a16="http://schemas.microsoft.com/office/drawing/2014/main" id="{95F2D150-A3B4-65DF-AF71-A483DB81B545}"/>
                </a:ext>
              </a:extLst>
            </p:cNvPr>
            <p:cNvSpPr/>
            <p:nvPr/>
          </p:nvSpPr>
          <p:spPr>
            <a:xfrm>
              <a:off x="7583575" y="468894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3</a:t>
              </a:r>
            </a:p>
          </p:txBody>
        </p:sp>
        <p:sp>
          <p:nvSpPr>
            <p:cNvPr id="226" name="Rectangle 225">
              <a:extLst>
                <a:ext uri="{FF2B5EF4-FFF2-40B4-BE49-F238E27FC236}">
                  <a16:creationId xmlns:a16="http://schemas.microsoft.com/office/drawing/2014/main" id="{4C473AB8-C3CA-796C-42CE-9AFBB9E404C6}"/>
                </a:ext>
              </a:extLst>
            </p:cNvPr>
            <p:cNvSpPr/>
            <p:nvPr/>
          </p:nvSpPr>
          <p:spPr>
            <a:xfrm>
              <a:off x="8132215" y="468894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12</a:t>
              </a:r>
            </a:p>
          </p:txBody>
        </p:sp>
        <p:cxnSp>
          <p:nvCxnSpPr>
            <p:cNvPr id="227" name="Straight Connector 226">
              <a:extLst>
                <a:ext uri="{FF2B5EF4-FFF2-40B4-BE49-F238E27FC236}">
                  <a16:creationId xmlns:a16="http://schemas.microsoft.com/office/drawing/2014/main" id="{A1F30DBF-8C8E-B6D7-0249-B4662794A3B8}"/>
                </a:ext>
              </a:extLst>
            </p:cNvPr>
            <p:cNvCxnSpPr/>
            <p:nvPr/>
          </p:nvCxnSpPr>
          <p:spPr>
            <a:xfrm>
              <a:off x="5952413" y="848461"/>
              <a:ext cx="342900" cy="0"/>
            </a:xfrm>
            <a:prstGeom prst="line">
              <a:avLst/>
            </a:prstGeom>
            <a:ln w="50800" cap="rnd">
              <a:solidFill>
                <a:srgbClr val="CC9B00"/>
              </a:solidFill>
              <a:tailEnd type="none"/>
            </a:ln>
          </p:spPr>
          <p:style>
            <a:lnRef idx="1">
              <a:schemeClr val="accent1"/>
            </a:lnRef>
            <a:fillRef idx="0">
              <a:schemeClr val="accent1"/>
            </a:fillRef>
            <a:effectRef idx="0">
              <a:schemeClr val="accent1"/>
            </a:effectRef>
            <a:fontRef idx="minor">
              <a:schemeClr val="tx1"/>
            </a:fontRef>
          </p:style>
        </p:cxnSp>
        <p:cxnSp>
          <p:nvCxnSpPr>
            <p:cNvPr id="228" name="Straight Connector 227">
              <a:extLst>
                <a:ext uri="{FF2B5EF4-FFF2-40B4-BE49-F238E27FC236}">
                  <a16:creationId xmlns:a16="http://schemas.microsoft.com/office/drawing/2014/main" id="{723FEF47-35EA-EFE4-4F78-AAB623262A6F}"/>
                </a:ext>
              </a:extLst>
            </p:cNvPr>
            <p:cNvCxnSpPr/>
            <p:nvPr/>
          </p:nvCxnSpPr>
          <p:spPr>
            <a:xfrm>
              <a:off x="5952413" y="5237581"/>
              <a:ext cx="342900" cy="0"/>
            </a:xfrm>
            <a:prstGeom prst="line">
              <a:avLst/>
            </a:prstGeom>
            <a:ln w="50800" cap="rnd">
              <a:solidFill>
                <a:srgbClr val="CC9B00"/>
              </a:solidFill>
              <a:tailEnd type="none"/>
            </a:ln>
          </p:spPr>
          <p:style>
            <a:lnRef idx="1">
              <a:schemeClr val="accent1"/>
            </a:lnRef>
            <a:fillRef idx="0">
              <a:schemeClr val="accent1"/>
            </a:fillRef>
            <a:effectRef idx="0">
              <a:schemeClr val="accent1"/>
            </a:effectRef>
            <a:fontRef idx="minor">
              <a:schemeClr val="tx1"/>
            </a:fontRef>
          </p:style>
        </p:cxnSp>
        <p:cxnSp>
          <p:nvCxnSpPr>
            <p:cNvPr id="229" name="Straight Connector 228">
              <a:extLst>
                <a:ext uri="{FF2B5EF4-FFF2-40B4-BE49-F238E27FC236}">
                  <a16:creationId xmlns:a16="http://schemas.microsoft.com/office/drawing/2014/main" id="{907D4998-9EF5-F76E-F576-7B0F274062EA}"/>
                </a:ext>
              </a:extLst>
            </p:cNvPr>
            <p:cNvCxnSpPr/>
            <p:nvPr/>
          </p:nvCxnSpPr>
          <p:spPr>
            <a:xfrm>
              <a:off x="6486295" y="308966"/>
              <a:ext cx="0" cy="347472"/>
            </a:xfrm>
            <a:prstGeom prst="line">
              <a:avLst/>
            </a:prstGeom>
            <a:ln w="50800" cap="rnd">
              <a:solidFill>
                <a:schemeClr val="accent3">
                  <a:lumMod val="60000"/>
                  <a:lumOff val="40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230" name="Straight Connector 229">
              <a:extLst>
                <a:ext uri="{FF2B5EF4-FFF2-40B4-BE49-F238E27FC236}">
                  <a16:creationId xmlns:a16="http://schemas.microsoft.com/office/drawing/2014/main" id="{90D67534-6EB5-659E-D1DD-12B5102A7BAF}"/>
                </a:ext>
              </a:extLst>
            </p:cNvPr>
            <p:cNvCxnSpPr/>
            <p:nvPr/>
          </p:nvCxnSpPr>
          <p:spPr>
            <a:xfrm>
              <a:off x="8680855" y="308966"/>
              <a:ext cx="0" cy="347472"/>
            </a:xfrm>
            <a:prstGeom prst="line">
              <a:avLst/>
            </a:prstGeom>
            <a:ln w="50800" cap="rnd">
              <a:solidFill>
                <a:schemeClr val="accent3">
                  <a:lumMod val="60000"/>
                  <a:lumOff val="40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231" name="Straight Connector 230">
              <a:extLst>
                <a:ext uri="{FF2B5EF4-FFF2-40B4-BE49-F238E27FC236}">
                  <a16:creationId xmlns:a16="http://schemas.microsoft.com/office/drawing/2014/main" id="{A1C12BFB-ADFF-9FE1-2463-5E39C0C8A4E1}"/>
                </a:ext>
              </a:extLst>
            </p:cNvPr>
            <p:cNvCxnSpPr>
              <a:cxnSpLocks/>
            </p:cNvCxnSpPr>
            <p:nvPr/>
          </p:nvCxnSpPr>
          <p:spPr>
            <a:xfrm>
              <a:off x="6123863" y="848461"/>
              <a:ext cx="0" cy="4389120"/>
            </a:xfrm>
            <a:prstGeom prst="line">
              <a:avLst/>
            </a:prstGeom>
            <a:ln w="50800" cap="rnd">
              <a:solidFill>
                <a:srgbClr val="CC9B00"/>
              </a:solidFill>
              <a:tailEnd type="none"/>
            </a:ln>
          </p:spPr>
          <p:style>
            <a:lnRef idx="1">
              <a:schemeClr val="accent1"/>
            </a:lnRef>
            <a:fillRef idx="0">
              <a:schemeClr val="accent1"/>
            </a:fillRef>
            <a:effectRef idx="0">
              <a:schemeClr val="accent1"/>
            </a:effectRef>
            <a:fontRef idx="minor">
              <a:schemeClr val="tx1"/>
            </a:fontRef>
          </p:style>
        </p:cxnSp>
        <p:cxnSp>
          <p:nvCxnSpPr>
            <p:cNvPr id="232" name="Straight Connector 231">
              <a:extLst>
                <a:ext uri="{FF2B5EF4-FFF2-40B4-BE49-F238E27FC236}">
                  <a16:creationId xmlns:a16="http://schemas.microsoft.com/office/drawing/2014/main" id="{5168FAE0-0390-141A-A34F-C360D18988A4}"/>
                </a:ext>
              </a:extLst>
            </p:cNvPr>
            <p:cNvCxnSpPr>
              <a:cxnSpLocks/>
            </p:cNvCxnSpPr>
            <p:nvPr/>
          </p:nvCxnSpPr>
          <p:spPr>
            <a:xfrm>
              <a:off x="6486295" y="503295"/>
              <a:ext cx="2194560" cy="0"/>
            </a:xfrm>
            <a:prstGeom prst="line">
              <a:avLst/>
            </a:prstGeom>
            <a:ln w="50800" cap="rnd">
              <a:solidFill>
                <a:schemeClr val="accent3">
                  <a:lumMod val="60000"/>
                  <a:lumOff val="40000"/>
                </a:schemeClr>
              </a:solidFill>
              <a:tailEnd type="none"/>
            </a:ln>
          </p:spPr>
          <p:style>
            <a:lnRef idx="1">
              <a:schemeClr val="accent1"/>
            </a:lnRef>
            <a:fillRef idx="0">
              <a:schemeClr val="accent1"/>
            </a:fillRef>
            <a:effectRef idx="0">
              <a:schemeClr val="accent1"/>
            </a:effectRef>
            <a:fontRef idx="minor">
              <a:schemeClr val="tx1"/>
            </a:fontRef>
          </p:style>
        </p:cxnSp>
        <p:sp>
          <p:nvSpPr>
            <p:cNvPr id="233" name="TextBox 232">
              <a:extLst>
                <a:ext uri="{FF2B5EF4-FFF2-40B4-BE49-F238E27FC236}">
                  <a16:creationId xmlns:a16="http://schemas.microsoft.com/office/drawing/2014/main" id="{0AB48D26-38F5-0114-8D76-061D8D14AAE9}"/>
                </a:ext>
              </a:extLst>
            </p:cNvPr>
            <p:cNvSpPr txBox="1"/>
            <p:nvPr/>
          </p:nvSpPr>
          <p:spPr>
            <a:xfrm>
              <a:off x="5890466" y="2842966"/>
              <a:ext cx="466795" cy="400110"/>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r>
                <a:rPr lang="en-US" sz="2000" dirty="0" err="1">
                  <a:solidFill>
                    <a:srgbClr val="FFC000"/>
                  </a:solidFill>
                  <a:latin typeface="Consolas" panose="020B0609020204030204" pitchFamily="49" charset="0"/>
                </a:rPr>
                <a:t>nx</a:t>
              </a:r>
              <a:endParaRPr lang="en-US" sz="2000" dirty="0">
                <a:solidFill>
                  <a:srgbClr val="FFC000"/>
                </a:solidFill>
                <a:latin typeface="Consolas" panose="020B0609020204030204" pitchFamily="49" charset="0"/>
              </a:endParaRPr>
            </a:p>
          </p:txBody>
        </p:sp>
        <p:sp>
          <p:nvSpPr>
            <p:cNvPr id="234" name="TextBox 233">
              <a:extLst>
                <a:ext uri="{FF2B5EF4-FFF2-40B4-BE49-F238E27FC236}">
                  <a16:creationId xmlns:a16="http://schemas.microsoft.com/office/drawing/2014/main" id="{07AAF188-C73C-5196-540D-618F885885DE}"/>
                </a:ext>
              </a:extLst>
            </p:cNvPr>
            <p:cNvSpPr txBox="1"/>
            <p:nvPr/>
          </p:nvSpPr>
          <p:spPr>
            <a:xfrm>
              <a:off x="7350178" y="303240"/>
              <a:ext cx="466795" cy="400110"/>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r>
                <a:rPr lang="en-US" sz="2000" dirty="0" err="1">
                  <a:solidFill>
                    <a:schemeClr val="accent3">
                      <a:lumMod val="60000"/>
                      <a:lumOff val="40000"/>
                    </a:schemeClr>
                  </a:solidFill>
                  <a:latin typeface="Consolas" panose="020B0609020204030204" pitchFamily="49" charset="0"/>
                </a:rPr>
                <a:t>ny</a:t>
              </a:r>
              <a:endParaRPr lang="en-US" sz="2000" dirty="0">
                <a:solidFill>
                  <a:schemeClr val="accent3">
                    <a:lumMod val="60000"/>
                    <a:lumOff val="40000"/>
                  </a:schemeClr>
                </a:solidFill>
                <a:latin typeface="Consolas" panose="020B0609020204030204" pitchFamily="49" charset="0"/>
              </a:endParaRPr>
            </a:p>
          </p:txBody>
        </p:sp>
      </p:grpSp>
    </p:spTree>
    <p:extLst>
      <p:ext uri="{BB962C8B-B14F-4D97-AF65-F5344CB8AC3E}">
        <p14:creationId xmlns:p14="http://schemas.microsoft.com/office/powerpoint/2010/main" val="3569067741"/>
      </p:ext>
    </p:extLst>
  </p:cSld>
  <p:clrMapOvr>
    <a:masterClrMapping/>
  </p:clrMapOvr>
  <mc:AlternateContent xmlns:mc="http://schemas.openxmlformats.org/markup-compatibility/2006" xmlns:p159="http://schemas.microsoft.com/office/powerpoint/2015/09/main">
    <mc:Choice Requires="p159">
      <p:transition>
        <p159:morph option="byWord"/>
      </p:transition>
    </mc:Choice>
    <mc:Fallback xmlns="">
      <p:transition>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B2A6F7-E6BF-773F-4E3C-EC769FC2B02D}"/>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2CECA722-C6CB-B011-68F7-76228B396A2D}"/>
              </a:ext>
            </a:extLst>
          </p:cNvPr>
          <p:cNvSpPr>
            <a:spLocks noGrp="1"/>
          </p:cNvSpPr>
          <p:nvPr>
            <p:ph idx="1"/>
          </p:nvPr>
        </p:nvSpPr>
        <p:spPr>
          <a:xfrm>
            <a:off x="516751" y="825500"/>
            <a:ext cx="5088675" cy="4524315"/>
          </a:xfrm>
        </p:spPr>
        <p:txBody>
          <a:bodyPr>
            <a:noAutofit/>
          </a:bodyPr>
          <a:lstStyle/>
          <a:p>
            <a:r>
              <a:rPr lang="en-US" dirty="0"/>
              <a:t>int </a:t>
            </a:r>
            <a:r>
              <a:rPr lang="en-US" dirty="0" err="1">
                <a:solidFill>
                  <a:srgbClr val="CC9B00"/>
                </a:solidFill>
              </a:rPr>
              <a:t>nx</a:t>
            </a:r>
            <a:r>
              <a:rPr lang="en-US" dirty="0"/>
              <a:t>(…), </a:t>
            </a:r>
            <a:r>
              <a:rPr lang="en-US" dirty="0" err="1">
                <a:solidFill>
                  <a:schemeClr val="accent3">
                    <a:lumMod val="60000"/>
                    <a:lumOff val="40000"/>
                  </a:schemeClr>
                </a:solidFill>
              </a:rPr>
              <a:t>ny</a:t>
            </a:r>
            <a:r>
              <a:rPr lang="en-US" dirty="0"/>
              <a:t>(…);</a:t>
            </a:r>
          </a:p>
          <a:p>
            <a:r>
              <a:rPr lang="en-US" dirty="0"/>
              <a:t>thrust::</a:t>
            </a:r>
            <a:r>
              <a:rPr lang="en-US" dirty="0" err="1"/>
              <a:t>universal_vector</a:t>
            </a:r>
            <a:r>
              <a:rPr lang="en-US" dirty="0"/>
              <a:t>&lt;float&gt; </a:t>
            </a:r>
            <a:r>
              <a:rPr lang="en-US" dirty="0">
                <a:solidFill>
                  <a:srgbClr val="FF33CC"/>
                </a:solidFill>
              </a:rPr>
              <a:t>M</a:t>
            </a:r>
            <a:r>
              <a:rPr lang="en-US" dirty="0"/>
              <a:t>(</a:t>
            </a:r>
            <a:r>
              <a:rPr lang="en-US" dirty="0" err="1">
                <a:solidFill>
                  <a:srgbClr val="CC9B00"/>
                </a:solidFill>
              </a:rPr>
              <a:t>nx</a:t>
            </a:r>
            <a:r>
              <a:rPr lang="en-US" dirty="0"/>
              <a:t> * </a:t>
            </a:r>
            <a:r>
              <a:rPr lang="en-US" dirty="0" err="1">
                <a:solidFill>
                  <a:schemeClr val="accent3">
                    <a:lumMod val="60000"/>
                    <a:lumOff val="40000"/>
                  </a:schemeClr>
                </a:solidFill>
              </a:rPr>
              <a:t>ny</a:t>
            </a:r>
            <a:r>
              <a:rPr lang="en-US" dirty="0"/>
              <a:t>);</a:t>
            </a:r>
          </a:p>
          <a:p>
            <a:endParaRPr lang="en-US" dirty="0"/>
          </a:p>
          <a:p>
            <a:r>
              <a:rPr lang="en-US" dirty="0"/>
              <a:t>auto </a:t>
            </a:r>
            <a:r>
              <a:rPr lang="en-US" dirty="0" err="1">
                <a:solidFill>
                  <a:schemeClr val="accent1">
                    <a:lumMod val="60000"/>
                    <a:lumOff val="40000"/>
                  </a:schemeClr>
                </a:solidFill>
              </a:rPr>
              <a:t>row_ids_begin</a:t>
            </a:r>
            <a:r>
              <a:rPr lang="en-US" dirty="0"/>
              <a:t> =</a:t>
            </a:r>
          </a:p>
          <a:p>
            <a:r>
              <a:rPr lang="en-US" dirty="0"/>
              <a:t>  thrust::</a:t>
            </a:r>
            <a:r>
              <a:rPr lang="en-US" dirty="0" err="1"/>
              <a:t>make_transform_iterator</a:t>
            </a:r>
            <a:r>
              <a:rPr lang="en-US" dirty="0"/>
              <a:t>(</a:t>
            </a:r>
          </a:p>
          <a:p>
            <a:r>
              <a:rPr lang="en-US" dirty="0"/>
              <a:t>    thrust::</a:t>
            </a:r>
            <a:r>
              <a:rPr lang="en-US" dirty="0" err="1"/>
              <a:t>make_counting_iterator</a:t>
            </a:r>
            <a:r>
              <a:rPr lang="en-US" dirty="0"/>
              <a:t>(0), </a:t>
            </a:r>
          </a:p>
          <a:p>
            <a:r>
              <a:rPr lang="en-US" dirty="0"/>
              <a:t>    [=] __host__ __device__ (int </a:t>
            </a:r>
            <a:r>
              <a:rPr lang="en-US" dirty="0">
                <a:solidFill>
                  <a:srgbClr val="FFFF00"/>
                </a:solidFill>
              </a:rPr>
              <a:t>x</a:t>
            </a:r>
            <a:r>
              <a:rPr lang="en-US" dirty="0"/>
              <a:t>) {</a:t>
            </a:r>
          </a:p>
          <a:p>
            <a:r>
              <a:rPr lang="en-US" dirty="0"/>
              <a:t>      return </a:t>
            </a:r>
            <a:r>
              <a:rPr lang="en-US" dirty="0">
                <a:solidFill>
                  <a:srgbClr val="FFFF00"/>
                </a:solidFill>
              </a:rPr>
              <a:t>x</a:t>
            </a:r>
            <a:r>
              <a:rPr lang="en-US" dirty="0"/>
              <a:t> / </a:t>
            </a:r>
            <a:r>
              <a:rPr lang="en-US" dirty="0" err="1">
                <a:solidFill>
                  <a:schemeClr val="accent3">
                    <a:lumMod val="60000"/>
                    <a:lumOff val="40000"/>
                  </a:schemeClr>
                </a:solidFill>
              </a:rPr>
              <a:t>ny</a:t>
            </a:r>
            <a:r>
              <a:rPr lang="en-US" dirty="0"/>
              <a:t>;</a:t>
            </a:r>
          </a:p>
          <a:p>
            <a:r>
              <a:rPr lang="en-US" dirty="0"/>
              <a:t>    });</a:t>
            </a:r>
          </a:p>
          <a:p>
            <a:r>
              <a:rPr lang="en-US" dirty="0"/>
              <a:t>auto </a:t>
            </a:r>
            <a:r>
              <a:rPr lang="en-US" dirty="0" err="1">
                <a:solidFill>
                  <a:schemeClr val="accent1">
                    <a:lumMod val="60000"/>
                    <a:lumOff val="40000"/>
                  </a:schemeClr>
                </a:solidFill>
              </a:rPr>
              <a:t>row_ids_end</a:t>
            </a:r>
            <a:r>
              <a:rPr lang="en-US" dirty="0"/>
              <a:t> = </a:t>
            </a:r>
            <a:r>
              <a:rPr lang="en-US" dirty="0" err="1">
                <a:solidFill>
                  <a:schemeClr val="accent1">
                    <a:lumMod val="60000"/>
                    <a:lumOff val="40000"/>
                  </a:schemeClr>
                </a:solidFill>
              </a:rPr>
              <a:t>row_ids_begin</a:t>
            </a:r>
            <a:r>
              <a:rPr lang="en-US" dirty="0"/>
              <a:t> + </a:t>
            </a:r>
            <a:r>
              <a:rPr lang="en-US" dirty="0" err="1">
                <a:solidFill>
                  <a:srgbClr val="CC9B00"/>
                </a:solidFill>
              </a:rPr>
              <a:t>nx</a:t>
            </a:r>
            <a:r>
              <a:rPr lang="en-US" dirty="0"/>
              <a:t> * </a:t>
            </a:r>
            <a:r>
              <a:rPr lang="en-US" dirty="0" err="1">
                <a:solidFill>
                  <a:schemeClr val="accent3">
                    <a:lumMod val="60000"/>
                    <a:lumOff val="40000"/>
                  </a:schemeClr>
                </a:solidFill>
              </a:rPr>
              <a:t>ny</a:t>
            </a:r>
            <a:r>
              <a:rPr lang="en-US" dirty="0"/>
              <a:t>;</a:t>
            </a:r>
          </a:p>
          <a:p>
            <a:endParaRPr lang="en-US" dirty="0"/>
          </a:p>
          <a:p>
            <a:r>
              <a:rPr lang="en-US" dirty="0"/>
              <a:t>thrust::</a:t>
            </a:r>
            <a:r>
              <a:rPr lang="en-US" dirty="0" err="1"/>
              <a:t>universal_vector</a:t>
            </a:r>
            <a:r>
              <a:rPr lang="en-US" dirty="0"/>
              <a:t>&lt;float&gt; </a:t>
            </a:r>
            <a:r>
              <a:rPr lang="en-US" dirty="0">
                <a:solidFill>
                  <a:srgbClr val="FF0000"/>
                </a:solidFill>
              </a:rPr>
              <a:t>sums</a:t>
            </a:r>
            <a:r>
              <a:rPr lang="en-US" dirty="0"/>
              <a:t>(</a:t>
            </a:r>
            <a:r>
              <a:rPr lang="en-US" dirty="0" err="1">
                <a:solidFill>
                  <a:srgbClr val="CC9B00"/>
                </a:solidFill>
              </a:rPr>
              <a:t>nx</a:t>
            </a:r>
            <a:r>
              <a:rPr lang="en-US" dirty="0"/>
              <a:t>); </a:t>
            </a:r>
          </a:p>
          <a:p>
            <a:endParaRPr lang="en-US" dirty="0"/>
          </a:p>
          <a:p>
            <a:r>
              <a:rPr lang="en-US" dirty="0">
                <a:solidFill>
                  <a:srgbClr val="76B900"/>
                </a:solidFill>
              </a:rPr>
              <a:t>thrust::</a:t>
            </a:r>
            <a:r>
              <a:rPr lang="en-US" dirty="0" err="1">
                <a:solidFill>
                  <a:srgbClr val="76B900"/>
                </a:solidFill>
              </a:rPr>
              <a:t>reduce_by_key</a:t>
            </a:r>
            <a:r>
              <a:rPr lang="en-US" dirty="0"/>
              <a:t>(thrust::</a:t>
            </a:r>
            <a:r>
              <a:rPr lang="en-US" dirty="0" err="1"/>
              <a:t>cuda</a:t>
            </a:r>
            <a:r>
              <a:rPr lang="en-US" dirty="0"/>
              <a:t>::par, </a:t>
            </a:r>
          </a:p>
          <a:p>
            <a:r>
              <a:rPr lang="en-US" dirty="0"/>
              <a:t>  </a:t>
            </a:r>
            <a:r>
              <a:rPr lang="en-US" dirty="0" err="1">
                <a:solidFill>
                  <a:schemeClr val="accent1">
                    <a:lumMod val="60000"/>
                    <a:lumOff val="40000"/>
                  </a:schemeClr>
                </a:solidFill>
              </a:rPr>
              <a:t>row_ids_begin</a:t>
            </a:r>
            <a:r>
              <a:rPr lang="en-US" dirty="0"/>
              <a:t>, </a:t>
            </a:r>
            <a:r>
              <a:rPr lang="en-US" dirty="0" err="1">
                <a:solidFill>
                  <a:schemeClr val="accent1">
                    <a:lumMod val="60000"/>
                    <a:lumOff val="40000"/>
                  </a:schemeClr>
                </a:solidFill>
              </a:rPr>
              <a:t>row_ids_end</a:t>
            </a:r>
            <a:r>
              <a:rPr lang="en-US" dirty="0"/>
              <a:t>, </a:t>
            </a:r>
          </a:p>
          <a:p>
            <a:r>
              <a:rPr lang="en-US" dirty="0"/>
              <a:t>  </a:t>
            </a:r>
            <a:r>
              <a:rPr lang="en-US" dirty="0" err="1">
                <a:solidFill>
                  <a:srgbClr val="FF33CC"/>
                </a:solidFill>
              </a:rPr>
              <a:t>M.begin</a:t>
            </a:r>
            <a:r>
              <a:rPr lang="en-US" dirty="0">
                <a:solidFill>
                  <a:srgbClr val="FF33CC"/>
                </a:solidFill>
              </a:rPr>
              <a:t>()</a:t>
            </a:r>
            <a:r>
              <a:rPr lang="en-US" dirty="0"/>
              <a:t>,</a:t>
            </a:r>
          </a:p>
          <a:p>
            <a:r>
              <a:rPr lang="en-US" i="1" dirty="0">
                <a:solidFill>
                  <a:srgbClr val="CC9B00"/>
                </a:solidFill>
              </a:rPr>
              <a:t>  // Keys output.</a:t>
            </a:r>
            <a:endParaRPr lang="en-US" dirty="0"/>
          </a:p>
          <a:p>
            <a:r>
              <a:rPr lang="en-US" dirty="0"/>
              <a:t>  …);</a:t>
            </a:r>
          </a:p>
        </p:txBody>
      </p:sp>
      <p:sp>
        <p:nvSpPr>
          <p:cNvPr id="2" name="Slide Number Placeholder 1">
            <a:extLst>
              <a:ext uri="{FF2B5EF4-FFF2-40B4-BE49-F238E27FC236}">
                <a16:creationId xmlns:a16="http://schemas.microsoft.com/office/drawing/2014/main" id="{A21B4392-D8C1-031E-D341-9FFCCDB21EA7}"/>
              </a:ext>
            </a:extLst>
          </p:cNvPr>
          <p:cNvSpPr>
            <a:spLocks noGrp="1"/>
          </p:cNvSpPr>
          <p:nvPr>
            <p:ph type="sldNum" sz="quarter" idx="11"/>
          </p:nvPr>
        </p:nvSpPr>
        <p:spPr/>
        <p:txBody>
          <a:bodyPr/>
          <a:lstStyle/>
          <a:p>
            <a:fld id="{27D56BB5-3061-446C-8933-086D56C9C75B}" type="slidenum">
              <a:rPr lang="en-US" smtClean="0"/>
              <a:t>71</a:t>
            </a:fld>
            <a:endParaRPr lang="en-US"/>
          </a:p>
        </p:txBody>
      </p:sp>
      <p:sp>
        <p:nvSpPr>
          <p:cNvPr id="4" name="Footer Placeholder 3">
            <a:extLst>
              <a:ext uri="{FF2B5EF4-FFF2-40B4-BE49-F238E27FC236}">
                <a16:creationId xmlns:a16="http://schemas.microsoft.com/office/drawing/2014/main" id="{FFF005A2-5A75-D39B-2EE6-6D539FB7F1B7}"/>
              </a:ext>
            </a:extLst>
          </p:cNvPr>
          <p:cNvSpPr>
            <a:spLocks noGrp="1"/>
          </p:cNvSpPr>
          <p:nvPr>
            <p:ph type="ftr" sz="quarter" idx="12"/>
          </p:nvPr>
        </p:nvSpPr>
        <p:spPr/>
        <p:txBody>
          <a:bodyPr/>
          <a:lstStyle/>
          <a:p>
            <a:r>
              <a:rPr lang="en-US"/>
              <a:t>Copyright (C) 2026 NVIDIA</a:t>
            </a:r>
            <a:endParaRPr lang="en-US" dirty="0"/>
          </a:p>
        </p:txBody>
      </p:sp>
      <p:grpSp>
        <p:nvGrpSpPr>
          <p:cNvPr id="8" name="Group 7">
            <a:extLst>
              <a:ext uri="{FF2B5EF4-FFF2-40B4-BE49-F238E27FC236}">
                <a16:creationId xmlns:a16="http://schemas.microsoft.com/office/drawing/2014/main" id="{F744048D-6A0C-D1A4-5A33-243996F576AD}"/>
              </a:ext>
            </a:extLst>
          </p:cNvPr>
          <p:cNvGrpSpPr/>
          <p:nvPr/>
        </p:nvGrpSpPr>
        <p:grpSpPr>
          <a:xfrm>
            <a:off x="9019811" y="848461"/>
            <a:ext cx="548640" cy="4389120"/>
            <a:chOff x="4412179" y="921016"/>
            <a:chExt cx="548640" cy="4389120"/>
          </a:xfrm>
        </p:grpSpPr>
        <p:sp>
          <p:nvSpPr>
            <p:cNvPr id="9" name="Rectangle 8">
              <a:extLst>
                <a:ext uri="{FF2B5EF4-FFF2-40B4-BE49-F238E27FC236}">
                  <a16:creationId xmlns:a16="http://schemas.microsoft.com/office/drawing/2014/main" id="{8D96B22F-22EE-3C2D-33F3-B6D04CB7A152}"/>
                </a:ext>
              </a:extLst>
            </p:cNvPr>
            <p:cNvSpPr/>
            <p:nvPr/>
          </p:nvSpPr>
          <p:spPr>
            <a:xfrm>
              <a:off x="4412179" y="921016"/>
              <a:ext cx="548640" cy="548640"/>
            </a:xfrm>
            <a:prstGeom prst="rect">
              <a:avLst/>
            </a:prstGeom>
            <a:solidFill>
              <a:schemeClr val="accent1">
                <a:lumMod val="75000"/>
              </a:schemeClr>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0</a:t>
              </a:r>
            </a:p>
          </p:txBody>
        </p:sp>
        <p:sp>
          <p:nvSpPr>
            <p:cNvPr id="10" name="Rectangle 9">
              <a:extLst>
                <a:ext uri="{FF2B5EF4-FFF2-40B4-BE49-F238E27FC236}">
                  <a16:creationId xmlns:a16="http://schemas.microsoft.com/office/drawing/2014/main" id="{11E7029F-C3E3-7047-F937-C1380FF93197}"/>
                </a:ext>
              </a:extLst>
            </p:cNvPr>
            <p:cNvSpPr/>
            <p:nvPr/>
          </p:nvSpPr>
          <p:spPr>
            <a:xfrm>
              <a:off x="4412179" y="1469656"/>
              <a:ext cx="548640" cy="548640"/>
            </a:xfrm>
            <a:prstGeom prst="rect">
              <a:avLst/>
            </a:prstGeom>
            <a:solidFill>
              <a:schemeClr val="accent1">
                <a:lumMod val="50000"/>
              </a:schemeClr>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a:t>
              </a:r>
            </a:p>
          </p:txBody>
        </p:sp>
        <p:sp>
          <p:nvSpPr>
            <p:cNvPr id="11" name="Rectangle 10">
              <a:extLst>
                <a:ext uri="{FF2B5EF4-FFF2-40B4-BE49-F238E27FC236}">
                  <a16:creationId xmlns:a16="http://schemas.microsoft.com/office/drawing/2014/main" id="{F523CF6F-203F-D8F8-95EC-312D063B9D3F}"/>
                </a:ext>
              </a:extLst>
            </p:cNvPr>
            <p:cNvSpPr/>
            <p:nvPr/>
          </p:nvSpPr>
          <p:spPr>
            <a:xfrm>
              <a:off x="4412179" y="2018296"/>
              <a:ext cx="548640" cy="548640"/>
            </a:xfrm>
            <a:prstGeom prst="rect">
              <a:avLst/>
            </a:prstGeom>
            <a:solidFill>
              <a:schemeClr val="accent1">
                <a:lumMod val="75000"/>
              </a:schemeClr>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2</a:t>
              </a:r>
            </a:p>
          </p:txBody>
        </p:sp>
        <p:sp>
          <p:nvSpPr>
            <p:cNvPr id="12" name="Rectangle 11">
              <a:extLst>
                <a:ext uri="{FF2B5EF4-FFF2-40B4-BE49-F238E27FC236}">
                  <a16:creationId xmlns:a16="http://schemas.microsoft.com/office/drawing/2014/main" id="{100406C2-F491-1108-D3F4-28501830B5BC}"/>
                </a:ext>
              </a:extLst>
            </p:cNvPr>
            <p:cNvSpPr/>
            <p:nvPr/>
          </p:nvSpPr>
          <p:spPr>
            <a:xfrm>
              <a:off x="4412179" y="2566936"/>
              <a:ext cx="548640" cy="548640"/>
            </a:xfrm>
            <a:prstGeom prst="rect">
              <a:avLst/>
            </a:prstGeom>
            <a:solidFill>
              <a:schemeClr val="accent1">
                <a:lumMod val="50000"/>
              </a:schemeClr>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3</a:t>
              </a:r>
            </a:p>
          </p:txBody>
        </p:sp>
        <p:sp>
          <p:nvSpPr>
            <p:cNvPr id="13" name="Rectangle 12">
              <a:extLst>
                <a:ext uri="{FF2B5EF4-FFF2-40B4-BE49-F238E27FC236}">
                  <a16:creationId xmlns:a16="http://schemas.microsoft.com/office/drawing/2014/main" id="{4D222FEA-088F-B795-858B-7E0FDA26DF9F}"/>
                </a:ext>
              </a:extLst>
            </p:cNvPr>
            <p:cNvSpPr/>
            <p:nvPr/>
          </p:nvSpPr>
          <p:spPr>
            <a:xfrm>
              <a:off x="4412179" y="3115576"/>
              <a:ext cx="548640" cy="548640"/>
            </a:xfrm>
            <a:prstGeom prst="rect">
              <a:avLst/>
            </a:prstGeom>
            <a:solidFill>
              <a:schemeClr val="accent1">
                <a:lumMod val="75000"/>
              </a:schemeClr>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4</a:t>
              </a:r>
            </a:p>
          </p:txBody>
        </p:sp>
        <p:sp>
          <p:nvSpPr>
            <p:cNvPr id="14" name="Rectangle 13">
              <a:extLst>
                <a:ext uri="{FF2B5EF4-FFF2-40B4-BE49-F238E27FC236}">
                  <a16:creationId xmlns:a16="http://schemas.microsoft.com/office/drawing/2014/main" id="{B5F353F4-2257-E399-2C00-034B006ED3CA}"/>
                </a:ext>
              </a:extLst>
            </p:cNvPr>
            <p:cNvSpPr/>
            <p:nvPr/>
          </p:nvSpPr>
          <p:spPr>
            <a:xfrm>
              <a:off x="4412179" y="3664216"/>
              <a:ext cx="548640" cy="548640"/>
            </a:xfrm>
            <a:prstGeom prst="rect">
              <a:avLst/>
            </a:prstGeom>
            <a:solidFill>
              <a:schemeClr val="accent1">
                <a:lumMod val="50000"/>
              </a:schemeClr>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5</a:t>
              </a:r>
            </a:p>
          </p:txBody>
        </p:sp>
        <p:sp>
          <p:nvSpPr>
            <p:cNvPr id="15" name="Rectangle 14">
              <a:extLst>
                <a:ext uri="{FF2B5EF4-FFF2-40B4-BE49-F238E27FC236}">
                  <a16:creationId xmlns:a16="http://schemas.microsoft.com/office/drawing/2014/main" id="{791BFBFD-50D7-5E25-CD22-F21D6AF49E66}"/>
                </a:ext>
              </a:extLst>
            </p:cNvPr>
            <p:cNvSpPr/>
            <p:nvPr/>
          </p:nvSpPr>
          <p:spPr>
            <a:xfrm>
              <a:off x="4412179" y="4212856"/>
              <a:ext cx="548640" cy="548640"/>
            </a:xfrm>
            <a:prstGeom prst="rect">
              <a:avLst/>
            </a:prstGeom>
            <a:solidFill>
              <a:schemeClr val="accent1">
                <a:lumMod val="75000"/>
              </a:schemeClr>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6</a:t>
              </a:r>
            </a:p>
          </p:txBody>
        </p:sp>
        <p:sp>
          <p:nvSpPr>
            <p:cNvPr id="16" name="Rectangle 15">
              <a:extLst>
                <a:ext uri="{FF2B5EF4-FFF2-40B4-BE49-F238E27FC236}">
                  <a16:creationId xmlns:a16="http://schemas.microsoft.com/office/drawing/2014/main" id="{0AEDB45E-69FC-8A8B-C44B-4F48556AF71D}"/>
                </a:ext>
              </a:extLst>
            </p:cNvPr>
            <p:cNvSpPr/>
            <p:nvPr/>
          </p:nvSpPr>
          <p:spPr>
            <a:xfrm>
              <a:off x="4412179" y="4761496"/>
              <a:ext cx="548640" cy="548640"/>
            </a:xfrm>
            <a:prstGeom prst="rect">
              <a:avLst/>
            </a:prstGeom>
            <a:solidFill>
              <a:schemeClr val="accent1">
                <a:lumMod val="50000"/>
              </a:schemeClr>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7</a:t>
              </a:r>
            </a:p>
          </p:txBody>
        </p:sp>
      </p:grpSp>
      <p:sp>
        <p:nvSpPr>
          <p:cNvPr id="198" name="Rectangle 197">
            <a:extLst>
              <a:ext uri="{FF2B5EF4-FFF2-40B4-BE49-F238E27FC236}">
                <a16:creationId xmlns:a16="http://schemas.microsoft.com/office/drawing/2014/main" id="{B148934B-C717-6131-4C88-8633D6E02DDC}"/>
              </a:ext>
            </a:extLst>
          </p:cNvPr>
          <p:cNvSpPr/>
          <p:nvPr/>
        </p:nvSpPr>
        <p:spPr>
          <a:xfrm>
            <a:off x="1172308" y="3113047"/>
            <a:ext cx="4462272" cy="740664"/>
          </a:xfrm>
          <a:prstGeom prst="rect">
            <a:avLst/>
          </a:prstGeom>
          <a:solidFill>
            <a:srgbClr val="9A75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lnSpc>
                <a:spcPct val="90000"/>
              </a:lnSpc>
            </a:pPr>
            <a:r>
              <a:rPr lang="en-US" sz="2000" dirty="0"/>
              <a:t>The first key in each group is copied to the key output range.</a:t>
            </a:r>
          </a:p>
        </p:txBody>
      </p:sp>
      <p:grpSp>
        <p:nvGrpSpPr>
          <p:cNvPr id="214" name="!!Diagram0">
            <a:extLst>
              <a:ext uri="{FF2B5EF4-FFF2-40B4-BE49-F238E27FC236}">
                <a16:creationId xmlns:a16="http://schemas.microsoft.com/office/drawing/2014/main" id="{096E8062-B356-D777-A0AB-599CB14EFC60}"/>
              </a:ext>
            </a:extLst>
          </p:cNvPr>
          <p:cNvGrpSpPr/>
          <p:nvPr/>
        </p:nvGrpSpPr>
        <p:grpSpPr>
          <a:xfrm>
            <a:off x="5890466" y="303240"/>
            <a:ext cx="2790389" cy="4934341"/>
            <a:chOff x="5890466" y="303240"/>
            <a:chExt cx="2790389" cy="4934341"/>
          </a:xfrm>
        </p:grpSpPr>
        <p:sp>
          <p:nvSpPr>
            <p:cNvPr id="215" name="Rectangle 214">
              <a:extLst>
                <a:ext uri="{FF2B5EF4-FFF2-40B4-BE49-F238E27FC236}">
                  <a16:creationId xmlns:a16="http://schemas.microsoft.com/office/drawing/2014/main" id="{27D4FC7A-5FA0-8BC0-2CA1-F6ECE64E03A9}"/>
                </a:ext>
              </a:extLst>
            </p:cNvPr>
            <p:cNvSpPr/>
            <p:nvPr/>
          </p:nvSpPr>
          <p:spPr>
            <a:xfrm>
              <a:off x="6486295" y="84846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15</a:t>
              </a:r>
            </a:p>
          </p:txBody>
        </p:sp>
        <p:sp>
          <p:nvSpPr>
            <p:cNvPr id="216" name="Rectangle 215">
              <a:extLst>
                <a:ext uri="{FF2B5EF4-FFF2-40B4-BE49-F238E27FC236}">
                  <a16:creationId xmlns:a16="http://schemas.microsoft.com/office/drawing/2014/main" id="{29F90FF6-5F19-AAB4-A71A-632C448C846F}"/>
                </a:ext>
              </a:extLst>
            </p:cNvPr>
            <p:cNvSpPr/>
            <p:nvPr/>
          </p:nvSpPr>
          <p:spPr>
            <a:xfrm>
              <a:off x="7034935" y="84846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6</a:t>
              </a:r>
            </a:p>
          </p:txBody>
        </p:sp>
        <p:sp>
          <p:nvSpPr>
            <p:cNvPr id="217" name="Rectangle 216">
              <a:extLst>
                <a:ext uri="{FF2B5EF4-FFF2-40B4-BE49-F238E27FC236}">
                  <a16:creationId xmlns:a16="http://schemas.microsoft.com/office/drawing/2014/main" id="{8EB34D3C-4043-13BD-3721-50501EF4969C}"/>
                </a:ext>
              </a:extLst>
            </p:cNvPr>
            <p:cNvSpPr/>
            <p:nvPr/>
          </p:nvSpPr>
          <p:spPr>
            <a:xfrm>
              <a:off x="7583575" y="84846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18</a:t>
              </a:r>
            </a:p>
          </p:txBody>
        </p:sp>
        <p:sp>
          <p:nvSpPr>
            <p:cNvPr id="218" name="Rectangle 217">
              <a:extLst>
                <a:ext uri="{FF2B5EF4-FFF2-40B4-BE49-F238E27FC236}">
                  <a16:creationId xmlns:a16="http://schemas.microsoft.com/office/drawing/2014/main" id="{A21DE087-9F40-DB30-EBE0-9D4AD30577AE}"/>
                </a:ext>
              </a:extLst>
            </p:cNvPr>
            <p:cNvSpPr/>
            <p:nvPr/>
          </p:nvSpPr>
          <p:spPr>
            <a:xfrm>
              <a:off x="8132215" y="84846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15</a:t>
              </a:r>
            </a:p>
          </p:txBody>
        </p:sp>
        <p:sp>
          <p:nvSpPr>
            <p:cNvPr id="219" name="Rectangle 218">
              <a:extLst>
                <a:ext uri="{FF2B5EF4-FFF2-40B4-BE49-F238E27FC236}">
                  <a16:creationId xmlns:a16="http://schemas.microsoft.com/office/drawing/2014/main" id="{4DFED67A-EC02-006F-4E76-85CEA12C870B}"/>
                </a:ext>
              </a:extLst>
            </p:cNvPr>
            <p:cNvSpPr/>
            <p:nvPr/>
          </p:nvSpPr>
          <p:spPr>
            <a:xfrm>
              <a:off x="6486295" y="139710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29</a:t>
              </a:r>
            </a:p>
          </p:txBody>
        </p:sp>
        <p:sp>
          <p:nvSpPr>
            <p:cNvPr id="220" name="Rectangle 219">
              <a:extLst>
                <a:ext uri="{FF2B5EF4-FFF2-40B4-BE49-F238E27FC236}">
                  <a16:creationId xmlns:a16="http://schemas.microsoft.com/office/drawing/2014/main" id="{6A3EAFA7-2EC8-B3D7-B68E-FEF1F9240287}"/>
                </a:ext>
              </a:extLst>
            </p:cNvPr>
            <p:cNvSpPr/>
            <p:nvPr/>
          </p:nvSpPr>
          <p:spPr>
            <a:xfrm>
              <a:off x="7034935" y="139710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26</a:t>
              </a:r>
            </a:p>
          </p:txBody>
        </p:sp>
        <p:sp>
          <p:nvSpPr>
            <p:cNvPr id="221" name="Rectangle 220">
              <a:extLst>
                <a:ext uri="{FF2B5EF4-FFF2-40B4-BE49-F238E27FC236}">
                  <a16:creationId xmlns:a16="http://schemas.microsoft.com/office/drawing/2014/main" id="{55B73BF4-1248-F4A2-8681-85A07E77320A}"/>
                </a:ext>
              </a:extLst>
            </p:cNvPr>
            <p:cNvSpPr/>
            <p:nvPr/>
          </p:nvSpPr>
          <p:spPr>
            <a:xfrm>
              <a:off x="7583575" y="139710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24</a:t>
              </a:r>
            </a:p>
          </p:txBody>
        </p:sp>
        <p:sp>
          <p:nvSpPr>
            <p:cNvPr id="222" name="Rectangle 221">
              <a:extLst>
                <a:ext uri="{FF2B5EF4-FFF2-40B4-BE49-F238E27FC236}">
                  <a16:creationId xmlns:a16="http://schemas.microsoft.com/office/drawing/2014/main" id="{5CDC47F5-36C1-4100-28A7-D875164A0CA9}"/>
                </a:ext>
              </a:extLst>
            </p:cNvPr>
            <p:cNvSpPr/>
            <p:nvPr/>
          </p:nvSpPr>
          <p:spPr>
            <a:xfrm>
              <a:off x="8132215" y="139710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10</a:t>
              </a:r>
            </a:p>
          </p:txBody>
        </p:sp>
        <p:sp>
          <p:nvSpPr>
            <p:cNvPr id="223" name="Rectangle 222">
              <a:extLst>
                <a:ext uri="{FF2B5EF4-FFF2-40B4-BE49-F238E27FC236}">
                  <a16:creationId xmlns:a16="http://schemas.microsoft.com/office/drawing/2014/main" id="{AEC97A1E-F63B-7A83-AABD-404CCE033121}"/>
                </a:ext>
              </a:extLst>
            </p:cNvPr>
            <p:cNvSpPr/>
            <p:nvPr/>
          </p:nvSpPr>
          <p:spPr>
            <a:xfrm>
              <a:off x="6486295" y="194574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a:t>
              </a:r>
            </a:p>
          </p:txBody>
        </p:sp>
        <p:sp>
          <p:nvSpPr>
            <p:cNvPr id="224" name="Rectangle 223">
              <a:extLst>
                <a:ext uri="{FF2B5EF4-FFF2-40B4-BE49-F238E27FC236}">
                  <a16:creationId xmlns:a16="http://schemas.microsoft.com/office/drawing/2014/main" id="{0C041CDA-32AA-B0CB-3B44-D9F04E3E431A}"/>
                </a:ext>
              </a:extLst>
            </p:cNvPr>
            <p:cNvSpPr/>
            <p:nvPr/>
          </p:nvSpPr>
          <p:spPr>
            <a:xfrm>
              <a:off x="7034935" y="194574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4</a:t>
              </a:r>
            </a:p>
          </p:txBody>
        </p:sp>
        <p:sp>
          <p:nvSpPr>
            <p:cNvPr id="225" name="Rectangle 224">
              <a:extLst>
                <a:ext uri="{FF2B5EF4-FFF2-40B4-BE49-F238E27FC236}">
                  <a16:creationId xmlns:a16="http://schemas.microsoft.com/office/drawing/2014/main" id="{78F2A599-0109-612D-7657-5EFFD9E4A953}"/>
                </a:ext>
              </a:extLst>
            </p:cNvPr>
            <p:cNvSpPr/>
            <p:nvPr/>
          </p:nvSpPr>
          <p:spPr>
            <a:xfrm>
              <a:off x="7583575" y="194574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12</a:t>
              </a:r>
            </a:p>
          </p:txBody>
        </p:sp>
        <p:sp>
          <p:nvSpPr>
            <p:cNvPr id="226" name="Rectangle 225">
              <a:extLst>
                <a:ext uri="{FF2B5EF4-FFF2-40B4-BE49-F238E27FC236}">
                  <a16:creationId xmlns:a16="http://schemas.microsoft.com/office/drawing/2014/main" id="{D06D61C3-2A9A-AA7A-BDAC-BC631660FEE6}"/>
                </a:ext>
              </a:extLst>
            </p:cNvPr>
            <p:cNvSpPr/>
            <p:nvPr/>
          </p:nvSpPr>
          <p:spPr>
            <a:xfrm>
              <a:off x="8132215" y="194574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8</a:t>
              </a:r>
            </a:p>
          </p:txBody>
        </p:sp>
        <p:sp>
          <p:nvSpPr>
            <p:cNvPr id="227" name="Rectangle 226">
              <a:extLst>
                <a:ext uri="{FF2B5EF4-FFF2-40B4-BE49-F238E27FC236}">
                  <a16:creationId xmlns:a16="http://schemas.microsoft.com/office/drawing/2014/main" id="{3677198E-7DA6-F18F-5BDD-EE7BDF40B7D1}"/>
                </a:ext>
              </a:extLst>
            </p:cNvPr>
            <p:cNvSpPr/>
            <p:nvPr/>
          </p:nvSpPr>
          <p:spPr>
            <a:xfrm>
              <a:off x="6486295" y="249438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8</a:t>
              </a:r>
            </a:p>
          </p:txBody>
        </p:sp>
        <p:sp>
          <p:nvSpPr>
            <p:cNvPr id="228" name="Rectangle 227">
              <a:extLst>
                <a:ext uri="{FF2B5EF4-FFF2-40B4-BE49-F238E27FC236}">
                  <a16:creationId xmlns:a16="http://schemas.microsoft.com/office/drawing/2014/main" id="{466EC0AC-F8CB-F689-06F2-7D5C7A08FFF6}"/>
                </a:ext>
              </a:extLst>
            </p:cNvPr>
            <p:cNvSpPr/>
            <p:nvPr/>
          </p:nvSpPr>
          <p:spPr>
            <a:xfrm>
              <a:off x="7034935" y="249438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15</a:t>
              </a:r>
            </a:p>
          </p:txBody>
        </p:sp>
        <p:sp>
          <p:nvSpPr>
            <p:cNvPr id="229" name="Rectangle 228">
              <a:extLst>
                <a:ext uri="{FF2B5EF4-FFF2-40B4-BE49-F238E27FC236}">
                  <a16:creationId xmlns:a16="http://schemas.microsoft.com/office/drawing/2014/main" id="{2DA2584A-AF62-957B-6BEA-9C5E86A721DD}"/>
                </a:ext>
              </a:extLst>
            </p:cNvPr>
            <p:cNvSpPr/>
            <p:nvPr/>
          </p:nvSpPr>
          <p:spPr>
            <a:xfrm>
              <a:off x="7583575" y="249438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a:t>
              </a:r>
            </a:p>
          </p:txBody>
        </p:sp>
        <p:sp>
          <p:nvSpPr>
            <p:cNvPr id="230" name="Rectangle 229">
              <a:extLst>
                <a:ext uri="{FF2B5EF4-FFF2-40B4-BE49-F238E27FC236}">
                  <a16:creationId xmlns:a16="http://schemas.microsoft.com/office/drawing/2014/main" id="{3B00C7B8-63B0-5464-A0EA-2423C25ED66B}"/>
                </a:ext>
              </a:extLst>
            </p:cNvPr>
            <p:cNvSpPr/>
            <p:nvPr/>
          </p:nvSpPr>
          <p:spPr>
            <a:xfrm>
              <a:off x="8132215" y="249438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14</a:t>
              </a:r>
            </a:p>
          </p:txBody>
        </p:sp>
        <p:sp>
          <p:nvSpPr>
            <p:cNvPr id="231" name="Rectangle 230">
              <a:extLst>
                <a:ext uri="{FF2B5EF4-FFF2-40B4-BE49-F238E27FC236}">
                  <a16:creationId xmlns:a16="http://schemas.microsoft.com/office/drawing/2014/main" id="{7D1776AE-B37D-D8CF-91EC-4750F5BF46DB}"/>
                </a:ext>
              </a:extLst>
            </p:cNvPr>
            <p:cNvSpPr/>
            <p:nvPr/>
          </p:nvSpPr>
          <p:spPr>
            <a:xfrm>
              <a:off x="6486295" y="304302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26</a:t>
              </a:r>
            </a:p>
          </p:txBody>
        </p:sp>
        <p:sp>
          <p:nvSpPr>
            <p:cNvPr id="232" name="Rectangle 231">
              <a:extLst>
                <a:ext uri="{FF2B5EF4-FFF2-40B4-BE49-F238E27FC236}">
                  <a16:creationId xmlns:a16="http://schemas.microsoft.com/office/drawing/2014/main" id="{84300EED-130D-9C30-CC27-D13348C9CAE9}"/>
                </a:ext>
              </a:extLst>
            </p:cNvPr>
            <p:cNvSpPr/>
            <p:nvPr/>
          </p:nvSpPr>
          <p:spPr>
            <a:xfrm>
              <a:off x="7034935" y="304302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5</a:t>
              </a:r>
            </a:p>
          </p:txBody>
        </p:sp>
        <p:sp>
          <p:nvSpPr>
            <p:cNvPr id="233" name="Rectangle 232">
              <a:extLst>
                <a:ext uri="{FF2B5EF4-FFF2-40B4-BE49-F238E27FC236}">
                  <a16:creationId xmlns:a16="http://schemas.microsoft.com/office/drawing/2014/main" id="{DC2160E4-1E6F-5E18-E163-04D452FAC361}"/>
                </a:ext>
              </a:extLst>
            </p:cNvPr>
            <p:cNvSpPr/>
            <p:nvPr/>
          </p:nvSpPr>
          <p:spPr>
            <a:xfrm>
              <a:off x="7583575" y="304302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12</a:t>
              </a:r>
            </a:p>
          </p:txBody>
        </p:sp>
        <p:sp>
          <p:nvSpPr>
            <p:cNvPr id="234" name="Rectangle 233">
              <a:extLst>
                <a:ext uri="{FF2B5EF4-FFF2-40B4-BE49-F238E27FC236}">
                  <a16:creationId xmlns:a16="http://schemas.microsoft.com/office/drawing/2014/main" id="{B4B18B2F-DC85-E8DB-3DF8-3EE57450C826}"/>
                </a:ext>
              </a:extLst>
            </p:cNvPr>
            <p:cNvSpPr/>
            <p:nvPr/>
          </p:nvSpPr>
          <p:spPr>
            <a:xfrm>
              <a:off x="8132215" y="304302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25</a:t>
              </a:r>
            </a:p>
          </p:txBody>
        </p:sp>
        <p:sp>
          <p:nvSpPr>
            <p:cNvPr id="235" name="Rectangle 234">
              <a:extLst>
                <a:ext uri="{FF2B5EF4-FFF2-40B4-BE49-F238E27FC236}">
                  <a16:creationId xmlns:a16="http://schemas.microsoft.com/office/drawing/2014/main" id="{BB6223AA-FB78-8497-DAE1-8CED0AB4638E}"/>
                </a:ext>
              </a:extLst>
            </p:cNvPr>
            <p:cNvSpPr/>
            <p:nvPr/>
          </p:nvSpPr>
          <p:spPr>
            <a:xfrm>
              <a:off x="6486295" y="359166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13</a:t>
              </a:r>
            </a:p>
          </p:txBody>
        </p:sp>
        <p:sp>
          <p:nvSpPr>
            <p:cNvPr id="236" name="Rectangle 235">
              <a:extLst>
                <a:ext uri="{FF2B5EF4-FFF2-40B4-BE49-F238E27FC236}">
                  <a16:creationId xmlns:a16="http://schemas.microsoft.com/office/drawing/2014/main" id="{8CAB9F63-7ACA-DF1E-3AEA-E289FCE7E694}"/>
                </a:ext>
              </a:extLst>
            </p:cNvPr>
            <p:cNvSpPr/>
            <p:nvPr/>
          </p:nvSpPr>
          <p:spPr>
            <a:xfrm>
              <a:off x="7034935" y="359166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14</a:t>
              </a:r>
            </a:p>
          </p:txBody>
        </p:sp>
        <p:sp>
          <p:nvSpPr>
            <p:cNvPr id="237" name="Rectangle 236">
              <a:extLst>
                <a:ext uri="{FF2B5EF4-FFF2-40B4-BE49-F238E27FC236}">
                  <a16:creationId xmlns:a16="http://schemas.microsoft.com/office/drawing/2014/main" id="{FB16F83F-7151-88B8-0064-1A9BBECAEA2D}"/>
                </a:ext>
              </a:extLst>
            </p:cNvPr>
            <p:cNvSpPr/>
            <p:nvPr/>
          </p:nvSpPr>
          <p:spPr>
            <a:xfrm>
              <a:off x="7583575" y="359166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23</a:t>
              </a:r>
            </a:p>
          </p:txBody>
        </p:sp>
        <p:sp>
          <p:nvSpPr>
            <p:cNvPr id="238" name="Rectangle 237">
              <a:extLst>
                <a:ext uri="{FF2B5EF4-FFF2-40B4-BE49-F238E27FC236}">
                  <a16:creationId xmlns:a16="http://schemas.microsoft.com/office/drawing/2014/main" id="{DE31B6FC-0D24-0C3F-723F-A681D00F3BD6}"/>
                </a:ext>
              </a:extLst>
            </p:cNvPr>
            <p:cNvSpPr/>
            <p:nvPr/>
          </p:nvSpPr>
          <p:spPr>
            <a:xfrm>
              <a:off x="8132215" y="359166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25</a:t>
              </a:r>
            </a:p>
          </p:txBody>
        </p:sp>
        <p:sp>
          <p:nvSpPr>
            <p:cNvPr id="239" name="Rectangle 238">
              <a:extLst>
                <a:ext uri="{FF2B5EF4-FFF2-40B4-BE49-F238E27FC236}">
                  <a16:creationId xmlns:a16="http://schemas.microsoft.com/office/drawing/2014/main" id="{82B3F689-F692-A11F-8570-7874A55B92D0}"/>
                </a:ext>
              </a:extLst>
            </p:cNvPr>
            <p:cNvSpPr/>
            <p:nvPr/>
          </p:nvSpPr>
          <p:spPr>
            <a:xfrm>
              <a:off x="6486295" y="414030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20</a:t>
              </a:r>
            </a:p>
          </p:txBody>
        </p:sp>
        <p:sp>
          <p:nvSpPr>
            <p:cNvPr id="240" name="Rectangle 239">
              <a:extLst>
                <a:ext uri="{FF2B5EF4-FFF2-40B4-BE49-F238E27FC236}">
                  <a16:creationId xmlns:a16="http://schemas.microsoft.com/office/drawing/2014/main" id="{8B77FF14-0109-D79B-1FF5-3BB0957C8086}"/>
                </a:ext>
              </a:extLst>
            </p:cNvPr>
            <p:cNvSpPr/>
            <p:nvPr/>
          </p:nvSpPr>
          <p:spPr>
            <a:xfrm>
              <a:off x="7034935" y="414030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23</a:t>
              </a:r>
            </a:p>
          </p:txBody>
        </p:sp>
        <p:sp>
          <p:nvSpPr>
            <p:cNvPr id="241" name="Rectangle 240">
              <a:extLst>
                <a:ext uri="{FF2B5EF4-FFF2-40B4-BE49-F238E27FC236}">
                  <a16:creationId xmlns:a16="http://schemas.microsoft.com/office/drawing/2014/main" id="{6314FCA4-487D-19EB-5424-E731B2C09F34}"/>
                </a:ext>
              </a:extLst>
            </p:cNvPr>
            <p:cNvSpPr/>
            <p:nvPr/>
          </p:nvSpPr>
          <p:spPr>
            <a:xfrm>
              <a:off x="7583575" y="414030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19</a:t>
              </a:r>
            </a:p>
          </p:txBody>
        </p:sp>
        <p:sp>
          <p:nvSpPr>
            <p:cNvPr id="242" name="Rectangle 241">
              <a:extLst>
                <a:ext uri="{FF2B5EF4-FFF2-40B4-BE49-F238E27FC236}">
                  <a16:creationId xmlns:a16="http://schemas.microsoft.com/office/drawing/2014/main" id="{4E087D99-3BE6-8B39-D145-F6C82E62A453}"/>
                </a:ext>
              </a:extLst>
            </p:cNvPr>
            <p:cNvSpPr/>
            <p:nvPr/>
          </p:nvSpPr>
          <p:spPr>
            <a:xfrm>
              <a:off x="8132215" y="414030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18</a:t>
              </a:r>
            </a:p>
          </p:txBody>
        </p:sp>
        <p:sp>
          <p:nvSpPr>
            <p:cNvPr id="243" name="Rectangle 242">
              <a:extLst>
                <a:ext uri="{FF2B5EF4-FFF2-40B4-BE49-F238E27FC236}">
                  <a16:creationId xmlns:a16="http://schemas.microsoft.com/office/drawing/2014/main" id="{BFEA7EB0-8291-ABDC-00FE-0FBFA4C87B17}"/>
                </a:ext>
              </a:extLst>
            </p:cNvPr>
            <p:cNvSpPr/>
            <p:nvPr/>
          </p:nvSpPr>
          <p:spPr>
            <a:xfrm>
              <a:off x="6486295" y="468894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11</a:t>
              </a:r>
            </a:p>
          </p:txBody>
        </p:sp>
        <p:sp>
          <p:nvSpPr>
            <p:cNvPr id="244" name="Rectangle 243">
              <a:extLst>
                <a:ext uri="{FF2B5EF4-FFF2-40B4-BE49-F238E27FC236}">
                  <a16:creationId xmlns:a16="http://schemas.microsoft.com/office/drawing/2014/main" id="{DB95A2E9-BF7D-E2B3-750A-7DF4103518D7}"/>
                </a:ext>
              </a:extLst>
            </p:cNvPr>
            <p:cNvSpPr/>
            <p:nvPr/>
          </p:nvSpPr>
          <p:spPr>
            <a:xfrm>
              <a:off x="7034935" y="468894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14</a:t>
              </a:r>
            </a:p>
          </p:txBody>
        </p:sp>
        <p:sp>
          <p:nvSpPr>
            <p:cNvPr id="245" name="Rectangle 244">
              <a:extLst>
                <a:ext uri="{FF2B5EF4-FFF2-40B4-BE49-F238E27FC236}">
                  <a16:creationId xmlns:a16="http://schemas.microsoft.com/office/drawing/2014/main" id="{937CFA22-1849-65CB-36BD-3623F4193703}"/>
                </a:ext>
              </a:extLst>
            </p:cNvPr>
            <p:cNvSpPr/>
            <p:nvPr/>
          </p:nvSpPr>
          <p:spPr>
            <a:xfrm>
              <a:off x="7583575" y="468894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3</a:t>
              </a:r>
            </a:p>
          </p:txBody>
        </p:sp>
        <p:sp>
          <p:nvSpPr>
            <p:cNvPr id="246" name="Rectangle 245">
              <a:extLst>
                <a:ext uri="{FF2B5EF4-FFF2-40B4-BE49-F238E27FC236}">
                  <a16:creationId xmlns:a16="http://schemas.microsoft.com/office/drawing/2014/main" id="{9688A81C-BBBE-BCF8-E6F1-6A0AD3997ADB}"/>
                </a:ext>
              </a:extLst>
            </p:cNvPr>
            <p:cNvSpPr/>
            <p:nvPr/>
          </p:nvSpPr>
          <p:spPr>
            <a:xfrm>
              <a:off x="8132215" y="468894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12</a:t>
              </a:r>
            </a:p>
          </p:txBody>
        </p:sp>
        <p:cxnSp>
          <p:nvCxnSpPr>
            <p:cNvPr id="247" name="Straight Connector 246">
              <a:extLst>
                <a:ext uri="{FF2B5EF4-FFF2-40B4-BE49-F238E27FC236}">
                  <a16:creationId xmlns:a16="http://schemas.microsoft.com/office/drawing/2014/main" id="{781EBDD2-A9F5-975F-4FC9-A4EC9ECC9EB2}"/>
                </a:ext>
              </a:extLst>
            </p:cNvPr>
            <p:cNvCxnSpPr/>
            <p:nvPr/>
          </p:nvCxnSpPr>
          <p:spPr>
            <a:xfrm>
              <a:off x="5952413" y="848461"/>
              <a:ext cx="342900" cy="0"/>
            </a:xfrm>
            <a:prstGeom prst="line">
              <a:avLst/>
            </a:prstGeom>
            <a:ln w="50800" cap="rnd">
              <a:solidFill>
                <a:srgbClr val="CC9B00"/>
              </a:solidFill>
              <a:tailEnd type="none"/>
            </a:ln>
          </p:spPr>
          <p:style>
            <a:lnRef idx="1">
              <a:schemeClr val="accent1"/>
            </a:lnRef>
            <a:fillRef idx="0">
              <a:schemeClr val="accent1"/>
            </a:fillRef>
            <a:effectRef idx="0">
              <a:schemeClr val="accent1"/>
            </a:effectRef>
            <a:fontRef idx="minor">
              <a:schemeClr val="tx1"/>
            </a:fontRef>
          </p:style>
        </p:cxnSp>
        <p:cxnSp>
          <p:nvCxnSpPr>
            <p:cNvPr id="248" name="Straight Connector 247">
              <a:extLst>
                <a:ext uri="{FF2B5EF4-FFF2-40B4-BE49-F238E27FC236}">
                  <a16:creationId xmlns:a16="http://schemas.microsoft.com/office/drawing/2014/main" id="{349B6BA5-A375-EE18-88AA-4AA14225D12E}"/>
                </a:ext>
              </a:extLst>
            </p:cNvPr>
            <p:cNvCxnSpPr/>
            <p:nvPr/>
          </p:nvCxnSpPr>
          <p:spPr>
            <a:xfrm>
              <a:off x="5952413" y="5237581"/>
              <a:ext cx="342900" cy="0"/>
            </a:xfrm>
            <a:prstGeom prst="line">
              <a:avLst/>
            </a:prstGeom>
            <a:ln w="50800" cap="rnd">
              <a:solidFill>
                <a:srgbClr val="CC9B00"/>
              </a:solidFill>
              <a:tailEnd type="none"/>
            </a:ln>
          </p:spPr>
          <p:style>
            <a:lnRef idx="1">
              <a:schemeClr val="accent1"/>
            </a:lnRef>
            <a:fillRef idx="0">
              <a:schemeClr val="accent1"/>
            </a:fillRef>
            <a:effectRef idx="0">
              <a:schemeClr val="accent1"/>
            </a:effectRef>
            <a:fontRef idx="minor">
              <a:schemeClr val="tx1"/>
            </a:fontRef>
          </p:style>
        </p:cxnSp>
        <p:cxnSp>
          <p:nvCxnSpPr>
            <p:cNvPr id="249" name="Straight Connector 248">
              <a:extLst>
                <a:ext uri="{FF2B5EF4-FFF2-40B4-BE49-F238E27FC236}">
                  <a16:creationId xmlns:a16="http://schemas.microsoft.com/office/drawing/2014/main" id="{0B27ED52-2104-1A04-FB06-1931ECD84A2A}"/>
                </a:ext>
              </a:extLst>
            </p:cNvPr>
            <p:cNvCxnSpPr/>
            <p:nvPr/>
          </p:nvCxnSpPr>
          <p:spPr>
            <a:xfrm>
              <a:off x="6486295" y="308966"/>
              <a:ext cx="0" cy="347472"/>
            </a:xfrm>
            <a:prstGeom prst="line">
              <a:avLst/>
            </a:prstGeom>
            <a:ln w="50800" cap="rnd">
              <a:solidFill>
                <a:schemeClr val="accent3">
                  <a:lumMod val="60000"/>
                  <a:lumOff val="40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250" name="Straight Connector 249">
              <a:extLst>
                <a:ext uri="{FF2B5EF4-FFF2-40B4-BE49-F238E27FC236}">
                  <a16:creationId xmlns:a16="http://schemas.microsoft.com/office/drawing/2014/main" id="{3C5ED09D-225C-BD8C-FA15-EE4F2EE60F08}"/>
                </a:ext>
              </a:extLst>
            </p:cNvPr>
            <p:cNvCxnSpPr/>
            <p:nvPr/>
          </p:nvCxnSpPr>
          <p:spPr>
            <a:xfrm>
              <a:off x="8680855" y="308966"/>
              <a:ext cx="0" cy="347472"/>
            </a:xfrm>
            <a:prstGeom prst="line">
              <a:avLst/>
            </a:prstGeom>
            <a:ln w="50800" cap="rnd">
              <a:solidFill>
                <a:schemeClr val="accent3">
                  <a:lumMod val="60000"/>
                  <a:lumOff val="40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251" name="Straight Connector 250">
              <a:extLst>
                <a:ext uri="{FF2B5EF4-FFF2-40B4-BE49-F238E27FC236}">
                  <a16:creationId xmlns:a16="http://schemas.microsoft.com/office/drawing/2014/main" id="{AE8D6933-CB26-BF39-4033-958BF0CB5859}"/>
                </a:ext>
              </a:extLst>
            </p:cNvPr>
            <p:cNvCxnSpPr>
              <a:cxnSpLocks/>
            </p:cNvCxnSpPr>
            <p:nvPr/>
          </p:nvCxnSpPr>
          <p:spPr>
            <a:xfrm>
              <a:off x="6123863" y="848461"/>
              <a:ext cx="0" cy="4389120"/>
            </a:xfrm>
            <a:prstGeom prst="line">
              <a:avLst/>
            </a:prstGeom>
            <a:ln w="50800" cap="rnd">
              <a:solidFill>
                <a:srgbClr val="CC9B00"/>
              </a:solidFill>
              <a:tailEnd type="none"/>
            </a:ln>
          </p:spPr>
          <p:style>
            <a:lnRef idx="1">
              <a:schemeClr val="accent1"/>
            </a:lnRef>
            <a:fillRef idx="0">
              <a:schemeClr val="accent1"/>
            </a:fillRef>
            <a:effectRef idx="0">
              <a:schemeClr val="accent1"/>
            </a:effectRef>
            <a:fontRef idx="minor">
              <a:schemeClr val="tx1"/>
            </a:fontRef>
          </p:style>
        </p:cxnSp>
        <p:cxnSp>
          <p:nvCxnSpPr>
            <p:cNvPr id="252" name="Straight Connector 251">
              <a:extLst>
                <a:ext uri="{FF2B5EF4-FFF2-40B4-BE49-F238E27FC236}">
                  <a16:creationId xmlns:a16="http://schemas.microsoft.com/office/drawing/2014/main" id="{21D39C82-2807-69E3-DF85-4C99F6F59818}"/>
                </a:ext>
              </a:extLst>
            </p:cNvPr>
            <p:cNvCxnSpPr>
              <a:cxnSpLocks/>
            </p:cNvCxnSpPr>
            <p:nvPr/>
          </p:nvCxnSpPr>
          <p:spPr>
            <a:xfrm>
              <a:off x="6486295" y="503295"/>
              <a:ext cx="2194560" cy="0"/>
            </a:xfrm>
            <a:prstGeom prst="line">
              <a:avLst/>
            </a:prstGeom>
            <a:ln w="50800" cap="rnd">
              <a:solidFill>
                <a:schemeClr val="accent3">
                  <a:lumMod val="60000"/>
                  <a:lumOff val="40000"/>
                </a:schemeClr>
              </a:solidFill>
              <a:tailEnd type="none"/>
            </a:ln>
          </p:spPr>
          <p:style>
            <a:lnRef idx="1">
              <a:schemeClr val="accent1"/>
            </a:lnRef>
            <a:fillRef idx="0">
              <a:schemeClr val="accent1"/>
            </a:fillRef>
            <a:effectRef idx="0">
              <a:schemeClr val="accent1"/>
            </a:effectRef>
            <a:fontRef idx="minor">
              <a:schemeClr val="tx1"/>
            </a:fontRef>
          </p:style>
        </p:cxnSp>
        <p:sp>
          <p:nvSpPr>
            <p:cNvPr id="253" name="TextBox 252">
              <a:extLst>
                <a:ext uri="{FF2B5EF4-FFF2-40B4-BE49-F238E27FC236}">
                  <a16:creationId xmlns:a16="http://schemas.microsoft.com/office/drawing/2014/main" id="{5CDB093C-FFBC-13DE-DFB7-8F1695B11ABB}"/>
                </a:ext>
              </a:extLst>
            </p:cNvPr>
            <p:cNvSpPr txBox="1"/>
            <p:nvPr/>
          </p:nvSpPr>
          <p:spPr>
            <a:xfrm>
              <a:off x="5890466" y="2842966"/>
              <a:ext cx="466795" cy="400110"/>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r>
                <a:rPr lang="en-US" sz="2000" dirty="0" err="1">
                  <a:solidFill>
                    <a:srgbClr val="FFC000"/>
                  </a:solidFill>
                  <a:latin typeface="Consolas" panose="020B0609020204030204" pitchFamily="49" charset="0"/>
                </a:rPr>
                <a:t>nx</a:t>
              </a:r>
              <a:endParaRPr lang="en-US" sz="2000" dirty="0">
                <a:solidFill>
                  <a:srgbClr val="FFC000"/>
                </a:solidFill>
                <a:latin typeface="Consolas" panose="020B0609020204030204" pitchFamily="49" charset="0"/>
              </a:endParaRPr>
            </a:p>
          </p:txBody>
        </p:sp>
        <p:sp>
          <p:nvSpPr>
            <p:cNvPr id="254" name="TextBox 253">
              <a:extLst>
                <a:ext uri="{FF2B5EF4-FFF2-40B4-BE49-F238E27FC236}">
                  <a16:creationId xmlns:a16="http://schemas.microsoft.com/office/drawing/2014/main" id="{E5075BF6-4B0C-97C6-2ECF-C7DDA8F0B040}"/>
                </a:ext>
              </a:extLst>
            </p:cNvPr>
            <p:cNvSpPr txBox="1"/>
            <p:nvPr/>
          </p:nvSpPr>
          <p:spPr>
            <a:xfrm>
              <a:off x="7350178" y="303240"/>
              <a:ext cx="466795" cy="400110"/>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r>
                <a:rPr lang="en-US" sz="2000" dirty="0" err="1">
                  <a:solidFill>
                    <a:schemeClr val="accent3">
                      <a:lumMod val="60000"/>
                      <a:lumOff val="40000"/>
                    </a:schemeClr>
                  </a:solidFill>
                  <a:latin typeface="Consolas" panose="020B0609020204030204" pitchFamily="49" charset="0"/>
                </a:rPr>
                <a:t>ny</a:t>
              </a:r>
              <a:endParaRPr lang="en-US" sz="2000" dirty="0">
                <a:solidFill>
                  <a:schemeClr val="accent3">
                    <a:lumMod val="60000"/>
                    <a:lumOff val="40000"/>
                  </a:schemeClr>
                </a:solidFill>
                <a:latin typeface="Consolas" panose="020B0609020204030204" pitchFamily="49" charset="0"/>
              </a:endParaRPr>
            </a:p>
          </p:txBody>
        </p:sp>
      </p:grpSp>
      <p:grpSp>
        <p:nvGrpSpPr>
          <p:cNvPr id="255" name="!!Diagram1">
            <a:extLst>
              <a:ext uri="{FF2B5EF4-FFF2-40B4-BE49-F238E27FC236}">
                <a16:creationId xmlns:a16="http://schemas.microsoft.com/office/drawing/2014/main" id="{6A2FFC8F-DBD0-777E-F69D-B3F9EB17EBAD}"/>
              </a:ext>
            </a:extLst>
          </p:cNvPr>
          <p:cNvGrpSpPr/>
          <p:nvPr/>
        </p:nvGrpSpPr>
        <p:grpSpPr>
          <a:xfrm>
            <a:off x="9907408" y="848461"/>
            <a:ext cx="548640" cy="4389120"/>
            <a:chOff x="9672495" y="848461"/>
            <a:chExt cx="548640" cy="4389120"/>
          </a:xfrm>
        </p:grpSpPr>
        <p:sp>
          <p:nvSpPr>
            <p:cNvPr id="256" name="Rectangle 255">
              <a:extLst>
                <a:ext uri="{FF2B5EF4-FFF2-40B4-BE49-F238E27FC236}">
                  <a16:creationId xmlns:a16="http://schemas.microsoft.com/office/drawing/2014/main" id="{1C145DB5-FD79-30DD-07BA-3B4CB1FE9248}"/>
                </a:ext>
              </a:extLst>
            </p:cNvPr>
            <p:cNvSpPr/>
            <p:nvPr/>
          </p:nvSpPr>
          <p:spPr>
            <a:xfrm>
              <a:off x="9672495" y="848461"/>
              <a:ext cx="548640" cy="548640"/>
            </a:xfrm>
            <a:prstGeom prst="rect">
              <a:avLst/>
            </a:prstGeom>
            <a:solidFill>
              <a:srgbClr val="FF00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57" name="Rectangle 256">
              <a:extLst>
                <a:ext uri="{FF2B5EF4-FFF2-40B4-BE49-F238E27FC236}">
                  <a16:creationId xmlns:a16="http://schemas.microsoft.com/office/drawing/2014/main" id="{39D10E53-E7B3-BFEC-48EA-BA8545D640C4}"/>
                </a:ext>
              </a:extLst>
            </p:cNvPr>
            <p:cNvSpPr/>
            <p:nvPr/>
          </p:nvSpPr>
          <p:spPr>
            <a:xfrm>
              <a:off x="9672495" y="1397101"/>
              <a:ext cx="548640" cy="548640"/>
            </a:xfrm>
            <a:prstGeom prst="rect">
              <a:avLst/>
            </a:prstGeom>
            <a:solidFill>
              <a:srgbClr val="C000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58" name="Rectangle 257">
              <a:extLst>
                <a:ext uri="{FF2B5EF4-FFF2-40B4-BE49-F238E27FC236}">
                  <a16:creationId xmlns:a16="http://schemas.microsoft.com/office/drawing/2014/main" id="{5B9A743D-AF88-2788-DC81-F98BDAB50818}"/>
                </a:ext>
              </a:extLst>
            </p:cNvPr>
            <p:cNvSpPr/>
            <p:nvPr/>
          </p:nvSpPr>
          <p:spPr>
            <a:xfrm>
              <a:off x="9672495" y="1945741"/>
              <a:ext cx="548640" cy="548640"/>
            </a:xfrm>
            <a:prstGeom prst="rect">
              <a:avLst/>
            </a:prstGeom>
            <a:solidFill>
              <a:srgbClr val="FF00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59" name="Rectangle 258">
              <a:extLst>
                <a:ext uri="{FF2B5EF4-FFF2-40B4-BE49-F238E27FC236}">
                  <a16:creationId xmlns:a16="http://schemas.microsoft.com/office/drawing/2014/main" id="{0614F47C-4E5A-E3C2-D965-06EC642061B6}"/>
                </a:ext>
              </a:extLst>
            </p:cNvPr>
            <p:cNvSpPr/>
            <p:nvPr/>
          </p:nvSpPr>
          <p:spPr>
            <a:xfrm>
              <a:off x="9672495" y="2494381"/>
              <a:ext cx="548640" cy="548640"/>
            </a:xfrm>
            <a:prstGeom prst="rect">
              <a:avLst/>
            </a:prstGeom>
            <a:solidFill>
              <a:srgbClr val="C000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60" name="Rectangle 259">
              <a:extLst>
                <a:ext uri="{FF2B5EF4-FFF2-40B4-BE49-F238E27FC236}">
                  <a16:creationId xmlns:a16="http://schemas.microsoft.com/office/drawing/2014/main" id="{60246FE3-77AF-9685-C389-AF1F7B38DF41}"/>
                </a:ext>
              </a:extLst>
            </p:cNvPr>
            <p:cNvSpPr/>
            <p:nvPr/>
          </p:nvSpPr>
          <p:spPr>
            <a:xfrm>
              <a:off x="9672495" y="3043021"/>
              <a:ext cx="548640" cy="548640"/>
            </a:xfrm>
            <a:prstGeom prst="rect">
              <a:avLst/>
            </a:prstGeom>
            <a:solidFill>
              <a:srgbClr val="FF00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61" name="Rectangle 260">
              <a:extLst>
                <a:ext uri="{FF2B5EF4-FFF2-40B4-BE49-F238E27FC236}">
                  <a16:creationId xmlns:a16="http://schemas.microsoft.com/office/drawing/2014/main" id="{FBF7EC73-3954-D877-F334-B14D72647281}"/>
                </a:ext>
              </a:extLst>
            </p:cNvPr>
            <p:cNvSpPr/>
            <p:nvPr/>
          </p:nvSpPr>
          <p:spPr>
            <a:xfrm>
              <a:off x="9672495" y="3591661"/>
              <a:ext cx="548640" cy="548640"/>
            </a:xfrm>
            <a:prstGeom prst="rect">
              <a:avLst/>
            </a:prstGeom>
            <a:solidFill>
              <a:srgbClr val="C000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62" name="Rectangle 261">
              <a:extLst>
                <a:ext uri="{FF2B5EF4-FFF2-40B4-BE49-F238E27FC236}">
                  <a16:creationId xmlns:a16="http://schemas.microsoft.com/office/drawing/2014/main" id="{0C6751F0-AE9D-7DF1-0EAB-6820A1DE900B}"/>
                </a:ext>
              </a:extLst>
            </p:cNvPr>
            <p:cNvSpPr/>
            <p:nvPr/>
          </p:nvSpPr>
          <p:spPr>
            <a:xfrm>
              <a:off x="9672495" y="4140301"/>
              <a:ext cx="548640" cy="548640"/>
            </a:xfrm>
            <a:prstGeom prst="rect">
              <a:avLst/>
            </a:prstGeom>
            <a:solidFill>
              <a:srgbClr val="FF00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63" name="Rectangle 262">
              <a:extLst>
                <a:ext uri="{FF2B5EF4-FFF2-40B4-BE49-F238E27FC236}">
                  <a16:creationId xmlns:a16="http://schemas.microsoft.com/office/drawing/2014/main" id="{C62FB793-1D2C-FFFA-630C-875B6F20B07E}"/>
                </a:ext>
              </a:extLst>
            </p:cNvPr>
            <p:cNvSpPr/>
            <p:nvPr/>
          </p:nvSpPr>
          <p:spPr>
            <a:xfrm>
              <a:off x="9672495" y="4688941"/>
              <a:ext cx="548640" cy="548640"/>
            </a:xfrm>
            <a:prstGeom prst="rect">
              <a:avLst/>
            </a:prstGeom>
            <a:solidFill>
              <a:srgbClr val="C000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grpSp>
    </p:spTree>
    <p:extLst>
      <p:ext uri="{BB962C8B-B14F-4D97-AF65-F5344CB8AC3E}">
        <p14:creationId xmlns:p14="http://schemas.microsoft.com/office/powerpoint/2010/main" val="248750785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C578CE-BEFF-2146-7EB9-5446F363F42C}"/>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46AAE0FA-AA41-9918-5069-63A6B85FB396}"/>
              </a:ext>
            </a:extLst>
          </p:cNvPr>
          <p:cNvSpPr>
            <a:spLocks noGrp="1"/>
          </p:cNvSpPr>
          <p:nvPr>
            <p:ph idx="1"/>
          </p:nvPr>
        </p:nvSpPr>
        <p:spPr>
          <a:xfrm>
            <a:off x="516751" y="825500"/>
            <a:ext cx="5088675" cy="4524315"/>
          </a:xfrm>
        </p:spPr>
        <p:txBody>
          <a:bodyPr>
            <a:noAutofit/>
          </a:bodyPr>
          <a:lstStyle/>
          <a:p>
            <a:r>
              <a:rPr lang="en-US" dirty="0"/>
              <a:t>int </a:t>
            </a:r>
            <a:r>
              <a:rPr lang="en-US" dirty="0" err="1">
                <a:solidFill>
                  <a:srgbClr val="CC9B00"/>
                </a:solidFill>
              </a:rPr>
              <a:t>nx</a:t>
            </a:r>
            <a:r>
              <a:rPr lang="en-US" dirty="0"/>
              <a:t>(…), </a:t>
            </a:r>
            <a:r>
              <a:rPr lang="en-US" dirty="0" err="1">
                <a:solidFill>
                  <a:schemeClr val="accent3">
                    <a:lumMod val="60000"/>
                    <a:lumOff val="40000"/>
                  </a:schemeClr>
                </a:solidFill>
              </a:rPr>
              <a:t>ny</a:t>
            </a:r>
            <a:r>
              <a:rPr lang="en-US" dirty="0"/>
              <a:t>(…);</a:t>
            </a:r>
          </a:p>
          <a:p>
            <a:r>
              <a:rPr lang="en-US" dirty="0"/>
              <a:t>thrust::</a:t>
            </a:r>
            <a:r>
              <a:rPr lang="en-US" dirty="0" err="1"/>
              <a:t>universal_vector</a:t>
            </a:r>
            <a:r>
              <a:rPr lang="en-US" dirty="0"/>
              <a:t>&lt;float&gt; </a:t>
            </a:r>
            <a:r>
              <a:rPr lang="en-US" dirty="0">
                <a:solidFill>
                  <a:srgbClr val="FF33CC"/>
                </a:solidFill>
              </a:rPr>
              <a:t>M</a:t>
            </a:r>
            <a:r>
              <a:rPr lang="en-US" dirty="0"/>
              <a:t>(</a:t>
            </a:r>
            <a:r>
              <a:rPr lang="en-US" dirty="0" err="1">
                <a:solidFill>
                  <a:srgbClr val="CC9B00"/>
                </a:solidFill>
              </a:rPr>
              <a:t>nx</a:t>
            </a:r>
            <a:r>
              <a:rPr lang="en-US" dirty="0"/>
              <a:t> * </a:t>
            </a:r>
            <a:r>
              <a:rPr lang="en-US" dirty="0" err="1">
                <a:solidFill>
                  <a:schemeClr val="accent3">
                    <a:lumMod val="60000"/>
                    <a:lumOff val="40000"/>
                  </a:schemeClr>
                </a:solidFill>
              </a:rPr>
              <a:t>ny</a:t>
            </a:r>
            <a:r>
              <a:rPr lang="en-US" dirty="0"/>
              <a:t>);</a:t>
            </a:r>
          </a:p>
          <a:p>
            <a:endParaRPr lang="en-US" dirty="0"/>
          </a:p>
          <a:p>
            <a:r>
              <a:rPr lang="en-US" dirty="0"/>
              <a:t>auto </a:t>
            </a:r>
            <a:r>
              <a:rPr lang="en-US" dirty="0" err="1">
                <a:solidFill>
                  <a:schemeClr val="accent1">
                    <a:lumMod val="60000"/>
                    <a:lumOff val="40000"/>
                  </a:schemeClr>
                </a:solidFill>
              </a:rPr>
              <a:t>row_ids_begin</a:t>
            </a:r>
            <a:r>
              <a:rPr lang="en-US" dirty="0"/>
              <a:t> =</a:t>
            </a:r>
          </a:p>
          <a:p>
            <a:r>
              <a:rPr lang="en-US" dirty="0"/>
              <a:t>  thrust::</a:t>
            </a:r>
            <a:r>
              <a:rPr lang="en-US" dirty="0" err="1"/>
              <a:t>make_transform_iterator</a:t>
            </a:r>
            <a:r>
              <a:rPr lang="en-US" dirty="0"/>
              <a:t>(</a:t>
            </a:r>
          </a:p>
          <a:p>
            <a:r>
              <a:rPr lang="en-US" dirty="0"/>
              <a:t>    thrust::</a:t>
            </a:r>
            <a:r>
              <a:rPr lang="en-US" dirty="0" err="1"/>
              <a:t>make_counting_iterator</a:t>
            </a:r>
            <a:r>
              <a:rPr lang="en-US" dirty="0"/>
              <a:t>(0), </a:t>
            </a:r>
          </a:p>
          <a:p>
            <a:r>
              <a:rPr lang="en-US" dirty="0"/>
              <a:t>    [=] __host__ __device__ (int </a:t>
            </a:r>
            <a:r>
              <a:rPr lang="en-US" dirty="0">
                <a:solidFill>
                  <a:srgbClr val="FFFF00"/>
                </a:solidFill>
              </a:rPr>
              <a:t>x</a:t>
            </a:r>
            <a:r>
              <a:rPr lang="en-US" dirty="0"/>
              <a:t>) {</a:t>
            </a:r>
          </a:p>
          <a:p>
            <a:r>
              <a:rPr lang="en-US" dirty="0"/>
              <a:t>      return </a:t>
            </a:r>
            <a:r>
              <a:rPr lang="en-US" dirty="0">
                <a:solidFill>
                  <a:srgbClr val="FFFF00"/>
                </a:solidFill>
              </a:rPr>
              <a:t>x</a:t>
            </a:r>
            <a:r>
              <a:rPr lang="en-US" dirty="0"/>
              <a:t> / </a:t>
            </a:r>
            <a:r>
              <a:rPr lang="en-US" dirty="0" err="1">
                <a:solidFill>
                  <a:schemeClr val="accent3">
                    <a:lumMod val="60000"/>
                    <a:lumOff val="40000"/>
                  </a:schemeClr>
                </a:solidFill>
              </a:rPr>
              <a:t>ny</a:t>
            </a:r>
            <a:r>
              <a:rPr lang="en-US" dirty="0"/>
              <a:t>;</a:t>
            </a:r>
          </a:p>
          <a:p>
            <a:r>
              <a:rPr lang="en-US" dirty="0"/>
              <a:t>    });</a:t>
            </a:r>
          </a:p>
          <a:p>
            <a:r>
              <a:rPr lang="en-US" dirty="0"/>
              <a:t>auto </a:t>
            </a:r>
            <a:r>
              <a:rPr lang="en-US" dirty="0" err="1">
                <a:solidFill>
                  <a:schemeClr val="accent1">
                    <a:lumMod val="60000"/>
                    <a:lumOff val="40000"/>
                  </a:schemeClr>
                </a:solidFill>
              </a:rPr>
              <a:t>row_ids_end</a:t>
            </a:r>
            <a:r>
              <a:rPr lang="en-US" dirty="0"/>
              <a:t> = </a:t>
            </a:r>
            <a:r>
              <a:rPr lang="en-US" dirty="0" err="1">
                <a:solidFill>
                  <a:schemeClr val="accent1">
                    <a:lumMod val="60000"/>
                    <a:lumOff val="40000"/>
                  </a:schemeClr>
                </a:solidFill>
              </a:rPr>
              <a:t>row_ids_begin</a:t>
            </a:r>
            <a:r>
              <a:rPr lang="en-US" dirty="0"/>
              <a:t> + </a:t>
            </a:r>
            <a:r>
              <a:rPr lang="en-US" dirty="0" err="1">
                <a:solidFill>
                  <a:srgbClr val="CC9B00"/>
                </a:solidFill>
              </a:rPr>
              <a:t>nx</a:t>
            </a:r>
            <a:r>
              <a:rPr lang="en-US" dirty="0"/>
              <a:t> * </a:t>
            </a:r>
            <a:r>
              <a:rPr lang="en-US" dirty="0" err="1">
                <a:solidFill>
                  <a:schemeClr val="accent3">
                    <a:lumMod val="60000"/>
                    <a:lumOff val="40000"/>
                  </a:schemeClr>
                </a:solidFill>
              </a:rPr>
              <a:t>ny</a:t>
            </a:r>
            <a:r>
              <a:rPr lang="en-US" dirty="0"/>
              <a:t>;</a:t>
            </a:r>
          </a:p>
          <a:p>
            <a:endParaRPr lang="en-US" dirty="0"/>
          </a:p>
          <a:p>
            <a:r>
              <a:rPr lang="en-US" dirty="0"/>
              <a:t>thrust::</a:t>
            </a:r>
            <a:r>
              <a:rPr lang="en-US" dirty="0" err="1"/>
              <a:t>universal_vector</a:t>
            </a:r>
            <a:r>
              <a:rPr lang="en-US" dirty="0"/>
              <a:t>&lt;float&gt; </a:t>
            </a:r>
            <a:r>
              <a:rPr lang="en-US" dirty="0">
                <a:solidFill>
                  <a:srgbClr val="FF0000"/>
                </a:solidFill>
              </a:rPr>
              <a:t>sums</a:t>
            </a:r>
            <a:r>
              <a:rPr lang="en-US" dirty="0"/>
              <a:t>(</a:t>
            </a:r>
            <a:r>
              <a:rPr lang="en-US" dirty="0" err="1">
                <a:solidFill>
                  <a:srgbClr val="CC9B00"/>
                </a:solidFill>
              </a:rPr>
              <a:t>nx</a:t>
            </a:r>
            <a:r>
              <a:rPr lang="en-US" dirty="0"/>
              <a:t>); </a:t>
            </a:r>
          </a:p>
          <a:p>
            <a:endParaRPr lang="en-US" dirty="0"/>
          </a:p>
          <a:p>
            <a:r>
              <a:rPr lang="en-US" dirty="0">
                <a:solidFill>
                  <a:srgbClr val="76B900"/>
                </a:solidFill>
              </a:rPr>
              <a:t>thrust::</a:t>
            </a:r>
            <a:r>
              <a:rPr lang="en-US" dirty="0" err="1">
                <a:solidFill>
                  <a:srgbClr val="76B900"/>
                </a:solidFill>
              </a:rPr>
              <a:t>reduce_by_key</a:t>
            </a:r>
            <a:r>
              <a:rPr lang="en-US" dirty="0"/>
              <a:t>(thrust::</a:t>
            </a:r>
            <a:r>
              <a:rPr lang="en-US" dirty="0" err="1"/>
              <a:t>cuda</a:t>
            </a:r>
            <a:r>
              <a:rPr lang="en-US" dirty="0"/>
              <a:t>::par, </a:t>
            </a:r>
          </a:p>
          <a:p>
            <a:r>
              <a:rPr lang="en-US" dirty="0"/>
              <a:t>  </a:t>
            </a:r>
            <a:r>
              <a:rPr lang="en-US" dirty="0" err="1">
                <a:solidFill>
                  <a:schemeClr val="accent1">
                    <a:lumMod val="60000"/>
                    <a:lumOff val="40000"/>
                  </a:schemeClr>
                </a:solidFill>
              </a:rPr>
              <a:t>row_ids_begin</a:t>
            </a:r>
            <a:r>
              <a:rPr lang="en-US" dirty="0"/>
              <a:t>, </a:t>
            </a:r>
            <a:r>
              <a:rPr lang="en-US" dirty="0" err="1">
                <a:solidFill>
                  <a:schemeClr val="accent1">
                    <a:lumMod val="60000"/>
                    <a:lumOff val="40000"/>
                  </a:schemeClr>
                </a:solidFill>
              </a:rPr>
              <a:t>row_ids_end</a:t>
            </a:r>
            <a:r>
              <a:rPr lang="en-US" dirty="0"/>
              <a:t>, </a:t>
            </a:r>
          </a:p>
          <a:p>
            <a:r>
              <a:rPr lang="en-US" dirty="0"/>
              <a:t>  </a:t>
            </a:r>
            <a:r>
              <a:rPr lang="en-US" dirty="0" err="1">
                <a:solidFill>
                  <a:srgbClr val="FF33CC"/>
                </a:solidFill>
              </a:rPr>
              <a:t>M.begin</a:t>
            </a:r>
            <a:r>
              <a:rPr lang="en-US" dirty="0">
                <a:solidFill>
                  <a:srgbClr val="FF33CC"/>
                </a:solidFill>
              </a:rPr>
              <a:t>()</a:t>
            </a:r>
            <a:r>
              <a:rPr lang="en-US" dirty="0"/>
              <a:t>,</a:t>
            </a:r>
          </a:p>
          <a:p>
            <a:r>
              <a:rPr lang="en-US" dirty="0"/>
              <a:t>  </a:t>
            </a:r>
            <a:r>
              <a:rPr lang="en-US" b="1" dirty="0">
                <a:solidFill>
                  <a:srgbClr val="76B900"/>
                </a:solidFill>
              </a:rPr>
              <a:t>thrust::</a:t>
            </a:r>
            <a:r>
              <a:rPr lang="en-US" b="1" dirty="0" err="1">
                <a:solidFill>
                  <a:srgbClr val="76B900"/>
                </a:solidFill>
              </a:rPr>
              <a:t>make_discard_iterator</a:t>
            </a:r>
            <a:r>
              <a:rPr lang="en-US" dirty="0"/>
              <a:t>(),</a:t>
            </a:r>
          </a:p>
          <a:p>
            <a:r>
              <a:rPr lang="en-US" dirty="0"/>
              <a:t>  …);</a:t>
            </a:r>
          </a:p>
        </p:txBody>
      </p:sp>
      <p:sp>
        <p:nvSpPr>
          <p:cNvPr id="2" name="Slide Number Placeholder 1">
            <a:extLst>
              <a:ext uri="{FF2B5EF4-FFF2-40B4-BE49-F238E27FC236}">
                <a16:creationId xmlns:a16="http://schemas.microsoft.com/office/drawing/2014/main" id="{A55E2B48-B823-1A33-BB0E-3155AA081C62}"/>
              </a:ext>
            </a:extLst>
          </p:cNvPr>
          <p:cNvSpPr>
            <a:spLocks noGrp="1"/>
          </p:cNvSpPr>
          <p:nvPr>
            <p:ph type="sldNum" sz="quarter" idx="11"/>
          </p:nvPr>
        </p:nvSpPr>
        <p:spPr/>
        <p:txBody>
          <a:bodyPr/>
          <a:lstStyle/>
          <a:p>
            <a:fld id="{27D56BB5-3061-446C-8933-086D56C9C75B}" type="slidenum">
              <a:rPr lang="en-US" smtClean="0"/>
              <a:t>72</a:t>
            </a:fld>
            <a:endParaRPr lang="en-US"/>
          </a:p>
        </p:txBody>
      </p:sp>
      <p:sp>
        <p:nvSpPr>
          <p:cNvPr id="4" name="Footer Placeholder 3">
            <a:extLst>
              <a:ext uri="{FF2B5EF4-FFF2-40B4-BE49-F238E27FC236}">
                <a16:creationId xmlns:a16="http://schemas.microsoft.com/office/drawing/2014/main" id="{AB712DA9-9E2E-51EA-93F9-5F92F8510544}"/>
              </a:ext>
            </a:extLst>
          </p:cNvPr>
          <p:cNvSpPr>
            <a:spLocks noGrp="1"/>
          </p:cNvSpPr>
          <p:nvPr>
            <p:ph type="ftr" sz="quarter" idx="12"/>
          </p:nvPr>
        </p:nvSpPr>
        <p:spPr/>
        <p:txBody>
          <a:bodyPr/>
          <a:lstStyle/>
          <a:p>
            <a:r>
              <a:rPr lang="en-US"/>
              <a:t>Copyright (C) 2026 NVIDIA</a:t>
            </a:r>
            <a:endParaRPr lang="en-US" dirty="0"/>
          </a:p>
        </p:txBody>
      </p:sp>
      <p:grpSp>
        <p:nvGrpSpPr>
          <p:cNvPr id="372" name="!!Diagram2">
            <a:extLst>
              <a:ext uri="{FF2B5EF4-FFF2-40B4-BE49-F238E27FC236}">
                <a16:creationId xmlns:a16="http://schemas.microsoft.com/office/drawing/2014/main" id="{361A6FEB-3955-0FDA-63C5-7E5F87F628A9}"/>
              </a:ext>
            </a:extLst>
          </p:cNvPr>
          <p:cNvGrpSpPr/>
          <p:nvPr/>
        </p:nvGrpSpPr>
        <p:grpSpPr>
          <a:xfrm>
            <a:off x="9019811" y="848461"/>
            <a:ext cx="548640" cy="4389120"/>
            <a:chOff x="9019811" y="848461"/>
            <a:chExt cx="548640" cy="4389120"/>
          </a:xfrm>
        </p:grpSpPr>
        <p:sp>
          <p:nvSpPr>
            <p:cNvPr id="21" name="Rectangle 20">
              <a:extLst>
                <a:ext uri="{FF2B5EF4-FFF2-40B4-BE49-F238E27FC236}">
                  <a16:creationId xmlns:a16="http://schemas.microsoft.com/office/drawing/2014/main" id="{5649E4A4-49F3-6DD2-9E5B-C0CBEFA3EE11}"/>
                </a:ext>
              </a:extLst>
            </p:cNvPr>
            <p:cNvSpPr/>
            <p:nvPr/>
          </p:nvSpPr>
          <p:spPr>
            <a:xfrm>
              <a:off x="9019811" y="848461"/>
              <a:ext cx="548640" cy="548640"/>
            </a:xfrm>
            <a:prstGeom prst="rect">
              <a:avLst/>
            </a:prstGeom>
            <a:solidFill>
              <a:schemeClr val="accent1">
                <a:lumMod val="75000"/>
              </a:schemeClr>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0</a:t>
              </a:r>
            </a:p>
          </p:txBody>
        </p:sp>
        <p:sp>
          <p:nvSpPr>
            <p:cNvPr id="22" name="Rectangle 21">
              <a:extLst>
                <a:ext uri="{FF2B5EF4-FFF2-40B4-BE49-F238E27FC236}">
                  <a16:creationId xmlns:a16="http://schemas.microsoft.com/office/drawing/2014/main" id="{A488BCB1-8EFB-C2B2-62AA-1C9D8051C3CC}"/>
                </a:ext>
              </a:extLst>
            </p:cNvPr>
            <p:cNvSpPr/>
            <p:nvPr/>
          </p:nvSpPr>
          <p:spPr>
            <a:xfrm>
              <a:off x="9019811" y="1397101"/>
              <a:ext cx="548640" cy="548640"/>
            </a:xfrm>
            <a:prstGeom prst="rect">
              <a:avLst/>
            </a:prstGeom>
            <a:solidFill>
              <a:schemeClr val="accent1">
                <a:lumMod val="50000"/>
              </a:schemeClr>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a:t>
              </a:r>
            </a:p>
          </p:txBody>
        </p:sp>
        <p:sp>
          <p:nvSpPr>
            <p:cNvPr id="23" name="Rectangle 22">
              <a:extLst>
                <a:ext uri="{FF2B5EF4-FFF2-40B4-BE49-F238E27FC236}">
                  <a16:creationId xmlns:a16="http://schemas.microsoft.com/office/drawing/2014/main" id="{6C263E8D-967D-0C95-069A-2DAE4C9A4989}"/>
                </a:ext>
              </a:extLst>
            </p:cNvPr>
            <p:cNvSpPr/>
            <p:nvPr/>
          </p:nvSpPr>
          <p:spPr>
            <a:xfrm>
              <a:off x="9019811" y="1945741"/>
              <a:ext cx="548640" cy="548640"/>
            </a:xfrm>
            <a:prstGeom prst="rect">
              <a:avLst/>
            </a:prstGeom>
            <a:solidFill>
              <a:schemeClr val="accent1">
                <a:lumMod val="75000"/>
              </a:schemeClr>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2</a:t>
              </a:r>
            </a:p>
          </p:txBody>
        </p:sp>
        <p:sp>
          <p:nvSpPr>
            <p:cNvPr id="24" name="Rectangle 23">
              <a:extLst>
                <a:ext uri="{FF2B5EF4-FFF2-40B4-BE49-F238E27FC236}">
                  <a16:creationId xmlns:a16="http://schemas.microsoft.com/office/drawing/2014/main" id="{2ED11704-89AC-4E48-75F0-1CDC173EE22D}"/>
                </a:ext>
              </a:extLst>
            </p:cNvPr>
            <p:cNvSpPr/>
            <p:nvPr/>
          </p:nvSpPr>
          <p:spPr>
            <a:xfrm>
              <a:off x="9019811" y="2494381"/>
              <a:ext cx="548640" cy="548640"/>
            </a:xfrm>
            <a:prstGeom prst="rect">
              <a:avLst/>
            </a:prstGeom>
            <a:solidFill>
              <a:schemeClr val="accent1">
                <a:lumMod val="50000"/>
              </a:schemeClr>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3</a:t>
              </a:r>
            </a:p>
          </p:txBody>
        </p:sp>
        <p:sp>
          <p:nvSpPr>
            <p:cNvPr id="25" name="Rectangle 24">
              <a:extLst>
                <a:ext uri="{FF2B5EF4-FFF2-40B4-BE49-F238E27FC236}">
                  <a16:creationId xmlns:a16="http://schemas.microsoft.com/office/drawing/2014/main" id="{FE73A2D9-1713-C2D5-9641-C96098E609BA}"/>
                </a:ext>
              </a:extLst>
            </p:cNvPr>
            <p:cNvSpPr/>
            <p:nvPr/>
          </p:nvSpPr>
          <p:spPr>
            <a:xfrm>
              <a:off x="9019811" y="3043021"/>
              <a:ext cx="548640" cy="548640"/>
            </a:xfrm>
            <a:prstGeom prst="rect">
              <a:avLst/>
            </a:prstGeom>
            <a:solidFill>
              <a:schemeClr val="accent1">
                <a:lumMod val="75000"/>
              </a:schemeClr>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4</a:t>
              </a:r>
            </a:p>
          </p:txBody>
        </p:sp>
        <p:sp>
          <p:nvSpPr>
            <p:cNvPr id="26" name="Rectangle 25">
              <a:extLst>
                <a:ext uri="{FF2B5EF4-FFF2-40B4-BE49-F238E27FC236}">
                  <a16:creationId xmlns:a16="http://schemas.microsoft.com/office/drawing/2014/main" id="{8CE64A67-C8F7-9DB1-2637-0DB872D5D554}"/>
                </a:ext>
              </a:extLst>
            </p:cNvPr>
            <p:cNvSpPr/>
            <p:nvPr/>
          </p:nvSpPr>
          <p:spPr>
            <a:xfrm>
              <a:off x="9019811" y="3591661"/>
              <a:ext cx="548640" cy="548640"/>
            </a:xfrm>
            <a:prstGeom prst="rect">
              <a:avLst/>
            </a:prstGeom>
            <a:solidFill>
              <a:schemeClr val="accent1">
                <a:lumMod val="50000"/>
              </a:schemeClr>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5</a:t>
              </a:r>
            </a:p>
          </p:txBody>
        </p:sp>
        <p:sp>
          <p:nvSpPr>
            <p:cNvPr id="27" name="Rectangle 26">
              <a:extLst>
                <a:ext uri="{FF2B5EF4-FFF2-40B4-BE49-F238E27FC236}">
                  <a16:creationId xmlns:a16="http://schemas.microsoft.com/office/drawing/2014/main" id="{A4D03AA3-F5EA-718F-49F9-12CDAF590312}"/>
                </a:ext>
              </a:extLst>
            </p:cNvPr>
            <p:cNvSpPr/>
            <p:nvPr/>
          </p:nvSpPr>
          <p:spPr>
            <a:xfrm>
              <a:off x="9019811" y="4140301"/>
              <a:ext cx="548640" cy="548640"/>
            </a:xfrm>
            <a:prstGeom prst="rect">
              <a:avLst/>
            </a:prstGeom>
            <a:solidFill>
              <a:schemeClr val="accent1">
                <a:lumMod val="75000"/>
              </a:schemeClr>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6</a:t>
              </a:r>
            </a:p>
          </p:txBody>
        </p:sp>
        <p:sp>
          <p:nvSpPr>
            <p:cNvPr id="28" name="Rectangle 27">
              <a:extLst>
                <a:ext uri="{FF2B5EF4-FFF2-40B4-BE49-F238E27FC236}">
                  <a16:creationId xmlns:a16="http://schemas.microsoft.com/office/drawing/2014/main" id="{DA1EDB17-7FB9-344E-4498-A7959EB511B6}"/>
                </a:ext>
              </a:extLst>
            </p:cNvPr>
            <p:cNvSpPr/>
            <p:nvPr/>
          </p:nvSpPr>
          <p:spPr>
            <a:xfrm>
              <a:off x="9019811" y="4688941"/>
              <a:ext cx="548640" cy="548640"/>
            </a:xfrm>
            <a:prstGeom prst="rect">
              <a:avLst/>
            </a:prstGeom>
            <a:solidFill>
              <a:schemeClr val="accent1">
                <a:lumMod val="50000"/>
              </a:schemeClr>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7</a:t>
              </a:r>
            </a:p>
          </p:txBody>
        </p:sp>
        <p:grpSp>
          <p:nvGrpSpPr>
            <p:cNvPr id="222" name="Group 221">
              <a:extLst>
                <a:ext uri="{FF2B5EF4-FFF2-40B4-BE49-F238E27FC236}">
                  <a16:creationId xmlns:a16="http://schemas.microsoft.com/office/drawing/2014/main" id="{375ED517-E851-6EC6-ADF5-895C86EE5472}"/>
                </a:ext>
              </a:extLst>
            </p:cNvPr>
            <p:cNvGrpSpPr/>
            <p:nvPr/>
          </p:nvGrpSpPr>
          <p:grpSpPr>
            <a:xfrm>
              <a:off x="9019811" y="848461"/>
              <a:ext cx="548640" cy="548640"/>
              <a:chOff x="9019811" y="848461"/>
              <a:chExt cx="548640" cy="548640"/>
            </a:xfrm>
          </p:grpSpPr>
          <p:cxnSp>
            <p:nvCxnSpPr>
              <p:cNvPr id="219" name="Straight Connector 218">
                <a:extLst>
                  <a:ext uri="{FF2B5EF4-FFF2-40B4-BE49-F238E27FC236}">
                    <a16:creationId xmlns:a16="http://schemas.microsoft.com/office/drawing/2014/main" id="{74A7803D-8C40-7194-7937-E662CAA4EE1D}"/>
                  </a:ext>
                </a:extLst>
              </p:cNvPr>
              <p:cNvCxnSpPr/>
              <p:nvPr/>
            </p:nvCxnSpPr>
            <p:spPr>
              <a:xfrm>
                <a:off x="9019811" y="848461"/>
                <a:ext cx="548640" cy="548640"/>
              </a:xfrm>
              <a:prstGeom prst="line">
                <a:avLst/>
              </a:prstGeom>
              <a:ln w="50800" cap="rnd">
                <a:solidFill>
                  <a:schemeClr val="bg1"/>
                </a:solidFill>
                <a:tailEnd type="none"/>
              </a:ln>
            </p:spPr>
            <p:style>
              <a:lnRef idx="1">
                <a:schemeClr val="accent1"/>
              </a:lnRef>
              <a:fillRef idx="0">
                <a:schemeClr val="accent1"/>
              </a:fillRef>
              <a:effectRef idx="0">
                <a:schemeClr val="accent1"/>
              </a:effectRef>
              <a:fontRef idx="minor">
                <a:schemeClr val="tx1"/>
              </a:fontRef>
            </p:style>
          </p:cxnSp>
          <p:cxnSp>
            <p:nvCxnSpPr>
              <p:cNvPr id="220" name="Straight Connector 219">
                <a:extLst>
                  <a:ext uri="{FF2B5EF4-FFF2-40B4-BE49-F238E27FC236}">
                    <a16:creationId xmlns:a16="http://schemas.microsoft.com/office/drawing/2014/main" id="{FC55CE86-9004-8960-C623-29A3BE5FABAC}"/>
                  </a:ext>
                </a:extLst>
              </p:cNvPr>
              <p:cNvCxnSpPr>
                <a:cxnSpLocks/>
              </p:cNvCxnSpPr>
              <p:nvPr/>
            </p:nvCxnSpPr>
            <p:spPr>
              <a:xfrm flipH="1">
                <a:off x="9019811" y="848461"/>
                <a:ext cx="548640" cy="548640"/>
              </a:xfrm>
              <a:prstGeom prst="line">
                <a:avLst/>
              </a:prstGeom>
              <a:ln w="50800" cap="rnd">
                <a:solidFill>
                  <a:schemeClr val="bg1"/>
                </a:solidFill>
                <a:tailEnd type="none"/>
              </a:ln>
            </p:spPr>
            <p:style>
              <a:lnRef idx="1">
                <a:schemeClr val="accent1"/>
              </a:lnRef>
              <a:fillRef idx="0">
                <a:schemeClr val="accent1"/>
              </a:fillRef>
              <a:effectRef idx="0">
                <a:schemeClr val="accent1"/>
              </a:effectRef>
              <a:fontRef idx="minor">
                <a:schemeClr val="tx1"/>
              </a:fontRef>
            </p:style>
          </p:cxnSp>
        </p:grpSp>
        <p:grpSp>
          <p:nvGrpSpPr>
            <p:cNvPr id="223" name="Group 222">
              <a:extLst>
                <a:ext uri="{FF2B5EF4-FFF2-40B4-BE49-F238E27FC236}">
                  <a16:creationId xmlns:a16="http://schemas.microsoft.com/office/drawing/2014/main" id="{C89C39DD-9967-A964-A241-DAD5C8B7F504}"/>
                </a:ext>
              </a:extLst>
            </p:cNvPr>
            <p:cNvGrpSpPr/>
            <p:nvPr/>
          </p:nvGrpSpPr>
          <p:grpSpPr>
            <a:xfrm>
              <a:off x="9019811" y="1397101"/>
              <a:ext cx="548640" cy="548640"/>
              <a:chOff x="9019811" y="848461"/>
              <a:chExt cx="548640" cy="548640"/>
            </a:xfrm>
          </p:grpSpPr>
          <p:cxnSp>
            <p:nvCxnSpPr>
              <p:cNvPr id="352" name="Straight Connector 351">
                <a:extLst>
                  <a:ext uri="{FF2B5EF4-FFF2-40B4-BE49-F238E27FC236}">
                    <a16:creationId xmlns:a16="http://schemas.microsoft.com/office/drawing/2014/main" id="{CCF7DF74-1917-3B7C-FEDD-B44E8E1F40BB}"/>
                  </a:ext>
                </a:extLst>
              </p:cNvPr>
              <p:cNvCxnSpPr/>
              <p:nvPr/>
            </p:nvCxnSpPr>
            <p:spPr>
              <a:xfrm>
                <a:off x="9019811" y="848461"/>
                <a:ext cx="548640" cy="548640"/>
              </a:xfrm>
              <a:prstGeom prst="line">
                <a:avLst/>
              </a:prstGeom>
              <a:ln w="50800" cap="rnd">
                <a:solidFill>
                  <a:schemeClr val="bg1"/>
                </a:solidFill>
                <a:tailEnd type="none"/>
              </a:ln>
            </p:spPr>
            <p:style>
              <a:lnRef idx="1">
                <a:schemeClr val="accent1"/>
              </a:lnRef>
              <a:fillRef idx="0">
                <a:schemeClr val="accent1"/>
              </a:fillRef>
              <a:effectRef idx="0">
                <a:schemeClr val="accent1"/>
              </a:effectRef>
              <a:fontRef idx="minor">
                <a:schemeClr val="tx1"/>
              </a:fontRef>
            </p:style>
          </p:cxnSp>
          <p:cxnSp>
            <p:nvCxnSpPr>
              <p:cNvPr id="353" name="Straight Connector 352">
                <a:extLst>
                  <a:ext uri="{FF2B5EF4-FFF2-40B4-BE49-F238E27FC236}">
                    <a16:creationId xmlns:a16="http://schemas.microsoft.com/office/drawing/2014/main" id="{69DAC554-7651-8195-C094-557DB753217D}"/>
                  </a:ext>
                </a:extLst>
              </p:cNvPr>
              <p:cNvCxnSpPr>
                <a:cxnSpLocks/>
              </p:cNvCxnSpPr>
              <p:nvPr/>
            </p:nvCxnSpPr>
            <p:spPr>
              <a:xfrm flipH="1">
                <a:off x="9019811" y="848461"/>
                <a:ext cx="548640" cy="548640"/>
              </a:xfrm>
              <a:prstGeom prst="line">
                <a:avLst/>
              </a:prstGeom>
              <a:ln w="50800" cap="rnd">
                <a:solidFill>
                  <a:schemeClr val="bg1"/>
                </a:solidFill>
                <a:tailEnd type="none"/>
              </a:ln>
            </p:spPr>
            <p:style>
              <a:lnRef idx="1">
                <a:schemeClr val="accent1"/>
              </a:lnRef>
              <a:fillRef idx="0">
                <a:schemeClr val="accent1"/>
              </a:fillRef>
              <a:effectRef idx="0">
                <a:schemeClr val="accent1"/>
              </a:effectRef>
              <a:fontRef idx="minor">
                <a:schemeClr val="tx1"/>
              </a:fontRef>
            </p:style>
          </p:cxnSp>
        </p:grpSp>
        <p:grpSp>
          <p:nvGrpSpPr>
            <p:cNvPr id="354" name="Group 353">
              <a:extLst>
                <a:ext uri="{FF2B5EF4-FFF2-40B4-BE49-F238E27FC236}">
                  <a16:creationId xmlns:a16="http://schemas.microsoft.com/office/drawing/2014/main" id="{21C9BEFF-DAA8-E7A3-7E1C-565467E39079}"/>
                </a:ext>
              </a:extLst>
            </p:cNvPr>
            <p:cNvGrpSpPr/>
            <p:nvPr/>
          </p:nvGrpSpPr>
          <p:grpSpPr>
            <a:xfrm>
              <a:off x="9019811" y="1945741"/>
              <a:ext cx="548640" cy="548640"/>
              <a:chOff x="9019811" y="848461"/>
              <a:chExt cx="548640" cy="548640"/>
            </a:xfrm>
          </p:grpSpPr>
          <p:cxnSp>
            <p:nvCxnSpPr>
              <p:cNvPr id="355" name="Straight Connector 354">
                <a:extLst>
                  <a:ext uri="{FF2B5EF4-FFF2-40B4-BE49-F238E27FC236}">
                    <a16:creationId xmlns:a16="http://schemas.microsoft.com/office/drawing/2014/main" id="{684B0F1C-245A-A99B-5DA3-F5F69D31E2C0}"/>
                  </a:ext>
                </a:extLst>
              </p:cNvPr>
              <p:cNvCxnSpPr/>
              <p:nvPr/>
            </p:nvCxnSpPr>
            <p:spPr>
              <a:xfrm>
                <a:off x="9019811" y="848461"/>
                <a:ext cx="548640" cy="548640"/>
              </a:xfrm>
              <a:prstGeom prst="line">
                <a:avLst/>
              </a:prstGeom>
              <a:ln w="50800" cap="rnd">
                <a:solidFill>
                  <a:schemeClr val="bg1"/>
                </a:solidFill>
                <a:tailEnd type="none"/>
              </a:ln>
            </p:spPr>
            <p:style>
              <a:lnRef idx="1">
                <a:schemeClr val="accent1"/>
              </a:lnRef>
              <a:fillRef idx="0">
                <a:schemeClr val="accent1"/>
              </a:fillRef>
              <a:effectRef idx="0">
                <a:schemeClr val="accent1"/>
              </a:effectRef>
              <a:fontRef idx="minor">
                <a:schemeClr val="tx1"/>
              </a:fontRef>
            </p:style>
          </p:cxnSp>
          <p:cxnSp>
            <p:nvCxnSpPr>
              <p:cNvPr id="356" name="Straight Connector 355">
                <a:extLst>
                  <a:ext uri="{FF2B5EF4-FFF2-40B4-BE49-F238E27FC236}">
                    <a16:creationId xmlns:a16="http://schemas.microsoft.com/office/drawing/2014/main" id="{42625873-2456-D9E9-CEC4-CB524F2CB0C6}"/>
                  </a:ext>
                </a:extLst>
              </p:cNvPr>
              <p:cNvCxnSpPr>
                <a:cxnSpLocks/>
              </p:cNvCxnSpPr>
              <p:nvPr/>
            </p:nvCxnSpPr>
            <p:spPr>
              <a:xfrm flipH="1">
                <a:off x="9019811" y="848461"/>
                <a:ext cx="548640" cy="548640"/>
              </a:xfrm>
              <a:prstGeom prst="line">
                <a:avLst/>
              </a:prstGeom>
              <a:ln w="50800" cap="rnd">
                <a:solidFill>
                  <a:schemeClr val="bg1"/>
                </a:solidFill>
                <a:tailEnd type="none"/>
              </a:ln>
            </p:spPr>
            <p:style>
              <a:lnRef idx="1">
                <a:schemeClr val="accent1"/>
              </a:lnRef>
              <a:fillRef idx="0">
                <a:schemeClr val="accent1"/>
              </a:fillRef>
              <a:effectRef idx="0">
                <a:schemeClr val="accent1"/>
              </a:effectRef>
              <a:fontRef idx="minor">
                <a:schemeClr val="tx1"/>
              </a:fontRef>
            </p:style>
          </p:cxnSp>
        </p:grpSp>
        <p:grpSp>
          <p:nvGrpSpPr>
            <p:cNvPr id="357" name="Group 356">
              <a:extLst>
                <a:ext uri="{FF2B5EF4-FFF2-40B4-BE49-F238E27FC236}">
                  <a16:creationId xmlns:a16="http://schemas.microsoft.com/office/drawing/2014/main" id="{6A9F92F4-0A58-D6C5-9441-8FA1E118CD2C}"/>
                </a:ext>
              </a:extLst>
            </p:cNvPr>
            <p:cNvGrpSpPr/>
            <p:nvPr/>
          </p:nvGrpSpPr>
          <p:grpSpPr>
            <a:xfrm>
              <a:off x="9019811" y="2494381"/>
              <a:ext cx="548640" cy="548640"/>
              <a:chOff x="9019811" y="848461"/>
              <a:chExt cx="548640" cy="548640"/>
            </a:xfrm>
          </p:grpSpPr>
          <p:cxnSp>
            <p:nvCxnSpPr>
              <p:cNvPr id="358" name="Straight Connector 357">
                <a:extLst>
                  <a:ext uri="{FF2B5EF4-FFF2-40B4-BE49-F238E27FC236}">
                    <a16:creationId xmlns:a16="http://schemas.microsoft.com/office/drawing/2014/main" id="{186F7F64-2E3F-8726-6272-2225D91EE2BB}"/>
                  </a:ext>
                </a:extLst>
              </p:cNvPr>
              <p:cNvCxnSpPr/>
              <p:nvPr/>
            </p:nvCxnSpPr>
            <p:spPr>
              <a:xfrm>
                <a:off x="9019811" y="848461"/>
                <a:ext cx="548640" cy="548640"/>
              </a:xfrm>
              <a:prstGeom prst="line">
                <a:avLst/>
              </a:prstGeom>
              <a:ln w="50800" cap="rnd">
                <a:solidFill>
                  <a:schemeClr val="bg1"/>
                </a:solidFill>
                <a:tailEnd type="none"/>
              </a:ln>
            </p:spPr>
            <p:style>
              <a:lnRef idx="1">
                <a:schemeClr val="accent1"/>
              </a:lnRef>
              <a:fillRef idx="0">
                <a:schemeClr val="accent1"/>
              </a:fillRef>
              <a:effectRef idx="0">
                <a:schemeClr val="accent1"/>
              </a:effectRef>
              <a:fontRef idx="minor">
                <a:schemeClr val="tx1"/>
              </a:fontRef>
            </p:style>
          </p:cxnSp>
          <p:cxnSp>
            <p:nvCxnSpPr>
              <p:cNvPr id="359" name="Straight Connector 358">
                <a:extLst>
                  <a:ext uri="{FF2B5EF4-FFF2-40B4-BE49-F238E27FC236}">
                    <a16:creationId xmlns:a16="http://schemas.microsoft.com/office/drawing/2014/main" id="{2113FAF3-3534-4796-4C21-52F51F9C3725}"/>
                  </a:ext>
                </a:extLst>
              </p:cNvPr>
              <p:cNvCxnSpPr>
                <a:cxnSpLocks/>
              </p:cNvCxnSpPr>
              <p:nvPr/>
            </p:nvCxnSpPr>
            <p:spPr>
              <a:xfrm flipH="1">
                <a:off x="9019811" y="848461"/>
                <a:ext cx="548640" cy="548640"/>
              </a:xfrm>
              <a:prstGeom prst="line">
                <a:avLst/>
              </a:prstGeom>
              <a:ln w="50800" cap="rnd">
                <a:solidFill>
                  <a:schemeClr val="bg1"/>
                </a:solidFill>
                <a:tailEnd type="none"/>
              </a:ln>
            </p:spPr>
            <p:style>
              <a:lnRef idx="1">
                <a:schemeClr val="accent1"/>
              </a:lnRef>
              <a:fillRef idx="0">
                <a:schemeClr val="accent1"/>
              </a:fillRef>
              <a:effectRef idx="0">
                <a:schemeClr val="accent1"/>
              </a:effectRef>
              <a:fontRef idx="minor">
                <a:schemeClr val="tx1"/>
              </a:fontRef>
            </p:style>
          </p:cxnSp>
        </p:grpSp>
        <p:grpSp>
          <p:nvGrpSpPr>
            <p:cNvPr id="360" name="Group 359">
              <a:extLst>
                <a:ext uri="{FF2B5EF4-FFF2-40B4-BE49-F238E27FC236}">
                  <a16:creationId xmlns:a16="http://schemas.microsoft.com/office/drawing/2014/main" id="{211C2090-C6CE-A080-0499-30534105FF49}"/>
                </a:ext>
              </a:extLst>
            </p:cNvPr>
            <p:cNvGrpSpPr/>
            <p:nvPr/>
          </p:nvGrpSpPr>
          <p:grpSpPr>
            <a:xfrm>
              <a:off x="9019811" y="3043021"/>
              <a:ext cx="548640" cy="548640"/>
              <a:chOff x="9019811" y="848461"/>
              <a:chExt cx="548640" cy="548640"/>
            </a:xfrm>
          </p:grpSpPr>
          <p:cxnSp>
            <p:nvCxnSpPr>
              <p:cNvPr id="361" name="Straight Connector 360">
                <a:extLst>
                  <a:ext uri="{FF2B5EF4-FFF2-40B4-BE49-F238E27FC236}">
                    <a16:creationId xmlns:a16="http://schemas.microsoft.com/office/drawing/2014/main" id="{969BB046-E544-EFD6-E6B6-91D7598C6133}"/>
                  </a:ext>
                </a:extLst>
              </p:cNvPr>
              <p:cNvCxnSpPr/>
              <p:nvPr/>
            </p:nvCxnSpPr>
            <p:spPr>
              <a:xfrm>
                <a:off x="9019811" y="848461"/>
                <a:ext cx="548640" cy="548640"/>
              </a:xfrm>
              <a:prstGeom prst="line">
                <a:avLst/>
              </a:prstGeom>
              <a:ln w="50800" cap="rnd">
                <a:solidFill>
                  <a:schemeClr val="bg1"/>
                </a:solidFill>
                <a:tailEnd type="none"/>
              </a:ln>
            </p:spPr>
            <p:style>
              <a:lnRef idx="1">
                <a:schemeClr val="accent1"/>
              </a:lnRef>
              <a:fillRef idx="0">
                <a:schemeClr val="accent1"/>
              </a:fillRef>
              <a:effectRef idx="0">
                <a:schemeClr val="accent1"/>
              </a:effectRef>
              <a:fontRef idx="minor">
                <a:schemeClr val="tx1"/>
              </a:fontRef>
            </p:style>
          </p:cxnSp>
          <p:cxnSp>
            <p:nvCxnSpPr>
              <p:cNvPr id="362" name="Straight Connector 361">
                <a:extLst>
                  <a:ext uri="{FF2B5EF4-FFF2-40B4-BE49-F238E27FC236}">
                    <a16:creationId xmlns:a16="http://schemas.microsoft.com/office/drawing/2014/main" id="{177C4C8D-1AD7-F8BB-BDCC-1F5E8D3E1F4D}"/>
                  </a:ext>
                </a:extLst>
              </p:cNvPr>
              <p:cNvCxnSpPr>
                <a:cxnSpLocks/>
              </p:cNvCxnSpPr>
              <p:nvPr/>
            </p:nvCxnSpPr>
            <p:spPr>
              <a:xfrm flipH="1">
                <a:off x="9019811" y="848461"/>
                <a:ext cx="548640" cy="548640"/>
              </a:xfrm>
              <a:prstGeom prst="line">
                <a:avLst/>
              </a:prstGeom>
              <a:ln w="50800" cap="rnd">
                <a:solidFill>
                  <a:schemeClr val="bg1"/>
                </a:solidFill>
                <a:tailEnd type="none"/>
              </a:ln>
            </p:spPr>
            <p:style>
              <a:lnRef idx="1">
                <a:schemeClr val="accent1"/>
              </a:lnRef>
              <a:fillRef idx="0">
                <a:schemeClr val="accent1"/>
              </a:fillRef>
              <a:effectRef idx="0">
                <a:schemeClr val="accent1"/>
              </a:effectRef>
              <a:fontRef idx="minor">
                <a:schemeClr val="tx1"/>
              </a:fontRef>
            </p:style>
          </p:cxnSp>
        </p:grpSp>
        <p:grpSp>
          <p:nvGrpSpPr>
            <p:cNvPr id="363" name="Group 362">
              <a:extLst>
                <a:ext uri="{FF2B5EF4-FFF2-40B4-BE49-F238E27FC236}">
                  <a16:creationId xmlns:a16="http://schemas.microsoft.com/office/drawing/2014/main" id="{B0B1AFA3-E042-D6FD-69D7-9A03BD49007B}"/>
                </a:ext>
              </a:extLst>
            </p:cNvPr>
            <p:cNvGrpSpPr/>
            <p:nvPr/>
          </p:nvGrpSpPr>
          <p:grpSpPr>
            <a:xfrm>
              <a:off x="9019811" y="3591661"/>
              <a:ext cx="548640" cy="548640"/>
              <a:chOff x="9019811" y="848461"/>
              <a:chExt cx="548640" cy="548640"/>
            </a:xfrm>
          </p:grpSpPr>
          <p:cxnSp>
            <p:nvCxnSpPr>
              <p:cNvPr id="364" name="Straight Connector 363">
                <a:extLst>
                  <a:ext uri="{FF2B5EF4-FFF2-40B4-BE49-F238E27FC236}">
                    <a16:creationId xmlns:a16="http://schemas.microsoft.com/office/drawing/2014/main" id="{89F4F738-5450-0D3D-F4D4-AECBF16809FA}"/>
                  </a:ext>
                </a:extLst>
              </p:cNvPr>
              <p:cNvCxnSpPr/>
              <p:nvPr/>
            </p:nvCxnSpPr>
            <p:spPr>
              <a:xfrm>
                <a:off x="9019811" y="848461"/>
                <a:ext cx="548640" cy="548640"/>
              </a:xfrm>
              <a:prstGeom prst="line">
                <a:avLst/>
              </a:prstGeom>
              <a:ln w="50800" cap="rnd">
                <a:solidFill>
                  <a:schemeClr val="bg1"/>
                </a:solidFill>
                <a:tailEnd type="none"/>
              </a:ln>
            </p:spPr>
            <p:style>
              <a:lnRef idx="1">
                <a:schemeClr val="accent1"/>
              </a:lnRef>
              <a:fillRef idx="0">
                <a:schemeClr val="accent1"/>
              </a:fillRef>
              <a:effectRef idx="0">
                <a:schemeClr val="accent1"/>
              </a:effectRef>
              <a:fontRef idx="minor">
                <a:schemeClr val="tx1"/>
              </a:fontRef>
            </p:style>
          </p:cxnSp>
          <p:cxnSp>
            <p:nvCxnSpPr>
              <p:cNvPr id="365" name="Straight Connector 364">
                <a:extLst>
                  <a:ext uri="{FF2B5EF4-FFF2-40B4-BE49-F238E27FC236}">
                    <a16:creationId xmlns:a16="http://schemas.microsoft.com/office/drawing/2014/main" id="{3CAC6392-DB2E-F52A-6E4A-2FD0ACACCBB8}"/>
                  </a:ext>
                </a:extLst>
              </p:cNvPr>
              <p:cNvCxnSpPr>
                <a:cxnSpLocks/>
              </p:cNvCxnSpPr>
              <p:nvPr/>
            </p:nvCxnSpPr>
            <p:spPr>
              <a:xfrm flipH="1">
                <a:off x="9019811" y="848461"/>
                <a:ext cx="548640" cy="548640"/>
              </a:xfrm>
              <a:prstGeom prst="line">
                <a:avLst/>
              </a:prstGeom>
              <a:ln w="50800" cap="rnd">
                <a:solidFill>
                  <a:schemeClr val="bg1"/>
                </a:solidFill>
                <a:tailEnd type="none"/>
              </a:ln>
            </p:spPr>
            <p:style>
              <a:lnRef idx="1">
                <a:schemeClr val="accent1"/>
              </a:lnRef>
              <a:fillRef idx="0">
                <a:schemeClr val="accent1"/>
              </a:fillRef>
              <a:effectRef idx="0">
                <a:schemeClr val="accent1"/>
              </a:effectRef>
              <a:fontRef idx="minor">
                <a:schemeClr val="tx1"/>
              </a:fontRef>
            </p:style>
          </p:cxnSp>
        </p:grpSp>
        <p:grpSp>
          <p:nvGrpSpPr>
            <p:cNvPr id="366" name="Group 365">
              <a:extLst>
                <a:ext uri="{FF2B5EF4-FFF2-40B4-BE49-F238E27FC236}">
                  <a16:creationId xmlns:a16="http://schemas.microsoft.com/office/drawing/2014/main" id="{C658E413-42C7-B693-CE80-1F1707C7B95B}"/>
                </a:ext>
              </a:extLst>
            </p:cNvPr>
            <p:cNvGrpSpPr/>
            <p:nvPr/>
          </p:nvGrpSpPr>
          <p:grpSpPr>
            <a:xfrm>
              <a:off x="9019811" y="4140301"/>
              <a:ext cx="548640" cy="548640"/>
              <a:chOff x="9019811" y="848461"/>
              <a:chExt cx="548640" cy="548640"/>
            </a:xfrm>
          </p:grpSpPr>
          <p:cxnSp>
            <p:nvCxnSpPr>
              <p:cNvPr id="367" name="Straight Connector 366">
                <a:extLst>
                  <a:ext uri="{FF2B5EF4-FFF2-40B4-BE49-F238E27FC236}">
                    <a16:creationId xmlns:a16="http://schemas.microsoft.com/office/drawing/2014/main" id="{ADE0B9EE-C725-7FFF-0253-D1C1CC9567DA}"/>
                  </a:ext>
                </a:extLst>
              </p:cNvPr>
              <p:cNvCxnSpPr/>
              <p:nvPr/>
            </p:nvCxnSpPr>
            <p:spPr>
              <a:xfrm>
                <a:off x="9019811" y="848461"/>
                <a:ext cx="548640" cy="548640"/>
              </a:xfrm>
              <a:prstGeom prst="line">
                <a:avLst/>
              </a:prstGeom>
              <a:ln w="50800" cap="rnd">
                <a:solidFill>
                  <a:schemeClr val="bg1"/>
                </a:solidFill>
                <a:tailEnd type="none"/>
              </a:ln>
            </p:spPr>
            <p:style>
              <a:lnRef idx="1">
                <a:schemeClr val="accent1"/>
              </a:lnRef>
              <a:fillRef idx="0">
                <a:schemeClr val="accent1"/>
              </a:fillRef>
              <a:effectRef idx="0">
                <a:schemeClr val="accent1"/>
              </a:effectRef>
              <a:fontRef idx="minor">
                <a:schemeClr val="tx1"/>
              </a:fontRef>
            </p:style>
          </p:cxnSp>
          <p:cxnSp>
            <p:nvCxnSpPr>
              <p:cNvPr id="368" name="Straight Connector 367">
                <a:extLst>
                  <a:ext uri="{FF2B5EF4-FFF2-40B4-BE49-F238E27FC236}">
                    <a16:creationId xmlns:a16="http://schemas.microsoft.com/office/drawing/2014/main" id="{3FC7B2D2-18ED-C5D3-8478-804628A15062}"/>
                  </a:ext>
                </a:extLst>
              </p:cNvPr>
              <p:cNvCxnSpPr>
                <a:cxnSpLocks/>
              </p:cNvCxnSpPr>
              <p:nvPr/>
            </p:nvCxnSpPr>
            <p:spPr>
              <a:xfrm flipH="1">
                <a:off x="9019811" y="848461"/>
                <a:ext cx="548640" cy="548640"/>
              </a:xfrm>
              <a:prstGeom prst="line">
                <a:avLst/>
              </a:prstGeom>
              <a:ln w="50800" cap="rnd">
                <a:solidFill>
                  <a:schemeClr val="bg1"/>
                </a:solidFill>
                <a:tailEnd type="none"/>
              </a:ln>
            </p:spPr>
            <p:style>
              <a:lnRef idx="1">
                <a:schemeClr val="accent1"/>
              </a:lnRef>
              <a:fillRef idx="0">
                <a:schemeClr val="accent1"/>
              </a:fillRef>
              <a:effectRef idx="0">
                <a:schemeClr val="accent1"/>
              </a:effectRef>
              <a:fontRef idx="minor">
                <a:schemeClr val="tx1"/>
              </a:fontRef>
            </p:style>
          </p:cxnSp>
        </p:grpSp>
        <p:grpSp>
          <p:nvGrpSpPr>
            <p:cNvPr id="369" name="Group 368">
              <a:extLst>
                <a:ext uri="{FF2B5EF4-FFF2-40B4-BE49-F238E27FC236}">
                  <a16:creationId xmlns:a16="http://schemas.microsoft.com/office/drawing/2014/main" id="{2205D449-5F8A-3BC5-5ED9-FE9990048800}"/>
                </a:ext>
              </a:extLst>
            </p:cNvPr>
            <p:cNvGrpSpPr/>
            <p:nvPr/>
          </p:nvGrpSpPr>
          <p:grpSpPr>
            <a:xfrm>
              <a:off x="9019811" y="4688941"/>
              <a:ext cx="548640" cy="548640"/>
              <a:chOff x="9019811" y="848461"/>
              <a:chExt cx="548640" cy="548640"/>
            </a:xfrm>
          </p:grpSpPr>
          <p:cxnSp>
            <p:nvCxnSpPr>
              <p:cNvPr id="370" name="Straight Connector 369">
                <a:extLst>
                  <a:ext uri="{FF2B5EF4-FFF2-40B4-BE49-F238E27FC236}">
                    <a16:creationId xmlns:a16="http://schemas.microsoft.com/office/drawing/2014/main" id="{BE369784-6589-53CB-9692-E749CC844C59}"/>
                  </a:ext>
                </a:extLst>
              </p:cNvPr>
              <p:cNvCxnSpPr/>
              <p:nvPr/>
            </p:nvCxnSpPr>
            <p:spPr>
              <a:xfrm>
                <a:off x="9019811" y="848461"/>
                <a:ext cx="548640" cy="548640"/>
              </a:xfrm>
              <a:prstGeom prst="line">
                <a:avLst/>
              </a:prstGeom>
              <a:ln w="50800" cap="rnd">
                <a:solidFill>
                  <a:schemeClr val="bg1"/>
                </a:solidFill>
                <a:tailEnd type="none"/>
              </a:ln>
            </p:spPr>
            <p:style>
              <a:lnRef idx="1">
                <a:schemeClr val="accent1"/>
              </a:lnRef>
              <a:fillRef idx="0">
                <a:schemeClr val="accent1"/>
              </a:fillRef>
              <a:effectRef idx="0">
                <a:schemeClr val="accent1"/>
              </a:effectRef>
              <a:fontRef idx="minor">
                <a:schemeClr val="tx1"/>
              </a:fontRef>
            </p:style>
          </p:cxnSp>
          <p:cxnSp>
            <p:nvCxnSpPr>
              <p:cNvPr id="371" name="Straight Connector 370">
                <a:extLst>
                  <a:ext uri="{FF2B5EF4-FFF2-40B4-BE49-F238E27FC236}">
                    <a16:creationId xmlns:a16="http://schemas.microsoft.com/office/drawing/2014/main" id="{1FCA3827-D49C-2C6A-73FB-4A8CCB3CA7BA}"/>
                  </a:ext>
                </a:extLst>
              </p:cNvPr>
              <p:cNvCxnSpPr>
                <a:cxnSpLocks/>
              </p:cNvCxnSpPr>
              <p:nvPr/>
            </p:nvCxnSpPr>
            <p:spPr>
              <a:xfrm flipH="1">
                <a:off x="9019811" y="848461"/>
                <a:ext cx="548640" cy="548640"/>
              </a:xfrm>
              <a:prstGeom prst="line">
                <a:avLst/>
              </a:prstGeom>
              <a:ln w="50800" cap="rnd">
                <a:solidFill>
                  <a:schemeClr val="bg1"/>
                </a:solidFill>
                <a:tailEnd type="none"/>
              </a:ln>
            </p:spPr>
            <p:style>
              <a:lnRef idx="1">
                <a:schemeClr val="accent1"/>
              </a:lnRef>
              <a:fillRef idx="0">
                <a:schemeClr val="accent1"/>
              </a:fillRef>
              <a:effectRef idx="0">
                <a:schemeClr val="accent1"/>
              </a:effectRef>
              <a:fontRef idx="minor">
                <a:schemeClr val="tx1"/>
              </a:fontRef>
            </p:style>
          </p:cxnSp>
        </p:grpSp>
      </p:grpSp>
      <p:grpSp>
        <p:nvGrpSpPr>
          <p:cNvPr id="415" name="!!Diagram0">
            <a:extLst>
              <a:ext uri="{FF2B5EF4-FFF2-40B4-BE49-F238E27FC236}">
                <a16:creationId xmlns:a16="http://schemas.microsoft.com/office/drawing/2014/main" id="{93C4542F-9BA7-6A15-5F34-C34098664A9B}"/>
              </a:ext>
            </a:extLst>
          </p:cNvPr>
          <p:cNvGrpSpPr/>
          <p:nvPr/>
        </p:nvGrpSpPr>
        <p:grpSpPr>
          <a:xfrm>
            <a:off x="5890466" y="303240"/>
            <a:ext cx="2790389" cy="4934341"/>
            <a:chOff x="5890466" y="303240"/>
            <a:chExt cx="2790389" cy="4934341"/>
          </a:xfrm>
        </p:grpSpPr>
        <p:sp>
          <p:nvSpPr>
            <p:cNvPr id="416" name="Rectangle 415">
              <a:extLst>
                <a:ext uri="{FF2B5EF4-FFF2-40B4-BE49-F238E27FC236}">
                  <a16:creationId xmlns:a16="http://schemas.microsoft.com/office/drawing/2014/main" id="{189DD9EE-A61C-A125-6251-C9934C85BD56}"/>
                </a:ext>
              </a:extLst>
            </p:cNvPr>
            <p:cNvSpPr/>
            <p:nvPr/>
          </p:nvSpPr>
          <p:spPr>
            <a:xfrm>
              <a:off x="6486295" y="84846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15</a:t>
              </a:r>
            </a:p>
          </p:txBody>
        </p:sp>
        <p:sp>
          <p:nvSpPr>
            <p:cNvPr id="417" name="Rectangle 416">
              <a:extLst>
                <a:ext uri="{FF2B5EF4-FFF2-40B4-BE49-F238E27FC236}">
                  <a16:creationId xmlns:a16="http://schemas.microsoft.com/office/drawing/2014/main" id="{B9A3DDB8-49C4-8946-62DD-83E944FC981A}"/>
                </a:ext>
              </a:extLst>
            </p:cNvPr>
            <p:cNvSpPr/>
            <p:nvPr/>
          </p:nvSpPr>
          <p:spPr>
            <a:xfrm>
              <a:off x="7034935" y="84846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6</a:t>
              </a:r>
            </a:p>
          </p:txBody>
        </p:sp>
        <p:sp>
          <p:nvSpPr>
            <p:cNvPr id="418" name="Rectangle 417">
              <a:extLst>
                <a:ext uri="{FF2B5EF4-FFF2-40B4-BE49-F238E27FC236}">
                  <a16:creationId xmlns:a16="http://schemas.microsoft.com/office/drawing/2014/main" id="{C26CC74D-73EC-8E6D-3D95-02E41652608E}"/>
                </a:ext>
              </a:extLst>
            </p:cNvPr>
            <p:cNvSpPr/>
            <p:nvPr/>
          </p:nvSpPr>
          <p:spPr>
            <a:xfrm>
              <a:off x="7583575" y="84846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18</a:t>
              </a:r>
            </a:p>
          </p:txBody>
        </p:sp>
        <p:sp>
          <p:nvSpPr>
            <p:cNvPr id="419" name="Rectangle 418">
              <a:extLst>
                <a:ext uri="{FF2B5EF4-FFF2-40B4-BE49-F238E27FC236}">
                  <a16:creationId xmlns:a16="http://schemas.microsoft.com/office/drawing/2014/main" id="{671EB742-EA48-819A-D092-97E8058CFDF0}"/>
                </a:ext>
              </a:extLst>
            </p:cNvPr>
            <p:cNvSpPr/>
            <p:nvPr/>
          </p:nvSpPr>
          <p:spPr>
            <a:xfrm>
              <a:off x="8132215" y="84846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15</a:t>
              </a:r>
            </a:p>
          </p:txBody>
        </p:sp>
        <p:sp>
          <p:nvSpPr>
            <p:cNvPr id="420" name="Rectangle 419">
              <a:extLst>
                <a:ext uri="{FF2B5EF4-FFF2-40B4-BE49-F238E27FC236}">
                  <a16:creationId xmlns:a16="http://schemas.microsoft.com/office/drawing/2014/main" id="{7E1F6DD3-EEAF-FE40-414E-3451FEFA0A87}"/>
                </a:ext>
              </a:extLst>
            </p:cNvPr>
            <p:cNvSpPr/>
            <p:nvPr/>
          </p:nvSpPr>
          <p:spPr>
            <a:xfrm>
              <a:off x="6486295" y="139710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29</a:t>
              </a:r>
            </a:p>
          </p:txBody>
        </p:sp>
        <p:sp>
          <p:nvSpPr>
            <p:cNvPr id="421" name="Rectangle 420">
              <a:extLst>
                <a:ext uri="{FF2B5EF4-FFF2-40B4-BE49-F238E27FC236}">
                  <a16:creationId xmlns:a16="http://schemas.microsoft.com/office/drawing/2014/main" id="{3C6D09C9-C52A-B860-6736-A044D9AD295E}"/>
                </a:ext>
              </a:extLst>
            </p:cNvPr>
            <p:cNvSpPr/>
            <p:nvPr/>
          </p:nvSpPr>
          <p:spPr>
            <a:xfrm>
              <a:off x="7034935" y="139710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26</a:t>
              </a:r>
            </a:p>
          </p:txBody>
        </p:sp>
        <p:sp>
          <p:nvSpPr>
            <p:cNvPr id="422" name="Rectangle 421">
              <a:extLst>
                <a:ext uri="{FF2B5EF4-FFF2-40B4-BE49-F238E27FC236}">
                  <a16:creationId xmlns:a16="http://schemas.microsoft.com/office/drawing/2014/main" id="{C152767E-28EF-3BB0-BD6C-3EDF71ECD551}"/>
                </a:ext>
              </a:extLst>
            </p:cNvPr>
            <p:cNvSpPr/>
            <p:nvPr/>
          </p:nvSpPr>
          <p:spPr>
            <a:xfrm>
              <a:off x="7583575" y="139710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24</a:t>
              </a:r>
            </a:p>
          </p:txBody>
        </p:sp>
        <p:sp>
          <p:nvSpPr>
            <p:cNvPr id="423" name="Rectangle 422">
              <a:extLst>
                <a:ext uri="{FF2B5EF4-FFF2-40B4-BE49-F238E27FC236}">
                  <a16:creationId xmlns:a16="http://schemas.microsoft.com/office/drawing/2014/main" id="{5B7F2C7A-B726-D755-48B9-7D82C9BC0ACB}"/>
                </a:ext>
              </a:extLst>
            </p:cNvPr>
            <p:cNvSpPr/>
            <p:nvPr/>
          </p:nvSpPr>
          <p:spPr>
            <a:xfrm>
              <a:off x="8132215" y="139710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10</a:t>
              </a:r>
            </a:p>
          </p:txBody>
        </p:sp>
        <p:sp>
          <p:nvSpPr>
            <p:cNvPr id="424" name="Rectangle 423">
              <a:extLst>
                <a:ext uri="{FF2B5EF4-FFF2-40B4-BE49-F238E27FC236}">
                  <a16:creationId xmlns:a16="http://schemas.microsoft.com/office/drawing/2014/main" id="{EDEFB77F-B9FA-07D2-96C5-082115DD8D6C}"/>
                </a:ext>
              </a:extLst>
            </p:cNvPr>
            <p:cNvSpPr/>
            <p:nvPr/>
          </p:nvSpPr>
          <p:spPr>
            <a:xfrm>
              <a:off x="6486295" y="194574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a:t>
              </a:r>
            </a:p>
          </p:txBody>
        </p:sp>
        <p:sp>
          <p:nvSpPr>
            <p:cNvPr id="425" name="Rectangle 424">
              <a:extLst>
                <a:ext uri="{FF2B5EF4-FFF2-40B4-BE49-F238E27FC236}">
                  <a16:creationId xmlns:a16="http://schemas.microsoft.com/office/drawing/2014/main" id="{D4460D45-5C08-FCE9-437D-C23AD42AD13E}"/>
                </a:ext>
              </a:extLst>
            </p:cNvPr>
            <p:cNvSpPr/>
            <p:nvPr/>
          </p:nvSpPr>
          <p:spPr>
            <a:xfrm>
              <a:off x="7034935" y="194574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4</a:t>
              </a:r>
            </a:p>
          </p:txBody>
        </p:sp>
        <p:sp>
          <p:nvSpPr>
            <p:cNvPr id="426" name="Rectangle 425">
              <a:extLst>
                <a:ext uri="{FF2B5EF4-FFF2-40B4-BE49-F238E27FC236}">
                  <a16:creationId xmlns:a16="http://schemas.microsoft.com/office/drawing/2014/main" id="{FBB1D1EF-3849-D5C4-2CD5-4C9286EA0C34}"/>
                </a:ext>
              </a:extLst>
            </p:cNvPr>
            <p:cNvSpPr/>
            <p:nvPr/>
          </p:nvSpPr>
          <p:spPr>
            <a:xfrm>
              <a:off x="7583575" y="194574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12</a:t>
              </a:r>
            </a:p>
          </p:txBody>
        </p:sp>
        <p:sp>
          <p:nvSpPr>
            <p:cNvPr id="427" name="Rectangle 426">
              <a:extLst>
                <a:ext uri="{FF2B5EF4-FFF2-40B4-BE49-F238E27FC236}">
                  <a16:creationId xmlns:a16="http://schemas.microsoft.com/office/drawing/2014/main" id="{3AADD382-DBB1-1977-AA7F-4624E139B58C}"/>
                </a:ext>
              </a:extLst>
            </p:cNvPr>
            <p:cNvSpPr/>
            <p:nvPr/>
          </p:nvSpPr>
          <p:spPr>
            <a:xfrm>
              <a:off x="8132215" y="194574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8</a:t>
              </a:r>
            </a:p>
          </p:txBody>
        </p:sp>
        <p:sp>
          <p:nvSpPr>
            <p:cNvPr id="428" name="Rectangle 427">
              <a:extLst>
                <a:ext uri="{FF2B5EF4-FFF2-40B4-BE49-F238E27FC236}">
                  <a16:creationId xmlns:a16="http://schemas.microsoft.com/office/drawing/2014/main" id="{BF578DCD-9FD8-57D5-29EA-12A7502846B3}"/>
                </a:ext>
              </a:extLst>
            </p:cNvPr>
            <p:cNvSpPr/>
            <p:nvPr/>
          </p:nvSpPr>
          <p:spPr>
            <a:xfrm>
              <a:off x="6486295" y="249438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8</a:t>
              </a:r>
            </a:p>
          </p:txBody>
        </p:sp>
        <p:sp>
          <p:nvSpPr>
            <p:cNvPr id="429" name="Rectangle 428">
              <a:extLst>
                <a:ext uri="{FF2B5EF4-FFF2-40B4-BE49-F238E27FC236}">
                  <a16:creationId xmlns:a16="http://schemas.microsoft.com/office/drawing/2014/main" id="{32E51B41-CD1F-9DF9-73C2-B4284BCAFCE5}"/>
                </a:ext>
              </a:extLst>
            </p:cNvPr>
            <p:cNvSpPr/>
            <p:nvPr/>
          </p:nvSpPr>
          <p:spPr>
            <a:xfrm>
              <a:off x="7034935" y="249438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15</a:t>
              </a:r>
            </a:p>
          </p:txBody>
        </p:sp>
        <p:sp>
          <p:nvSpPr>
            <p:cNvPr id="430" name="Rectangle 429">
              <a:extLst>
                <a:ext uri="{FF2B5EF4-FFF2-40B4-BE49-F238E27FC236}">
                  <a16:creationId xmlns:a16="http://schemas.microsoft.com/office/drawing/2014/main" id="{992D45BF-ED25-B883-9DB8-198C2189A4F8}"/>
                </a:ext>
              </a:extLst>
            </p:cNvPr>
            <p:cNvSpPr/>
            <p:nvPr/>
          </p:nvSpPr>
          <p:spPr>
            <a:xfrm>
              <a:off x="7583575" y="249438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a:t>
              </a:r>
            </a:p>
          </p:txBody>
        </p:sp>
        <p:sp>
          <p:nvSpPr>
            <p:cNvPr id="431" name="Rectangle 430">
              <a:extLst>
                <a:ext uri="{FF2B5EF4-FFF2-40B4-BE49-F238E27FC236}">
                  <a16:creationId xmlns:a16="http://schemas.microsoft.com/office/drawing/2014/main" id="{82CC098B-1FDC-03D7-4130-EC0090CB1A68}"/>
                </a:ext>
              </a:extLst>
            </p:cNvPr>
            <p:cNvSpPr/>
            <p:nvPr/>
          </p:nvSpPr>
          <p:spPr>
            <a:xfrm>
              <a:off x="8132215" y="249438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14</a:t>
              </a:r>
            </a:p>
          </p:txBody>
        </p:sp>
        <p:sp>
          <p:nvSpPr>
            <p:cNvPr id="432" name="Rectangle 431">
              <a:extLst>
                <a:ext uri="{FF2B5EF4-FFF2-40B4-BE49-F238E27FC236}">
                  <a16:creationId xmlns:a16="http://schemas.microsoft.com/office/drawing/2014/main" id="{DA7E1E0F-0A45-1E1B-91A0-D3DD223429BB}"/>
                </a:ext>
              </a:extLst>
            </p:cNvPr>
            <p:cNvSpPr/>
            <p:nvPr/>
          </p:nvSpPr>
          <p:spPr>
            <a:xfrm>
              <a:off x="6486295" y="304302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26</a:t>
              </a:r>
            </a:p>
          </p:txBody>
        </p:sp>
        <p:sp>
          <p:nvSpPr>
            <p:cNvPr id="433" name="Rectangle 432">
              <a:extLst>
                <a:ext uri="{FF2B5EF4-FFF2-40B4-BE49-F238E27FC236}">
                  <a16:creationId xmlns:a16="http://schemas.microsoft.com/office/drawing/2014/main" id="{4F4588F9-640A-2C80-AB4C-35775C472F45}"/>
                </a:ext>
              </a:extLst>
            </p:cNvPr>
            <p:cNvSpPr/>
            <p:nvPr/>
          </p:nvSpPr>
          <p:spPr>
            <a:xfrm>
              <a:off x="7034935" y="304302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5</a:t>
              </a:r>
            </a:p>
          </p:txBody>
        </p:sp>
        <p:sp>
          <p:nvSpPr>
            <p:cNvPr id="434" name="Rectangle 433">
              <a:extLst>
                <a:ext uri="{FF2B5EF4-FFF2-40B4-BE49-F238E27FC236}">
                  <a16:creationId xmlns:a16="http://schemas.microsoft.com/office/drawing/2014/main" id="{366CAEEF-382F-FF87-3545-FC72F284B2AF}"/>
                </a:ext>
              </a:extLst>
            </p:cNvPr>
            <p:cNvSpPr/>
            <p:nvPr/>
          </p:nvSpPr>
          <p:spPr>
            <a:xfrm>
              <a:off x="7583575" y="304302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12</a:t>
              </a:r>
            </a:p>
          </p:txBody>
        </p:sp>
        <p:sp>
          <p:nvSpPr>
            <p:cNvPr id="435" name="Rectangle 434">
              <a:extLst>
                <a:ext uri="{FF2B5EF4-FFF2-40B4-BE49-F238E27FC236}">
                  <a16:creationId xmlns:a16="http://schemas.microsoft.com/office/drawing/2014/main" id="{EA7BC4AA-B351-5916-9924-74A35FB77FB4}"/>
                </a:ext>
              </a:extLst>
            </p:cNvPr>
            <p:cNvSpPr/>
            <p:nvPr/>
          </p:nvSpPr>
          <p:spPr>
            <a:xfrm>
              <a:off x="8132215" y="304302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25</a:t>
              </a:r>
            </a:p>
          </p:txBody>
        </p:sp>
        <p:sp>
          <p:nvSpPr>
            <p:cNvPr id="436" name="Rectangle 435">
              <a:extLst>
                <a:ext uri="{FF2B5EF4-FFF2-40B4-BE49-F238E27FC236}">
                  <a16:creationId xmlns:a16="http://schemas.microsoft.com/office/drawing/2014/main" id="{66BE71C0-BCB9-9C79-82DB-F1144719C5E6}"/>
                </a:ext>
              </a:extLst>
            </p:cNvPr>
            <p:cNvSpPr/>
            <p:nvPr/>
          </p:nvSpPr>
          <p:spPr>
            <a:xfrm>
              <a:off x="6486295" y="359166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13</a:t>
              </a:r>
            </a:p>
          </p:txBody>
        </p:sp>
        <p:sp>
          <p:nvSpPr>
            <p:cNvPr id="437" name="Rectangle 436">
              <a:extLst>
                <a:ext uri="{FF2B5EF4-FFF2-40B4-BE49-F238E27FC236}">
                  <a16:creationId xmlns:a16="http://schemas.microsoft.com/office/drawing/2014/main" id="{1A838886-9150-8A46-048E-046B9F89F1AE}"/>
                </a:ext>
              </a:extLst>
            </p:cNvPr>
            <p:cNvSpPr/>
            <p:nvPr/>
          </p:nvSpPr>
          <p:spPr>
            <a:xfrm>
              <a:off x="7034935" y="359166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14</a:t>
              </a:r>
            </a:p>
          </p:txBody>
        </p:sp>
        <p:sp>
          <p:nvSpPr>
            <p:cNvPr id="438" name="Rectangle 437">
              <a:extLst>
                <a:ext uri="{FF2B5EF4-FFF2-40B4-BE49-F238E27FC236}">
                  <a16:creationId xmlns:a16="http://schemas.microsoft.com/office/drawing/2014/main" id="{89089599-DC11-E906-2214-EAFA9F06D9B9}"/>
                </a:ext>
              </a:extLst>
            </p:cNvPr>
            <p:cNvSpPr/>
            <p:nvPr/>
          </p:nvSpPr>
          <p:spPr>
            <a:xfrm>
              <a:off x="7583575" y="359166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23</a:t>
              </a:r>
            </a:p>
          </p:txBody>
        </p:sp>
        <p:sp>
          <p:nvSpPr>
            <p:cNvPr id="439" name="Rectangle 438">
              <a:extLst>
                <a:ext uri="{FF2B5EF4-FFF2-40B4-BE49-F238E27FC236}">
                  <a16:creationId xmlns:a16="http://schemas.microsoft.com/office/drawing/2014/main" id="{2AB7D185-5233-2D79-BA3F-6854F4EBB549}"/>
                </a:ext>
              </a:extLst>
            </p:cNvPr>
            <p:cNvSpPr/>
            <p:nvPr/>
          </p:nvSpPr>
          <p:spPr>
            <a:xfrm>
              <a:off x="8132215" y="359166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25</a:t>
              </a:r>
            </a:p>
          </p:txBody>
        </p:sp>
        <p:sp>
          <p:nvSpPr>
            <p:cNvPr id="440" name="Rectangle 439">
              <a:extLst>
                <a:ext uri="{FF2B5EF4-FFF2-40B4-BE49-F238E27FC236}">
                  <a16:creationId xmlns:a16="http://schemas.microsoft.com/office/drawing/2014/main" id="{F92242A3-7D37-4497-3CD9-2EDD239ACD59}"/>
                </a:ext>
              </a:extLst>
            </p:cNvPr>
            <p:cNvSpPr/>
            <p:nvPr/>
          </p:nvSpPr>
          <p:spPr>
            <a:xfrm>
              <a:off x="6486295" y="414030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20</a:t>
              </a:r>
            </a:p>
          </p:txBody>
        </p:sp>
        <p:sp>
          <p:nvSpPr>
            <p:cNvPr id="441" name="Rectangle 440">
              <a:extLst>
                <a:ext uri="{FF2B5EF4-FFF2-40B4-BE49-F238E27FC236}">
                  <a16:creationId xmlns:a16="http://schemas.microsoft.com/office/drawing/2014/main" id="{F5344C0A-88AC-6183-7D4D-D00C295E4743}"/>
                </a:ext>
              </a:extLst>
            </p:cNvPr>
            <p:cNvSpPr/>
            <p:nvPr/>
          </p:nvSpPr>
          <p:spPr>
            <a:xfrm>
              <a:off x="7034935" y="414030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23</a:t>
              </a:r>
            </a:p>
          </p:txBody>
        </p:sp>
        <p:sp>
          <p:nvSpPr>
            <p:cNvPr id="442" name="Rectangle 441">
              <a:extLst>
                <a:ext uri="{FF2B5EF4-FFF2-40B4-BE49-F238E27FC236}">
                  <a16:creationId xmlns:a16="http://schemas.microsoft.com/office/drawing/2014/main" id="{E33FA031-B70E-EFB2-45C9-5BF459B1EBFE}"/>
                </a:ext>
              </a:extLst>
            </p:cNvPr>
            <p:cNvSpPr/>
            <p:nvPr/>
          </p:nvSpPr>
          <p:spPr>
            <a:xfrm>
              <a:off x="7583575" y="414030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19</a:t>
              </a:r>
            </a:p>
          </p:txBody>
        </p:sp>
        <p:sp>
          <p:nvSpPr>
            <p:cNvPr id="443" name="Rectangle 442">
              <a:extLst>
                <a:ext uri="{FF2B5EF4-FFF2-40B4-BE49-F238E27FC236}">
                  <a16:creationId xmlns:a16="http://schemas.microsoft.com/office/drawing/2014/main" id="{7F9DBA2D-FC15-DF1E-87E1-885701B6174E}"/>
                </a:ext>
              </a:extLst>
            </p:cNvPr>
            <p:cNvSpPr/>
            <p:nvPr/>
          </p:nvSpPr>
          <p:spPr>
            <a:xfrm>
              <a:off x="8132215" y="414030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18</a:t>
              </a:r>
            </a:p>
          </p:txBody>
        </p:sp>
        <p:sp>
          <p:nvSpPr>
            <p:cNvPr id="444" name="Rectangle 443">
              <a:extLst>
                <a:ext uri="{FF2B5EF4-FFF2-40B4-BE49-F238E27FC236}">
                  <a16:creationId xmlns:a16="http://schemas.microsoft.com/office/drawing/2014/main" id="{B6C95D35-1730-BF2A-E778-B7FD794C8D9B}"/>
                </a:ext>
              </a:extLst>
            </p:cNvPr>
            <p:cNvSpPr/>
            <p:nvPr/>
          </p:nvSpPr>
          <p:spPr>
            <a:xfrm>
              <a:off x="6486295" y="468894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11</a:t>
              </a:r>
            </a:p>
          </p:txBody>
        </p:sp>
        <p:sp>
          <p:nvSpPr>
            <p:cNvPr id="445" name="Rectangle 444">
              <a:extLst>
                <a:ext uri="{FF2B5EF4-FFF2-40B4-BE49-F238E27FC236}">
                  <a16:creationId xmlns:a16="http://schemas.microsoft.com/office/drawing/2014/main" id="{D5E8B0F0-498A-2513-59BF-77FE5CDE70B5}"/>
                </a:ext>
              </a:extLst>
            </p:cNvPr>
            <p:cNvSpPr/>
            <p:nvPr/>
          </p:nvSpPr>
          <p:spPr>
            <a:xfrm>
              <a:off x="7034935" y="468894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14</a:t>
              </a:r>
            </a:p>
          </p:txBody>
        </p:sp>
        <p:sp>
          <p:nvSpPr>
            <p:cNvPr id="446" name="Rectangle 445">
              <a:extLst>
                <a:ext uri="{FF2B5EF4-FFF2-40B4-BE49-F238E27FC236}">
                  <a16:creationId xmlns:a16="http://schemas.microsoft.com/office/drawing/2014/main" id="{5C166C8E-5B03-0A8D-4AF9-6307AC1D64E5}"/>
                </a:ext>
              </a:extLst>
            </p:cNvPr>
            <p:cNvSpPr/>
            <p:nvPr/>
          </p:nvSpPr>
          <p:spPr>
            <a:xfrm>
              <a:off x="7583575" y="468894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3</a:t>
              </a:r>
            </a:p>
          </p:txBody>
        </p:sp>
        <p:sp>
          <p:nvSpPr>
            <p:cNvPr id="447" name="Rectangle 446">
              <a:extLst>
                <a:ext uri="{FF2B5EF4-FFF2-40B4-BE49-F238E27FC236}">
                  <a16:creationId xmlns:a16="http://schemas.microsoft.com/office/drawing/2014/main" id="{5D4884CC-8D8F-2688-CC07-1C6F5CC81007}"/>
                </a:ext>
              </a:extLst>
            </p:cNvPr>
            <p:cNvSpPr/>
            <p:nvPr/>
          </p:nvSpPr>
          <p:spPr>
            <a:xfrm>
              <a:off x="8132215" y="468894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12</a:t>
              </a:r>
            </a:p>
          </p:txBody>
        </p:sp>
        <p:cxnSp>
          <p:nvCxnSpPr>
            <p:cNvPr id="448" name="Straight Connector 447">
              <a:extLst>
                <a:ext uri="{FF2B5EF4-FFF2-40B4-BE49-F238E27FC236}">
                  <a16:creationId xmlns:a16="http://schemas.microsoft.com/office/drawing/2014/main" id="{5ECCBB67-7E25-F028-F898-668AE3F165AD}"/>
                </a:ext>
              </a:extLst>
            </p:cNvPr>
            <p:cNvCxnSpPr/>
            <p:nvPr/>
          </p:nvCxnSpPr>
          <p:spPr>
            <a:xfrm>
              <a:off x="5952413" y="848461"/>
              <a:ext cx="342900" cy="0"/>
            </a:xfrm>
            <a:prstGeom prst="line">
              <a:avLst/>
            </a:prstGeom>
            <a:ln w="50800" cap="rnd">
              <a:solidFill>
                <a:srgbClr val="CC9B00"/>
              </a:solidFill>
              <a:tailEnd type="none"/>
            </a:ln>
          </p:spPr>
          <p:style>
            <a:lnRef idx="1">
              <a:schemeClr val="accent1"/>
            </a:lnRef>
            <a:fillRef idx="0">
              <a:schemeClr val="accent1"/>
            </a:fillRef>
            <a:effectRef idx="0">
              <a:schemeClr val="accent1"/>
            </a:effectRef>
            <a:fontRef idx="minor">
              <a:schemeClr val="tx1"/>
            </a:fontRef>
          </p:style>
        </p:cxnSp>
        <p:cxnSp>
          <p:nvCxnSpPr>
            <p:cNvPr id="449" name="Straight Connector 448">
              <a:extLst>
                <a:ext uri="{FF2B5EF4-FFF2-40B4-BE49-F238E27FC236}">
                  <a16:creationId xmlns:a16="http://schemas.microsoft.com/office/drawing/2014/main" id="{0C34D74E-3D6B-A33B-6A3C-BB88C178593B}"/>
                </a:ext>
              </a:extLst>
            </p:cNvPr>
            <p:cNvCxnSpPr/>
            <p:nvPr/>
          </p:nvCxnSpPr>
          <p:spPr>
            <a:xfrm>
              <a:off x="5952413" y="5237581"/>
              <a:ext cx="342900" cy="0"/>
            </a:xfrm>
            <a:prstGeom prst="line">
              <a:avLst/>
            </a:prstGeom>
            <a:ln w="50800" cap="rnd">
              <a:solidFill>
                <a:srgbClr val="CC9B00"/>
              </a:solidFill>
              <a:tailEnd type="none"/>
            </a:ln>
          </p:spPr>
          <p:style>
            <a:lnRef idx="1">
              <a:schemeClr val="accent1"/>
            </a:lnRef>
            <a:fillRef idx="0">
              <a:schemeClr val="accent1"/>
            </a:fillRef>
            <a:effectRef idx="0">
              <a:schemeClr val="accent1"/>
            </a:effectRef>
            <a:fontRef idx="minor">
              <a:schemeClr val="tx1"/>
            </a:fontRef>
          </p:style>
        </p:cxnSp>
        <p:cxnSp>
          <p:nvCxnSpPr>
            <p:cNvPr id="450" name="Straight Connector 449">
              <a:extLst>
                <a:ext uri="{FF2B5EF4-FFF2-40B4-BE49-F238E27FC236}">
                  <a16:creationId xmlns:a16="http://schemas.microsoft.com/office/drawing/2014/main" id="{2B30C24E-2E08-A376-0D28-60845032D387}"/>
                </a:ext>
              </a:extLst>
            </p:cNvPr>
            <p:cNvCxnSpPr/>
            <p:nvPr/>
          </p:nvCxnSpPr>
          <p:spPr>
            <a:xfrm>
              <a:off x="6486295" y="308966"/>
              <a:ext cx="0" cy="347472"/>
            </a:xfrm>
            <a:prstGeom prst="line">
              <a:avLst/>
            </a:prstGeom>
            <a:ln w="50800" cap="rnd">
              <a:solidFill>
                <a:schemeClr val="accent3">
                  <a:lumMod val="60000"/>
                  <a:lumOff val="40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451" name="Straight Connector 450">
              <a:extLst>
                <a:ext uri="{FF2B5EF4-FFF2-40B4-BE49-F238E27FC236}">
                  <a16:creationId xmlns:a16="http://schemas.microsoft.com/office/drawing/2014/main" id="{6D7B1FB3-EBB8-8CFC-AEBA-1EB41C658220}"/>
                </a:ext>
              </a:extLst>
            </p:cNvPr>
            <p:cNvCxnSpPr/>
            <p:nvPr/>
          </p:nvCxnSpPr>
          <p:spPr>
            <a:xfrm>
              <a:off x="8680855" y="308966"/>
              <a:ext cx="0" cy="347472"/>
            </a:xfrm>
            <a:prstGeom prst="line">
              <a:avLst/>
            </a:prstGeom>
            <a:ln w="50800" cap="rnd">
              <a:solidFill>
                <a:schemeClr val="accent3">
                  <a:lumMod val="60000"/>
                  <a:lumOff val="40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452" name="Straight Connector 451">
              <a:extLst>
                <a:ext uri="{FF2B5EF4-FFF2-40B4-BE49-F238E27FC236}">
                  <a16:creationId xmlns:a16="http://schemas.microsoft.com/office/drawing/2014/main" id="{116D8FAA-9721-AA06-81A4-D5B3E9D3DEDE}"/>
                </a:ext>
              </a:extLst>
            </p:cNvPr>
            <p:cNvCxnSpPr>
              <a:cxnSpLocks/>
            </p:cNvCxnSpPr>
            <p:nvPr/>
          </p:nvCxnSpPr>
          <p:spPr>
            <a:xfrm>
              <a:off x="6123863" y="848461"/>
              <a:ext cx="0" cy="4389120"/>
            </a:xfrm>
            <a:prstGeom prst="line">
              <a:avLst/>
            </a:prstGeom>
            <a:ln w="50800" cap="rnd">
              <a:solidFill>
                <a:srgbClr val="CC9B00"/>
              </a:solidFill>
              <a:tailEnd type="none"/>
            </a:ln>
          </p:spPr>
          <p:style>
            <a:lnRef idx="1">
              <a:schemeClr val="accent1"/>
            </a:lnRef>
            <a:fillRef idx="0">
              <a:schemeClr val="accent1"/>
            </a:fillRef>
            <a:effectRef idx="0">
              <a:schemeClr val="accent1"/>
            </a:effectRef>
            <a:fontRef idx="minor">
              <a:schemeClr val="tx1"/>
            </a:fontRef>
          </p:style>
        </p:cxnSp>
        <p:cxnSp>
          <p:nvCxnSpPr>
            <p:cNvPr id="453" name="Straight Connector 452">
              <a:extLst>
                <a:ext uri="{FF2B5EF4-FFF2-40B4-BE49-F238E27FC236}">
                  <a16:creationId xmlns:a16="http://schemas.microsoft.com/office/drawing/2014/main" id="{1848017D-A8DF-F4DB-1A79-915C8880DB56}"/>
                </a:ext>
              </a:extLst>
            </p:cNvPr>
            <p:cNvCxnSpPr>
              <a:cxnSpLocks/>
            </p:cNvCxnSpPr>
            <p:nvPr/>
          </p:nvCxnSpPr>
          <p:spPr>
            <a:xfrm>
              <a:off x="6486295" y="503295"/>
              <a:ext cx="2194560" cy="0"/>
            </a:xfrm>
            <a:prstGeom prst="line">
              <a:avLst/>
            </a:prstGeom>
            <a:ln w="50800" cap="rnd">
              <a:solidFill>
                <a:schemeClr val="accent3">
                  <a:lumMod val="60000"/>
                  <a:lumOff val="40000"/>
                </a:schemeClr>
              </a:solidFill>
              <a:tailEnd type="none"/>
            </a:ln>
          </p:spPr>
          <p:style>
            <a:lnRef idx="1">
              <a:schemeClr val="accent1"/>
            </a:lnRef>
            <a:fillRef idx="0">
              <a:schemeClr val="accent1"/>
            </a:fillRef>
            <a:effectRef idx="0">
              <a:schemeClr val="accent1"/>
            </a:effectRef>
            <a:fontRef idx="minor">
              <a:schemeClr val="tx1"/>
            </a:fontRef>
          </p:style>
        </p:cxnSp>
        <p:sp>
          <p:nvSpPr>
            <p:cNvPr id="454" name="TextBox 453">
              <a:extLst>
                <a:ext uri="{FF2B5EF4-FFF2-40B4-BE49-F238E27FC236}">
                  <a16:creationId xmlns:a16="http://schemas.microsoft.com/office/drawing/2014/main" id="{43D215D1-4299-B67D-FA61-7D7D1FD7F0FF}"/>
                </a:ext>
              </a:extLst>
            </p:cNvPr>
            <p:cNvSpPr txBox="1"/>
            <p:nvPr/>
          </p:nvSpPr>
          <p:spPr>
            <a:xfrm>
              <a:off x="5890466" y="2842966"/>
              <a:ext cx="466795" cy="400110"/>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r>
                <a:rPr lang="en-US" sz="2000" dirty="0" err="1">
                  <a:solidFill>
                    <a:srgbClr val="FFC000"/>
                  </a:solidFill>
                  <a:latin typeface="Consolas" panose="020B0609020204030204" pitchFamily="49" charset="0"/>
                </a:rPr>
                <a:t>nx</a:t>
              </a:r>
              <a:endParaRPr lang="en-US" sz="2000" dirty="0">
                <a:solidFill>
                  <a:srgbClr val="FFC000"/>
                </a:solidFill>
                <a:latin typeface="Consolas" panose="020B0609020204030204" pitchFamily="49" charset="0"/>
              </a:endParaRPr>
            </a:p>
          </p:txBody>
        </p:sp>
        <p:sp>
          <p:nvSpPr>
            <p:cNvPr id="455" name="TextBox 454">
              <a:extLst>
                <a:ext uri="{FF2B5EF4-FFF2-40B4-BE49-F238E27FC236}">
                  <a16:creationId xmlns:a16="http://schemas.microsoft.com/office/drawing/2014/main" id="{A8B816E6-C58D-A6B2-F705-150486744290}"/>
                </a:ext>
              </a:extLst>
            </p:cNvPr>
            <p:cNvSpPr txBox="1"/>
            <p:nvPr/>
          </p:nvSpPr>
          <p:spPr>
            <a:xfrm>
              <a:off x="7350178" y="303240"/>
              <a:ext cx="466795" cy="400110"/>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r>
                <a:rPr lang="en-US" sz="2000" dirty="0" err="1">
                  <a:solidFill>
                    <a:schemeClr val="accent3">
                      <a:lumMod val="60000"/>
                      <a:lumOff val="40000"/>
                    </a:schemeClr>
                  </a:solidFill>
                  <a:latin typeface="Consolas" panose="020B0609020204030204" pitchFamily="49" charset="0"/>
                </a:rPr>
                <a:t>ny</a:t>
              </a:r>
              <a:endParaRPr lang="en-US" sz="2000" dirty="0">
                <a:solidFill>
                  <a:schemeClr val="accent3">
                    <a:lumMod val="60000"/>
                    <a:lumOff val="40000"/>
                  </a:schemeClr>
                </a:solidFill>
                <a:latin typeface="Consolas" panose="020B0609020204030204" pitchFamily="49" charset="0"/>
              </a:endParaRPr>
            </a:p>
          </p:txBody>
        </p:sp>
      </p:grpSp>
      <p:grpSp>
        <p:nvGrpSpPr>
          <p:cNvPr id="456" name="!!Diagram1">
            <a:extLst>
              <a:ext uri="{FF2B5EF4-FFF2-40B4-BE49-F238E27FC236}">
                <a16:creationId xmlns:a16="http://schemas.microsoft.com/office/drawing/2014/main" id="{7D9B7C90-6986-DAD4-D195-D75667589F90}"/>
              </a:ext>
            </a:extLst>
          </p:cNvPr>
          <p:cNvGrpSpPr/>
          <p:nvPr/>
        </p:nvGrpSpPr>
        <p:grpSpPr>
          <a:xfrm>
            <a:off x="9907408" y="848461"/>
            <a:ext cx="548640" cy="4389120"/>
            <a:chOff x="9672495" y="848461"/>
            <a:chExt cx="548640" cy="4389120"/>
          </a:xfrm>
        </p:grpSpPr>
        <p:sp>
          <p:nvSpPr>
            <p:cNvPr id="457" name="Rectangle 456">
              <a:extLst>
                <a:ext uri="{FF2B5EF4-FFF2-40B4-BE49-F238E27FC236}">
                  <a16:creationId xmlns:a16="http://schemas.microsoft.com/office/drawing/2014/main" id="{7D9FBFCB-6AF9-0224-BBA9-773AE2AFC812}"/>
                </a:ext>
              </a:extLst>
            </p:cNvPr>
            <p:cNvSpPr/>
            <p:nvPr/>
          </p:nvSpPr>
          <p:spPr>
            <a:xfrm>
              <a:off x="9672495" y="848461"/>
              <a:ext cx="548640" cy="548640"/>
            </a:xfrm>
            <a:prstGeom prst="rect">
              <a:avLst/>
            </a:prstGeom>
            <a:solidFill>
              <a:srgbClr val="FF00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458" name="Rectangle 457">
              <a:extLst>
                <a:ext uri="{FF2B5EF4-FFF2-40B4-BE49-F238E27FC236}">
                  <a16:creationId xmlns:a16="http://schemas.microsoft.com/office/drawing/2014/main" id="{6BE1FC14-19AE-2E48-14EA-E5FB09D8B357}"/>
                </a:ext>
              </a:extLst>
            </p:cNvPr>
            <p:cNvSpPr/>
            <p:nvPr/>
          </p:nvSpPr>
          <p:spPr>
            <a:xfrm>
              <a:off x="9672495" y="1397101"/>
              <a:ext cx="548640" cy="548640"/>
            </a:xfrm>
            <a:prstGeom prst="rect">
              <a:avLst/>
            </a:prstGeom>
            <a:solidFill>
              <a:srgbClr val="C000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459" name="Rectangle 458">
              <a:extLst>
                <a:ext uri="{FF2B5EF4-FFF2-40B4-BE49-F238E27FC236}">
                  <a16:creationId xmlns:a16="http://schemas.microsoft.com/office/drawing/2014/main" id="{94AACD6F-7A37-4AA3-45D1-B58B2CCAA9FC}"/>
                </a:ext>
              </a:extLst>
            </p:cNvPr>
            <p:cNvSpPr/>
            <p:nvPr/>
          </p:nvSpPr>
          <p:spPr>
            <a:xfrm>
              <a:off x="9672495" y="1945741"/>
              <a:ext cx="548640" cy="548640"/>
            </a:xfrm>
            <a:prstGeom prst="rect">
              <a:avLst/>
            </a:prstGeom>
            <a:solidFill>
              <a:srgbClr val="FF00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460" name="Rectangle 459">
              <a:extLst>
                <a:ext uri="{FF2B5EF4-FFF2-40B4-BE49-F238E27FC236}">
                  <a16:creationId xmlns:a16="http://schemas.microsoft.com/office/drawing/2014/main" id="{05B6362C-12C4-7504-9C57-3EE7243A1519}"/>
                </a:ext>
              </a:extLst>
            </p:cNvPr>
            <p:cNvSpPr/>
            <p:nvPr/>
          </p:nvSpPr>
          <p:spPr>
            <a:xfrm>
              <a:off x="9672495" y="2494381"/>
              <a:ext cx="548640" cy="548640"/>
            </a:xfrm>
            <a:prstGeom prst="rect">
              <a:avLst/>
            </a:prstGeom>
            <a:solidFill>
              <a:srgbClr val="C000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461" name="Rectangle 460">
              <a:extLst>
                <a:ext uri="{FF2B5EF4-FFF2-40B4-BE49-F238E27FC236}">
                  <a16:creationId xmlns:a16="http://schemas.microsoft.com/office/drawing/2014/main" id="{F84C6995-9948-D208-8CC7-D10AFE4DD6E2}"/>
                </a:ext>
              </a:extLst>
            </p:cNvPr>
            <p:cNvSpPr/>
            <p:nvPr/>
          </p:nvSpPr>
          <p:spPr>
            <a:xfrm>
              <a:off x="9672495" y="3043021"/>
              <a:ext cx="548640" cy="548640"/>
            </a:xfrm>
            <a:prstGeom prst="rect">
              <a:avLst/>
            </a:prstGeom>
            <a:solidFill>
              <a:srgbClr val="FF00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462" name="Rectangle 461">
              <a:extLst>
                <a:ext uri="{FF2B5EF4-FFF2-40B4-BE49-F238E27FC236}">
                  <a16:creationId xmlns:a16="http://schemas.microsoft.com/office/drawing/2014/main" id="{A1F7516E-FEE7-2A70-1EAA-CF9EA63E9DFD}"/>
                </a:ext>
              </a:extLst>
            </p:cNvPr>
            <p:cNvSpPr/>
            <p:nvPr/>
          </p:nvSpPr>
          <p:spPr>
            <a:xfrm>
              <a:off x="9672495" y="3591661"/>
              <a:ext cx="548640" cy="548640"/>
            </a:xfrm>
            <a:prstGeom prst="rect">
              <a:avLst/>
            </a:prstGeom>
            <a:solidFill>
              <a:srgbClr val="C000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463" name="Rectangle 462">
              <a:extLst>
                <a:ext uri="{FF2B5EF4-FFF2-40B4-BE49-F238E27FC236}">
                  <a16:creationId xmlns:a16="http://schemas.microsoft.com/office/drawing/2014/main" id="{298CD62F-75E2-C242-6816-AA5AB879803C}"/>
                </a:ext>
              </a:extLst>
            </p:cNvPr>
            <p:cNvSpPr/>
            <p:nvPr/>
          </p:nvSpPr>
          <p:spPr>
            <a:xfrm>
              <a:off x="9672495" y="4140301"/>
              <a:ext cx="548640" cy="548640"/>
            </a:xfrm>
            <a:prstGeom prst="rect">
              <a:avLst/>
            </a:prstGeom>
            <a:solidFill>
              <a:srgbClr val="FF00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464" name="Rectangle 463">
              <a:extLst>
                <a:ext uri="{FF2B5EF4-FFF2-40B4-BE49-F238E27FC236}">
                  <a16:creationId xmlns:a16="http://schemas.microsoft.com/office/drawing/2014/main" id="{E555CD0B-94AF-074B-9140-A26E0804B408}"/>
                </a:ext>
              </a:extLst>
            </p:cNvPr>
            <p:cNvSpPr/>
            <p:nvPr/>
          </p:nvSpPr>
          <p:spPr>
            <a:xfrm>
              <a:off x="9672495" y="4688941"/>
              <a:ext cx="548640" cy="548640"/>
            </a:xfrm>
            <a:prstGeom prst="rect">
              <a:avLst/>
            </a:prstGeom>
            <a:solidFill>
              <a:srgbClr val="C000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grpSp>
      <p:sp>
        <p:nvSpPr>
          <p:cNvPr id="6" name="Rectangle 5">
            <a:extLst>
              <a:ext uri="{FF2B5EF4-FFF2-40B4-BE49-F238E27FC236}">
                <a16:creationId xmlns:a16="http://schemas.microsoft.com/office/drawing/2014/main" id="{E817BFB9-F349-221C-0789-9011C46AB1D8}"/>
              </a:ext>
            </a:extLst>
          </p:cNvPr>
          <p:cNvSpPr/>
          <p:nvPr/>
        </p:nvSpPr>
        <p:spPr>
          <a:xfrm>
            <a:off x="1172308" y="3113047"/>
            <a:ext cx="4462272" cy="740664"/>
          </a:xfrm>
          <a:prstGeom prst="rect">
            <a:avLst/>
          </a:prstGeom>
          <a:solidFill>
            <a:srgbClr val="9A75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lnSpc>
                <a:spcPct val="90000"/>
              </a:lnSpc>
            </a:pPr>
            <a:r>
              <a:rPr lang="en-US" sz="2000" dirty="0"/>
              <a:t>The first key in each group is copied to the key output range.</a:t>
            </a:r>
          </a:p>
        </p:txBody>
      </p:sp>
    </p:spTree>
    <p:extLst>
      <p:ext uri="{BB962C8B-B14F-4D97-AF65-F5344CB8AC3E}">
        <p14:creationId xmlns:p14="http://schemas.microsoft.com/office/powerpoint/2010/main" val="242094528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232F4A-C2FA-74B5-EEC9-9E69892AC8D2}"/>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6C9A88EE-D43E-ED21-CBA5-097246AC6C51}"/>
              </a:ext>
            </a:extLst>
          </p:cNvPr>
          <p:cNvSpPr>
            <a:spLocks noGrp="1"/>
          </p:cNvSpPr>
          <p:nvPr>
            <p:ph idx="1"/>
          </p:nvPr>
        </p:nvSpPr>
        <p:spPr>
          <a:xfrm>
            <a:off x="516751" y="825500"/>
            <a:ext cx="5088675" cy="4524315"/>
          </a:xfrm>
        </p:spPr>
        <p:txBody>
          <a:bodyPr>
            <a:noAutofit/>
          </a:bodyPr>
          <a:lstStyle/>
          <a:p>
            <a:r>
              <a:rPr lang="en-US" dirty="0"/>
              <a:t>int </a:t>
            </a:r>
            <a:r>
              <a:rPr lang="en-US" dirty="0" err="1">
                <a:solidFill>
                  <a:srgbClr val="CC9B00"/>
                </a:solidFill>
              </a:rPr>
              <a:t>nx</a:t>
            </a:r>
            <a:r>
              <a:rPr lang="en-US" dirty="0"/>
              <a:t>(…), </a:t>
            </a:r>
            <a:r>
              <a:rPr lang="en-US" dirty="0" err="1">
                <a:solidFill>
                  <a:schemeClr val="accent3">
                    <a:lumMod val="60000"/>
                    <a:lumOff val="40000"/>
                  </a:schemeClr>
                </a:solidFill>
              </a:rPr>
              <a:t>ny</a:t>
            </a:r>
            <a:r>
              <a:rPr lang="en-US" dirty="0"/>
              <a:t>(…);</a:t>
            </a:r>
          </a:p>
          <a:p>
            <a:r>
              <a:rPr lang="en-US" dirty="0"/>
              <a:t>thrust::</a:t>
            </a:r>
            <a:r>
              <a:rPr lang="en-US" dirty="0" err="1"/>
              <a:t>universal_vector</a:t>
            </a:r>
            <a:r>
              <a:rPr lang="en-US" dirty="0"/>
              <a:t>&lt;float&gt; </a:t>
            </a:r>
            <a:r>
              <a:rPr lang="en-US" dirty="0">
                <a:solidFill>
                  <a:srgbClr val="FF33CC"/>
                </a:solidFill>
              </a:rPr>
              <a:t>M</a:t>
            </a:r>
            <a:r>
              <a:rPr lang="en-US" dirty="0"/>
              <a:t>(</a:t>
            </a:r>
            <a:r>
              <a:rPr lang="en-US" dirty="0" err="1">
                <a:solidFill>
                  <a:srgbClr val="CC9B00"/>
                </a:solidFill>
              </a:rPr>
              <a:t>nx</a:t>
            </a:r>
            <a:r>
              <a:rPr lang="en-US" dirty="0"/>
              <a:t> * </a:t>
            </a:r>
            <a:r>
              <a:rPr lang="en-US" dirty="0" err="1">
                <a:solidFill>
                  <a:schemeClr val="accent3">
                    <a:lumMod val="60000"/>
                    <a:lumOff val="40000"/>
                  </a:schemeClr>
                </a:solidFill>
              </a:rPr>
              <a:t>ny</a:t>
            </a:r>
            <a:r>
              <a:rPr lang="en-US" dirty="0"/>
              <a:t>);</a:t>
            </a:r>
          </a:p>
          <a:p>
            <a:endParaRPr lang="en-US" dirty="0"/>
          </a:p>
          <a:p>
            <a:r>
              <a:rPr lang="en-US" dirty="0"/>
              <a:t>auto </a:t>
            </a:r>
            <a:r>
              <a:rPr lang="en-US" dirty="0" err="1">
                <a:solidFill>
                  <a:schemeClr val="accent1">
                    <a:lumMod val="60000"/>
                    <a:lumOff val="40000"/>
                  </a:schemeClr>
                </a:solidFill>
              </a:rPr>
              <a:t>row_ids_begin</a:t>
            </a:r>
            <a:r>
              <a:rPr lang="en-US" dirty="0"/>
              <a:t> =</a:t>
            </a:r>
          </a:p>
          <a:p>
            <a:r>
              <a:rPr lang="en-US" dirty="0"/>
              <a:t>  thrust::</a:t>
            </a:r>
            <a:r>
              <a:rPr lang="en-US" dirty="0" err="1"/>
              <a:t>make_transform_iterator</a:t>
            </a:r>
            <a:r>
              <a:rPr lang="en-US" dirty="0"/>
              <a:t>(</a:t>
            </a:r>
          </a:p>
          <a:p>
            <a:r>
              <a:rPr lang="en-US" dirty="0"/>
              <a:t>    thrust::</a:t>
            </a:r>
            <a:r>
              <a:rPr lang="en-US" dirty="0" err="1"/>
              <a:t>make_counting_iterator</a:t>
            </a:r>
            <a:r>
              <a:rPr lang="en-US" dirty="0"/>
              <a:t>(0), </a:t>
            </a:r>
          </a:p>
          <a:p>
            <a:r>
              <a:rPr lang="en-US" dirty="0"/>
              <a:t>    [=] __host__ __device__ (int </a:t>
            </a:r>
            <a:r>
              <a:rPr lang="en-US" dirty="0">
                <a:solidFill>
                  <a:srgbClr val="FFFF00"/>
                </a:solidFill>
              </a:rPr>
              <a:t>x</a:t>
            </a:r>
            <a:r>
              <a:rPr lang="en-US" dirty="0"/>
              <a:t>) {</a:t>
            </a:r>
          </a:p>
          <a:p>
            <a:r>
              <a:rPr lang="en-US" dirty="0"/>
              <a:t>      return </a:t>
            </a:r>
            <a:r>
              <a:rPr lang="en-US" dirty="0">
                <a:solidFill>
                  <a:srgbClr val="FFFF00"/>
                </a:solidFill>
              </a:rPr>
              <a:t>x</a:t>
            </a:r>
            <a:r>
              <a:rPr lang="en-US" dirty="0"/>
              <a:t> / </a:t>
            </a:r>
            <a:r>
              <a:rPr lang="en-US" dirty="0" err="1">
                <a:solidFill>
                  <a:schemeClr val="accent3">
                    <a:lumMod val="60000"/>
                    <a:lumOff val="40000"/>
                  </a:schemeClr>
                </a:solidFill>
              </a:rPr>
              <a:t>ny</a:t>
            </a:r>
            <a:r>
              <a:rPr lang="en-US" dirty="0"/>
              <a:t>;</a:t>
            </a:r>
          </a:p>
          <a:p>
            <a:r>
              <a:rPr lang="en-US" dirty="0"/>
              <a:t>    });</a:t>
            </a:r>
          </a:p>
          <a:p>
            <a:r>
              <a:rPr lang="en-US" dirty="0"/>
              <a:t>auto </a:t>
            </a:r>
            <a:r>
              <a:rPr lang="en-US" dirty="0" err="1">
                <a:solidFill>
                  <a:schemeClr val="accent1">
                    <a:lumMod val="60000"/>
                    <a:lumOff val="40000"/>
                  </a:schemeClr>
                </a:solidFill>
              </a:rPr>
              <a:t>row_ids_end</a:t>
            </a:r>
            <a:r>
              <a:rPr lang="en-US" dirty="0"/>
              <a:t> = </a:t>
            </a:r>
            <a:r>
              <a:rPr lang="en-US" dirty="0" err="1">
                <a:solidFill>
                  <a:schemeClr val="accent1">
                    <a:lumMod val="60000"/>
                    <a:lumOff val="40000"/>
                  </a:schemeClr>
                </a:solidFill>
              </a:rPr>
              <a:t>row_ids_begin</a:t>
            </a:r>
            <a:r>
              <a:rPr lang="en-US" dirty="0"/>
              <a:t> + </a:t>
            </a:r>
            <a:r>
              <a:rPr lang="en-US" dirty="0" err="1">
                <a:solidFill>
                  <a:srgbClr val="CC9B00"/>
                </a:solidFill>
              </a:rPr>
              <a:t>nx</a:t>
            </a:r>
            <a:r>
              <a:rPr lang="en-US" dirty="0"/>
              <a:t> * </a:t>
            </a:r>
            <a:r>
              <a:rPr lang="en-US" dirty="0" err="1">
                <a:solidFill>
                  <a:schemeClr val="accent3">
                    <a:lumMod val="60000"/>
                    <a:lumOff val="40000"/>
                  </a:schemeClr>
                </a:solidFill>
              </a:rPr>
              <a:t>ny</a:t>
            </a:r>
            <a:r>
              <a:rPr lang="en-US" dirty="0"/>
              <a:t>;</a:t>
            </a:r>
          </a:p>
          <a:p>
            <a:endParaRPr lang="en-US" dirty="0"/>
          </a:p>
          <a:p>
            <a:r>
              <a:rPr lang="en-US" dirty="0"/>
              <a:t>thrust::</a:t>
            </a:r>
            <a:r>
              <a:rPr lang="en-US" dirty="0" err="1"/>
              <a:t>universal_vector</a:t>
            </a:r>
            <a:r>
              <a:rPr lang="en-US" dirty="0"/>
              <a:t>&lt;float&gt; </a:t>
            </a:r>
            <a:r>
              <a:rPr lang="en-US" dirty="0">
                <a:solidFill>
                  <a:srgbClr val="FF0000"/>
                </a:solidFill>
              </a:rPr>
              <a:t>sums</a:t>
            </a:r>
            <a:r>
              <a:rPr lang="en-US" dirty="0"/>
              <a:t>(</a:t>
            </a:r>
            <a:r>
              <a:rPr lang="en-US" dirty="0" err="1">
                <a:solidFill>
                  <a:srgbClr val="CC9B00"/>
                </a:solidFill>
              </a:rPr>
              <a:t>nx</a:t>
            </a:r>
            <a:r>
              <a:rPr lang="en-US" dirty="0"/>
              <a:t>); </a:t>
            </a:r>
          </a:p>
          <a:p>
            <a:endParaRPr lang="en-US" dirty="0"/>
          </a:p>
          <a:p>
            <a:r>
              <a:rPr lang="en-US" dirty="0">
                <a:solidFill>
                  <a:srgbClr val="76B900"/>
                </a:solidFill>
              </a:rPr>
              <a:t>thrust::</a:t>
            </a:r>
            <a:r>
              <a:rPr lang="en-US" dirty="0" err="1">
                <a:solidFill>
                  <a:srgbClr val="76B900"/>
                </a:solidFill>
              </a:rPr>
              <a:t>reduce_by_key</a:t>
            </a:r>
            <a:r>
              <a:rPr lang="en-US" dirty="0"/>
              <a:t>(thrust::</a:t>
            </a:r>
            <a:r>
              <a:rPr lang="en-US" dirty="0" err="1"/>
              <a:t>cuda</a:t>
            </a:r>
            <a:r>
              <a:rPr lang="en-US" dirty="0"/>
              <a:t>::par, </a:t>
            </a:r>
          </a:p>
          <a:p>
            <a:r>
              <a:rPr lang="en-US" dirty="0"/>
              <a:t>  </a:t>
            </a:r>
            <a:r>
              <a:rPr lang="en-US" dirty="0" err="1">
                <a:solidFill>
                  <a:schemeClr val="accent1">
                    <a:lumMod val="60000"/>
                    <a:lumOff val="40000"/>
                  </a:schemeClr>
                </a:solidFill>
              </a:rPr>
              <a:t>row_ids_begin</a:t>
            </a:r>
            <a:r>
              <a:rPr lang="en-US" dirty="0"/>
              <a:t>, </a:t>
            </a:r>
            <a:r>
              <a:rPr lang="en-US" dirty="0" err="1">
                <a:solidFill>
                  <a:schemeClr val="accent1">
                    <a:lumMod val="60000"/>
                    <a:lumOff val="40000"/>
                  </a:schemeClr>
                </a:solidFill>
              </a:rPr>
              <a:t>row_ids_end</a:t>
            </a:r>
            <a:r>
              <a:rPr lang="en-US" dirty="0"/>
              <a:t>, </a:t>
            </a:r>
          </a:p>
          <a:p>
            <a:r>
              <a:rPr lang="en-US" dirty="0"/>
              <a:t>  </a:t>
            </a:r>
            <a:r>
              <a:rPr lang="en-US" dirty="0" err="1">
                <a:solidFill>
                  <a:srgbClr val="FF33CC"/>
                </a:solidFill>
              </a:rPr>
              <a:t>M.begin</a:t>
            </a:r>
            <a:r>
              <a:rPr lang="en-US" dirty="0">
                <a:solidFill>
                  <a:srgbClr val="FF33CC"/>
                </a:solidFill>
              </a:rPr>
              <a:t>()</a:t>
            </a:r>
            <a:r>
              <a:rPr lang="en-US" dirty="0"/>
              <a:t>,</a:t>
            </a:r>
          </a:p>
          <a:p>
            <a:r>
              <a:rPr lang="en-US" dirty="0"/>
              <a:t>  </a:t>
            </a:r>
            <a:r>
              <a:rPr lang="en-US" dirty="0">
                <a:solidFill>
                  <a:srgbClr val="76B900"/>
                </a:solidFill>
              </a:rPr>
              <a:t>thrust::</a:t>
            </a:r>
            <a:r>
              <a:rPr lang="en-US" dirty="0" err="1">
                <a:solidFill>
                  <a:srgbClr val="76B900"/>
                </a:solidFill>
              </a:rPr>
              <a:t>make_discard_iterator</a:t>
            </a:r>
            <a:r>
              <a:rPr lang="en-US" dirty="0"/>
              <a:t>(),</a:t>
            </a:r>
          </a:p>
          <a:p>
            <a:r>
              <a:rPr lang="en-US" i="1" dirty="0">
                <a:solidFill>
                  <a:srgbClr val="CC9B00"/>
                </a:solidFill>
              </a:rPr>
              <a:t>  // Values output.</a:t>
            </a:r>
            <a:r>
              <a:rPr lang="en-US" dirty="0"/>
              <a:t>);</a:t>
            </a:r>
          </a:p>
        </p:txBody>
      </p:sp>
      <p:sp>
        <p:nvSpPr>
          <p:cNvPr id="2" name="Slide Number Placeholder 1">
            <a:extLst>
              <a:ext uri="{FF2B5EF4-FFF2-40B4-BE49-F238E27FC236}">
                <a16:creationId xmlns:a16="http://schemas.microsoft.com/office/drawing/2014/main" id="{ABA28336-7A41-AEBA-02D6-3CBBE42901DB}"/>
              </a:ext>
            </a:extLst>
          </p:cNvPr>
          <p:cNvSpPr>
            <a:spLocks noGrp="1"/>
          </p:cNvSpPr>
          <p:nvPr>
            <p:ph type="sldNum" sz="quarter" idx="11"/>
          </p:nvPr>
        </p:nvSpPr>
        <p:spPr/>
        <p:txBody>
          <a:bodyPr/>
          <a:lstStyle/>
          <a:p>
            <a:fld id="{27D56BB5-3061-446C-8933-086D56C9C75B}" type="slidenum">
              <a:rPr lang="en-US" smtClean="0"/>
              <a:t>73</a:t>
            </a:fld>
            <a:endParaRPr lang="en-US"/>
          </a:p>
        </p:txBody>
      </p:sp>
      <p:sp>
        <p:nvSpPr>
          <p:cNvPr id="4" name="Footer Placeholder 3">
            <a:extLst>
              <a:ext uri="{FF2B5EF4-FFF2-40B4-BE49-F238E27FC236}">
                <a16:creationId xmlns:a16="http://schemas.microsoft.com/office/drawing/2014/main" id="{072F514E-47D9-B66A-B1C5-B660FC778EF1}"/>
              </a:ext>
            </a:extLst>
          </p:cNvPr>
          <p:cNvSpPr>
            <a:spLocks noGrp="1"/>
          </p:cNvSpPr>
          <p:nvPr>
            <p:ph type="ftr" sz="quarter" idx="12"/>
          </p:nvPr>
        </p:nvSpPr>
        <p:spPr/>
        <p:txBody>
          <a:bodyPr/>
          <a:lstStyle/>
          <a:p>
            <a:r>
              <a:rPr lang="en-US"/>
              <a:t>Copyright (C) 2026 NVIDIA</a:t>
            </a:r>
            <a:endParaRPr lang="en-US" dirty="0"/>
          </a:p>
        </p:txBody>
      </p:sp>
      <p:grpSp>
        <p:nvGrpSpPr>
          <p:cNvPr id="377" name="!!Diagram1">
            <a:extLst>
              <a:ext uri="{FF2B5EF4-FFF2-40B4-BE49-F238E27FC236}">
                <a16:creationId xmlns:a16="http://schemas.microsoft.com/office/drawing/2014/main" id="{8711C3AA-1329-5C5B-B989-3845F081B80A}"/>
              </a:ext>
            </a:extLst>
          </p:cNvPr>
          <p:cNvGrpSpPr/>
          <p:nvPr/>
        </p:nvGrpSpPr>
        <p:grpSpPr>
          <a:xfrm>
            <a:off x="9463609" y="848461"/>
            <a:ext cx="548640" cy="4389120"/>
            <a:chOff x="9672495" y="848461"/>
            <a:chExt cx="548640" cy="4389120"/>
          </a:xfrm>
        </p:grpSpPr>
        <p:sp>
          <p:nvSpPr>
            <p:cNvPr id="378" name="Rectangle 377">
              <a:extLst>
                <a:ext uri="{FF2B5EF4-FFF2-40B4-BE49-F238E27FC236}">
                  <a16:creationId xmlns:a16="http://schemas.microsoft.com/office/drawing/2014/main" id="{4A080B3B-468F-8D8A-2053-ABB229BEAF28}"/>
                </a:ext>
              </a:extLst>
            </p:cNvPr>
            <p:cNvSpPr/>
            <p:nvPr/>
          </p:nvSpPr>
          <p:spPr>
            <a:xfrm>
              <a:off x="9672495" y="848461"/>
              <a:ext cx="548640" cy="548640"/>
            </a:xfrm>
            <a:prstGeom prst="rect">
              <a:avLst/>
            </a:prstGeom>
            <a:solidFill>
              <a:srgbClr val="FF00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379" name="Rectangle 378">
              <a:extLst>
                <a:ext uri="{FF2B5EF4-FFF2-40B4-BE49-F238E27FC236}">
                  <a16:creationId xmlns:a16="http://schemas.microsoft.com/office/drawing/2014/main" id="{8E5420A5-BB82-EB15-C37A-BFB1F3CF0944}"/>
                </a:ext>
              </a:extLst>
            </p:cNvPr>
            <p:cNvSpPr/>
            <p:nvPr/>
          </p:nvSpPr>
          <p:spPr>
            <a:xfrm>
              <a:off x="9672495" y="1397101"/>
              <a:ext cx="548640" cy="548640"/>
            </a:xfrm>
            <a:prstGeom prst="rect">
              <a:avLst/>
            </a:prstGeom>
            <a:solidFill>
              <a:srgbClr val="C000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380" name="Rectangle 379">
              <a:extLst>
                <a:ext uri="{FF2B5EF4-FFF2-40B4-BE49-F238E27FC236}">
                  <a16:creationId xmlns:a16="http://schemas.microsoft.com/office/drawing/2014/main" id="{3C3DD2FE-5038-2F61-43D9-231050702857}"/>
                </a:ext>
              </a:extLst>
            </p:cNvPr>
            <p:cNvSpPr/>
            <p:nvPr/>
          </p:nvSpPr>
          <p:spPr>
            <a:xfrm>
              <a:off x="9672495" y="1945741"/>
              <a:ext cx="548640" cy="548640"/>
            </a:xfrm>
            <a:prstGeom prst="rect">
              <a:avLst/>
            </a:prstGeom>
            <a:solidFill>
              <a:srgbClr val="FF00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381" name="Rectangle 380">
              <a:extLst>
                <a:ext uri="{FF2B5EF4-FFF2-40B4-BE49-F238E27FC236}">
                  <a16:creationId xmlns:a16="http://schemas.microsoft.com/office/drawing/2014/main" id="{04EF8D83-67A2-F5DB-4D59-53C53C52CE55}"/>
                </a:ext>
              </a:extLst>
            </p:cNvPr>
            <p:cNvSpPr/>
            <p:nvPr/>
          </p:nvSpPr>
          <p:spPr>
            <a:xfrm>
              <a:off x="9672495" y="2494381"/>
              <a:ext cx="548640" cy="548640"/>
            </a:xfrm>
            <a:prstGeom prst="rect">
              <a:avLst/>
            </a:prstGeom>
            <a:solidFill>
              <a:srgbClr val="C000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382" name="Rectangle 381">
              <a:extLst>
                <a:ext uri="{FF2B5EF4-FFF2-40B4-BE49-F238E27FC236}">
                  <a16:creationId xmlns:a16="http://schemas.microsoft.com/office/drawing/2014/main" id="{EFEFA617-0538-1349-B084-ADC63AB106FC}"/>
                </a:ext>
              </a:extLst>
            </p:cNvPr>
            <p:cNvSpPr/>
            <p:nvPr/>
          </p:nvSpPr>
          <p:spPr>
            <a:xfrm>
              <a:off x="9672495" y="3043021"/>
              <a:ext cx="548640" cy="548640"/>
            </a:xfrm>
            <a:prstGeom prst="rect">
              <a:avLst/>
            </a:prstGeom>
            <a:solidFill>
              <a:srgbClr val="FF00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383" name="Rectangle 382">
              <a:extLst>
                <a:ext uri="{FF2B5EF4-FFF2-40B4-BE49-F238E27FC236}">
                  <a16:creationId xmlns:a16="http://schemas.microsoft.com/office/drawing/2014/main" id="{9EDFEAB2-AAEB-5639-84E4-D6A31335C9A6}"/>
                </a:ext>
              </a:extLst>
            </p:cNvPr>
            <p:cNvSpPr/>
            <p:nvPr/>
          </p:nvSpPr>
          <p:spPr>
            <a:xfrm>
              <a:off x="9672495" y="3591661"/>
              <a:ext cx="548640" cy="548640"/>
            </a:xfrm>
            <a:prstGeom prst="rect">
              <a:avLst/>
            </a:prstGeom>
            <a:solidFill>
              <a:srgbClr val="C000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384" name="Rectangle 383">
              <a:extLst>
                <a:ext uri="{FF2B5EF4-FFF2-40B4-BE49-F238E27FC236}">
                  <a16:creationId xmlns:a16="http://schemas.microsoft.com/office/drawing/2014/main" id="{2D677C40-9271-E5EC-D4EC-29D7E62C6707}"/>
                </a:ext>
              </a:extLst>
            </p:cNvPr>
            <p:cNvSpPr/>
            <p:nvPr/>
          </p:nvSpPr>
          <p:spPr>
            <a:xfrm>
              <a:off x="9672495" y="4140301"/>
              <a:ext cx="548640" cy="548640"/>
            </a:xfrm>
            <a:prstGeom prst="rect">
              <a:avLst/>
            </a:prstGeom>
            <a:solidFill>
              <a:srgbClr val="FF00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385" name="Rectangle 384">
              <a:extLst>
                <a:ext uri="{FF2B5EF4-FFF2-40B4-BE49-F238E27FC236}">
                  <a16:creationId xmlns:a16="http://schemas.microsoft.com/office/drawing/2014/main" id="{462314E5-A0F4-6C72-4D8B-1D3B24FC2B1F}"/>
                </a:ext>
              </a:extLst>
            </p:cNvPr>
            <p:cNvSpPr/>
            <p:nvPr/>
          </p:nvSpPr>
          <p:spPr>
            <a:xfrm>
              <a:off x="9672495" y="4688941"/>
              <a:ext cx="548640" cy="548640"/>
            </a:xfrm>
            <a:prstGeom prst="rect">
              <a:avLst/>
            </a:prstGeom>
            <a:solidFill>
              <a:srgbClr val="C000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grpSp>
      <p:grpSp>
        <p:nvGrpSpPr>
          <p:cNvPr id="426" name="!!Diagram0">
            <a:extLst>
              <a:ext uri="{FF2B5EF4-FFF2-40B4-BE49-F238E27FC236}">
                <a16:creationId xmlns:a16="http://schemas.microsoft.com/office/drawing/2014/main" id="{7C3ACBF1-7E2E-E6A3-9D39-F21B058D5A6D}"/>
              </a:ext>
            </a:extLst>
          </p:cNvPr>
          <p:cNvGrpSpPr/>
          <p:nvPr/>
        </p:nvGrpSpPr>
        <p:grpSpPr>
          <a:xfrm>
            <a:off x="5890466" y="303240"/>
            <a:ext cx="2790389" cy="4934341"/>
            <a:chOff x="5890466" y="303240"/>
            <a:chExt cx="2790389" cy="4934341"/>
          </a:xfrm>
        </p:grpSpPr>
        <p:sp>
          <p:nvSpPr>
            <p:cNvPr id="427" name="Rectangle 426">
              <a:extLst>
                <a:ext uri="{FF2B5EF4-FFF2-40B4-BE49-F238E27FC236}">
                  <a16:creationId xmlns:a16="http://schemas.microsoft.com/office/drawing/2014/main" id="{7905E654-A010-C840-79EF-FCAFA071651A}"/>
                </a:ext>
              </a:extLst>
            </p:cNvPr>
            <p:cNvSpPr/>
            <p:nvPr/>
          </p:nvSpPr>
          <p:spPr>
            <a:xfrm>
              <a:off x="6486295" y="84846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15</a:t>
              </a:r>
            </a:p>
          </p:txBody>
        </p:sp>
        <p:sp>
          <p:nvSpPr>
            <p:cNvPr id="428" name="Rectangle 427">
              <a:extLst>
                <a:ext uri="{FF2B5EF4-FFF2-40B4-BE49-F238E27FC236}">
                  <a16:creationId xmlns:a16="http://schemas.microsoft.com/office/drawing/2014/main" id="{CCE04360-4D4F-1FAF-5897-E896A908A173}"/>
                </a:ext>
              </a:extLst>
            </p:cNvPr>
            <p:cNvSpPr/>
            <p:nvPr/>
          </p:nvSpPr>
          <p:spPr>
            <a:xfrm>
              <a:off x="7034935" y="84846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6</a:t>
              </a:r>
            </a:p>
          </p:txBody>
        </p:sp>
        <p:sp>
          <p:nvSpPr>
            <p:cNvPr id="429" name="Rectangle 428">
              <a:extLst>
                <a:ext uri="{FF2B5EF4-FFF2-40B4-BE49-F238E27FC236}">
                  <a16:creationId xmlns:a16="http://schemas.microsoft.com/office/drawing/2014/main" id="{74B250FA-7A3F-5257-D305-37BF595B1B16}"/>
                </a:ext>
              </a:extLst>
            </p:cNvPr>
            <p:cNvSpPr/>
            <p:nvPr/>
          </p:nvSpPr>
          <p:spPr>
            <a:xfrm>
              <a:off x="7583575" y="84846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18</a:t>
              </a:r>
            </a:p>
          </p:txBody>
        </p:sp>
        <p:sp>
          <p:nvSpPr>
            <p:cNvPr id="430" name="Rectangle 429">
              <a:extLst>
                <a:ext uri="{FF2B5EF4-FFF2-40B4-BE49-F238E27FC236}">
                  <a16:creationId xmlns:a16="http://schemas.microsoft.com/office/drawing/2014/main" id="{97DA3871-4935-9A9C-7BF8-D84BC3D77FF5}"/>
                </a:ext>
              </a:extLst>
            </p:cNvPr>
            <p:cNvSpPr/>
            <p:nvPr/>
          </p:nvSpPr>
          <p:spPr>
            <a:xfrm>
              <a:off x="8132215" y="84846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15</a:t>
              </a:r>
            </a:p>
          </p:txBody>
        </p:sp>
        <p:sp>
          <p:nvSpPr>
            <p:cNvPr id="431" name="Rectangle 430">
              <a:extLst>
                <a:ext uri="{FF2B5EF4-FFF2-40B4-BE49-F238E27FC236}">
                  <a16:creationId xmlns:a16="http://schemas.microsoft.com/office/drawing/2014/main" id="{37197898-3587-92EA-8611-8198DC8575C6}"/>
                </a:ext>
              </a:extLst>
            </p:cNvPr>
            <p:cNvSpPr/>
            <p:nvPr/>
          </p:nvSpPr>
          <p:spPr>
            <a:xfrm>
              <a:off x="6486295" y="139710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29</a:t>
              </a:r>
            </a:p>
          </p:txBody>
        </p:sp>
        <p:sp>
          <p:nvSpPr>
            <p:cNvPr id="432" name="Rectangle 431">
              <a:extLst>
                <a:ext uri="{FF2B5EF4-FFF2-40B4-BE49-F238E27FC236}">
                  <a16:creationId xmlns:a16="http://schemas.microsoft.com/office/drawing/2014/main" id="{0C616F7F-9B4E-273E-2186-BA19DA2BBE0B}"/>
                </a:ext>
              </a:extLst>
            </p:cNvPr>
            <p:cNvSpPr/>
            <p:nvPr/>
          </p:nvSpPr>
          <p:spPr>
            <a:xfrm>
              <a:off x="7034935" y="139710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26</a:t>
              </a:r>
            </a:p>
          </p:txBody>
        </p:sp>
        <p:sp>
          <p:nvSpPr>
            <p:cNvPr id="433" name="Rectangle 432">
              <a:extLst>
                <a:ext uri="{FF2B5EF4-FFF2-40B4-BE49-F238E27FC236}">
                  <a16:creationId xmlns:a16="http://schemas.microsoft.com/office/drawing/2014/main" id="{EF346A87-EF0C-7154-EE26-EE0ADE7489CE}"/>
                </a:ext>
              </a:extLst>
            </p:cNvPr>
            <p:cNvSpPr/>
            <p:nvPr/>
          </p:nvSpPr>
          <p:spPr>
            <a:xfrm>
              <a:off x="7583575" y="139710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24</a:t>
              </a:r>
            </a:p>
          </p:txBody>
        </p:sp>
        <p:sp>
          <p:nvSpPr>
            <p:cNvPr id="434" name="Rectangle 433">
              <a:extLst>
                <a:ext uri="{FF2B5EF4-FFF2-40B4-BE49-F238E27FC236}">
                  <a16:creationId xmlns:a16="http://schemas.microsoft.com/office/drawing/2014/main" id="{ABFCE076-2F83-3E07-3155-04DAE12F5858}"/>
                </a:ext>
              </a:extLst>
            </p:cNvPr>
            <p:cNvSpPr/>
            <p:nvPr/>
          </p:nvSpPr>
          <p:spPr>
            <a:xfrm>
              <a:off x="8132215" y="139710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10</a:t>
              </a:r>
            </a:p>
          </p:txBody>
        </p:sp>
        <p:sp>
          <p:nvSpPr>
            <p:cNvPr id="435" name="Rectangle 434">
              <a:extLst>
                <a:ext uri="{FF2B5EF4-FFF2-40B4-BE49-F238E27FC236}">
                  <a16:creationId xmlns:a16="http://schemas.microsoft.com/office/drawing/2014/main" id="{A18FD0DD-9D6C-551F-4C72-B9A951963E74}"/>
                </a:ext>
              </a:extLst>
            </p:cNvPr>
            <p:cNvSpPr/>
            <p:nvPr/>
          </p:nvSpPr>
          <p:spPr>
            <a:xfrm>
              <a:off x="6486295" y="194574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a:t>
              </a:r>
            </a:p>
          </p:txBody>
        </p:sp>
        <p:sp>
          <p:nvSpPr>
            <p:cNvPr id="436" name="Rectangle 435">
              <a:extLst>
                <a:ext uri="{FF2B5EF4-FFF2-40B4-BE49-F238E27FC236}">
                  <a16:creationId xmlns:a16="http://schemas.microsoft.com/office/drawing/2014/main" id="{431E2316-680F-D0C6-0D33-3F4E5B924EE9}"/>
                </a:ext>
              </a:extLst>
            </p:cNvPr>
            <p:cNvSpPr/>
            <p:nvPr/>
          </p:nvSpPr>
          <p:spPr>
            <a:xfrm>
              <a:off x="7034935" y="194574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4</a:t>
              </a:r>
            </a:p>
          </p:txBody>
        </p:sp>
        <p:sp>
          <p:nvSpPr>
            <p:cNvPr id="437" name="Rectangle 436">
              <a:extLst>
                <a:ext uri="{FF2B5EF4-FFF2-40B4-BE49-F238E27FC236}">
                  <a16:creationId xmlns:a16="http://schemas.microsoft.com/office/drawing/2014/main" id="{7EFBB96B-DAEB-2227-FA6C-702BD372626F}"/>
                </a:ext>
              </a:extLst>
            </p:cNvPr>
            <p:cNvSpPr/>
            <p:nvPr/>
          </p:nvSpPr>
          <p:spPr>
            <a:xfrm>
              <a:off x="7583575" y="194574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12</a:t>
              </a:r>
            </a:p>
          </p:txBody>
        </p:sp>
        <p:sp>
          <p:nvSpPr>
            <p:cNvPr id="438" name="Rectangle 437">
              <a:extLst>
                <a:ext uri="{FF2B5EF4-FFF2-40B4-BE49-F238E27FC236}">
                  <a16:creationId xmlns:a16="http://schemas.microsoft.com/office/drawing/2014/main" id="{08F3418B-B2CC-0D34-A482-DEE046BB7F87}"/>
                </a:ext>
              </a:extLst>
            </p:cNvPr>
            <p:cNvSpPr/>
            <p:nvPr/>
          </p:nvSpPr>
          <p:spPr>
            <a:xfrm>
              <a:off x="8132215" y="194574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8</a:t>
              </a:r>
            </a:p>
          </p:txBody>
        </p:sp>
        <p:sp>
          <p:nvSpPr>
            <p:cNvPr id="439" name="Rectangle 438">
              <a:extLst>
                <a:ext uri="{FF2B5EF4-FFF2-40B4-BE49-F238E27FC236}">
                  <a16:creationId xmlns:a16="http://schemas.microsoft.com/office/drawing/2014/main" id="{957424E5-5148-131E-36B3-C9BFFF0A41CE}"/>
                </a:ext>
              </a:extLst>
            </p:cNvPr>
            <p:cNvSpPr/>
            <p:nvPr/>
          </p:nvSpPr>
          <p:spPr>
            <a:xfrm>
              <a:off x="6486295" y="249438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8</a:t>
              </a:r>
            </a:p>
          </p:txBody>
        </p:sp>
        <p:sp>
          <p:nvSpPr>
            <p:cNvPr id="440" name="Rectangle 439">
              <a:extLst>
                <a:ext uri="{FF2B5EF4-FFF2-40B4-BE49-F238E27FC236}">
                  <a16:creationId xmlns:a16="http://schemas.microsoft.com/office/drawing/2014/main" id="{41CFA1EC-D0D5-09A2-CD4E-50D383E1F847}"/>
                </a:ext>
              </a:extLst>
            </p:cNvPr>
            <p:cNvSpPr/>
            <p:nvPr/>
          </p:nvSpPr>
          <p:spPr>
            <a:xfrm>
              <a:off x="7034935" y="249438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15</a:t>
              </a:r>
            </a:p>
          </p:txBody>
        </p:sp>
        <p:sp>
          <p:nvSpPr>
            <p:cNvPr id="441" name="Rectangle 440">
              <a:extLst>
                <a:ext uri="{FF2B5EF4-FFF2-40B4-BE49-F238E27FC236}">
                  <a16:creationId xmlns:a16="http://schemas.microsoft.com/office/drawing/2014/main" id="{AE77D9AD-370A-0400-67CF-0EDE25815C59}"/>
                </a:ext>
              </a:extLst>
            </p:cNvPr>
            <p:cNvSpPr/>
            <p:nvPr/>
          </p:nvSpPr>
          <p:spPr>
            <a:xfrm>
              <a:off x="7583575" y="249438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a:t>
              </a:r>
            </a:p>
          </p:txBody>
        </p:sp>
        <p:sp>
          <p:nvSpPr>
            <p:cNvPr id="442" name="Rectangle 441">
              <a:extLst>
                <a:ext uri="{FF2B5EF4-FFF2-40B4-BE49-F238E27FC236}">
                  <a16:creationId xmlns:a16="http://schemas.microsoft.com/office/drawing/2014/main" id="{DB996B24-C961-A9D7-E49A-90880FC2BA23}"/>
                </a:ext>
              </a:extLst>
            </p:cNvPr>
            <p:cNvSpPr/>
            <p:nvPr/>
          </p:nvSpPr>
          <p:spPr>
            <a:xfrm>
              <a:off x="8132215" y="249438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14</a:t>
              </a:r>
            </a:p>
          </p:txBody>
        </p:sp>
        <p:sp>
          <p:nvSpPr>
            <p:cNvPr id="443" name="Rectangle 442">
              <a:extLst>
                <a:ext uri="{FF2B5EF4-FFF2-40B4-BE49-F238E27FC236}">
                  <a16:creationId xmlns:a16="http://schemas.microsoft.com/office/drawing/2014/main" id="{430AB443-A4FF-EA3D-50EE-0C5C8B43DDF0}"/>
                </a:ext>
              </a:extLst>
            </p:cNvPr>
            <p:cNvSpPr/>
            <p:nvPr/>
          </p:nvSpPr>
          <p:spPr>
            <a:xfrm>
              <a:off x="6486295" y="304302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26</a:t>
              </a:r>
            </a:p>
          </p:txBody>
        </p:sp>
        <p:sp>
          <p:nvSpPr>
            <p:cNvPr id="444" name="Rectangle 443">
              <a:extLst>
                <a:ext uri="{FF2B5EF4-FFF2-40B4-BE49-F238E27FC236}">
                  <a16:creationId xmlns:a16="http://schemas.microsoft.com/office/drawing/2014/main" id="{363F65A0-891B-5E0C-2572-00120F2361F7}"/>
                </a:ext>
              </a:extLst>
            </p:cNvPr>
            <p:cNvSpPr/>
            <p:nvPr/>
          </p:nvSpPr>
          <p:spPr>
            <a:xfrm>
              <a:off x="7034935" y="304302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5</a:t>
              </a:r>
            </a:p>
          </p:txBody>
        </p:sp>
        <p:sp>
          <p:nvSpPr>
            <p:cNvPr id="445" name="Rectangle 444">
              <a:extLst>
                <a:ext uri="{FF2B5EF4-FFF2-40B4-BE49-F238E27FC236}">
                  <a16:creationId xmlns:a16="http://schemas.microsoft.com/office/drawing/2014/main" id="{C2EA4B94-F752-68E1-F427-DF6477292B6F}"/>
                </a:ext>
              </a:extLst>
            </p:cNvPr>
            <p:cNvSpPr/>
            <p:nvPr/>
          </p:nvSpPr>
          <p:spPr>
            <a:xfrm>
              <a:off x="7583575" y="304302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12</a:t>
              </a:r>
            </a:p>
          </p:txBody>
        </p:sp>
        <p:sp>
          <p:nvSpPr>
            <p:cNvPr id="446" name="Rectangle 445">
              <a:extLst>
                <a:ext uri="{FF2B5EF4-FFF2-40B4-BE49-F238E27FC236}">
                  <a16:creationId xmlns:a16="http://schemas.microsoft.com/office/drawing/2014/main" id="{68915D02-DA92-6AEC-A676-DB8204DAF818}"/>
                </a:ext>
              </a:extLst>
            </p:cNvPr>
            <p:cNvSpPr/>
            <p:nvPr/>
          </p:nvSpPr>
          <p:spPr>
            <a:xfrm>
              <a:off x="8132215" y="304302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25</a:t>
              </a:r>
            </a:p>
          </p:txBody>
        </p:sp>
        <p:sp>
          <p:nvSpPr>
            <p:cNvPr id="447" name="Rectangle 446">
              <a:extLst>
                <a:ext uri="{FF2B5EF4-FFF2-40B4-BE49-F238E27FC236}">
                  <a16:creationId xmlns:a16="http://schemas.microsoft.com/office/drawing/2014/main" id="{DC6007B2-8BB2-5B0F-9ED2-FA4F66564BAF}"/>
                </a:ext>
              </a:extLst>
            </p:cNvPr>
            <p:cNvSpPr/>
            <p:nvPr/>
          </p:nvSpPr>
          <p:spPr>
            <a:xfrm>
              <a:off x="6486295" y="359166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13</a:t>
              </a:r>
            </a:p>
          </p:txBody>
        </p:sp>
        <p:sp>
          <p:nvSpPr>
            <p:cNvPr id="448" name="Rectangle 447">
              <a:extLst>
                <a:ext uri="{FF2B5EF4-FFF2-40B4-BE49-F238E27FC236}">
                  <a16:creationId xmlns:a16="http://schemas.microsoft.com/office/drawing/2014/main" id="{1C4488AA-1BD7-AE4A-DDF7-1BDF810016B2}"/>
                </a:ext>
              </a:extLst>
            </p:cNvPr>
            <p:cNvSpPr/>
            <p:nvPr/>
          </p:nvSpPr>
          <p:spPr>
            <a:xfrm>
              <a:off x="7034935" y="359166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14</a:t>
              </a:r>
            </a:p>
          </p:txBody>
        </p:sp>
        <p:sp>
          <p:nvSpPr>
            <p:cNvPr id="449" name="Rectangle 448">
              <a:extLst>
                <a:ext uri="{FF2B5EF4-FFF2-40B4-BE49-F238E27FC236}">
                  <a16:creationId xmlns:a16="http://schemas.microsoft.com/office/drawing/2014/main" id="{2BA3ECEC-F501-7AFE-0265-44F8AFBF8353}"/>
                </a:ext>
              </a:extLst>
            </p:cNvPr>
            <p:cNvSpPr/>
            <p:nvPr/>
          </p:nvSpPr>
          <p:spPr>
            <a:xfrm>
              <a:off x="7583575" y="359166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23</a:t>
              </a:r>
            </a:p>
          </p:txBody>
        </p:sp>
        <p:sp>
          <p:nvSpPr>
            <p:cNvPr id="450" name="Rectangle 449">
              <a:extLst>
                <a:ext uri="{FF2B5EF4-FFF2-40B4-BE49-F238E27FC236}">
                  <a16:creationId xmlns:a16="http://schemas.microsoft.com/office/drawing/2014/main" id="{69AFC2CF-F0C6-D347-80A1-FD5ACDE8E385}"/>
                </a:ext>
              </a:extLst>
            </p:cNvPr>
            <p:cNvSpPr/>
            <p:nvPr/>
          </p:nvSpPr>
          <p:spPr>
            <a:xfrm>
              <a:off x="8132215" y="359166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25</a:t>
              </a:r>
            </a:p>
          </p:txBody>
        </p:sp>
        <p:sp>
          <p:nvSpPr>
            <p:cNvPr id="451" name="Rectangle 450">
              <a:extLst>
                <a:ext uri="{FF2B5EF4-FFF2-40B4-BE49-F238E27FC236}">
                  <a16:creationId xmlns:a16="http://schemas.microsoft.com/office/drawing/2014/main" id="{78EE5FF0-2BD1-917A-8AEE-856FF4397B10}"/>
                </a:ext>
              </a:extLst>
            </p:cNvPr>
            <p:cNvSpPr/>
            <p:nvPr/>
          </p:nvSpPr>
          <p:spPr>
            <a:xfrm>
              <a:off x="6486295" y="414030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20</a:t>
              </a:r>
            </a:p>
          </p:txBody>
        </p:sp>
        <p:sp>
          <p:nvSpPr>
            <p:cNvPr id="452" name="Rectangle 451">
              <a:extLst>
                <a:ext uri="{FF2B5EF4-FFF2-40B4-BE49-F238E27FC236}">
                  <a16:creationId xmlns:a16="http://schemas.microsoft.com/office/drawing/2014/main" id="{043B98FD-8A77-3FA0-4231-01869B9BE2EA}"/>
                </a:ext>
              </a:extLst>
            </p:cNvPr>
            <p:cNvSpPr/>
            <p:nvPr/>
          </p:nvSpPr>
          <p:spPr>
            <a:xfrm>
              <a:off x="7034935" y="414030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23</a:t>
              </a:r>
            </a:p>
          </p:txBody>
        </p:sp>
        <p:sp>
          <p:nvSpPr>
            <p:cNvPr id="453" name="Rectangle 452">
              <a:extLst>
                <a:ext uri="{FF2B5EF4-FFF2-40B4-BE49-F238E27FC236}">
                  <a16:creationId xmlns:a16="http://schemas.microsoft.com/office/drawing/2014/main" id="{EA761DE4-325C-DECF-0A94-82CDBFFBDE9C}"/>
                </a:ext>
              </a:extLst>
            </p:cNvPr>
            <p:cNvSpPr/>
            <p:nvPr/>
          </p:nvSpPr>
          <p:spPr>
            <a:xfrm>
              <a:off x="7583575" y="414030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19</a:t>
              </a:r>
            </a:p>
          </p:txBody>
        </p:sp>
        <p:sp>
          <p:nvSpPr>
            <p:cNvPr id="454" name="Rectangle 453">
              <a:extLst>
                <a:ext uri="{FF2B5EF4-FFF2-40B4-BE49-F238E27FC236}">
                  <a16:creationId xmlns:a16="http://schemas.microsoft.com/office/drawing/2014/main" id="{47CF6106-29DD-7007-025D-DFB6F2597610}"/>
                </a:ext>
              </a:extLst>
            </p:cNvPr>
            <p:cNvSpPr/>
            <p:nvPr/>
          </p:nvSpPr>
          <p:spPr>
            <a:xfrm>
              <a:off x="8132215" y="414030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18</a:t>
              </a:r>
            </a:p>
          </p:txBody>
        </p:sp>
        <p:sp>
          <p:nvSpPr>
            <p:cNvPr id="455" name="Rectangle 454">
              <a:extLst>
                <a:ext uri="{FF2B5EF4-FFF2-40B4-BE49-F238E27FC236}">
                  <a16:creationId xmlns:a16="http://schemas.microsoft.com/office/drawing/2014/main" id="{21AE8280-B722-D7E9-9C3E-E1E9DC3154F4}"/>
                </a:ext>
              </a:extLst>
            </p:cNvPr>
            <p:cNvSpPr/>
            <p:nvPr/>
          </p:nvSpPr>
          <p:spPr>
            <a:xfrm>
              <a:off x="6486295" y="468894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11</a:t>
              </a:r>
            </a:p>
          </p:txBody>
        </p:sp>
        <p:sp>
          <p:nvSpPr>
            <p:cNvPr id="456" name="Rectangle 455">
              <a:extLst>
                <a:ext uri="{FF2B5EF4-FFF2-40B4-BE49-F238E27FC236}">
                  <a16:creationId xmlns:a16="http://schemas.microsoft.com/office/drawing/2014/main" id="{42130060-B0A2-0748-3013-9D6ED5EC32A8}"/>
                </a:ext>
              </a:extLst>
            </p:cNvPr>
            <p:cNvSpPr/>
            <p:nvPr/>
          </p:nvSpPr>
          <p:spPr>
            <a:xfrm>
              <a:off x="7034935" y="468894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14</a:t>
              </a:r>
            </a:p>
          </p:txBody>
        </p:sp>
        <p:sp>
          <p:nvSpPr>
            <p:cNvPr id="457" name="Rectangle 456">
              <a:extLst>
                <a:ext uri="{FF2B5EF4-FFF2-40B4-BE49-F238E27FC236}">
                  <a16:creationId xmlns:a16="http://schemas.microsoft.com/office/drawing/2014/main" id="{522ACBAE-4032-7178-6C1B-B29908CFB73A}"/>
                </a:ext>
              </a:extLst>
            </p:cNvPr>
            <p:cNvSpPr/>
            <p:nvPr/>
          </p:nvSpPr>
          <p:spPr>
            <a:xfrm>
              <a:off x="7583575" y="468894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3</a:t>
              </a:r>
            </a:p>
          </p:txBody>
        </p:sp>
        <p:sp>
          <p:nvSpPr>
            <p:cNvPr id="458" name="Rectangle 457">
              <a:extLst>
                <a:ext uri="{FF2B5EF4-FFF2-40B4-BE49-F238E27FC236}">
                  <a16:creationId xmlns:a16="http://schemas.microsoft.com/office/drawing/2014/main" id="{235D3BA2-22A3-B472-5E4D-AE3B241A0BAE}"/>
                </a:ext>
              </a:extLst>
            </p:cNvPr>
            <p:cNvSpPr/>
            <p:nvPr/>
          </p:nvSpPr>
          <p:spPr>
            <a:xfrm>
              <a:off x="8132215" y="468894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12</a:t>
              </a:r>
            </a:p>
          </p:txBody>
        </p:sp>
        <p:cxnSp>
          <p:nvCxnSpPr>
            <p:cNvPr id="459" name="Straight Connector 458">
              <a:extLst>
                <a:ext uri="{FF2B5EF4-FFF2-40B4-BE49-F238E27FC236}">
                  <a16:creationId xmlns:a16="http://schemas.microsoft.com/office/drawing/2014/main" id="{A231B8AD-B3DB-37A0-CA25-8A30CB617EAD}"/>
                </a:ext>
              </a:extLst>
            </p:cNvPr>
            <p:cNvCxnSpPr/>
            <p:nvPr/>
          </p:nvCxnSpPr>
          <p:spPr>
            <a:xfrm>
              <a:off x="5952413" y="848461"/>
              <a:ext cx="342900" cy="0"/>
            </a:xfrm>
            <a:prstGeom prst="line">
              <a:avLst/>
            </a:prstGeom>
            <a:ln w="50800" cap="rnd">
              <a:solidFill>
                <a:srgbClr val="CC9B00"/>
              </a:solidFill>
              <a:tailEnd type="none"/>
            </a:ln>
          </p:spPr>
          <p:style>
            <a:lnRef idx="1">
              <a:schemeClr val="accent1"/>
            </a:lnRef>
            <a:fillRef idx="0">
              <a:schemeClr val="accent1"/>
            </a:fillRef>
            <a:effectRef idx="0">
              <a:schemeClr val="accent1"/>
            </a:effectRef>
            <a:fontRef idx="minor">
              <a:schemeClr val="tx1"/>
            </a:fontRef>
          </p:style>
        </p:cxnSp>
        <p:cxnSp>
          <p:nvCxnSpPr>
            <p:cNvPr id="460" name="Straight Connector 459">
              <a:extLst>
                <a:ext uri="{FF2B5EF4-FFF2-40B4-BE49-F238E27FC236}">
                  <a16:creationId xmlns:a16="http://schemas.microsoft.com/office/drawing/2014/main" id="{F270979E-8988-35ED-6C07-B87C17EE5E11}"/>
                </a:ext>
              </a:extLst>
            </p:cNvPr>
            <p:cNvCxnSpPr/>
            <p:nvPr/>
          </p:nvCxnSpPr>
          <p:spPr>
            <a:xfrm>
              <a:off x="5952413" y="5237581"/>
              <a:ext cx="342900" cy="0"/>
            </a:xfrm>
            <a:prstGeom prst="line">
              <a:avLst/>
            </a:prstGeom>
            <a:ln w="50800" cap="rnd">
              <a:solidFill>
                <a:srgbClr val="CC9B00"/>
              </a:solidFill>
              <a:tailEnd type="none"/>
            </a:ln>
          </p:spPr>
          <p:style>
            <a:lnRef idx="1">
              <a:schemeClr val="accent1"/>
            </a:lnRef>
            <a:fillRef idx="0">
              <a:schemeClr val="accent1"/>
            </a:fillRef>
            <a:effectRef idx="0">
              <a:schemeClr val="accent1"/>
            </a:effectRef>
            <a:fontRef idx="minor">
              <a:schemeClr val="tx1"/>
            </a:fontRef>
          </p:style>
        </p:cxnSp>
        <p:cxnSp>
          <p:nvCxnSpPr>
            <p:cNvPr id="461" name="Straight Connector 460">
              <a:extLst>
                <a:ext uri="{FF2B5EF4-FFF2-40B4-BE49-F238E27FC236}">
                  <a16:creationId xmlns:a16="http://schemas.microsoft.com/office/drawing/2014/main" id="{D85964DB-79B9-F634-C431-1A19FFD02FF0}"/>
                </a:ext>
              </a:extLst>
            </p:cNvPr>
            <p:cNvCxnSpPr/>
            <p:nvPr/>
          </p:nvCxnSpPr>
          <p:spPr>
            <a:xfrm>
              <a:off x="6486295" y="308966"/>
              <a:ext cx="0" cy="347472"/>
            </a:xfrm>
            <a:prstGeom prst="line">
              <a:avLst/>
            </a:prstGeom>
            <a:ln w="50800" cap="rnd">
              <a:solidFill>
                <a:schemeClr val="accent3">
                  <a:lumMod val="60000"/>
                  <a:lumOff val="40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462" name="Straight Connector 461">
              <a:extLst>
                <a:ext uri="{FF2B5EF4-FFF2-40B4-BE49-F238E27FC236}">
                  <a16:creationId xmlns:a16="http://schemas.microsoft.com/office/drawing/2014/main" id="{37AF785D-7F60-E118-5B37-9D72EC8245B1}"/>
                </a:ext>
              </a:extLst>
            </p:cNvPr>
            <p:cNvCxnSpPr/>
            <p:nvPr/>
          </p:nvCxnSpPr>
          <p:spPr>
            <a:xfrm>
              <a:off x="8680855" y="308966"/>
              <a:ext cx="0" cy="347472"/>
            </a:xfrm>
            <a:prstGeom prst="line">
              <a:avLst/>
            </a:prstGeom>
            <a:ln w="50800" cap="rnd">
              <a:solidFill>
                <a:schemeClr val="accent3">
                  <a:lumMod val="60000"/>
                  <a:lumOff val="40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463" name="Straight Connector 462">
              <a:extLst>
                <a:ext uri="{FF2B5EF4-FFF2-40B4-BE49-F238E27FC236}">
                  <a16:creationId xmlns:a16="http://schemas.microsoft.com/office/drawing/2014/main" id="{811A68E0-8542-0803-67F3-F3F409A0B62A}"/>
                </a:ext>
              </a:extLst>
            </p:cNvPr>
            <p:cNvCxnSpPr>
              <a:cxnSpLocks/>
            </p:cNvCxnSpPr>
            <p:nvPr/>
          </p:nvCxnSpPr>
          <p:spPr>
            <a:xfrm>
              <a:off x="6123863" y="848461"/>
              <a:ext cx="0" cy="4389120"/>
            </a:xfrm>
            <a:prstGeom prst="line">
              <a:avLst/>
            </a:prstGeom>
            <a:ln w="50800" cap="rnd">
              <a:solidFill>
                <a:srgbClr val="CC9B00"/>
              </a:solidFill>
              <a:tailEnd type="none"/>
            </a:ln>
          </p:spPr>
          <p:style>
            <a:lnRef idx="1">
              <a:schemeClr val="accent1"/>
            </a:lnRef>
            <a:fillRef idx="0">
              <a:schemeClr val="accent1"/>
            </a:fillRef>
            <a:effectRef idx="0">
              <a:schemeClr val="accent1"/>
            </a:effectRef>
            <a:fontRef idx="minor">
              <a:schemeClr val="tx1"/>
            </a:fontRef>
          </p:style>
        </p:cxnSp>
        <p:cxnSp>
          <p:nvCxnSpPr>
            <p:cNvPr id="464" name="Straight Connector 463">
              <a:extLst>
                <a:ext uri="{FF2B5EF4-FFF2-40B4-BE49-F238E27FC236}">
                  <a16:creationId xmlns:a16="http://schemas.microsoft.com/office/drawing/2014/main" id="{3090CB3D-8018-18B2-E4D8-AA1DC1308C68}"/>
                </a:ext>
              </a:extLst>
            </p:cNvPr>
            <p:cNvCxnSpPr>
              <a:cxnSpLocks/>
            </p:cNvCxnSpPr>
            <p:nvPr/>
          </p:nvCxnSpPr>
          <p:spPr>
            <a:xfrm>
              <a:off x="6486295" y="503295"/>
              <a:ext cx="2194560" cy="0"/>
            </a:xfrm>
            <a:prstGeom prst="line">
              <a:avLst/>
            </a:prstGeom>
            <a:ln w="50800" cap="rnd">
              <a:solidFill>
                <a:schemeClr val="accent3">
                  <a:lumMod val="60000"/>
                  <a:lumOff val="40000"/>
                </a:schemeClr>
              </a:solidFill>
              <a:tailEnd type="none"/>
            </a:ln>
          </p:spPr>
          <p:style>
            <a:lnRef idx="1">
              <a:schemeClr val="accent1"/>
            </a:lnRef>
            <a:fillRef idx="0">
              <a:schemeClr val="accent1"/>
            </a:fillRef>
            <a:effectRef idx="0">
              <a:schemeClr val="accent1"/>
            </a:effectRef>
            <a:fontRef idx="minor">
              <a:schemeClr val="tx1"/>
            </a:fontRef>
          </p:style>
        </p:cxnSp>
        <p:sp>
          <p:nvSpPr>
            <p:cNvPr id="465" name="TextBox 464">
              <a:extLst>
                <a:ext uri="{FF2B5EF4-FFF2-40B4-BE49-F238E27FC236}">
                  <a16:creationId xmlns:a16="http://schemas.microsoft.com/office/drawing/2014/main" id="{6440A551-40CB-1CFB-5419-F6A2EBC68752}"/>
                </a:ext>
              </a:extLst>
            </p:cNvPr>
            <p:cNvSpPr txBox="1"/>
            <p:nvPr/>
          </p:nvSpPr>
          <p:spPr>
            <a:xfrm>
              <a:off x="5890466" y="2842966"/>
              <a:ext cx="466795" cy="400110"/>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r>
                <a:rPr lang="en-US" sz="2000" dirty="0" err="1">
                  <a:solidFill>
                    <a:srgbClr val="FFC000"/>
                  </a:solidFill>
                  <a:latin typeface="Consolas" panose="020B0609020204030204" pitchFamily="49" charset="0"/>
                </a:rPr>
                <a:t>nx</a:t>
              </a:r>
              <a:endParaRPr lang="en-US" sz="2000" dirty="0">
                <a:solidFill>
                  <a:srgbClr val="FFC000"/>
                </a:solidFill>
                <a:latin typeface="Consolas" panose="020B0609020204030204" pitchFamily="49" charset="0"/>
              </a:endParaRPr>
            </a:p>
          </p:txBody>
        </p:sp>
        <p:sp>
          <p:nvSpPr>
            <p:cNvPr id="466" name="TextBox 465">
              <a:extLst>
                <a:ext uri="{FF2B5EF4-FFF2-40B4-BE49-F238E27FC236}">
                  <a16:creationId xmlns:a16="http://schemas.microsoft.com/office/drawing/2014/main" id="{2B578F9C-D615-91D5-2F87-40C50C38C812}"/>
                </a:ext>
              </a:extLst>
            </p:cNvPr>
            <p:cNvSpPr txBox="1"/>
            <p:nvPr/>
          </p:nvSpPr>
          <p:spPr>
            <a:xfrm>
              <a:off x="7350178" y="303240"/>
              <a:ext cx="466795" cy="400110"/>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r>
                <a:rPr lang="en-US" sz="2000" dirty="0" err="1">
                  <a:solidFill>
                    <a:schemeClr val="accent3">
                      <a:lumMod val="60000"/>
                      <a:lumOff val="40000"/>
                    </a:schemeClr>
                  </a:solidFill>
                  <a:latin typeface="Consolas" panose="020B0609020204030204" pitchFamily="49" charset="0"/>
                </a:rPr>
                <a:t>ny</a:t>
              </a:r>
              <a:endParaRPr lang="en-US" sz="2000" dirty="0">
                <a:solidFill>
                  <a:schemeClr val="accent3">
                    <a:lumMod val="60000"/>
                    <a:lumOff val="40000"/>
                  </a:schemeClr>
                </a:solidFill>
                <a:latin typeface="Consolas" panose="020B0609020204030204" pitchFamily="49" charset="0"/>
              </a:endParaRPr>
            </a:p>
          </p:txBody>
        </p:sp>
      </p:grpSp>
    </p:spTree>
    <p:extLst>
      <p:ext uri="{BB962C8B-B14F-4D97-AF65-F5344CB8AC3E}">
        <p14:creationId xmlns:p14="http://schemas.microsoft.com/office/powerpoint/2010/main" val="4158648522"/>
      </p:ext>
    </p:extLst>
  </p:cSld>
  <p:clrMapOvr>
    <a:masterClrMapping/>
  </p:clrMapOvr>
  <mc:AlternateContent xmlns:mc="http://schemas.openxmlformats.org/markup-compatibility/2006" xmlns:p159="http://schemas.microsoft.com/office/powerpoint/2015/09/main">
    <mc:Choice Requires="p159">
      <p:transition>
        <p159:morph option="byWord"/>
      </p:transition>
    </mc:Choice>
    <mc:Fallback xmlns="">
      <p:transition>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B53479-CFCC-59B7-AE75-5B482F63CACF}"/>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FF2DAACF-F95E-7CD7-FEB1-FB5026EAF3AB}"/>
              </a:ext>
            </a:extLst>
          </p:cNvPr>
          <p:cNvSpPr>
            <a:spLocks noGrp="1"/>
          </p:cNvSpPr>
          <p:nvPr>
            <p:ph idx="1"/>
          </p:nvPr>
        </p:nvSpPr>
        <p:spPr>
          <a:xfrm>
            <a:off x="516751" y="825500"/>
            <a:ext cx="5088675" cy="4524315"/>
          </a:xfrm>
        </p:spPr>
        <p:txBody>
          <a:bodyPr>
            <a:noAutofit/>
          </a:bodyPr>
          <a:lstStyle/>
          <a:p>
            <a:r>
              <a:rPr lang="en-US" dirty="0"/>
              <a:t>int </a:t>
            </a:r>
            <a:r>
              <a:rPr lang="en-US" dirty="0" err="1">
                <a:solidFill>
                  <a:srgbClr val="CC9B00"/>
                </a:solidFill>
              </a:rPr>
              <a:t>nx</a:t>
            </a:r>
            <a:r>
              <a:rPr lang="en-US" dirty="0"/>
              <a:t>(…), </a:t>
            </a:r>
            <a:r>
              <a:rPr lang="en-US" dirty="0" err="1">
                <a:solidFill>
                  <a:schemeClr val="accent3">
                    <a:lumMod val="60000"/>
                    <a:lumOff val="40000"/>
                  </a:schemeClr>
                </a:solidFill>
              </a:rPr>
              <a:t>ny</a:t>
            </a:r>
            <a:r>
              <a:rPr lang="en-US" dirty="0"/>
              <a:t>(…);</a:t>
            </a:r>
          </a:p>
          <a:p>
            <a:r>
              <a:rPr lang="en-US" dirty="0"/>
              <a:t>thrust::</a:t>
            </a:r>
            <a:r>
              <a:rPr lang="en-US" dirty="0" err="1"/>
              <a:t>universal_vector</a:t>
            </a:r>
            <a:r>
              <a:rPr lang="en-US" dirty="0"/>
              <a:t>&lt;float&gt; </a:t>
            </a:r>
            <a:r>
              <a:rPr lang="en-US" dirty="0">
                <a:solidFill>
                  <a:srgbClr val="FF33CC"/>
                </a:solidFill>
              </a:rPr>
              <a:t>M</a:t>
            </a:r>
            <a:r>
              <a:rPr lang="en-US" dirty="0"/>
              <a:t>(</a:t>
            </a:r>
            <a:r>
              <a:rPr lang="en-US" dirty="0" err="1">
                <a:solidFill>
                  <a:srgbClr val="CC9B00"/>
                </a:solidFill>
              </a:rPr>
              <a:t>nx</a:t>
            </a:r>
            <a:r>
              <a:rPr lang="en-US" dirty="0"/>
              <a:t> * </a:t>
            </a:r>
            <a:r>
              <a:rPr lang="en-US" dirty="0" err="1">
                <a:solidFill>
                  <a:schemeClr val="accent3">
                    <a:lumMod val="60000"/>
                    <a:lumOff val="40000"/>
                  </a:schemeClr>
                </a:solidFill>
              </a:rPr>
              <a:t>ny</a:t>
            </a:r>
            <a:r>
              <a:rPr lang="en-US" dirty="0"/>
              <a:t>);</a:t>
            </a:r>
          </a:p>
          <a:p>
            <a:endParaRPr lang="en-US" dirty="0"/>
          </a:p>
          <a:p>
            <a:r>
              <a:rPr lang="en-US" dirty="0"/>
              <a:t>auto </a:t>
            </a:r>
            <a:r>
              <a:rPr lang="en-US" dirty="0" err="1">
                <a:solidFill>
                  <a:schemeClr val="accent1">
                    <a:lumMod val="60000"/>
                    <a:lumOff val="40000"/>
                  </a:schemeClr>
                </a:solidFill>
              </a:rPr>
              <a:t>row_ids_begin</a:t>
            </a:r>
            <a:r>
              <a:rPr lang="en-US" dirty="0"/>
              <a:t> =</a:t>
            </a:r>
          </a:p>
          <a:p>
            <a:r>
              <a:rPr lang="en-US" dirty="0"/>
              <a:t>  thrust::</a:t>
            </a:r>
            <a:r>
              <a:rPr lang="en-US" dirty="0" err="1"/>
              <a:t>make_transform_iterator</a:t>
            </a:r>
            <a:r>
              <a:rPr lang="en-US" dirty="0"/>
              <a:t>(</a:t>
            </a:r>
          </a:p>
          <a:p>
            <a:r>
              <a:rPr lang="en-US" dirty="0"/>
              <a:t>    thrust::</a:t>
            </a:r>
            <a:r>
              <a:rPr lang="en-US" dirty="0" err="1"/>
              <a:t>make_counting_iterator</a:t>
            </a:r>
            <a:r>
              <a:rPr lang="en-US" dirty="0"/>
              <a:t>(0), </a:t>
            </a:r>
          </a:p>
          <a:p>
            <a:r>
              <a:rPr lang="en-US" dirty="0"/>
              <a:t>    [=] __host__ __device__ (int </a:t>
            </a:r>
            <a:r>
              <a:rPr lang="en-US" dirty="0">
                <a:solidFill>
                  <a:srgbClr val="FFFF00"/>
                </a:solidFill>
              </a:rPr>
              <a:t>x</a:t>
            </a:r>
            <a:r>
              <a:rPr lang="en-US" dirty="0"/>
              <a:t>) {</a:t>
            </a:r>
          </a:p>
          <a:p>
            <a:r>
              <a:rPr lang="en-US" dirty="0"/>
              <a:t>      return </a:t>
            </a:r>
            <a:r>
              <a:rPr lang="en-US" dirty="0">
                <a:solidFill>
                  <a:srgbClr val="FFFF00"/>
                </a:solidFill>
              </a:rPr>
              <a:t>x</a:t>
            </a:r>
            <a:r>
              <a:rPr lang="en-US" dirty="0"/>
              <a:t> / </a:t>
            </a:r>
            <a:r>
              <a:rPr lang="en-US" dirty="0" err="1">
                <a:solidFill>
                  <a:schemeClr val="accent3">
                    <a:lumMod val="60000"/>
                    <a:lumOff val="40000"/>
                  </a:schemeClr>
                </a:solidFill>
              </a:rPr>
              <a:t>ny</a:t>
            </a:r>
            <a:r>
              <a:rPr lang="en-US" dirty="0"/>
              <a:t>;</a:t>
            </a:r>
          </a:p>
          <a:p>
            <a:r>
              <a:rPr lang="en-US" dirty="0"/>
              <a:t>    });</a:t>
            </a:r>
          </a:p>
          <a:p>
            <a:r>
              <a:rPr lang="en-US" dirty="0"/>
              <a:t>auto </a:t>
            </a:r>
            <a:r>
              <a:rPr lang="en-US" dirty="0" err="1">
                <a:solidFill>
                  <a:schemeClr val="accent1">
                    <a:lumMod val="60000"/>
                    <a:lumOff val="40000"/>
                  </a:schemeClr>
                </a:solidFill>
              </a:rPr>
              <a:t>row_ids_end</a:t>
            </a:r>
            <a:r>
              <a:rPr lang="en-US" dirty="0"/>
              <a:t> = </a:t>
            </a:r>
            <a:r>
              <a:rPr lang="en-US" dirty="0" err="1">
                <a:solidFill>
                  <a:schemeClr val="accent1">
                    <a:lumMod val="60000"/>
                    <a:lumOff val="40000"/>
                  </a:schemeClr>
                </a:solidFill>
              </a:rPr>
              <a:t>row_ids_begin</a:t>
            </a:r>
            <a:r>
              <a:rPr lang="en-US" dirty="0"/>
              <a:t> + </a:t>
            </a:r>
            <a:r>
              <a:rPr lang="en-US" dirty="0" err="1">
                <a:solidFill>
                  <a:srgbClr val="CC9B00"/>
                </a:solidFill>
              </a:rPr>
              <a:t>nx</a:t>
            </a:r>
            <a:r>
              <a:rPr lang="en-US" dirty="0"/>
              <a:t> * </a:t>
            </a:r>
            <a:r>
              <a:rPr lang="en-US" dirty="0" err="1">
                <a:solidFill>
                  <a:schemeClr val="accent3">
                    <a:lumMod val="60000"/>
                    <a:lumOff val="40000"/>
                  </a:schemeClr>
                </a:solidFill>
              </a:rPr>
              <a:t>ny</a:t>
            </a:r>
            <a:r>
              <a:rPr lang="en-US" dirty="0"/>
              <a:t>;</a:t>
            </a:r>
          </a:p>
          <a:p>
            <a:endParaRPr lang="en-US" dirty="0"/>
          </a:p>
          <a:p>
            <a:r>
              <a:rPr lang="en-US" dirty="0"/>
              <a:t>thrust::</a:t>
            </a:r>
            <a:r>
              <a:rPr lang="en-US" dirty="0" err="1"/>
              <a:t>universal_vector</a:t>
            </a:r>
            <a:r>
              <a:rPr lang="en-US" dirty="0"/>
              <a:t>&lt;float&gt; </a:t>
            </a:r>
            <a:r>
              <a:rPr lang="en-US" dirty="0">
                <a:solidFill>
                  <a:srgbClr val="FF0000"/>
                </a:solidFill>
              </a:rPr>
              <a:t>sums</a:t>
            </a:r>
            <a:r>
              <a:rPr lang="en-US" dirty="0"/>
              <a:t>(</a:t>
            </a:r>
            <a:r>
              <a:rPr lang="en-US" dirty="0" err="1">
                <a:solidFill>
                  <a:srgbClr val="CC9B00"/>
                </a:solidFill>
              </a:rPr>
              <a:t>nx</a:t>
            </a:r>
            <a:r>
              <a:rPr lang="en-US" dirty="0"/>
              <a:t>); </a:t>
            </a:r>
          </a:p>
          <a:p>
            <a:endParaRPr lang="en-US" dirty="0"/>
          </a:p>
          <a:p>
            <a:r>
              <a:rPr lang="en-US" dirty="0">
                <a:solidFill>
                  <a:srgbClr val="76B900"/>
                </a:solidFill>
              </a:rPr>
              <a:t>thrust::</a:t>
            </a:r>
            <a:r>
              <a:rPr lang="en-US" dirty="0" err="1">
                <a:solidFill>
                  <a:srgbClr val="76B900"/>
                </a:solidFill>
              </a:rPr>
              <a:t>reduce_by_key</a:t>
            </a:r>
            <a:r>
              <a:rPr lang="en-US" dirty="0"/>
              <a:t>(thrust::</a:t>
            </a:r>
            <a:r>
              <a:rPr lang="en-US" dirty="0" err="1"/>
              <a:t>cuda</a:t>
            </a:r>
            <a:r>
              <a:rPr lang="en-US" dirty="0"/>
              <a:t>::par, </a:t>
            </a:r>
          </a:p>
          <a:p>
            <a:r>
              <a:rPr lang="en-US" dirty="0"/>
              <a:t>  </a:t>
            </a:r>
            <a:r>
              <a:rPr lang="en-US" dirty="0" err="1">
                <a:solidFill>
                  <a:schemeClr val="accent1">
                    <a:lumMod val="60000"/>
                    <a:lumOff val="40000"/>
                  </a:schemeClr>
                </a:solidFill>
              </a:rPr>
              <a:t>row_ids_begin</a:t>
            </a:r>
            <a:r>
              <a:rPr lang="en-US" dirty="0"/>
              <a:t>, </a:t>
            </a:r>
            <a:r>
              <a:rPr lang="en-US" dirty="0" err="1">
                <a:solidFill>
                  <a:schemeClr val="accent1">
                    <a:lumMod val="60000"/>
                    <a:lumOff val="40000"/>
                  </a:schemeClr>
                </a:solidFill>
              </a:rPr>
              <a:t>row_ids_end</a:t>
            </a:r>
            <a:r>
              <a:rPr lang="en-US" dirty="0"/>
              <a:t>, </a:t>
            </a:r>
          </a:p>
          <a:p>
            <a:r>
              <a:rPr lang="en-US" dirty="0"/>
              <a:t>  </a:t>
            </a:r>
            <a:r>
              <a:rPr lang="en-US" dirty="0" err="1">
                <a:solidFill>
                  <a:srgbClr val="FF33CC"/>
                </a:solidFill>
              </a:rPr>
              <a:t>M.begin</a:t>
            </a:r>
            <a:r>
              <a:rPr lang="en-US" dirty="0">
                <a:solidFill>
                  <a:srgbClr val="FF33CC"/>
                </a:solidFill>
              </a:rPr>
              <a:t>()</a:t>
            </a:r>
            <a:r>
              <a:rPr lang="en-US" dirty="0"/>
              <a:t>,</a:t>
            </a:r>
          </a:p>
          <a:p>
            <a:r>
              <a:rPr lang="en-US" dirty="0"/>
              <a:t>  </a:t>
            </a:r>
            <a:r>
              <a:rPr lang="en-US" dirty="0">
                <a:solidFill>
                  <a:srgbClr val="76B900"/>
                </a:solidFill>
              </a:rPr>
              <a:t>thrust::</a:t>
            </a:r>
            <a:r>
              <a:rPr lang="en-US" dirty="0" err="1">
                <a:solidFill>
                  <a:srgbClr val="76B900"/>
                </a:solidFill>
              </a:rPr>
              <a:t>make_discard_iterator</a:t>
            </a:r>
            <a:r>
              <a:rPr lang="en-US" dirty="0"/>
              <a:t>(),</a:t>
            </a:r>
          </a:p>
          <a:p>
            <a:r>
              <a:rPr lang="en-US" dirty="0"/>
              <a:t>  </a:t>
            </a:r>
            <a:r>
              <a:rPr lang="en-US" dirty="0" err="1">
                <a:solidFill>
                  <a:srgbClr val="FF0000"/>
                </a:solidFill>
              </a:rPr>
              <a:t>sums.begin</a:t>
            </a:r>
            <a:r>
              <a:rPr lang="en-US" dirty="0">
                <a:solidFill>
                  <a:srgbClr val="FF0000"/>
                </a:solidFill>
              </a:rPr>
              <a:t>()</a:t>
            </a:r>
            <a:r>
              <a:rPr lang="en-US" dirty="0"/>
              <a:t>);</a:t>
            </a:r>
          </a:p>
        </p:txBody>
      </p:sp>
      <p:sp>
        <p:nvSpPr>
          <p:cNvPr id="2" name="Slide Number Placeholder 1">
            <a:extLst>
              <a:ext uri="{FF2B5EF4-FFF2-40B4-BE49-F238E27FC236}">
                <a16:creationId xmlns:a16="http://schemas.microsoft.com/office/drawing/2014/main" id="{CC435CBB-BB90-77F0-C6A1-F36DCCD2F334}"/>
              </a:ext>
            </a:extLst>
          </p:cNvPr>
          <p:cNvSpPr>
            <a:spLocks noGrp="1"/>
          </p:cNvSpPr>
          <p:nvPr>
            <p:ph type="sldNum" sz="quarter" idx="11"/>
          </p:nvPr>
        </p:nvSpPr>
        <p:spPr/>
        <p:txBody>
          <a:bodyPr/>
          <a:lstStyle/>
          <a:p>
            <a:fld id="{27D56BB5-3061-446C-8933-086D56C9C75B}" type="slidenum">
              <a:rPr lang="en-US" smtClean="0"/>
              <a:t>74</a:t>
            </a:fld>
            <a:endParaRPr lang="en-US"/>
          </a:p>
        </p:txBody>
      </p:sp>
      <p:sp>
        <p:nvSpPr>
          <p:cNvPr id="4" name="Footer Placeholder 3">
            <a:extLst>
              <a:ext uri="{FF2B5EF4-FFF2-40B4-BE49-F238E27FC236}">
                <a16:creationId xmlns:a16="http://schemas.microsoft.com/office/drawing/2014/main" id="{C00F86E8-AA75-7AB8-E652-35A026DDA819}"/>
              </a:ext>
            </a:extLst>
          </p:cNvPr>
          <p:cNvSpPr>
            <a:spLocks noGrp="1"/>
          </p:cNvSpPr>
          <p:nvPr>
            <p:ph type="ftr" sz="quarter" idx="12"/>
          </p:nvPr>
        </p:nvSpPr>
        <p:spPr/>
        <p:txBody>
          <a:bodyPr/>
          <a:lstStyle/>
          <a:p>
            <a:r>
              <a:rPr lang="en-US"/>
              <a:t>Copyright (C) 2026 NVIDIA</a:t>
            </a:r>
            <a:endParaRPr lang="en-US" dirty="0"/>
          </a:p>
        </p:txBody>
      </p:sp>
      <p:grpSp>
        <p:nvGrpSpPr>
          <p:cNvPr id="302" name="Group 301">
            <a:extLst>
              <a:ext uri="{FF2B5EF4-FFF2-40B4-BE49-F238E27FC236}">
                <a16:creationId xmlns:a16="http://schemas.microsoft.com/office/drawing/2014/main" id="{14BA5013-BF4F-3DAD-FAE1-3832106F6084}"/>
              </a:ext>
            </a:extLst>
          </p:cNvPr>
          <p:cNvGrpSpPr/>
          <p:nvPr/>
        </p:nvGrpSpPr>
        <p:grpSpPr>
          <a:xfrm>
            <a:off x="5890466" y="303240"/>
            <a:ext cx="4121783" cy="4934341"/>
            <a:chOff x="5890466" y="303240"/>
            <a:chExt cx="4121783" cy="4934341"/>
          </a:xfrm>
        </p:grpSpPr>
        <p:grpSp>
          <p:nvGrpSpPr>
            <p:cNvPr id="303" name="Group 302">
              <a:extLst>
                <a:ext uri="{FF2B5EF4-FFF2-40B4-BE49-F238E27FC236}">
                  <a16:creationId xmlns:a16="http://schemas.microsoft.com/office/drawing/2014/main" id="{A23FD5C5-4625-6790-5CB3-E68A3455C313}"/>
                </a:ext>
              </a:extLst>
            </p:cNvPr>
            <p:cNvGrpSpPr/>
            <p:nvPr/>
          </p:nvGrpSpPr>
          <p:grpSpPr>
            <a:xfrm>
              <a:off x="5890466" y="303240"/>
              <a:ext cx="2790389" cy="4934341"/>
              <a:chOff x="5890466" y="303240"/>
              <a:chExt cx="2790389" cy="4934341"/>
            </a:xfrm>
          </p:grpSpPr>
          <p:sp>
            <p:nvSpPr>
              <p:cNvPr id="313" name="Rectangle 312">
                <a:extLst>
                  <a:ext uri="{FF2B5EF4-FFF2-40B4-BE49-F238E27FC236}">
                    <a16:creationId xmlns:a16="http://schemas.microsoft.com/office/drawing/2014/main" id="{24AEE2DA-C4FF-0BD8-FE6D-4FBFE55BD210}"/>
                  </a:ext>
                </a:extLst>
              </p:cNvPr>
              <p:cNvSpPr/>
              <p:nvPr/>
            </p:nvSpPr>
            <p:spPr>
              <a:xfrm>
                <a:off x="6486295" y="84846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15</a:t>
                </a:r>
              </a:p>
            </p:txBody>
          </p:sp>
          <p:sp>
            <p:nvSpPr>
              <p:cNvPr id="314" name="Rectangle 313">
                <a:extLst>
                  <a:ext uri="{FF2B5EF4-FFF2-40B4-BE49-F238E27FC236}">
                    <a16:creationId xmlns:a16="http://schemas.microsoft.com/office/drawing/2014/main" id="{C4F179C8-2245-63A1-AE58-613152BDDAC4}"/>
                  </a:ext>
                </a:extLst>
              </p:cNvPr>
              <p:cNvSpPr/>
              <p:nvPr/>
            </p:nvSpPr>
            <p:spPr>
              <a:xfrm>
                <a:off x="7034935" y="84846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6</a:t>
                </a:r>
              </a:p>
            </p:txBody>
          </p:sp>
          <p:sp>
            <p:nvSpPr>
              <p:cNvPr id="315" name="Rectangle 314">
                <a:extLst>
                  <a:ext uri="{FF2B5EF4-FFF2-40B4-BE49-F238E27FC236}">
                    <a16:creationId xmlns:a16="http://schemas.microsoft.com/office/drawing/2014/main" id="{1D3C50D9-3ABE-0360-394F-77815B12CC35}"/>
                  </a:ext>
                </a:extLst>
              </p:cNvPr>
              <p:cNvSpPr/>
              <p:nvPr/>
            </p:nvSpPr>
            <p:spPr>
              <a:xfrm>
                <a:off x="7583575" y="84846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18</a:t>
                </a:r>
              </a:p>
            </p:txBody>
          </p:sp>
          <p:sp>
            <p:nvSpPr>
              <p:cNvPr id="316" name="Rectangle 315">
                <a:extLst>
                  <a:ext uri="{FF2B5EF4-FFF2-40B4-BE49-F238E27FC236}">
                    <a16:creationId xmlns:a16="http://schemas.microsoft.com/office/drawing/2014/main" id="{532DCE88-E4CA-02DE-2353-B13041328738}"/>
                  </a:ext>
                </a:extLst>
              </p:cNvPr>
              <p:cNvSpPr/>
              <p:nvPr/>
            </p:nvSpPr>
            <p:spPr>
              <a:xfrm>
                <a:off x="8132215" y="84846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15</a:t>
                </a:r>
              </a:p>
            </p:txBody>
          </p:sp>
          <p:sp>
            <p:nvSpPr>
              <p:cNvPr id="317" name="Rectangle 316">
                <a:extLst>
                  <a:ext uri="{FF2B5EF4-FFF2-40B4-BE49-F238E27FC236}">
                    <a16:creationId xmlns:a16="http://schemas.microsoft.com/office/drawing/2014/main" id="{F330D444-7973-6647-C98A-2A5B7AA47E98}"/>
                  </a:ext>
                </a:extLst>
              </p:cNvPr>
              <p:cNvSpPr/>
              <p:nvPr/>
            </p:nvSpPr>
            <p:spPr>
              <a:xfrm>
                <a:off x="6486295" y="139710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29</a:t>
                </a:r>
              </a:p>
            </p:txBody>
          </p:sp>
          <p:sp>
            <p:nvSpPr>
              <p:cNvPr id="318" name="Rectangle 317">
                <a:extLst>
                  <a:ext uri="{FF2B5EF4-FFF2-40B4-BE49-F238E27FC236}">
                    <a16:creationId xmlns:a16="http://schemas.microsoft.com/office/drawing/2014/main" id="{6E45ABB9-3DA5-89B4-EB40-50E7FAC4A6D0}"/>
                  </a:ext>
                </a:extLst>
              </p:cNvPr>
              <p:cNvSpPr/>
              <p:nvPr/>
            </p:nvSpPr>
            <p:spPr>
              <a:xfrm>
                <a:off x="7034935" y="139710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26</a:t>
                </a:r>
              </a:p>
            </p:txBody>
          </p:sp>
          <p:sp>
            <p:nvSpPr>
              <p:cNvPr id="319" name="Rectangle 318">
                <a:extLst>
                  <a:ext uri="{FF2B5EF4-FFF2-40B4-BE49-F238E27FC236}">
                    <a16:creationId xmlns:a16="http://schemas.microsoft.com/office/drawing/2014/main" id="{0D9908D8-FE37-C9C2-7AEA-002591EACEF2}"/>
                  </a:ext>
                </a:extLst>
              </p:cNvPr>
              <p:cNvSpPr/>
              <p:nvPr/>
            </p:nvSpPr>
            <p:spPr>
              <a:xfrm>
                <a:off x="7583575" y="139710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24</a:t>
                </a:r>
              </a:p>
            </p:txBody>
          </p:sp>
          <p:sp>
            <p:nvSpPr>
              <p:cNvPr id="320" name="Rectangle 319">
                <a:extLst>
                  <a:ext uri="{FF2B5EF4-FFF2-40B4-BE49-F238E27FC236}">
                    <a16:creationId xmlns:a16="http://schemas.microsoft.com/office/drawing/2014/main" id="{D2DB702F-CA0B-D4D3-F008-A6788A6D7A48}"/>
                  </a:ext>
                </a:extLst>
              </p:cNvPr>
              <p:cNvSpPr/>
              <p:nvPr/>
            </p:nvSpPr>
            <p:spPr>
              <a:xfrm>
                <a:off x="8132215" y="139710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10</a:t>
                </a:r>
              </a:p>
            </p:txBody>
          </p:sp>
          <p:sp>
            <p:nvSpPr>
              <p:cNvPr id="321" name="Rectangle 320">
                <a:extLst>
                  <a:ext uri="{FF2B5EF4-FFF2-40B4-BE49-F238E27FC236}">
                    <a16:creationId xmlns:a16="http://schemas.microsoft.com/office/drawing/2014/main" id="{4FB79BED-DD35-7B31-16D1-B5FF4C8CDE6B}"/>
                  </a:ext>
                </a:extLst>
              </p:cNvPr>
              <p:cNvSpPr/>
              <p:nvPr/>
            </p:nvSpPr>
            <p:spPr>
              <a:xfrm>
                <a:off x="6486295" y="194574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a:t>
                </a:r>
              </a:p>
            </p:txBody>
          </p:sp>
          <p:sp>
            <p:nvSpPr>
              <p:cNvPr id="322" name="Rectangle 321">
                <a:extLst>
                  <a:ext uri="{FF2B5EF4-FFF2-40B4-BE49-F238E27FC236}">
                    <a16:creationId xmlns:a16="http://schemas.microsoft.com/office/drawing/2014/main" id="{667E4A87-0BF1-CEA0-7924-6E5D0972C989}"/>
                  </a:ext>
                </a:extLst>
              </p:cNvPr>
              <p:cNvSpPr/>
              <p:nvPr/>
            </p:nvSpPr>
            <p:spPr>
              <a:xfrm>
                <a:off x="7034935" y="194574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4</a:t>
                </a:r>
              </a:p>
            </p:txBody>
          </p:sp>
          <p:sp>
            <p:nvSpPr>
              <p:cNvPr id="323" name="Rectangle 322">
                <a:extLst>
                  <a:ext uri="{FF2B5EF4-FFF2-40B4-BE49-F238E27FC236}">
                    <a16:creationId xmlns:a16="http://schemas.microsoft.com/office/drawing/2014/main" id="{27F9580D-1301-446D-73D0-8BC7AFC30DAA}"/>
                  </a:ext>
                </a:extLst>
              </p:cNvPr>
              <p:cNvSpPr/>
              <p:nvPr/>
            </p:nvSpPr>
            <p:spPr>
              <a:xfrm>
                <a:off x="7583575" y="194574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12</a:t>
                </a:r>
              </a:p>
            </p:txBody>
          </p:sp>
          <p:sp>
            <p:nvSpPr>
              <p:cNvPr id="324" name="Rectangle 323">
                <a:extLst>
                  <a:ext uri="{FF2B5EF4-FFF2-40B4-BE49-F238E27FC236}">
                    <a16:creationId xmlns:a16="http://schemas.microsoft.com/office/drawing/2014/main" id="{C3D04DFC-8F7D-CC5F-DAA9-6B8E5468F6D5}"/>
                  </a:ext>
                </a:extLst>
              </p:cNvPr>
              <p:cNvSpPr/>
              <p:nvPr/>
            </p:nvSpPr>
            <p:spPr>
              <a:xfrm>
                <a:off x="8132215" y="194574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8</a:t>
                </a:r>
              </a:p>
            </p:txBody>
          </p:sp>
          <p:sp>
            <p:nvSpPr>
              <p:cNvPr id="325" name="Rectangle 324">
                <a:extLst>
                  <a:ext uri="{FF2B5EF4-FFF2-40B4-BE49-F238E27FC236}">
                    <a16:creationId xmlns:a16="http://schemas.microsoft.com/office/drawing/2014/main" id="{370BB399-B063-8648-87DA-82ED5D47F728}"/>
                  </a:ext>
                </a:extLst>
              </p:cNvPr>
              <p:cNvSpPr/>
              <p:nvPr/>
            </p:nvSpPr>
            <p:spPr>
              <a:xfrm>
                <a:off x="6486295" y="249438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8</a:t>
                </a:r>
              </a:p>
            </p:txBody>
          </p:sp>
          <p:sp>
            <p:nvSpPr>
              <p:cNvPr id="326" name="Rectangle 325">
                <a:extLst>
                  <a:ext uri="{FF2B5EF4-FFF2-40B4-BE49-F238E27FC236}">
                    <a16:creationId xmlns:a16="http://schemas.microsoft.com/office/drawing/2014/main" id="{E93AFECD-2C74-3BAB-1C0B-7253BFA82A37}"/>
                  </a:ext>
                </a:extLst>
              </p:cNvPr>
              <p:cNvSpPr/>
              <p:nvPr/>
            </p:nvSpPr>
            <p:spPr>
              <a:xfrm>
                <a:off x="7034935" y="249438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15</a:t>
                </a:r>
              </a:p>
            </p:txBody>
          </p:sp>
          <p:sp>
            <p:nvSpPr>
              <p:cNvPr id="327" name="Rectangle 326">
                <a:extLst>
                  <a:ext uri="{FF2B5EF4-FFF2-40B4-BE49-F238E27FC236}">
                    <a16:creationId xmlns:a16="http://schemas.microsoft.com/office/drawing/2014/main" id="{632CB155-2B89-250D-CC31-927B840BA12A}"/>
                  </a:ext>
                </a:extLst>
              </p:cNvPr>
              <p:cNvSpPr/>
              <p:nvPr/>
            </p:nvSpPr>
            <p:spPr>
              <a:xfrm>
                <a:off x="7583575" y="249438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a:t>
                </a:r>
              </a:p>
            </p:txBody>
          </p:sp>
          <p:sp>
            <p:nvSpPr>
              <p:cNvPr id="328" name="Rectangle 327">
                <a:extLst>
                  <a:ext uri="{FF2B5EF4-FFF2-40B4-BE49-F238E27FC236}">
                    <a16:creationId xmlns:a16="http://schemas.microsoft.com/office/drawing/2014/main" id="{755E7844-F7EC-2F00-3E9A-BED39AB4DDFF}"/>
                  </a:ext>
                </a:extLst>
              </p:cNvPr>
              <p:cNvSpPr/>
              <p:nvPr/>
            </p:nvSpPr>
            <p:spPr>
              <a:xfrm>
                <a:off x="8132215" y="249438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14</a:t>
                </a:r>
              </a:p>
            </p:txBody>
          </p:sp>
          <p:sp>
            <p:nvSpPr>
              <p:cNvPr id="329" name="Rectangle 328">
                <a:extLst>
                  <a:ext uri="{FF2B5EF4-FFF2-40B4-BE49-F238E27FC236}">
                    <a16:creationId xmlns:a16="http://schemas.microsoft.com/office/drawing/2014/main" id="{78F32120-F525-6EA6-1510-0757DD4663E5}"/>
                  </a:ext>
                </a:extLst>
              </p:cNvPr>
              <p:cNvSpPr/>
              <p:nvPr/>
            </p:nvSpPr>
            <p:spPr>
              <a:xfrm>
                <a:off x="6486295" y="304302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26</a:t>
                </a:r>
              </a:p>
            </p:txBody>
          </p:sp>
          <p:sp>
            <p:nvSpPr>
              <p:cNvPr id="330" name="Rectangle 329">
                <a:extLst>
                  <a:ext uri="{FF2B5EF4-FFF2-40B4-BE49-F238E27FC236}">
                    <a16:creationId xmlns:a16="http://schemas.microsoft.com/office/drawing/2014/main" id="{56EDB2D4-02B0-C7B2-531F-FC8DB00594B1}"/>
                  </a:ext>
                </a:extLst>
              </p:cNvPr>
              <p:cNvSpPr/>
              <p:nvPr/>
            </p:nvSpPr>
            <p:spPr>
              <a:xfrm>
                <a:off x="7034935" y="304302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5</a:t>
                </a:r>
              </a:p>
            </p:txBody>
          </p:sp>
          <p:sp>
            <p:nvSpPr>
              <p:cNvPr id="331" name="Rectangle 330">
                <a:extLst>
                  <a:ext uri="{FF2B5EF4-FFF2-40B4-BE49-F238E27FC236}">
                    <a16:creationId xmlns:a16="http://schemas.microsoft.com/office/drawing/2014/main" id="{665283A9-0845-1EDA-5A85-DAD4BAFDAF72}"/>
                  </a:ext>
                </a:extLst>
              </p:cNvPr>
              <p:cNvSpPr/>
              <p:nvPr/>
            </p:nvSpPr>
            <p:spPr>
              <a:xfrm>
                <a:off x="7583575" y="304302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12</a:t>
                </a:r>
              </a:p>
            </p:txBody>
          </p:sp>
          <p:sp>
            <p:nvSpPr>
              <p:cNvPr id="332" name="Rectangle 331">
                <a:extLst>
                  <a:ext uri="{FF2B5EF4-FFF2-40B4-BE49-F238E27FC236}">
                    <a16:creationId xmlns:a16="http://schemas.microsoft.com/office/drawing/2014/main" id="{CD588F76-FBCA-4497-4CBB-323AC3966562}"/>
                  </a:ext>
                </a:extLst>
              </p:cNvPr>
              <p:cNvSpPr/>
              <p:nvPr/>
            </p:nvSpPr>
            <p:spPr>
              <a:xfrm>
                <a:off x="8132215" y="304302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25</a:t>
                </a:r>
              </a:p>
            </p:txBody>
          </p:sp>
          <p:sp>
            <p:nvSpPr>
              <p:cNvPr id="333" name="Rectangle 332">
                <a:extLst>
                  <a:ext uri="{FF2B5EF4-FFF2-40B4-BE49-F238E27FC236}">
                    <a16:creationId xmlns:a16="http://schemas.microsoft.com/office/drawing/2014/main" id="{A887B629-3DF2-75C4-B0D9-C3D1E8E511CC}"/>
                  </a:ext>
                </a:extLst>
              </p:cNvPr>
              <p:cNvSpPr/>
              <p:nvPr/>
            </p:nvSpPr>
            <p:spPr>
              <a:xfrm>
                <a:off x="6486295" y="359166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13</a:t>
                </a:r>
              </a:p>
            </p:txBody>
          </p:sp>
          <p:sp>
            <p:nvSpPr>
              <p:cNvPr id="334" name="Rectangle 333">
                <a:extLst>
                  <a:ext uri="{FF2B5EF4-FFF2-40B4-BE49-F238E27FC236}">
                    <a16:creationId xmlns:a16="http://schemas.microsoft.com/office/drawing/2014/main" id="{82A47B6F-1CE8-5D1A-E6F6-F6F0A6314F8D}"/>
                  </a:ext>
                </a:extLst>
              </p:cNvPr>
              <p:cNvSpPr/>
              <p:nvPr/>
            </p:nvSpPr>
            <p:spPr>
              <a:xfrm>
                <a:off x="7034935" y="359166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14</a:t>
                </a:r>
              </a:p>
            </p:txBody>
          </p:sp>
          <p:sp>
            <p:nvSpPr>
              <p:cNvPr id="335" name="Rectangle 334">
                <a:extLst>
                  <a:ext uri="{FF2B5EF4-FFF2-40B4-BE49-F238E27FC236}">
                    <a16:creationId xmlns:a16="http://schemas.microsoft.com/office/drawing/2014/main" id="{7A452D5A-79B5-AE83-75DF-9D4379BB7C56}"/>
                  </a:ext>
                </a:extLst>
              </p:cNvPr>
              <p:cNvSpPr/>
              <p:nvPr/>
            </p:nvSpPr>
            <p:spPr>
              <a:xfrm>
                <a:off x="7583575" y="359166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23</a:t>
                </a:r>
              </a:p>
            </p:txBody>
          </p:sp>
          <p:sp>
            <p:nvSpPr>
              <p:cNvPr id="336" name="Rectangle 335">
                <a:extLst>
                  <a:ext uri="{FF2B5EF4-FFF2-40B4-BE49-F238E27FC236}">
                    <a16:creationId xmlns:a16="http://schemas.microsoft.com/office/drawing/2014/main" id="{A90E23E5-1B57-6DFE-FD8C-FB1D4C45EBB4}"/>
                  </a:ext>
                </a:extLst>
              </p:cNvPr>
              <p:cNvSpPr/>
              <p:nvPr/>
            </p:nvSpPr>
            <p:spPr>
              <a:xfrm>
                <a:off x="8132215" y="359166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25</a:t>
                </a:r>
              </a:p>
            </p:txBody>
          </p:sp>
          <p:sp>
            <p:nvSpPr>
              <p:cNvPr id="337" name="Rectangle 336">
                <a:extLst>
                  <a:ext uri="{FF2B5EF4-FFF2-40B4-BE49-F238E27FC236}">
                    <a16:creationId xmlns:a16="http://schemas.microsoft.com/office/drawing/2014/main" id="{6AD9B881-75ED-61E3-BA85-577F764746C2}"/>
                  </a:ext>
                </a:extLst>
              </p:cNvPr>
              <p:cNvSpPr/>
              <p:nvPr/>
            </p:nvSpPr>
            <p:spPr>
              <a:xfrm>
                <a:off x="6486295" y="414030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20</a:t>
                </a:r>
              </a:p>
            </p:txBody>
          </p:sp>
          <p:sp>
            <p:nvSpPr>
              <p:cNvPr id="338" name="Rectangle 337">
                <a:extLst>
                  <a:ext uri="{FF2B5EF4-FFF2-40B4-BE49-F238E27FC236}">
                    <a16:creationId xmlns:a16="http://schemas.microsoft.com/office/drawing/2014/main" id="{89F49C06-21A0-B794-1D18-228199A1EF97}"/>
                  </a:ext>
                </a:extLst>
              </p:cNvPr>
              <p:cNvSpPr/>
              <p:nvPr/>
            </p:nvSpPr>
            <p:spPr>
              <a:xfrm>
                <a:off x="7034935" y="414030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23</a:t>
                </a:r>
              </a:p>
            </p:txBody>
          </p:sp>
          <p:sp>
            <p:nvSpPr>
              <p:cNvPr id="339" name="Rectangle 338">
                <a:extLst>
                  <a:ext uri="{FF2B5EF4-FFF2-40B4-BE49-F238E27FC236}">
                    <a16:creationId xmlns:a16="http://schemas.microsoft.com/office/drawing/2014/main" id="{60E6679A-AA9F-5F6E-8EC4-2F6C256031C5}"/>
                  </a:ext>
                </a:extLst>
              </p:cNvPr>
              <p:cNvSpPr/>
              <p:nvPr/>
            </p:nvSpPr>
            <p:spPr>
              <a:xfrm>
                <a:off x="7583575" y="414030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19</a:t>
                </a:r>
              </a:p>
            </p:txBody>
          </p:sp>
          <p:sp>
            <p:nvSpPr>
              <p:cNvPr id="340" name="Rectangle 339">
                <a:extLst>
                  <a:ext uri="{FF2B5EF4-FFF2-40B4-BE49-F238E27FC236}">
                    <a16:creationId xmlns:a16="http://schemas.microsoft.com/office/drawing/2014/main" id="{98F3EA3F-566C-2E72-F865-03448F484043}"/>
                  </a:ext>
                </a:extLst>
              </p:cNvPr>
              <p:cNvSpPr/>
              <p:nvPr/>
            </p:nvSpPr>
            <p:spPr>
              <a:xfrm>
                <a:off x="8132215" y="414030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18</a:t>
                </a:r>
              </a:p>
            </p:txBody>
          </p:sp>
          <p:sp>
            <p:nvSpPr>
              <p:cNvPr id="341" name="Rectangle 340">
                <a:extLst>
                  <a:ext uri="{FF2B5EF4-FFF2-40B4-BE49-F238E27FC236}">
                    <a16:creationId xmlns:a16="http://schemas.microsoft.com/office/drawing/2014/main" id="{70130111-B84F-2139-D1C0-7CB33E1DEF61}"/>
                  </a:ext>
                </a:extLst>
              </p:cNvPr>
              <p:cNvSpPr/>
              <p:nvPr/>
            </p:nvSpPr>
            <p:spPr>
              <a:xfrm>
                <a:off x="6486295" y="468894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11</a:t>
                </a:r>
              </a:p>
            </p:txBody>
          </p:sp>
          <p:sp>
            <p:nvSpPr>
              <p:cNvPr id="342" name="Rectangle 341">
                <a:extLst>
                  <a:ext uri="{FF2B5EF4-FFF2-40B4-BE49-F238E27FC236}">
                    <a16:creationId xmlns:a16="http://schemas.microsoft.com/office/drawing/2014/main" id="{9D956E5D-E09A-D449-E671-EE63926D046F}"/>
                  </a:ext>
                </a:extLst>
              </p:cNvPr>
              <p:cNvSpPr/>
              <p:nvPr/>
            </p:nvSpPr>
            <p:spPr>
              <a:xfrm>
                <a:off x="7034935" y="468894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14</a:t>
                </a:r>
              </a:p>
            </p:txBody>
          </p:sp>
          <p:sp>
            <p:nvSpPr>
              <p:cNvPr id="343" name="Rectangle 342">
                <a:extLst>
                  <a:ext uri="{FF2B5EF4-FFF2-40B4-BE49-F238E27FC236}">
                    <a16:creationId xmlns:a16="http://schemas.microsoft.com/office/drawing/2014/main" id="{16322D05-4442-9D15-D92A-DB040984C760}"/>
                  </a:ext>
                </a:extLst>
              </p:cNvPr>
              <p:cNvSpPr/>
              <p:nvPr/>
            </p:nvSpPr>
            <p:spPr>
              <a:xfrm>
                <a:off x="7583575" y="468894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3</a:t>
                </a:r>
              </a:p>
            </p:txBody>
          </p:sp>
          <p:sp>
            <p:nvSpPr>
              <p:cNvPr id="344" name="Rectangle 343">
                <a:extLst>
                  <a:ext uri="{FF2B5EF4-FFF2-40B4-BE49-F238E27FC236}">
                    <a16:creationId xmlns:a16="http://schemas.microsoft.com/office/drawing/2014/main" id="{614C5F6B-E6CE-1299-CDD5-852004EE4D44}"/>
                  </a:ext>
                </a:extLst>
              </p:cNvPr>
              <p:cNvSpPr/>
              <p:nvPr/>
            </p:nvSpPr>
            <p:spPr>
              <a:xfrm>
                <a:off x="8132215" y="468894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12</a:t>
                </a:r>
              </a:p>
            </p:txBody>
          </p:sp>
          <p:cxnSp>
            <p:nvCxnSpPr>
              <p:cNvPr id="345" name="Straight Connector 344">
                <a:extLst>
                  <a:ext uri="{FF2B5EF4-FFF2-40B4-BE49-F238E27FC236}">
                    <a16:creationId xmlns:a16="http://schemas.microsoft.com/office/drawing/2014/main" id="{DADB1A80-1D5E-E807-04BA-9D05A2C89202}"/>
                  </a:ext>
                </a:extLst>
              </p:cNvPr>
              <p:cNvCxnSpPr/>
              <p:nvPr/>
            </p:nvCxnSpPr>
            <p:spPr>
              <a:xfrm>
                <a:off x="5952413" y="848461"/>
                <a:ext cx="342900" cy="0"/>
              </a:xfrm>
              <a:prstGeom prst="line">
                <a:avLst/>
              </a:prstGeom>
              <a:ln w="50800" cap="rnd">
                <a:solidFill>
                  <a:srgbClr val="CC9B00"/>
                </a:solidFill>
                <a:tailEnd type="none"/>
              </a:ln>
            </p:spPr>
            <p:style>
              <a:lnRef idx="1">
                <a:schemeClr val="accent1"/>
              </a:lnRef>
              <a:fillRef idx="0">
                <a:schemeClr val="accent1"/>
              </a:fillRef>
              <a:effectRef idx="0">
                <a:schemeClr val="accent1"/>
              </a:effectRef>
              <a:fontRef idx="minor">
                <a:schemeClr val="tx1"/>
              </a:fontRef>
            </p:style>
          </p:cxnSp>
          <p:cxnSp>
            <p:nvCxnSpPr>
              <p:cNvPr id="346" name="Straight Connector 345">
                <a:extLst>
                  <a:ext uri="{FF2B5EF4-FFF2-40B4-BE49-F238E27FC236}">
                    <a16:creationId xmlns:a16="http://schemas.microsoft.com/office/drawing/2014/main" id="{7BB5F296-5BCA-09DA-CA24-DFD791262AD8}"/>
                  </a:ext>
                </a:extLst>
              </p:cNvPr>
              <p:cNvCxnSpPr/>
              <p:nvPr/>
            </p:nvCxnSpPr>
            <p:spPr>
              <a:xfrm>
                <a:off x="5952413" y="5237581"/>
                <a:ext cx="342900" cy="0"/>
              </a:xfrm>
              <a:prstGeom prst="line">
                <a:avLst/>
              </a:prstGeom>
              <a:ln w="50800" cap="rnd">
                <a:solidFill>
                  <a:srgbClr val="CC9B00"/>
                </a:solidFill>
                <a:tailEnd type="none"/>
              </a:ln>
            </p:spPr>
            <p:style>
              <a:lnRef idx="1">
                <a:schemeClr val="accent1"/>
              </a:lnRef>
              <a:fillRef idx="0">
                <a:schemeClr val="accent1"/>
              </a:fillRef>
              <a:effectRef idx="0">
                <a:schemeClr val="accent1"/>
              </a:effectRef>
              <a:fontRef idx="minor">
                <a:schemeClr val="tx1"/>
              </a:fontRef>
            </p:style>
          </p:cxnSp>
          <p:cxnSp>
            <p:nvCxnSpPr>
              <p:cNvPr id="347" name="Straight Connector 346">
                <a:extLst>
                  <a:ext uri="{FF2B5EF4-FFF2-40B4-BE49-F238E27FC236}">
                    <a16:creationId xmlns:a16="http://schemas.microsoft.com/office/drawing/2014/main" id="{DE56A9D1-58A5-8D83-4FAE-8655588E22A0}"/>
                  </a:ext>
                </a:extLst>
              </p:cNvPr>
              <p:cNvCxnSpPr/>
              <p:nvPr/>
            </p:nvCxnSpPr>
            <p:spPr>
              <a:xfrm>
                <a:off x="6486295" y="308966"/>
                <a:ext cx="0" cy="347472"/>
              </a:xfrm>
              <a:prstGeom prst="line">
                <a:avLst/>
              </a:prstGeom>
              <a:ln w="50800" cap="rnd">
                <a:solidFill>
                  <a:schemeClr val="accent3">
                    <a:lumMod val="60000"/>
                    <a:lumOff val="40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348" name="Straight Connector 347">
                <a:extLst>
                  <a:ext uri="{FF2B5EF4-FFF2-40B4-BE49-F238E27FC236}">
                    <a16:creationId xmlns:a16="http://schemas.microsoft.com/office/drawing/2014/main" id="{64D216D3-4842-7CFA-16B8-7138BD29282A}"/>
                  </a:ext>
                </a:extLst>
              </p:cNvPr>
              <p:cNvCxnSpPr/>
              <p:nvPr/>
            </p:nvCxnSpPr>
            <p:spPr>
              <a:xfrm>
                <a:off x="8680855" y="308966"/>
                <a:ext cx="0" cy="347472"/>
              </a:xfrm>
              <a:prstGeom prst="line">
                <a:avLst/>
              </a:prstGeom>
              <a:ln w="50800" cap="rnd">
                <a:solidFill>
                  <a:schemeClr val="accent3">
                    <a:lumMod val="60000"/>
                    <a:lumOff val="40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349" name="Straight Connector 348">
                <a:extLst>
                  <a:ext uri="{FF2B5EF4-FFF2-40B4-BE49-F238E27FC236}">
                    <a16:creationId xmlns:a16="http://schemas.microsoft.com/office/drawing/2014/main" id="{70F51B85-A676-BAF5-FE77-B7A0D18F86C2}"/>
                  </a:ext>
                </a:extLst>
              </p:cNvPr>
              <p:cNvCxnSpPr>
                <a:cxnSpLocks/>
              </p:cNvCxnSpPr>
              <p:nvPr/>
            </p:nvCxnSpPr>
            <p:spPr>
              <a:xfrm>
                <a:off x="6123863" y="848461"/>
                <a:ext cx="0" cy="4389120"/>
              </a:xfrm>
              <a:prstGeom prst="line">
                <a:avLst/>
              </a:prstGeom>
              <a:ln w="50800" cap="rnd">
                <a:solidFill>
                  <a:srgbClr val="CC9B00"/>
                </a:solidFill>
                <a:tailEnd type="none"/>
              </a:ln>
            </p:spPr>
            <p:style>
              <a:lnRef idx="1">
                <a:schemeClr val="accent1"/>
              </a:lnRef>
              <a:fillRef idx="0">
                <a:schemeClr val="accent1"/>
              </a:fillRef>
              <a:effectRef idx="0">
                <a:schemeClr val="accent1"/>
              </a:effectRef>
              <a:fontRef idx="minor">
                <a:schemeClr val="tx1"/>
              </a:fontRef>
            </p:style>
          </p:cxnSp>
          <p:cxnSp>
            <p:nvCxnSpPr>
              <p:cNvPr id="350" name="Straight Connector 349">
                <a:extLst>
                  <a:ext uri="{FF2B5EF4-FFF2-40B4-BE49-F238E27FC236}">
                    <a16:creationId xmlns:a16="http://schemas.microsoft.com/office/drawing/2014/main" id="{3BB784C3-1908-6130-D09C-3C3E1653EC85}"/>
                  </a:ext>
                </a:extLst>
              </p:cNvPr>
              <p:cNvCxnSpPr>
                <a:cxnSpLocks/>
              </p:cNvCxnSpPr>
              <p:nvPr/>
            </p:nvCxnSpPr>
            <p:spPr>
              <a:xfrm>
                <a:off x="6486295" y="503295"/>
                <a:ext cx="2194560" cy="0"/>
              </a:xfrm>
              <a:prstGeom prst="line">
                <a:avLst/>
              </a:prstGeom>
              <a:ln w="50800" cap="rnd">
                <a:solidFill>
                  <a:schemeClr val="accent3">
                    <a:lumMod val="60000"/>
                    <a:lumOff val="40000"/>
                  </a:schemeClr>
                </a:solidFill>
                <a:tailEnd type="none"/>
              </a:ln>
            </p:spPr>
            <p:style>
              <a:lnRef idx="1">
                <a:schemeClr val="accent1"/>
              </a:lnRef>
              <a:fillRef idx="0">
                <a:schemeClr val="accent1"/>
              </a:fillRef>
              <a:effectRef idx="0">
                <a:schemeClr val="accent1"/>
              </a:effectRef>
              <a:fontRef idx="minor">
                <a:schemeClr val="tx1"/>
              </a:fontRef>
            </p:style>
          </p:cxnSp>
          <p:sp>
            <p:nvSpPr>
              <p:cNvPr id="351" name="TextBox 350">
                <a:extLst>
                  <a:ext uri="{FF2B5EF4-FFF2-40B4-BE49-F238E27FC236}">
                    <a16:creationId xmlns:a16="http://schemas.microsoft.com/office/drawing/2014/main" id="{5BF747C7-6C1A-8AAD-6CA3-E301B5740428}"/>
                  </a:ext>
                </a:extLst>
              </p:cNvPr>
              <p:cNvSpPr txBox="1"/>
              <p:nvPr/>
            </p:nvSpPr>
            <p:spPr>
              <a:xfrm>
                <a:off x="5890466" y="2842966"/>
                <a:ext cx="466795" cy="400110"/>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r>
                  <a:rPr lang="en-US" sz="2000" dirty="0" err="1">
                    <a:solidFill>
                      <a:srgbClr val="FFC000"/>
                    </a:solidFill>
                    <a:latin typeface="Consolas" panose="020B0609020204030204" pitchFamily="49" charset="0"/>
                  </a:rPr>
                  <a:t>nx</a:t>
                </a:r>
                <a:endParaRPr lang="en-US" sz="2000" dirty="0">
                  <a:solidFill>
                    <a:srgbClr val="FFC000"/>
                  </a:solidFill>
                  <a:latin typeface="Consolas" panose="020B0609020204030204" pitchFamily="49" charset="0"/>
                </a:endParaRPr>
              </a:p>
            </p:txBody>
          </p:sp>
          <p:sp>
            <p:nvSpPr>
              <p:cNvPr id="352" name="TextBox 351">
                <a:extLst>
                  <a:ext uri="{FF2B5EF4-FFF2-40B4-BE49-F238E27FC236}">
                    <a16:creationId xmlns:a16="http://schemas.microsoft.com/office/drawing/2014/main" id="{C24883D8-D1E5-E3FF-5C4A-577BD1429A9A}"/>
                  </a:ext>
                </a:extLst>
              </p:cNvPr>
              <p:cNvSpPr txBox="1"/>
              <p:nvPr/>
            </p:nvSpPr>
            <p:spPr>
              <a:xfrm>
                <a:off x="7350178" y="303240"/>
                <a:ext cx="466795" cy="400110"/>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r>
                  <a:rPr lang="en-US" sz="2000" dirty="0" err="1">
                    <a:solidFill>
                      <a:schemeClr val="accent3">
                        <a:lumMod val="60000"/>
                        <a:lumOff val="40000"/>
                      </a:schemeClr>
                    </a:solidFill>
                    <a:latin typeface="Consolas" panose="020B0609020204030204" pitchFamily="49" charset="0"/>
                  </a:rPr>
                  <a:t>ny</a:t>
                </a:r>
                <a:endParaRPr lang="en-US" sz="2000" dirty="0">
                  <a:solidFill>
                    <a:schemeClr val="accent3">
                      <a:lumMod val="60000"/>
                      <a:lumOff val="40000"/>
                    </a:schemeClr>
                  </a:solidFill>
                  <a:latin typeface="Consolas" panose="020B0609020204030204" pitchFamily="49" charset="0"/>
                </a:endParaRPr>
              </a:p>
            </p:txBody>
          </p:sp>
        </p:grpSp>
        <p:grpSp>
          <p:nvGrpSpPr>
            <p:cNvPr id="304" name="Group 303">
              <a:extLst>
                <a:ext uri="{FF2B5EF4-FFF2-40B4-BE49-F238E27FC236}">
                  <a16:creationId xmlns:a16="http://schemas.microsoft.com/office/drawing/2014/main" id="{F524D956-9525-9D94-7575-6C799E6B0199}"/>
                </a:ext>
              </a:extLst>
            </p:cNvPr>
            <p:cNvGrpSpPr/>
            <p:nvPr/>
          </p:nvGrpSpPr>
          <p:grpSpPr>
            <a:xfrm>
              <a:off x="9463609" y="848461"/>
              <a:ext cx="548640" cy="4389120"/>
              <a:chOff x="9672495" y="848461"/>
              <a:chExt cx="548640" cy="4389120"/>
            </a:xfrm>
          </p:grpSpPr>
          <p:sp>
            <p:nvSpPr>
              <p:cNvPr id="305" name="Rectangle 304">
                <a:extLst>
                  <a:ext uri="{FF2B5EF4-FFF2-40B4-BE49-F238E27FC236}">
                    <a16:creationId xmlns:a16="http://schemas.microsoft.com/office/drawing/2014/main" id="{85630E60-C138-B801-C1D9-FBDFCD3ED1C5}"/>
                  </a:ext>
                </a:extLst>
              </p:cNvPr>
              <p:cNvSpPr/>
              <p:nvPr/>
            </p:nvSpPr>
            <p:spPr>
              <a:xfrm>
                <a:off x="9672495" y="848461"/>
                <a:ext cx="548640" cy="548640"/>
              </a:xfrm>
              <a:prstGeom prst="rect">
                <a:avLst/>
              </a:prstGeom>
              <a:solidFill>
                <a:srgbClr val="FF00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54</a:t>
                </a:r>
              </a:p>
            </p:txBody>
          </p:sp>
          <p:sp>
            <p:nvSpPr>
              <p:cNvPr id="306" name="Rectangle 305">
                <a:extLst>
                  <a:ext uri="{FF2B5EF4-FFF2-40B4-BE49-F238E27FC236}">
                    <a16:creationId xmlns:a16="http://schemas.microsoft.com/office/drawing/2014/main" id="{6EF524FD-2CD0-860B-64C7-CA9F4E70B433}"/>
                  </a:ext>
                </a:extLst>
              </p:cNvPr>
              <p:cNvSpPr/>
              <p:nvPr/>
            </p:nvSpPr>
            <p:spPr>
              <a:xfrm>
                <a:off x="9672495" y="1397101"/>
                <a:ext cx="548640" cy="548640"/>
              </a:xfrm>
              <a:prstGeom prst="rect">
                <a:avLst/>
              </a:prstGeom>
              <a:solidFill>
                <a:srgbClr val="C000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89</a:t>
                </a:r>
              </a:p>
            </p:txBody>
          </p:sp>
          <p:sp>
            <p:nvSpPr>
              <p:cNvPr id="307" name="Rectangle 306">
                <a:extLst>
                  <a:ext uri="{FF2B5EF4-FFF2-40B4-BE49-F238E27FC236}">
                    <a16:creationId xmlns:a16="http://schemas.microsoft.com/office/drawing/2014/main" id="{47906C36-72F5-1D55-063C-9C1C111CF192}"/>
                  </a:ext>
                </a:extLst>
              </p:cNvPr>
              <p:cNvSpPr/>
              <p:nvPr/>
            </p:nvSpPr>
            <p:spPr>
              <a:xfrm>
                <a:off x="9672495" y="1945741"/>
                <a:ext cx="548640" cy="548640"/>
              </a:xfrm>
              <a:prstGeom prst="rect">
                <a:avLst/>
              </a:prstGeom>
              <a:solidFill>
                <a:srgbClr val="FF00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25</a:t>
                </a:r>
              </a:p>
            </p:txBody>
          </p:sp>
          <p:sp>
            <p:nvSpPr>
              <p:cNvPr id="308" name="Rectangle 307">
                <a:extLst>
                  <a:ext uri="{FF2B5EF4-FFF2-40B4-BE49-F238E27FC236}">
                    <a16:creationId xmlns:a16="http://schemas.microsoft.com/office/drawing/2014/main" id="{C6E7AAAD-D560-D9F6-660F-7A64E584B78C}"/>
                  </a:ext>
                </a:extLst>
              </p:cNvPr>
              <p:cNvSpPr/>
              <p:nvPr/>
            </p:nvSpPr>
            <p:spPr>
              <a:xfrm>
                <a:off x="9672495" y="2494381"/>
                <a:ext cx="548640" cy="548640"/>
              </a:xfrm>
              <a:prstGeom prst="rect">
                <a:avLst/>
              </a:prstGeom>
              <a:solidFill>
                <a:srgbClr val="C000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38</a:t>
                </a:r>
              </a:p>
            </p:txBody>
          </p:sp>
          <p:sp>
            <p:nvSpPr>
              <p:cNvPr id="309" name="Rectangle 308">
                <a:extLst>
                  <a:ext uri="{FF2B5EF4-FFF2-40B4-BE49-F238E27FC236}">
                    <a16:creationId xmlns:a16="http://schemas.microsoft.com/office/drawing/2014/main" id="{BEAABC4E-69A9-ED66-A645-65288D2C15BB}"/>
                  </a:ext>
                </a:extLst>
              </p:cNvPr>
              <p:cNvSpPr/>
              <p:nvPr/>
            </p:nvSpPr>
            <p:spPr>
              <a:xfrm>
                <a:off x="9672495" y="3043021"/>
                <a:ext cx="548640" cy="548640"/>
              </a:xfrm>
              <a:prstGeom prst="rect">
                <a:avLst/>
              </a:prstGeom>
              <a:solidFill>
                <a:srgbClr val="FF00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68</a:t>
                </a:r>
              </a:p>
            </p:txBody>
          </p:sp>
          <p:sp>
            <p:nvSpPr>
              <p:cNvPr id="310" name="Rectangle 309">
                <a:extLst>
                  <a:ext uri="{FF2B5EF4-FFF2-40B4-BE49-F238E27FC236}">
                    <a16:creationId xmlns:a16="http://schemas.microsoft.com/office/drawing/2014/main" id="{1C631BAD-CDE3-907F-92C8-6CC58F8C1256}"/>
                  </a:ext>
                </a:extLst>
              </p:cNvPr>
              <p:cNvSpPr/>
              <p:nvPr/>
            </p:nvSpPr>
            <p:spPr>
              <a:xfrm>
                <a:off x="9672495" y="3591661"/>
                <a:ext cx="548640" cy="548640"/>
              </a:xfrm>
              <a:prstGeom prst="rect">
                <a:avLst/>
              </a:prstGeom>
              <a:solidFill>
                <a:srgbClr val="C000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75</a:t>
                </a:r>
              </a:p>
            </p:txBody>
          </p:sp>
          <p:sp>
            <p:nvSpPr>
              <p:cNvPr id="311" name="Rectangle 310">
                <a:extLst>
                  <a:ext uri="{FF2B5EF4-FFF2-40B4-BE49-F238E27FC236}">
                    <a16:creationId xmlns:a16="http://schemas.microsoft.com/office/drawing/2014/main" id="{B5FA67FA-DBBB-6B9A-6B0E-FD7DC4370D0F}"/>
                  </a:ext>
                </a:extLst>
              </p:cNvPr>
              <p:cNvSpPr/>
              <p:nvPr/>
            </p:nvSpPr>
            <p:spPr>
              <a:xfrm>
                <a:off x="9672495" y="4140301"/>
                <a:ext cx="548640" cy="548640"/>
              </a:xfrm>
              <a:prstGeom prst="rect">
                <a:avLst/>
              </a:prstGeom>
              <a:solidFill>
                <a:srgbClr val="FF00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80</a:t>
                </a:r>
              </a:p>
            </p:txBody>
          </p:sp>
          <p:sp>
            <p:nvSpPr>
              <p:cNvPr id="312" name="Rectangle 311">
                <a:extLst>
                  <a:ext uri="{FF2B5EF4-FFF2-40B4-BE49-F238E27FC236}">
                    <a16:creationId xmlns:a16="http://schemas.microsoft.com/office/drawing/2014/main" id="{A67C189A-354F-47D3-08DA-2BB256BE06B0}"/>
                  </a:ext>
                </a:extLst>
              </p:cNvPr>
              <p:cNvSpPr/>
              <p:nvPr/>
            </p:nvSpPr>
            <p:spPr>
              <a:xfrm>
                <a:off x="9672495" y="4688941"/>
                <a:ext cx="548640" cy="548640"/>
              </a:xfrm>
              <a:prstGeom prst="rect">
                <a:avLst/>
              </a:prstGeom>
              <a:solidFill>
                <a:srgbClr val="C000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40</a:t>
                </a:r>
              </a:p>
            </p:txBody>
          </p:sp>
        </p:grpSp>
      </p:grpSp>
      <p:sp>
        <p:nvSpPr>
          <p:cNvPr id="3" name="Rectangle 2">
            <a:extLst>
              <a:ext uri="{FF2B5EF4-FFF2-40B4-BE49-F238E27FC236}">
                <a16:creationId xmlns:a16="http://schemas.microsoft.com/office/drawing/2014/main" id="{84B037B1-F249-60AF-141E-9B5574A1C8EF}"/>
              </a:ext>
            </a:extLst>
          </p:cNvPr>
          <p:cNvSpPr/>
          <p:nvPr/>
        </p:nvSpPr>
        <p:spPr>
          <a:xfrm>
            <a:off x="1172308" y="3113047"/>
            <a:ext cx="4459290" cy="740664"/>
          </a:xfrm>
          <a:prstGeom prst="rect">
            <a:avLst/>
          </a:prstGeom>
          <a:solidFill>
            <a:srgbClr val="9A75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90000"/>
              </a:lnSpc>
            </a:pPr>
            <a:r>
              <a:rPr lang="en-US" sz="2000" dirty="0"/>
              <a:t>The algorithm result for each group is written to the values output.</a:t>
            </a:r>
          </a:p>
        </p:txBody>
      </p:sp>
    </p:spTree>
    <p:extLst>
      <p:ext uri="{BB962C8B-B14F-4D97-AF65-F5344CB8AC3E}">
        <p14:creationId xmlns:p14="http://schemas.microsoft.com/office/powerpoint/2010/main" val="309815454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4DBAE6-37ED-E6BF-9F9C-F855A7FAE484}"/>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A8D80D9F-9296-D35C-AF46-58DAAC2F8BD6}"/>
              </a:ext>
            </a:extLst>
          </p:cNvPr>
          <p:cNvSpPr>
            <a:spLocks noGrp="1"/>
          </p:cNvSpPr>
          <p:nvPr>
            <p:ph idx="1"/>
          </p:nvPr>
        </p:nvSpPr>
        <p:spPr>
          <a:xfrm>
            <a:off x="516751" y="825500"/>
            <a:ext cx="5088675" cy="4524315"/>
          </a:xfrm>
        </p:spPr>
        <p:txBody>
          <a:bodyPr>
            <a:noAutofit/>
          </a:bodyPr>
          <a:lstStyle/>
          <a:p>
            <a:r>
              <a:rPr lang="en-US" dirty="0"/>
              <a:t>int </a:t>
            </a:r>
            <a:r>
              <a:rPr lang="en-US" dirty="0" err="1">
                <a:solidFill>
                  <a:srgbClr val="CC9B00"/>
                </a:solidFill>
              </a:rPr>
              <a:t>nx</a:t>
            </a:r>
            <a:r>
              <a:rPr lang="en-US" dirty="0"/>
              <a:t>(…), </a:t>
            </a:r>
            <a:r>
              <a:rPr lang="en-US" dirty="0" err="1">
                <a:solidFill>
                  <a:schemeClr val="accent3">
                    <a:lumMod val="60000"/>
                    <a:lumOff val="40000"/>
                  </a:schemeClr>
                </a:solidFill>
              </a:rPr>
              <a:t>ny</a:t>
            </a:r>
            <a:r>
              <a:rPr lang="en-US" dirty="0"/>
              <a:t>(…);</a:t>
            </a:r>
          </a:p>
          <a:p>
            <a:r>
              <a:rPr lang="en-US" dirty="0"/>
              <a:t>thrust::</a:t>
            </a:r>
            <a:r>
              <a:rPr lang="en-US" dirty="0" err="1"/>
              <a:t>universal_vector</a:t>
            </a:r>
            <a:r>
              <a:rPr lang="en-US" dirty="0"/>
              <a:t>&lt;float&gt; </a:t>
            </a:r>
            <a:r>
              <a:rPr lang="en-US" dirty="0">
                <a:solidFill>
                  <a:srgbClr val="FF33CC"/>
                </a:solidFill>
              </a:rPr>
              <a:t>M</a:t>
            </a:r>
            <a:r>
              <a:rPr lang="en-US" dirty="0"/>
              <a:t>(</a:t>
            </a:r>
            <a:r>
              <a:rPr lang="en-US" dirty="0" err="1">
                <a:solidFill>
                  <a:srgbClr val="CC9B00"/>
                </a:solidFill>
              </a:rPr>
              <a:t>nx</a:t>
            </a:r>
            <a:r>
              <a:rPr lang="en-US" dirty="0"/>
              <a:t> * </a:t>
            </a:r>
            <a:r>
              <a:rPr lang="en-US" dirty="0" err="1">
                <a:solidFill>
                  <a:schemeClr val="accent3">
                    <a:lumMod val="60000"/>
                    <a:lumOff val="40000"/>
                  </a:schemeClr>
                </a:solidFill>
              </a:rPr>
              <a:t>ny</a:t>
            </a:r>
            <a:r>
              <a:rPr lang="en-US" dirty="0"/>
              <a:t>);</a:t>
            </a:r>
          </a:p>
          <a:p>
            <a:endParaRPr lang="en-US" dirty="0"/>
          </a:p>
          <a:p>
            <a:r>
              <a:rPr lang="en-US" dirty="0"/>
              <a:t>auto </a:t>
            </a:r>
            <a:r>
              <a:rPr lang="en-US" dirty="0" err="1">
                <a:solidFill>
                  <a:schemeClr val="accent1">
                    <a:lumMod val="60000"/>
                    <a:lumOff val="40000"/>
                  </a:schemeClr>
                </a:solidFill>
              </a:rPr>
              <a:t>row_ids_begin</a:t>
            </a:r>
            <a:r>
              <a:rPr lang="en-US" dirty="0"/>
              <a:t> =</a:t>
            </a:r>
          </a:p>
          <a:p>
            <a:r>
              <a:rPr lang="en-US" dirty="0"/>
              <a:t>  thrust::</a:t>
            </a:r>
            <a:r>
              <a:rPr lang="en-US" dirty="0" err="1"/>
              <a:t>make_transform_iterator</a:t>
            </a:r>
            <a:r>
              <a:rPr lang="en-US" dirty="0"/>
              <a:t>(</a:t>
            </a:r>
          </a:p>
          <a:p>
            <a:r>
              <a:rPr lang="en-US" dirty="0"/>
              <a:t>    thrust::</a:t>
            </a:r>
            <a:r>
              <a:rPr lang="en-US" dirty="0" err="1"/>
              <a:t>make_counting_iterator</a:t>
            </a:r>
            <a:r>
              <a:rPr lang="en-US" dirty="0"/>
              <a:t>(0), </a:t>
            </a:r>
          </a:p>
          <a:p>
            <a:r>
              <a:rPr lang="en-US" dirty="0"/>
              <a:t>    [=] __host__ __device__ (int </a:t>
            </a:r>
            <a:r>
              <a:rPr lang="en-US" dirty="0">
                <a:solidFill>
                  <a:srgbClr val="FFFF00"/>
                </a:solidFill>
              </a:rPr>
              <a:t>x</a:t>
            </a:r>
            <a:r>
              <a:rPr lang="en-US" dirty="0"/>
              <a:t>) {</a:t>
            </a:r>
          </a:p>
          <a:p>
            <a:r>
              <a:rPr lang="en-US" dirty="0"/>
              <a:t>      return </a:t>
            </a:r>
            <a:r>
              <a:rPr lang="en-US" dirty="0">
                <a:solidFill>
                  <a:srgbClr val="FFFF00"/>
                </a:solidFill>
              </a:rPr>
              <a:t>x</a:t>
            </a:r>
            <a:r>
              <a:rPr lang="en-US" dirty="0"/>
              <a:t> / </a:t>
            </a:r>
            <a:r>
              <a:rPr lang="en-US" dirty="0" err="1">
                <a:solidFill>
                  <a:schemeClr val="accent3">
                    <a:lumMod val="60000"/>
                    <a:lumOff val="40000"/>
                  </a:schemeClr>
                </a:solidFill>
              </a:rPr>
              <a:t>ny</a:t>
            </a:r>
            <a:r>
              <a:rPr lang="en-US" dirty="0"/>
              <a:t>;</a:t>
            </a:r>
          </a:p>
          <a:p>
            <a:r>
              <a:rPr lang="en-US" dirty="0"/>
              <a:t>    });</a:t>
            </a:r>
          </a:p>
          <a:p>
            <a:r>
              <a:rPr lang="en-US" dirty="0"/>
              <a:t>auto </a:t>
            </a:r>
            <a:r>
              <a:rPr lang="en-US" dirty="0" err="1">
                <a:solidFill>
                  <a:schemeClr val="accent1">
                    <a:lumMod val="60000"/>
                    <a:lumOff val="40000"/>
                  </a:schemeClr>
                </a:solidFill>
              </a:rPr>
              <a:t>row_ids_end</a:t>
            </a:r>
            <a:r>
              <a:rPr lang="en-US" dirty="0"/>
              <a:t> = </a:t>
            </a:r>
            <a:r>
              <a:rPr lang="en-US" dirty="0" err="1">
                <a:solidFill>
                  <a:schemeClr val="accent1">
                    <a:lumMod val="60000"/>
                    <a:lumOff val="40000"/>
                  </a:schemeClr>
                </a:solidFill>
              </a:rPr>
              <a:t>row_ids_begin</a:t>
            </a:r>
            <a:r>
              <a:rPr lang="en-US" dirty="0"/>
              <a:t> + </a:t>
            </a:r>
            <a:r>
              <a:rPr lang="en-US" dirty="0" err="1">
                <a:solidFill>
                  <a:srgbClr val="CC9B00"/>
                </a:solidFill>
              </a:rPr>
              <a:t>nx</a:t>
            </a:r>
            <a:r>
              <a:rPr lang="en-US" dirty="0"/>
              <a:t> * </a:t>
            </a:r>
            <a:r>
              <a:rPr lang="en-US" dirty="0" err="1">
                <a:solidFill>
                  <a:schemeClr val="accent3">
                    <a:lumMod val="60000"/>
                    <a:lumOff val="40000"/>
                  </a:schemeClr>
                </a:solidFill>
              </a:rPr>
              <a:t>ny</a:t>
            </a:r>
            <a:r>
              <a:rPr lang="en-US" dirty="0"/>
              <a:t>;</a:t>
            </a:r>
          </a:p>
          <a:p>
            <a:endParaRPr lang="en-US" dirty="0"/>
          </a:p>
          <a:p>
            <a:r>
              <a:rPr lang="en-US" dirty="0"/>
              <a:t>thrust::</a:t>
            </a:r>
            <a:r>
              <a:rPr lang="en-US" dirty="0" err="1"/>
              <a:t>universal_vector</a:t>
            </a:r>
            <a:r>
              <a:rPr lang="en-US" dirty="0"/>
              <a:t>&lt;float&gt; </a:t>
            </a:r>
            <a:r>
              <a:rPr lang="en-US" dirty="0">
                <a:solidFill>
                  <a:srgbClr val="FF0000"/>
                </a:solidFill>
              </a:rPr>
              <a:t>sums</a:t>
            </a:r>
            <a:r>
              <a:rPr lang="en-US" dirty="0"/>
              <a:t>(</a:t>
            </a:r>
            <a:r>
              <a:rPr lang="en-US" dirty="0" err="1">
                <a:solidFill>
                  <a:srgbClr val="CC9B00"/>
                </a:solidFill>
              </a:rPr>
              <a:t>nx</a:t>
            </a:r>
            <a:r>
              <a:rPr lang="en-US" dirty="0"/>
              <a:t>); </a:t>
            </a:r>
          </a:p>
          <a:p>
            <a:endParaRPr lang="en-US" dirty="0"/>
          </a:p>
          <a:p>
            <a:r>
              <a:rPr lang="en-US" dirty="0">
                <a:solidFill>
                  <a:srgbClr val="76B900"/>
                </a:solidFill>
              </a:rPr>
              <a:t>thrust::</a:t>
            </a:r>
            <a:r>
              <a:rPr lang="en-US" dirty="0" err="1">
                <a:solidFill>
                  <a:srgbClr val="76B900"/>
                </a:solidFill>
              </a:rPr>
              <a:t>reduce_by_key</a:t>
            </a:r>
            <a:r>
              <a:rPr lang="en-US" dirty="0"/>
              <a:t>(thrust::</a:t>
            </a:r>
            <a:r>
              <a:rPr lang="en-US" dirty="0" err="1"/>
              <a:t>cuda</a:t>
            </a:r>
            <a:r>
              <a:rPr lang="en-US" dirty="0"/>
              <a:t>::par, </a:t>
            </a:r>
          </a:p>
          <a:p>
            <a:r>
              <a:rPr lang="en-US" dirty="0"/>
              <a:t>  </a:t>
            </a:r>
            <a:r>
              <a:rPr lang="en-US" dirty="0" err="1">
                <a:solidFill>
                  <a:schemeClr val="accent1">
                    <a:lumMod val="60000"/>
                    <a:lumOff val="40000"/>
                  </a:schemeClr>
                </a:solidFill>
              </a:rPr>
              <a:t>row_ids_begin</a:t>
            </a:r>
            <a:r>
              <a:rPr lang="en-US" dirty="0"/>
              <a:t>, </a:t>
            </a:r>
            <a:r>
              <a:rPr lang="en-US" dirty="0" err="1">
                <a:solidFill>
                  <a:schemeClr val="accent1">
                    <a:lumMod val="60000"/>
                    <a:lumOff val="40000"/>
                  </a:schemeClr>
                </a:solidFill>
              </a:rPr>
              <a:t>row_ids_end</a:t>
            </a:r>
            <a:r>
              <a:rPr lang="en-US" dirty="0"/>
              <a:t>, </a:t>
            </a:r>
          </a:p>
          <a:p>
            <a:r>
              <a:rPr lang="en-US" dirty="0"/>
              <a:t>  </a:t>
            </a:r>
            <a:r>
              <a:rPr lang="en-US" dirty="0" err="1">
                <a:solidFill>
                  <a:srgbClr val="FF33CC"/>
                </a:solidFill>
              </a:rPr>
              <a:t>M.begin</a:t>
            </a:r>
            <a:r>
              <a:rPr lang="en-US" dirty="0">
                <a:solidFill>
                  <a:srgbClr val="FF33CC"/>
                </a:solidFill>
              </a:rPr>
              <a:t>()</a:t>
            </a:r>
            <a:r>
              <a:rPr lang="en-US" dirty="0"/>
              <a:t>,</a:t>
            </a:r>
          </a:p>
          <a:p>
            <a:r>
              <a:rPr lang="en-US" dirty="0"/>
              <a:t>  </a:t>
            </a:r>
            <a:r>
              <a:rPr lang="en-US" dirty="0">
                <a:solidFill>
                  <a:srgbClr val="76B900"/>
                </a:solidFill>
              </a:rPr>
              <a:t>thrust::</a:t>
            </a:r>
            <a:r>
              <a:rPr lang="en-US" dirty="0" err="1">
                <a:solidFill>
                  <a:srgbClr val="76B900"/>
                </a:solidFill>
              </a:rPr>
              <a:t>make_discard_iterator</a:t>
            </a:r>
            <a:r>
              <a:rPr lang="en-US" dirty="0"/>
              <a:t>(),</a:t>
            </a:r>
          </a:p>
          <a:p>
            <a:r>
              <a:rPr lang="en-US" dirty="0"/>
              <a:t>  </a:t>
            </a:r>
            <a:r>
              <a:rPr lang="en-US" dirty="0" err="1">
                <a:solidFill>
                  <a:srgbClr val="FF0000"/>
                </a:solidFill>
              </a:rPr>
              <a:t>sums.begin</a:t>
            </a:r>
            <a:r>
              <a:rPr lang="en-US" dirty="0">
                <a:solidFill>
                  <a:srgbClr val="FF0000"/>
                </a:solidFill>
              </a:rPr>
              <a:t>()</a:t>
            </a:r>
            <a:r>
              <a:rPr lang="en-US" dirty="0"/>
              <a:t>);</a:t>
            </a:r>
          </a:p>
        </p:txBody>
      </p:sp>
      <p:sp>
        <p:nvSpPr>
          <p:cNvPr id="2" name="Slide Number Placeholder 1">
            <a:extLst>
              <a:ext uri="{FF2B5EF4-FFF2-40B4-BE49-F238E27FC236}">
                <a16:creationId xmlns:a16="http://schemas.microsoft.com/office/drawing/2014/main" id="{E1979F00-664D-5B1E-8B4F-9C440D5E99AC}"/>
              </a:ext>
            </a:extLst>
          </p:cNvPr>
          <p:cNvSpPr>
            <a:spLocks noGrp="1"/>
          </p:cNvSpPr>
          <p:nvPr>
            <p:ph type="sldNum" sz="quarter" idx="11"/>
          </p:nvPr>
        </p:nvSpPr>
        <p:spPr/>
        <p:txBody>
          <a:bodyPr/>
          <a:lstStyle/>
          <a:p>
            <a:fld id="{27D56BB5-3061-446C-8933-086D56C9C75B}" type="slidenum">
              <a:rPr lang="en-US" smtClean="0"/>
              <a:t>75</a:t>
            </a:fld>
            <a:endParaRPr lang="en-US"/>
          </a:p>
        </p:txBody>
      </p:sp>
      <p:sp>
        <p:nvSpPr>
          <p:cNvPr id="4" name="Footer Placeholder 3">
            <a:extLst>
              <a:ext uri="{FF2B5EF4-FFF2-40B4-BE49-F238E27FC236}">
                <a16:creationId xmlns:a16="http://schemas.microsoft.com/office/drawing/2014/main" id="{32B8C1A4-A7A7-A8B1-C38D-D66D27F756B2}"/>
              </a:ext>
            </a:extLst>
          </p:cNvPr>
          <p:cNvSpPr>
            <a:spLocks noGrp="1"/>
          </p:cNvSpPr>
          <p:nvPr>
            <p:ph type="ftr" sz="quarter" idx="12"/>
          </p:nvPr>
        </p:nvSpPr>
        <p:spPr/>
        <p:txBody>
          <a:bodyPr/>
          <a:lstStyle/>
          <a:p>
            <a:r>
              <a:rPr lang="en-US"/>
              <a:t>Copyright (C) 2026 NVIDIA</a:t>
            </a:r>
            <a:endParaRPr lang="en-US" dirty="0"/>
          </a:p>
        </p:txBody>
      </p:sp>
      <p:grpSp>
        <p:nvGrpSpPr>
          <p:cNvPr id="302" name="Group 301">
            <a:extLst>
              <a:ext uri="{FF2B5EF4-FFF2-40B4-BE49-F238E27FC236}">
                <a16:creationId xmlns:a16="http://schemas.microsoft.com/office/drawing/2014/main" id="{D0124838-5332-D825-969C-63B5CC228E94}"/>
              </a:ext>
            </a:extLst>
          </p:cNvPr>
          <p:cNvGrpSpPr/>
          <p:nvPr/>
        </p:nvGrpSpPr>
        <p:grpSpPr>
          <a:xfrm>
            <a:off x="5890466" y="303240"/>
            <a:ext cx="4121783" cy="4934341"/>
            <a:chOff x="5890466" y="303240"/>
            <a:chExt cx="4121783" cy="4934341"/>
          </a:xfrm>
        </p:grpSpPr>
        <p:grpSp>
          <p:nvGrpSpPr>
            <p:cNvPr id="303" name="Group 302">
              <a:extLst>
                <a:ext uri="{FF2B5EF4-FFF2-40B4-BE49-F238E27FC236}">
                  <a16:creationId xmlns:a16="http://schemas.microsoft.com/office/drawing/2014/main" id="{1DBC30A9-45A5-10D5-6CDF-BED5D069A668}"/>
                </a:ext>
              </a:extLst>
            </p:cNvPr>
            <p:cNvGrpSpPr/>
            <p:nvPr/>
          </p:nvGrpSpPr>
          <p:grpSpPr>
            <a:xfrm>
              <a:off x="5890466" y="303240"/>
              <a:ext cx="2790389" cy="4934341"/>
              <a:chOff x="5890466" y="303240"/>
              <a:chExt cx="2790389" cy="4934341"/>
            </a:xfrm>
          </p:grpSpPr>
          <p:sp>
            <p:nvSpPr>
              <p:cNvPr id="313" name="Rectangle 312">
                <a:extLst>
                  <a:ext uri="{FF2B5EF4-FFF2-40B4-BE49-F238E27FC236}">
                    <a16:creationId xmlns:a16="http://schemas.microsoft.com/office/drawing/2014/main" id="{F86DC182-5D6F-3FAB-0F21-C07186D66250}"/>
                  </a:ext>
                </a:extLst>
              </p:cNvPr>
              <p:cNvSpPr/>
              <p:nvPr/>
            </p:nvSpPr>
            <p:spPr>
              <a:xfrm>
                <a:off x="6486295" y="84846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15</a:t>
                </a:r>
              </a:p>
            </p:txBody>
          </p:sp>
          <p:sp>
            <p:nvSpPr>
              <p:cNvPr id="314" name="Rectangle 313">
                <a:extLst>
                  <a:ext uri="{FF2B5EF4-FFF2-40B4-BE49-F238E27FC236}">
                    <a16:creationId xmlns:a16="http://schemas.microsoft.com/office/drawing/2014/main" id="{4F5B6498-967B-C1C3-3945-1497571D6131}"/>
                  </a:ext>
                </a:extLst>
              </p:cNvPr>
              <p:cNvSpPr/>
              <p:nvPr/>
            </p:nvSpPr>
            <p:spPr>
              <a:xfrm>
                <a:off x="7034935" y="84846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6</a:t>
                </a:r>
              </a:p>
            </p:txBody>
          </p:sp>
          <p:sp>
            <p:nvSpPr>
              <p:cNvPr id="315" name="Rectangle 314">
                <a:extLst>
                  <a:ext uri="{FF2B5EF4-FFF2-40B4-BE49-F238E27FC236}">
                    <a16:creationId xmlns:a16="http://schemas.microsoft.com/office/drawing/2014/main" id="{05ABED2D-C4AD-19CE-93D2-BB9817D30EA9}"/>
                  </a:ext>
                </a:extLst>
              </p:cNvPr>
              <p:cNvSpPr/>
              <p:nvPr/>
            </p:nvSpPr>
            <p:spPr>
              <a:xfrm>
                <a:off x="7583575" y="84846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18</a:t>
                </a:r>
              </a:p>
            </p:txBody>
          </p:sp>
          <p:sp>
            <p:nvSpPr>
              <p:cNvPr id="316" name="Rectangle 315">
                <a:extLst>
                  <a:ext uri="{FF2B5EF4-FFF2-40B4-BE49-F238E27FC236}">
                    <a16:creationId xmlns:a16="http://schemas.microsoft.com/office/drawing/2014/main" id="{B1DDA632-C6DC-1999-2EDB-AB6E212F7DD3}"/>
                  </a:ext>
                </a:extLst>
              </p:cNvPr>
              <p:cNvSpPr/>
              <p:nvPr/>
            </p:nvSpPr>
            <p:spPr>
              <a:xfrm>
                <a:off x="8132215" y="84846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15</a:t>
                </a:r>
              </a:p>
            </p:txBody>
          </p:sp>
          <p:sp>
            <p:nvSpPr>
              <p:cNvPr id="317" name="Rectangle 316">
                <a:extLst>
                  <a:ext uri="{FF2B5EF4-FFF2-40B4-BE49-F238E27FC236}">
                    <a16:creationId xmlns:a16="http://schemas.microsoft.com/office/drawing/2014/main" id="{118B293C-87A4-EE2A-9262-80B2DBA10ECD}"/>
                  </a:ext>
                </a:extLst>
              </p:cNvPr>
              <p:cNvSpPr/>
              <p:nvPr/>
            </p:nvSpPr>
            <p:spPr>
              <a:xfrm>
                <a:off x="6486295" y="139710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29</a:t>
                </a:r>
              </a:p>
            </p:txBody>
          </p:sp>
          <p:sp>
            <p:nvSpPr>
              <p:cNvPr id="318" name="Rectangle 317">
                <a:extLst>
                  <a:ext uri="{FF2B5EF4-FFF2-40B4-BE49-F238E27FC236}">
                    <a16:creationId xmlns:a16="http://schemas.microsoft.com/office/drawing/2014/main" id="{413070D7-9BC4-595B-4BB0-89BADB17FEDB}"/>
                  </a:ext>
                </a:extLst>
              </p:cNvPr>
              <p:cNvSpPr/>
              <p:nvPr/>
            </p:nvSpPr>
            <p:spPr>
              <a:xfrm>
                <a:off x="7034935" y="139710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26</a:t>
                </a:r>
              </a:p>
            </p:txBody>
          </p:sp>
          <p:sp>
            <p:nvSpPr>
              <p:cNvPr id="319" name="Rectangle 318">
                <a:extLst>
                  <a:ext uri="{FF2B5EF4-FFF2-40B4-BE49-F238E27FC236}">
                    <a16:creationId xmlns:a16="http://schemas.microsoft.com/office/drawing/2014/main" id="{F8537A28-1E0F-F1D0-BBC5-3190B3268878}"/>
                  </a:ext>
                </a:extLst>
              </p:cNvPr>
              <p:cNvSpPr/>
              <p:nvPr/>
            </p:nvSpPr>
            <p:spPr>
              <a:xfrm>
                <a:off x="7583575" y="139710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24</a:t>
                </a:r>
              </a:p>
            </p:txBody>
          </p:sp>
          <p:sp>
            <p:nvSpPr>
              <p:cNvPr id="320" name="Rectangle 319">
                <a:extLst>
                  <a:ext uri="{FF2B5EF4-FFF2-40B4-BE49-F238E27FC236}">
                    <a16:creationId xmlns:a16="http://schemas.microsoft.com/office/drawing/2014/main" id="{03E3C0EA-EDF9-E78D-294D-7868611F1E6D}"/>
                  </a:ext>
                </a:extLst>
              </p:cNvPr>
              <p:cNvSpPr/>
              <p:nvPr/>
            </p:nvSpPr>
            <p:spPr>
              <a:xfrm>
                <a:off x="8132215" y="139710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10</a:t>
                </a:r>
              </a:p>
            </p:txBody>
          </p:sp>
          <p:sp>
            <p:nvSpPr>
              <p:cNvPr id="321" name="Rectangle 320">
                <a:extLst>
                  <a:ext uri="{FF2B5EF4-FFF2-40B4-BE49-F238E27FC236}">
                    <a16:creationId xmlns:a16="http://schemas.microsoft.com/office/drawing/2014/main" id="{C5B174E5-AF8D-F9FF-CCFB-755AD63BF21A}"/>
                  </a:ext>
                </a:extLst>
              </p:cNvPr>
              <p:cNvSpPr/>
              <p:nvPr/>
            </p:nvSpPr>
            <p:spPr>
              <a:xfrm>
                <a:off x="6486295" y="194574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a:t>
                </a:r>
              </a:p>
            </p:txBody>
          </p:sp>
          <p:sp>
            <p:nvSpPr>
              <p:cNvPr id="322" name="Rectangle 321">
                <a:extLst>
                  <a:ext uri="{FF2B5EF4-FFF2-40B4-BE49-F238E27FC236}">
                    <a16:creationId xmlns:a16="http://schemas.microsoft.com/office/drawing/2014/main" id="{04CAA76F-51BE-8DBF-680B-5485AC1C3D48}"/>
                  </a:ext>
                </a:extLst>
              </p:cNvPr>
              <p:cNvSpPr/>
              <p:nvPr/>
            </p:nvSpPr>
            <p:spPr>
              <a:xfrm>
                <a:off x="7034935" y="194574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4</a:t>
                </a:r>
              </a:p>
            </p:txBody>
          </p:sp>
          <p:sp>
            <p:nvSpPr>
              <p:cNvPr id="323" name="Rectangle 322">
                <a:extLst>
                  <a:ext uri="{FF2B5EF4-FFF2-40B4-BE49-F238E27FC236}">
                    <a16:creationId xmlns:a16="http://schemas.microsoft.com/office/drawing/2014/main" id="{F1999B43-8C23-C982-E05E-49DACE981F67}"/>
                  </a:ext>
                </a:extLst>
              </p:cNvPr>
              <p:cNvSpPr/>
              <p:nvPr/>
            </p:nvSpPr>
            <p:spPr>
              <a:xfrm>
                <a:off x="7583575" y="194574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12</a:t>
                </a:r>
              </a:p>
            </p:txBody>
          </p:sp>
          <p:sp>
            <p:nvSpPr>
              <p:cNvPr id="324" name="Rectangle 323">
                <a:extLst>
                  <a:ext uri="{FF2B5EF4-FFF2-40B4-BE49-F238E27FC236}">
                    <a16:creationId xmlns:a16="http://schemas.microsoft.com/office/drawing/2014/main" id="{4F875173-CC02-100C-ADBD-8F337ED47E2F}"/>
                  </a:ext>
                </a:extLst>
              </p:cNvPr>
              <p:cNvSpPr/>
              <p:nvPr/>
            </p:nvSpPr>
            <p:spPr>
              <a:xfrm>
                <a:off x="8132215" y="194574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8</a:t>
                </a:r>
              </a:p>
            </p:txBody>
          </p:sp>
          <p:sp>
            <p:nvSpPr>
              <p:cNvPr id="325" name="Rectangle 324">
                <a:extLst>
                  <a:ext uri="{FF2B5EF4-FFF2-40B4-BE49-F238E27FC236}">
                    <a16:creationId xmlns:a16="http://schemas.microsoft.com/office/drawing/2014/main" id="{80E1462D-6A32-1C6B-7589-BDE9235DD8AB}"/>
                  </a:ext>
                </a:extLst>
              </p:cNvPr>
              <p:cNvSpPr/>
              <p:nvPr/>
            </p:nvSpPr>
            <p:spPr>
              <a:xfrm>
                <a:off x="6486295" y="249438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8</a:t>
                </a:r>
              </a:p>
            </p:txBody>
          </p:sp>
          <p:sp>
            <p:nvSpPr>
              <p:cNvPr id="326" name="Rectangle 325">
                <a:extLst>
                  <a:ext uri="{FF2B5EF4-FFF2-40B4-BE49-F238E27FC236}">
                    <a16:creationId xmlns:a16="http://schemas.microsoft.com/office/drawing/2014/main" id="{3C2C51ED-7E5B-AC17-8E15-20155E1475EB}"/>
                  </a:ext>
                </a:extLst>
              </p:cNvPr>
              <p:cNvSpPr/>
              <p:nvPr/>
            </p:nvSpPr>
            <p:spPr>
              <a:xfrm>
                <a:off x="7034935" y="249438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15</a:t>
                </a:r>
              </a:p>
            </p:txBody>
          </p:sp>
          <p:sp>
            <p:nvSpPr>
              <p:cNvPr id="327" name="Rectangle 326">
                <a:extLst>
                  <a:ext uri="{FF2B5EF4-FFF2-40B4-BE49-F238E27FC236}">
                    <a16:creationId xmlns:a16="http://schemas.microsoft.com/office/drawing/2014/main" id="{BF67AE0C-00CA-7B58-DD05-63BA95654523}"/>
                  </a:ext>
                </a:extLst>
              </p:cNvPr>
              <p:cNvSpPr/>
              <p:nvPr/>
            </p:nvSpPr>
            <p:spPr>
              <a:xfrm>
                <a:off x="7583575" y="249438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a:t>
                </a:r>
              </a:p>
            </p:txBody>
          </p:sp>
          <p:sp>
            <p:nvSpPr>
              <p:cNvPr id="328" name="Rectangle 327">
                <a:extLst>
                  <a:ext uri="{FF2B5EF4-FFF2-40B4-BE49-F238E27FC236}">
                    <a16:creationId xmlns:a16="http://schemas.microsoft.com/office/drawing/2014/main" id="{870C4D7D-8215-1A94-D872-6D0C75C94795}"/>
                  </a:ext>
                </a:extLst>
              </p:cNvPr>
              <p:cNvSpPr/>
              <p:nvPr/>
            </p:nvSpPr>
            <p:spPr>
              <a:xfrm>
                <a:off x="8132215" y="249438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14</a:t>
                </a:r>
              </a:p>
            </p:txBody>
          </p:sp>
          <p:sp>
            <p:nvSpPr>
              <p:cNvPr id="329" name="Rectangle 328">
                <a:extLst>
                  <a:ext uri="{FF2B5EF4-FFF2-40B4-BE49-F238E27FC236}">
                    <a16:creationId xmlns:a16="http://schemas.microsoft.com/office/drawing/2014/main" id="{A64069BF-6DA8-85BC-0B0D-C0CFC444C4FC}"/>
                  </a:ext>
                </a:extLst>
              </p:cNvPr>
              <p:cNvSpPr/>
              <p:nvPr/>
            </p:nvSpPr>
            <p:spPr>
              <a:xfrm>
                <a:off x="6486295" y="304302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26</a:t>
                </a:r>
              </a:p>
            </p:txBody>
          </p:sp>
          <p:sp>
            <p:nvSpPr>
              <p:cNvPr id="330" name="Rectangle 329">
                <a:extLst>
                  <a:ext uri="{FF2B5EF4-FFF2-40B4-BE49-F238E27FC236}">
                    <a16:creationId xmlns:a16="http://schemas.microsoft.com/office/drawing/2014/main" id="{87AC8C06-6BAA-2F53-1C8D-905F305A6E89}"/>
                  </a:ext>
                </a:extLst>
              </p:cNvPr>
              <p:cNvSpPr/>
              <p:nvPr/>
            </p:nvSpPr>
            <p:spPr>
              <a:xfrm>
                <a:off x="7034935" y="304302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5</a:t>
                </a:r>
              </a:p>
            </p:txBody>
          </p:sp>
          <p:sp>
            <p:nvSpPr>
              <p:cNvPr id="331" name="Rectangle 330">
                <a:extLst>
                  <a:ext uri="{FF2B5EF4-FFF2-40B4-BE49-F238E27FC236}">
                    <a16:creationId xmlns:a16="http://schemas.microsoft.com/office/drawing/2014/main" id="{75DCC383-8B95-99C8-3AAC-0D3636A4C81F}"/>
                  </a:ext>
                </a:extLst>
              </p:cNvPr>
              <p:cNvSpPr/>
              <p:nvPr/>
            </p:nvSpPr>
            <p:spPr>
              <a:xfrm>
                <a:off x="7583575" y="304302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12</a:t>
                </a:r>
              </a:p>
            </p:txBody>
          </p:sp>
          <p:sp>
            <p:nvSpPr>
              <p:cNvPr id="332" name="Rectangle 331">
                <a:extLst>
                  <a:ext uri="{FF2B5EF4-FFF2-40B4-BE49-F238E27FC236}">
                    <a16:creationId xmlns:a16="http://schemas.microsoft.com/office/drawing/2014/main" id="{7DDC995B-4AA6-A688-9451-ECF97EE68ECB}"/>
                  </a:ext>
                </a:extLst>
              </p:cNvPr>
              <p:cNvSpPr/>
              <p:nvPr/>
            </p:nvSpPr>
            <p:spPr>
              <a:xfrm>
                <a:off x="8132215" y="304302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25</a:t>
                </a:r>
              </a:p>
            </p:txBody>
          </p:sp>
          <p:sp>
            <p:nvSpPr>
              <p:cNvPr id="333" name="Rectangle 332">
                <a:extLst>
                  <a:ext uri="{FF2B5EF4-FFF2-40B4-BE49-F238E27FC236}">
                    <a16:creationId xmlns:a16="http://schemas.microsoft.com/office/drawing/2014/main" id="{A5DD6284-3E11-7166-404E-20A6AD9D819F}"/>
                  </a:ext>
                </a:extLst>
              </p:cNvPr>
              <p:cNvSpPr/>
              <p:nvPr/>
            </p:nvSpPr>
            <p:spPr>
              <a:xfrm>
                <a:off x="6486295" y="359166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13</a:t>
                </a:r>
              </a:p>
            </p:txBody>
          </p:sp>
          <p:sp>
            <p:nvSpPr>
              <p:cNvPr id="334" name="Rectangle 333">
                <a:extLst>
                  <a:ext uri="{FF2B5EF4-FFF2-40B4-BE49-F238E27FC236}">
                    <a16:creationId xmlns:a16="http://schemas.microsoft.com/office/drawing/2014/main" id="{4B53E02A-4FBF-4281-8A7A-E422BCAFF05A}"/>
                  </a:ext>
                </a:extLst>
              </p:cNvPr>
              <p:cNvSpPr/>
              <p:nvPr/>
            </p:nvSpPr>
            <p:spPr>
              <a:xfrm>
                <a:off x="7034935" y="359166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14</a:t>
                </a:r>
              </a:p>
            </p:txBody>
          </p:sp>
          <p:sp>
            <p:nvSpPr>
              <p:cNvPr id="335" name="Rectangle 334">
                <a:extLst>
                  <a:ext uri="{FF2B5EF4-FFF2-40B4-BE49-F238E27FC236}">
                    <a16:creationId xmlns:a16="http://schemas.microsoft.com/office/drawing/2014/main" id="{BD92F232-2B12-6A71-FC04-BA41E67874B5}"/>
                  </a:ext>
                </a:extLst>
              </p:cNvPr>
              <p:cNvSpPr/>
              <p:nvPr/>
            </p:nvSpPr>
            <p:spPr>
              <a:xfrm>
                <a:off x="7583575" y="359166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23</a:t>
                </a:r>
              </a:p>
            </p:txBody>
          </p:sp>
          <p:sp>
            <p:nvSpPr>
              <p:cNvPr id="336" name="Rectangle 335">
                <a:extLst>
                  <a:ext uri="{FF2B5EF4-FFF2-40B4-BE49-F238E27FC236}">
                    <a16:creationId xmlns:a16="http://schemas.microsoft.com/office/drawing/2014/main" id="{220CDFCA-7567-DC0E-0F98-62BCE3984E39}"/>
                  </a:ext>
                </a:extLst>
              </p:cNvPr>
              <p:cNvSpPr/>
              <p:nvPr/>
            </p:nvSpPr>
            <p:spPr>
              <a:xfrm>
                <a:off x="8132215" y="359166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25</a:t>
                </a:r>
              </a:p>
            </p:txBody>
          </p:sp>
          <p:sp>
            <p:nvSpPr>
              <p:cNvPr id="337" name="Rectangle 336">
                <a:extLst>
                  <a:ext uri="{FF2B5EF4-FFF2-40B4-BE49-F238E27FC236}">
                    <a16:creationId xmlns:a16="http://schemas.microsoft.com/office/drawing/2014/main" id="{59D50D18-45DC-B23D-D3B6-78CA05587A22}"/>
                  </a:ext>
                </a:extLst>
              </p:cNvPr>
              <p:cNvSpPr/>
              <p:nvPr/>
            </p:nvSpPr>
            <p:spPr>
              <a:xfrm>
                <a:off x="6486295" y="414030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20</a:t>
                </a:r>
              </a:p>
            </p:txBody>
          </p:sp>
          <p:sp>
            <p:nvSpPr>
              <p:cNvPr id="338" name="Rectangle 337">
                <a:extLst>
                  <a:ext uri="{FF2B5EF4-FFF2-40B4-BE49-F238E27FC236}">
                    <a16:creationId xmlns:a16="http://schemas.microsoft.com/office/drawing/2014/main" id="{84911C4C-EE84-1E5E-5BA2-FD11CF4F0FDB}"/>
                  </a:ext>
                </a:extLst>
              </p:cNvPr>
              <p:cNvSpPr/>
              <p:nvPr/>
            </p:nvSpPr>
            <p:spPr>
              <a:xfrm>
                <a:off x="7034935" y="414030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23</a:t>
                </a:r>
              </a:p>
            </p:txBody>
          </p:sp>
          <p:sp>
            <p:nvSpPr>
              <p:cNvPr id="339" name="Rectangle 338">
                <a:extLst>
                  <a:ext uri="{FF2B5EF4-FFF2-40B4-BE49-F238E27FC236}">
                    <a16:creationId xmlns:a16="http://schemas.microsoft.com/office/drawing/2014/main" id="{B8CFD7DD-D02E-9AD0-C7E6-6A0E645E5EB7}"/>
                  </a:ext>
                </a:extLst>
              </p:cNvPr>
              <p:cNvSpPr/>
              <p:nvPr/>
            </p:nvSpPr>
            <p:spPr>
              <a:xfrm>
                <a:off x="7583575" y="414030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19</a:t>
                </a:r>
              </a:p>
            </p:txBody>
          </p:sp>
          <p:sp>
            <p:nvSpPr>
              <p:cNvPr id="340" name="Rectangle 339">
                <a:extLst>
                  <a:ext uri="{FF2B5EF4-FFF2-40B4-BE49-F238E27FC236}">
                    <a16:creationId xmlns:a16="http://schemas.microsoft.com/office/drawing/2014/main" id="{11BA679D-8263-C715-FCEB-29A8A16B2F00}"/>
                  </a:ext>
                </a:extLst>
              </p:cNvPr>
              <p:cNvSpPr/>
              <p:nvPr/>
            </p:nvSpPr>
            <p:spPr>
              <a:xfrm>
                <a:off x="8132215" y="4140301"/>
                <a:ext cx="548640" cy="548640"/>
              </a:xfrm>
              <a:prstGeom prst="rect">
                <a:avLst/>
              </a:prstGeom>
              <a:solidFill>
                <a:srgbClr val="FF33CC"/>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18</a:t>
                </a:r>
              </a:p>
            </p:txBody>
          </p:sp>
          <p:sp>
            <p:nvSpPr>
              <p:cNvPr id="341" name="Rectangle 340">
                <a:extLst>
                  <a:ext uri="{FF2B5EF4-FFF2-40B4-BE49-F238E27FC236}">
                    <a16:creationId xmlns:a16="http://schemas.microsoft.com/office/drawing/2014/main" id="{3D7032C4-BB4F-C363-0A68-E4ED041CB37D}"/>
                  </a:ext>
                </a:extLst>
              </p:cNvPr>
              <p:cNvSpPr/>
              <p:nvPr/>
            </p:nvSpPr>
            <p:spPr>
              <a:xfrm>
                <a:off x="6486295" y="468894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11</a:t>
                </a:r>
              </a:p>
            </p:txBody>
          </p:sp>
          <p:sp>
            <p:nvSpPr>
              <p:cNvPr id="342" name="Rectangle 341">
                <a:extLst>
                  <a:ext uri="{FF2B5EF4-FFF2-40B4-BE49-F238E27FC236}">
                    <a16:creationId xmlns:a16="http://schemas.microsoft.com/office/drawing/2014/main" id="{92E98CCA-A3BA-6FCC-E2F2-1420418FA235}"/>
                  </a:ext>
                </a:extLst>
              </p:cNvPr>
              <p:cNvSpPr/>
              <p:nvPr/>
            </p:nvSpPr>
            <p:spPr>
              <a:xfrm>
                <a:off x="7034935" y="468894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14</a:t>
                </a:r>
              </a:p>
            </p:txBody>
          </p:sp>
          <p:sp>
            <p:nvSpPr>
              <p:cNvPr id="343" name="Rectangle 342">
                <a:extLst>
                  <a:ext uri="{FF2B5EF4-FFF2-40B4-BE49-F238E27FC236}">
                    <a16:creationId xmlns:a16="http://schemas.microsoft.com/office/drawing/2014/main" id="{5BEF4071-7DF2-39F7-9001-30C2D1E9070C}"/>
                  </a:ext>
                </a:extLst>
              </p:cNvPr>
              <p:cNvSpPr/>
              <p:nvPr/>
            </p:nvSpPr>
            <p:spPr>
              <a:xfrm>
                <a:off x="7583575" y="468894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3</a:t>
                </a:r>
              </a:p>
            </p:txBody>
          </p:sp>
          <p:sp>
            <p:nvSpPr>
              <p:cNvPr id="344" name="Rectangle 343">
                <a:extLst>
                  <a:ext uri="{FF2B5EF4-FFF2-40B4-BE49-F238E27FC236}">
                    <a16:creationId xmlns:a16="http://schemas.microsoft.com/office/drawing/2014/main" id="{A9D10580-F066-C9D3-7888-7A17D787A765}"/>
                  </a:ext>
                </a:extLst>
              </p:cNvPr>
              <p:cNvSpPr/>
              <p:nvPr/>
            </p:nvSpPr>
            <p:spPr>
              <a:xfrm>
                <a:off x="8132215" y="4688941"/>
                <a:ext cx="548640" cy="548640"/>
              </a:xfrm>
              <a:prstGeom prst="rect">
                <a:avLst/>
              </a:prstGeom>
              <a:solidFill>
                <a:srgbClr val="B80088"/>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12</a:t>
                </a:r>
              </a:p>
            </p:txBody>
          </p:sp>
          <p:cxnSp>
            <p:nvCxnSpPr>
              <p:cNvPr id="345" name="Straight Connector 344">
                <a:extLst>
                  <a:ext uri="{FF2B5EF4-FFF2-40B4-BE49-F238E27FC236}">
                    <a16:creationId xmlns:a16="http://schemas.microsoft.com/office/drawing/2014/main" id="{FA844698-D96C-44EF-0410-80F713A30484}"/>
                  </a:ext>
                </a:extLst>
              </p:cNvPr>
              <p:cNvCxnSpPr/>
              <p:nvPr/>
            </p:nvCxnSpPr>
            <p:spPr>
              <a:xfrm>
                <a:off x="5952413" y="848461"/>
                <a:ext cx="342900" cy="0"/>
              </a:xfrm>
              <a:prstGeom prst="line">
                <a:avLst/>
              </a:prstGeom>
              <a:ln w="50800" cap="rnd">
                <a:solidFill>
                  <a:srgbClr val="CC9B00"/>
                </a:solidFill>
                <a:tailEnd type="none"/>
              </a:ln>
            </p:spPr>
            <p:style>
              <a:lnRef idx="1">
                <a:schemeClr val="accent1"/>
              </a:lnRef>
              <a:fillRef idx="0">
                <a:schemeClr val="accent1"/>
              </a:fillRef>
              <a:effectRef idx="0">
                <a:schemeClr val="accent1"/>
              </a:effectRef>
              <a:fontRef idx="minor">
                <a:schemeClr val="tx1"/>
              </a:fontRef>
            </p:style>
          </p:cxnSp>
          <p:cxnSp>
            <p:nvCxnSpPr>
              <p:cNvPr id="346" name="Straight Connector 345">
                <a:extLst>
                  <a:ext uri="{FF2B5EF4-FFF2-40B4-BE49-F238E27FC236}">
                    <a16:creationId xmlns:a16="http://schemas.microsoft.com/office/drawing/2014/main" id="{3C9B8BD1-3C4D-7EDB-9C97-4238703A0F78}"/>
                  </a:ext>
                </a:extLst>
              </p:cNvPr>
              <p:cNvCxnSpPr/>
              <p:nvPr/>
            </p:nvCxnSpPr>
            <p:spPr>
              <a:xfrm>
                <a:off x="5952413" y="5237581"/>
                <a:ext cx="342900" cy="0"/>
              </a:xfrm>
              <a:prstGeom prst="line">
                <a:avLst/>
              </a:prstGeom>
              <a:ln w="50800" cap="rnd">
                <a:solidFill>
                  <a:srgbClr val="CC9B00"/>
                </a:solidFill>
                <a:tailEnd type="none"/>
              </a:ln>
            </p:spPr>
            <p:style>
              <a:lnRef idx="1">
                <a:schemeClr val="accent1"/>
              </a:lnRef>
              <a:fillRef idx="0">
                <a:schemeClr val="accent1"/>
              </a:fillRef>
              <a:effectRef idx="0">
                <a:schemeClr val="accent1"/>
              </a:effectRef>
              <a:fontRef idx="minor">
                <a:schemeClr val="tx1"/>
              </a:fontRef>
            </p:style>
          </p:cxnSp>
          <p:cxnSp>
            <p:nvCxnSpPr>
              <p:cNvPr id="347" name="Straight Connector 346">
                <a:extLst>
                  <a:ext uri="{FF2B5EF4-FFF2-40B4-BE49-F238E27FC236}">
                    <a16:creationId xmlns:a16="http://schemas.microsoft.com/office/drawing/2014/main" id="{5A45A9EB-A0F1-57C4-1ED8-1B93EF8B719B}"/>
                  </a:ext>
                </a:extLst>
              </p:cNvPr>
              <p:cNvCxnSpPr/>
              <p:nvPr/>
            </p:nvCxnSpPr>
            <p:spPr>
              <a:xfrm>
                <a:off x="6486295" y="308966"/>
                <a:ext cx="0" cy="347472"/>
              </a:xfrm>
              <a:prstGeom prst="line">
                <a:avLst/>
              </a:prstGeom>
              <a:ln w="50800" cap="rnd">
                <a:solidFill>
                  <a:schemeClr val="accent3">
                    <a:lumMod val="60000"/>
                    <a:lumOff val="40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348" name="Straight Connector 347">
                <a:extLst>
                  <a:ext uri="{FF2B5EF4-FFF2-40B4-BE49-F238E27FC236}">
                    <a16:creationId xmlns:a16="http://schemas.microsoft.com/office/drawing/2014/main" id="{13DFAC21-8234-8A76-AFCB-64F5A0CEE398}"/>
                  </a:ext>
                </a:extLst>
              </p:cNvPr>
              <p:cNvCxnSpPr/>
              <p:nvPr/>
            </p:nvCxnSpPr>
            <p:spPr>
              <a:xfrm>
                <a:off x="8680855" y="308966"/>
                <a:ext cx="0" cy="347472"/>
              </a:xfrm>
              <a:prstGeom prst="line">
                <a:avLst/>
              </a:prstGeom>
              <a:ln w="50800" cap="rnd">
                <a:solidFill>
                  <a:schemeClr val="accent3">
                    <a:lumMod val="60000"/>
                    <a:lumOff val="40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349" name="Straight Connector 348">
                <a:extLst>
                  <a:ext uri="{FF2B5EF4-FFF2-40B4-BE49-F238E27FC236}">
                    <a16:creationId xmlns:a16="http://schemas.microsoft.com/office/drawing/2014/main" id="{19C0DC3A-B357-E6AB-9FAF-CB4047D83211}"/>
                  </a:ext>
                </a:extLst>
              </p:cNvPr>
              <p:cNvCxnSpPr>
                <a:cxnSpLocks/>
              </p:cNvCxnSpPr>
              <p:nvPr/>
            </p:nvCxnSpPr>
            <p:spPr>
              <a:xfrm>
                <a:off x="6123863" y="848461"/>
                <a:ext cx="0" cy="4389120"/>
              </a:xfrm>
              <a:prstGeom prst="line">
                <a:avLst/>
              </a:prstGeom>
              <a:ln w="50800" cap="rnd">
                <a:solidFill>
                  <a:srgbClr val="CC9B00"/>
                </a:solidFill>
                <a:tailEnd type="none"/>
              </a:ln>
            </p:spPr>
            <p:style>
              <a:lnRef idx="1">
                <a:schemeClr val="accent1"/>
              </a:lnRef>
              <a:fillRef idx="0">
                <a:schemeClr val="accent1"/>
              </a:fillRef>
              <a:effectRef idx="0">
                <a:schemeClr val="accent1"/>
              </a:effectRef>
              <a:fontRef idx="minor">
                <a:schemeClr val="tx1"/>
              </a:fontRef>
            </p:style>
          </p:cxnSp>
          <p:cxnSp>
            <p:nvCxnSpPr>
              <p:cNvPr id="350" name="Straight Connector 349">
                <a:extLst>
                  <a:ext uri="{FF2B5EF4-FFF2-40B4-BE49-F238E27FC236}">
                    <a16:creationId xmlns:a16="http://schemas.microsoft.com/office/drawing/2014/main" id="{ADD4351E-4B42-3C2C-A613-4EC742E2B811}"/>
                  </a:ext>
                </a:extLst>
              </p:cNvPr>
              <p:cNvCxnSpPr>
                <a:cxnSpLocks/>
              </p:cNvCxnSpPr>
              <p:nvPr/>
            </p:nvCxnSpPr>
            <p:spPr>
              <a:xfrm>
                <a:off x="6486295" y="503295"/>
                <a:ext cx="2194560" cy="0"/>
              </a:xfrm>
              <a:prstGeom prst="line">
                <a:avLst/>
              </a:prstGeom>
              <a:ln w="50800" cap="rnd">
                <a:solidFill>
                  <a:schemeClr val="accent3">
                    <a:lumMod val="60000"/>
                    <a:lumOff val="40000"/>
                  </a:schemeClr>
                </a:solidFill>
                <a:tailEnd type="none"/>
              </a:ln>
            </p:spPr>
            <p:style>
              <a:lnRef idx="1">
                <a:schemeClr val="accent1"/>
              </a:lnRef>
              <a:fillRef idx="0">
                <a:schemeClr val="accent1"/>
              </a:fillRef>
              <a:effectRef idx="0">
                <a:schemeClr val="accent1"/>
              </a:effectRef>
              <a:fontRef idx="minor">
                <a:schemeClr val="tx1"/>
              </a:fontRef>
            </p:style>
          </p:cxnSp>
          <p:sp>
            <p:nvSpPr>
              <p:cNvPr id="351" name="TextBox 350">
                <a:extLst>
                  <a:ext uri="{FF2B5EF4-FFF2-40B4-BE49-F238E27FC236}">
                    <a16:creationId xmlns:a16="http://schemas.microsoft.com/office/drawing/2014/main" id="{237A2699-DE0B-582F-E19B-AFE656BB6401}"/>
                  </a:ext>
                </a:extLst>
              </p:cNvPr>
              <p:cNvSpPr txBox="1"/>
              <p:nvPr/>
            </p:nvSpPr>
            <p:spPr>
              <a:xfrm>
                <a:off x="5890466" y="2842966"/>
                <a:ext cx="466795" cy="400110"/>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r>
                  <a:rPr lang="en-US" sz="2000" dirty="0" err="1">
                    <a:solidFill>
                      <a:srgbClr val="FFC000"/>
                    </a:solidFill>
                    <a:latin typeface="Consolas" panose="020B0609020204030204" pitchFamily="49" charset="0"/>
                  </a:rPr>
                  <a:t>nx</a:t>
                </a:r>
                <a:endParaRPr lang="en-US" sz="2000" dirty="0">
                  <a:solidFill>
                    <a:srgbClr val="FFC000"/>
                  </a:solidFill>
                  <a:latin typeface="Consolas" panose="020B0609020204030204" pitchFamily="49" charset="0"/>
                </a:endParaRPr>
              </a:p>
            </p:txBody>
          </p:sp>
          <p:sp>
            <p:nvSpPr>
              <p:cNvPr id="352" name="TextBox 351">
                <a:extLst>
                  <a:ext uri="{FF2B5EF4-FFF2-40B4-BE49-F238E27FC236}">
                    <a16:creationId xmlns:a16="http://schemas.microsoft.com/office/drawing/2014/main" id="{A8E75B2F-EAFA-E6D4-2193-F3D1722391F4}"/>
                  </a:ext>
                </a:extLst>
              </p:cNvPr>
              <p:cNvSpPr txBox="1"/>
              <p:nvPr/>
            </p:nvSpPr>
            <p:spPr>
              <a:xfrm>
                <a:off x="7350178" y="303240"/>
                <a:ext cx="466795" cy="400110"/>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r>
                  <a:rPr lang="en-US" sz="2000" dirty="0" err="1">
                    <a:solidFill>
                      <a:schemeClr val="accent3">
                        <a:lumMod val="60000"/>
                        <a:lumOff val="40000"/>
                      </a:schemeClr>
                    </a:solidFill>
                    <a:latin typeface="Consolas" panose="020B0609020204030204" pitchFamily="49" charset="0"/>
                  </a:rPr>
                  <a:t>ny</a:t>
                </a:r>
                <a:endParaRPr lang="en-US" sz="2000" dirty="0">
                  <a:solidFill>
                    <a:schemeClr val="accent3">
                      <a:lumMod val="60000"/>
                      <a:lumOff val="40000"/>
                    </a:schemeClr>
                  </a:solidFill>
                  <a:latin typeface="Consolas" panose="020B0609020204030204" pitchFamily="49" charset="0"/>
                </a:endParaRPr>
              </a:p>
            </p:txBody>
          </p:sp>
        </p:grpSp>
        <p:grpSp>
          <p:nvGrpSpPr>
            <p:cNvPr id="304" name="Group 303">
              <a:extLst>
                <a:ext uri="{FF2B5EF4-FFF2-40B4-BE49-F238E27FC236}">
                  <a16:creationId xmlns:a16="http://schemas.microsoft.com/office/drawing/2014/main" id="{36309E71-0F49-71AC-0A6F-B3397852D9CC}"/>
                </a:ext>
              </a:extLst>
            </p:cNvPr>
            <p:cNvGrpSpPr/>
            <p:nvPr/>
          </p:nvGrpSpPr>
          <p:grpSpPr>
            <a:xfrm>
              <a:off x="9463609" y="848461"/>
              <a:ext cx="548640" cy="4389120"/>
              <a:chOff x="9672495" y="848461"/>
              <a:chExt cx="548640" cy="4389120"/>
            </a:xfrm>
          </p:grpSpPr>
          <p:sp>
            <p:nvSpPr>
              <p:cNvPr id="305" name="Rectangle 304">
                <a:extLst>
                  <a:ext uri="{FF2B5EF4-FFF2-40B4-BE49-F238E27FC236}">
                    <a16:creationId xmlns:a16="http://schemas.microsoft.com/office/drawing/2014/main" id="{3501DF3E-B617-4894-B2FD-E9F6388FF224}"/>
                  </a:ext>
                </a:extLst>
              </p:cNvPr>
              <p:cNvSpPr/>
              <p:nvPr/>
            </p:nvSpPr>
            <p:spPr>
              <a:xfrm>
                <a:off x="9672495" y="848461"/>
                <a:ext cx="548640" cy="548640"/>
              </a:xfrm>
              <a:prstGeom prst="rect">
                <a:avLst/>
              </a:prstGeom>
              <a:solidFill>
                <a:srgbClr val="FF00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54</a:t>
                </a:r>
              </a:p>
            </p:txBody>
          </p:sp>
          <p:sp>
            <p:nvSpPr>
              <p:cNvPr id="306" name="Rectangle 305">
                <a:extLst>
                  <a:ext uri="{FF2B5EF4-FFF2-40B4-BE49-F238E27FC236}">
                    <a16:creationId xmlns:a16="http://schemas.microsoft.com/office/drawing/2014/main" id="{50D26CB9-1B1B-49FA-94F8-B54CBF69478D}"/>
                  </a:ext>
                </a:extLst>
              </p:cNvPr>
              <p:cNvSpPr/>
              <p:nvPr/>
            </p:nvSpPr>
            <p:spPr>
              <a:xfrm>
                <a:off x="9672495" y="1397101"/>
                <a:ext cx="548640" cy="548640"/>
              </a:xfrm>
              <a:prstGeom prst="rect">
                <a:avLst/>
              </a:prstGeom>
              <a:solidFill>
                <a:srgbClr val="C000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89</a:t>
                </a:r>
              </a:p>
            </p:txBody>
          </p:sp>
          <p:sp>
            <p:nvSpPr>
              <p:cNvPr id="307" name="Rectangle 306">
                <a:extLst>
                  <a:ext uri="{FF2B5EF4-FFF2-40B4-BE49-F238E27FC236}">
                    <a16:creationId xmlns:a16="http://schemas.microsoft.com/office/drawing/2014/main" id="{F57C5830-8A73-DC87-04A6-1FB19B378BC9}"/>
                  </a:ext>
                </a:extLst>
              </p:cNvPr>
              <p:cNvSpPr/>
              <p:nvPr/>
            </p:nvSpPr>
            <p:spPr>
              <a:xfrm>
                <a:off x="9672495" y="1945741"/>
                <a:ext cx="548640" cy="548640"/>
              </a:xfrm>
              <a:prstGeom prst="rect">
                <a:avLst/>
              </a:prstGeom>
              <a:solidFill>
                <a:srgbClr val="FF00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25</a:t>
                </a:r>
              </a:p>
            </p:txBody>
          </p:sp>
          <p:sp>
            <p:nvSpPr>
              <p:cNvPr id="308" name="Rectangle 307">
                <a:extLst>
                  <a:ext uri="{FF2B5EF4-FFF2-40B4-BE49-F238E27FC236}">
                    <a16:creationId xmlns:a16="http://schemas.microsoft.com/office/drawing/2014/main" id="{2B8955BE-FE32-4392-D310-97EDFAA9D465}"/>
                  </a:ext>
                </a:extLst>
              </p:cNvPr>
              <p:cNvSpPr/>
              <p:nvPr/>
            </p:nvSpPr>
            <p:spPr>
              <a:xfrm>
                <a:off x="9672495" y="2494381"/>
                <a:ext cx="548640" cy="548640"/>
              </a:xfrm>
              <a:prstGeom prst="rect">
                <a:avLst/>
              </a:prstGeom>
              <a:solidFill>
                <a:srgbClr val="C000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38</a:t>
                </a:r>
              </a:p>
            </p:txBody>
          </p:sp>
          <p:sp>
            <p:nvSpPr>
              <p:cNvPr id="309" name="Rectangle 308">
                <a:extLst>
                  <a:ext uri="{FF2B5EF4-FFF2-40B4-BE49-F238E27FC236}">
                    <a16:creationId xmlns:a16="http://schemas.microsoft.com/office/drawing/2014/main" id="{5970C7FE-6FF3-FA10-D016-8E48CF7095CE}"/>
                  </a:ext>
                </a:extLst>
              </p:cNvPr>
              <p:cNvSpPr/>
              <p:nvPr/>
            </p:nvSpPr>
            <p:spPr>
              <a:xfrm>
                <a:off x="9672495" y="3043021"/>
                <a:ext cx="548640" cy="548640"/>
              </a:xfrm>
              <a:prstGeom prst="rect">
                <a:avLst/>
              </a:prstGeom>
              <a:solidFill>
                <a:srgbClr val="FF00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68</a:t>
                </a:r>
              </a:p>
            </p:txBody>
          </p:sp>
          <p:sp>
            <p:nvSpPr>
              <p:cNvPr id="310" name="Rectangle 309">
                <a:extLst>
                  <a:ext uri="{FF2B5EF4-FFF2-40B4-BE49-F238E27FC236}">
                    <a16:creationId xmlns:a16="http://schemas.microsoft.com/office/drawing/2014/main" id="{8ABE9B12-C391-D9F9-991E-9464AB64EAEF}"/>
                  </a:ext>
                </a:extLst>
              </p:cNvPr>
              <p:cNvSpPr/>
              <p:nvPr/>
            </p:nvSpPr>
            <p:spPr>
              <a:xfrm>
                <a:off x="9672495" y="3591661"/>
                <a:ext cx="548640" cy="548640"/>
              </a:xfrm>
              <a:prstGeom prst="rect">
                <a:avLst/>
              </a:prstGeom>
              <a:solidFill>
                <a:srgbClr val="C000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75</a:t>
                </a:r>
              </a:p>
            </p:txBody>
          </p:sp>
          <p:sp>
            <p:nvSpPr>
              <p:cNvPr id="311" name="Rectangle 310">
                <a:extLst>
                  <a:ext uri="{FF2B5EF4-FFF2-40B4-BE49-F238E27FC236}">
                    <a16:creationId xmlns:a16="http://schemas.microsoft.com/office/drawing/2014/main" id="{9BF0AA4E-6BFE-1276-9C60-A8460C313EAF}"/>
                  </a:ext>
                </a:extLst>
              </p:cNvPr>
              <p:cNvSpPr/>
              <p:nvPr/>
            </p:nvSpPr>
            <p:spPr>
              <a:xfrm>
                <a:off x="9672495" y="4140301"/>
                <a:ext cx="548640" cy="548640"/>
              </a:xfrm>
              <a:prstGeom prst="rect">
                <a:avLst/>
              </a:prstGeom>
              <a:solidFill>
                <a:srgbClr val="FF00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80</a:t>
                </a:r>
              </a:p>
            </p:txBody>
          </p:sp>
          <p:sp>
            <p:nvSpPr>
              <p:cNvPr id="312" name="Rectangle 311">
                <a:extLst>
                  <a:ext uri="{FF2B5EF4-FFF2-40B4-BE49-F238E27FC236}">
                    <a16:creationId xmlns:a16="http://schemas.microsoft.com/office/drawing/2014/main" id="{FEAD39D7-B3BA-3921-6263-4E213A5527DE}"/>
                  </a:ext>
                </a:extLst>
              </p:cNvPr>
              <p:cNvSpPr/>
              <p:nvPr/>
            </p:nvSpPr>
            <p:spPr>
              <a:xfrm>
                <a:off x="9672495" y="4688941"/>
                <a:ext cx="548640" cy="548640"/>
              </a:xfrm>
              <a:prstGeom prst="rect">
                <a:avLst/>
              </a:prstGeom>
              <a:solidFill>
                <a:srgbClr val="C00000"/>
              </a:solid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40</a:t>
                </a:r>
              </a:p>
            </p:txBody>
          </p:sp>
        </p:grpSp>
      </p:grpSp>
    </p:spTree>
    <p:extLst>
      <p:ext uri="{BB962C8B-B14F-4D97-AF65-F5344CB8AC3E}">
        <p14:creationId xmlns:p14="http://schemas.microsoft.com/office/powerpoint/2010/main" val="12831555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CEEE183-C686-DA67-FD2C-503E3F5BDFBA}"/>
              </a:ext>
            </a:extLst>
          </p:cNvPr>
          <p:cNvSpPr>
            <a:spLocks noGrp="1"/>
          </p:cNvSpPr>
          <p:nvPr>
            <p:ph type="title"/>
          </p:nvPr>
        </p:nvSpPr>
        <p:spPr/>
        <p:txBody>
          <a:bodyPr/>
          <a:lstStyle/>
          <a:p>
            <a:r>
              <a:rPr lang="en-US" dirty="0"/>
              <a:t>By Key Algorithms</a:t>
            </a:r>
          </a:p>
        </p:txBody>
      </p:sp>
      <p:sp>
        <p:nvSpPr>
          <p:cNvPr id="7" name="Content Placeholder 6">
            <a:extLst>
              <a:ext uri="{FF2B5EF4-FFF2-40B4-BE49-F238E27FC236}">
                <a16:creationId xmlns:a16="http://schemas.microsoft.com/office/drawing/2014/main" id="{53989C4B-CD23-161B-EC93-D7309FA3CA2C}"/>
              </a:ext>
            </a:extLst>
          </p:cNvPr>
          <p:cNvSpPr>
            <a:spLocks noGrp="1"/>
          </p:cNvSpPr>
          <p:nvPr>
            <p:ph idx="1"/>
          </p:nvPr>
        </p:nvSpPr>
        <p:spPr>
          <a:xfrm>
            <a:off x="1634972" y="1170859"/>
            <a:ext cx="7712228" cy="4457506"/>
          </a:xfrm>
        </p:spPr>
        <p:txBody>
          <a:bodyPr/>
          <a:lstStyle/>
          <a:p>
            <a:pPr indent="-274320"/>
            <a:r>
              <a:rPr lang="en-US" sz="2400" dirty="0">
                <a:latin typeface="Consolas" panose="020B0609020204030204" pitchFamily="49" charset="0"/>
              </a:rPr>
              <a:t>reduce_by_key</a:t>
            </a:r>
          </a:p>
          <a:p>
            <a:pPr indent="-274320"/>
            <a:r>
              <a:rPr lang="en-US" sz="2400" dirty="0">
                <a:latin typeface="Consolas" panose="020B0609020204030204" pitchFamily="49" charset="0"/>
              </a:rPr>
              <a:t>(</a:t>
            </a:r>
            <a:r>
              <a:rPr lang="en-US" sz="2400" dirty="0" err="1">
                <a:latin typeface="Consolas" panose="020B0609020204030204" pitchFamily="49" charset="0"/>
              </a:rPr>
              <a:t>inclusive|exclusive</a:t>
            </a:r>
            <a:r>
              <a:rPr lang="en-US" sz="2400" dirty="0">
                <a:latin typeface="Consolas" panose="020B0609020204030204" pitchFamily="49" charset="0"/>
              </a:rPr>
              <a:t>)_</a:t>
            </a:r>
            <a:r>
              <a:rPr lang="en-US" sz="2400" dirty="0" err="1">
                <a:latin typeface="Consolas" panose="020B0609020204030204" pitchFamily="49" charset="0"/>
              </a:rPr>
              <a:t>scan_by_key</a:t>
            </a:r>
            <a:endParaRPr lang="en-US" sz="2400" dirty="0">
              <a:latin typeface="Consolas" panose="020B0609020204030204" pitchFamily="49" charset="0"/>
            </a:endParaRPr>
          </a:p>
          <a:p>
            <a:pPr indent="-274320"/>
            <a:r>
              <a:rPr lang="en-US" sz="2400" dirty="0" err="1">
                <a:latin typeface="Consolas" panose="020B0609020204030204" pitchFamily="49" charset="0"/>
              </a:rPr>
              <a:t>sort_by_key</a:t>
            </a:r>
            <a:endParaRPr lang="en-US" sz="2400" dirty="0">
              <a:latin typeface="Consolas" panose="020B0609020204030204" pitchFamily="49" charset="0"/>
            </a:endParaRPr>
          </a:p>
          <a:p>
            <a:pPr indent="-274320"/>
            <a:r>
              <a:rPr lang="en-US" sz="2400" dirty="0" err="1">
                <a:latin typeface="Consolas" panose="020B0609020204030204" pitchFamily="49" charset="0"/>
              </a:rPr>
              <a:t>unique_by_key</a:t>
            </a:r>
            <a:endParaRPr lang="en-US" sz="2400" dirty="0">
              <a:latin typeface="Consolas" panose="020B0609020204030204" pitchFamily="49" charset="0"/>
            </a:endParaRPr>
          </a:p>
          <a:p>
            <a:pPr indent="-274320"/>
            <a:r>
              <a:rPr lang="en-US" sz="2400" dirty="0" err="1">
                <a:latin typeface="Consolas" panose="020B0609020204030204" pitchFamily="49" charset="0"/>
              </a:rPr>
              <a:t>merge_by_key</a:t>
            </a:r>
            <a:endParaRPr lang="en-US" sz="2400" dirty="0">
              <a:latin typeface="Consolas" panose="020B0609020204030204" pitchFamily="49" charset="0"/>
            </a:endParaRPr>
          </a:p>
          <a:p>
            <a:pPr indent="-274320"/>
            <a:r>
              <a:rPr lang="en-US" sz="2400" dirty="0">
                <a:latin typeface="Consolas" panose="020B0609020204030204" pitchFamily="49" charset="0"/>
              </a:rPr>
              <a:t>set_(</a:t>
            </a:r>
            <a:r>
              <a:rPr lang="en-US" sz="2400" dirty="0" err="1">
                <a:latin typeface="Consolas" panose="020B0609020204030204" pitchFamily="49" charset="0"/>
              </a:rPr>
              <a:t>union|difference|intersection</a:t>
            </a:r>
            <a:r>
              <a:rPr lang="en-US" sz="2400" dirty="0">
                <a:latin typeface="Consolas" panose="020B0609020204030204" pitchFamily="49" charset="0"/>
              </a:rPr>
              <a:t>)_</a:t>
            </a:r>
            <a:r>
              <a:rPr lang="en-US" sz="2400" dirty="0" err="1">
                <a:latin typeface="Consolas" panose="020B0609020204030204" pitchFamily="49" charset="0"/>
              </a:rPr>
              <a:t>by_key</a:t>
            </a:r>
            <a:endParaRPr lang="en-US" sz="2400" dirty="0">
              <a:latin typeface="Consolas" panose="020B0609020204030204" pitchFamily="49" charset="0"/>
            </a:endParaRPr>
          </a:p>
        </p:txBody>
      </p:sp>
      <p:sp>
        <p:nvSpPr>
          <p:cNvPr id="3" name="Slide Number Placeholder 2">
            <a:extLst>
              <a:ext uri="{FF2B5EF4-FFF2-40B4-BE49-F238E27FC236}">
                <a16:creationId xmlns:a16="http://schemas.microsoft.com/office/drawing/2014/main" id="{7C9649DA-D327-86D8-51A2-56D16E3C90D3}"/>
              </a:ext>
            </a:extLst>
          </p:cNvPr>
          <p:cNvSpPr>
            <a:spLocks noGrp="1"/>
          </p:cNvSpPr>
          <p:nvPr>
            <p:ph type="sldNum" sz="quarter" idx="11"/>
          </p:nvPr>
        </p:nvSpPr>
        <p:spPr/>
        <p:txBody>
          <a:bodyPr/>
          <a:lstStyle/>
          <a:p>
            <a:fld id="{27D56BB5-3061-446C-8933-086D56C9C75B}" type="slidenum">
              <a:rPr lang="en-US" smtClean="0"/>
              <a:t>76</a:t>
            </a:fld>
            <a:endParaRPr lang="en-US"/>
          </a:p>
        </p:txBody>
      </p:sp>
      <p:sp>
        <p:nvSpPr>
          <p:cNvPr id="4" name="Footer Placeholder 3">
            <a:extLst>
              <a:ext uri="{FF2B5EF4-FFF2-40B4-BE49-F238E27FC236}">
                <a16:creationId xmlns:a16="http://schemas.microsoft.com/office/drawing/2014/main" id="{4B50694C-7C43-7343-6FB5-B32CF04CFF33}"/>
              </a:ext>
            </a:extLst>
          </p:cNvPr>
          <p:cNvSpPr>
            <a:spLocks noGrp="1"/>
          </p:cNvSpPr>
          <p:nvPr>
            <p:ph type="ftr" sz="quarter" idx="12"/>
          </p:nvPr>
        </p:nvSpPr>
        <p:spPr/>
        <p:txBody>
          <a:bodyPr/>
          <a:lstStyle/>
          <a:p>
            <a:r>
              <a:rPr lang="en-US"/>
              <a:t>Copyright (C) 2026 NVIDIA</a:t>
            </a:r>
            <a:endParaRPr lang="en-US" dirty="0"/>
          </a:p>
        </p:txBody>
      </p:sp>
    </p:spTree>
    <p:extLst>
      <p:ext uri="{BB962C8B-B14F-4D97-AF65-F5344CB8AC3E}">
        <p14:creationId xmlns:p14="http://schemas.microsoft.com/office/powerpoint/2010/main" val="118647957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96FDB52-67CA-7A20-AD4A-B2F47D8579FE}"/>
              </a:ext>
            </a:extLst>
          </p:cNvPr>
          <p:cNvSpPr>
            <a:spLocks noGrp="1"/>
          </p:cNvSpPr>
          <p:nvPr>
            <p:ph type="sldNum" sz="quarter" idx="11"/>
          </p:nvPr>
        </p:nvSpPr>
        <p:spPr/>
        <p:txBody>
          <a:bodyPr/>
          <a:lstStyle/>
          <a:p>
            <a:fld id="{27D56BB5-3061-446C-8933-086D56C9C75B}" type="slidenum">
              <a:rPr lang="en-US" smtClean="0"/>
              <a:t>77</a:t>
            </a:fld>
            <a:endParaRPr lang="en-US"/>
          </a:p>
        </p:txBody>
      </p:sp>
      <p:sp>
        <p:nvSpPr>
          <p:cNvPr id="4" name="Footer Placeholder 3">
            <a:extLst>
              <a:ext uri="{FF2B5EF4-FFF2-40B4-BE49-F238E27FC236}">
                <a16:creationId xmlns:a16="http://schemas.microsoft.com/office/drawing/2014/main" id="{805B76AA-5CBA-B16F-6752-CE0AD6D157B8}"/>
              </a:ext>
            </a:extLst>
          </p:cNvPr>
          <p:cNvSpPr>
            <a:spLocks noGrp="1"/>
          </p:cNvSpPr>
          <p:nvPr>
            <p:ph type="ftr" sz="quarter" idx="12"/>
          </p:nvPr>
        </p:nvSpPr>
        <p:spPr/>
        <p:txBody>
          <a:bodyPr/>
          <a:lstStyle/>
          <a:p>
            <a:r>
              <a:rPr lang="en-US"/>
              <a:t>Copyright (C) 2026 NVIDIA</a:t>
            </a:r>
            <a:endParaRPr lang="en-US" dirty="0"/>
          </a:p>
        </p:txBody>
      </p:sp>
      <p:pic>
        <p:nvPicPr>
          <p:cNvPr id="7" name="cuda_cpp_developers_toolbox__heat_equation__oven">
            <a:hlinkClick r:id="" action="ppaction://media"/>
            <a:extLst>
              <a:ext uri="{FF2B5EF4-FFF2-40B4-BE49-F238E27FC236}">
                <a16:creationId xmlns:a16="http://schemas.microsoft.com/office/drawing/2014/main" id="{747ED9E7-E937-9A1F-17BD-00490493CEC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14350" y="3136900"/>
            <a:ext cx="9948672" cy="2487168"/>
          </a:xfrm>
          <a:prstGeom prst="rect">
            <a:avLst/>
          </a:prstGeom>
        </p:spPr>
      </p:pic>
      <p:grpSp>
        <p:nvGrpSpPr>
          <p:cNvPr id="2" name="Group 1">
            <a:extLst>
              <a:ext uri="{FF2B5EF4-FFF2-40B4-BE49-F238E27FC236}">
                <a16:creationId xmlns:a16="http://schemas.microsoft.com/office/drawing/2014/main" id="{8473F1D4-3AD5-4007-BC44-237C12CEF878}"/>
              </a:ext>
            </a:extLst>
          </p:cNvPr>
          <p:cNvGrpSpPr/>
          <p:nvPr/>
        </p:nvGrpSpPr>
        <p:grpSpPr>
          <a:xfrm>
            <a:off x="596900" y="296070"/>
            <a:ext cx="9777068" cy="2797036"/>
            <a:chOff x="1026081" y="230263"/>
            <a:chExt cx="10237116" cy="2928649"/>
          </a:xfrm>
        </p:grpSpPr>
        <p:pic>
          <p:nvPicPr>
            <p:cNvPr id="13" name="Picture 12" descr="Cookies on a cooling rack&#10;&#10;AI-generated content may be incorrect.">
              <a:extLst>
                <a:ext uri="{FF2B5EF4-FFF2-40B4-BE49-F238E27FC236}">
                  <a16:creationId xmlns:a16="http://schemas.microsoft.com/office/drawing/2014/main" id="{76E721E8-3D3B-864A-0A34-2C05CD91C869}"/>
                </a:ext>
              </a:extLst>
            </p:cNvPr>
            <p:cNvPicPr>
              <a:picLocks noChangeAspect="1"/>
            </p:cNvPicPr>
            <p:nvPr/>
          </p:nvPicPr>
          <p:blipFill>
            <a:blip r:embed="rId6"/>
            <a:stretch>
              <a:fillRect/>
            </a:stretch>
          </p:blipFill>
          <p:spPr>
            <a:xfrm>
              <a:off x="9205797" y="393700"/>
              <a:ext cx="2057400" cy="2743200"/>
            </a:xfrm>
            <a:prstGeom prst="rect">
              <a:avLst/>
            </a:prstGeom>
            <a:ln w="38100" cap="rnd">
              <a:solidFill>
                <a:schemeClr val="tx1"/>
              </a:solidFill>
              <a:miter lim="800000"/>
            </a:ln>
          </p:spPr>
        </p:pic>
        <p:pic>
          <p:nvPicPr>
            <p:cNvPr id="9" name="Picture 8" descr="A tray of muffins on a table&#10;&#10;AI-generated content may be incorrect.">
              <a:extLst>
                <a:ext uri="{FF2B5EF4-FFF2-40B4-BE49-F238E27FC236}">
                  <a16:creationId xmlns:a16="http://schemas.microsoft.com/office/drawing/2014/main" id="{5ACB4E6F-EEEB-B75D-DF1A-CB9EF0F46588}"/>
                </a:ext>
              </a:extLst>
            </p:cNvPr>
            <p:cNvPicPr>
              <a:picLocks noChangeAspect="1"/>
            </p:cNvPicPr>
            <p:nvPr/>
          </p:nvPicPr>
          <p:blipFill>
            <a:blip r:embed="rId7"/>
            <a:stretch>
              <a:fillRect/>
            </a:stretch>
          </p:blipFill>
          <p:spPr>
            <a:xfrm>
              <a:off x="7029300" y="230263"/>
              <a:ext cx="2583678" cy="1937758"/>
            </a:xfrm>
            <a:prstGeom prst="rect">
              <a:avLst/>
            </a:prstGeom>
            <a:ln w="38100" cap="rnd">
              <a:solidFill>
                <a:schemeClr val="tx1"/>
              </a:solidFill>
              <a:miter lim="800000"/>
            </a:ln>
          </p:spPr>
        </p:pic>
        <p:pic>
          <p:nvPicPr>
            <p:cNvPr id="19" name="Picture 18" descr="A tray of chocolate cupcakes&#10;&#10;AI-generated content may be incorrect.">
              <a:extLst>
                <a:ext uri="{FF2B5EF4-FFF2-40B4-BE49-F238E27FC236}">
                  <a16:creationId xmlns:a16="http://schemas.microsoft.com/office/drawing/2014/main" id="{D87503AF-CF47-E7E4-5C07-267918D07E1F}"/>
                </a:ext>
              </a:extLst>
            </p:cNvPr>
            <p:cNvPicPr>
              <a:picLocks noChangeAspect="1"/>
            </p:cNvPicPr>
            <p:nvPr/>
          </p:nvPicPr>
          <p:blipFill>
            <a:blip r:embed="rId8"/>
            <a:stretch>
              <a:fillRect/>
            </a:stretch>
          </p:blipFill>
          <p:spPr>
            <a:xfrm>
              <a:off x="2676302" y="230263"/>
              <a:ext cx="2583678" cy="1937758"/>
            </a:xfrm>
            <a:prstGeom prst="rect">
              <a:avLst/>
            </a:prstGeom>
            <a:ln w="38100" cap="rnd">
              <a:solidFill>
                <a:schemeClr val="tx1"/>
              </a:solidFill>
              <a:miter lim="800000"/>
            </a:ln>
          </p:spPr>
        </p:pic>
        <p:pic>
          <p:nvPicPr>
            <p:cNvPr id="11" name="Picture 10" descr="A rack with food on it&#10;&#10;AI-generated content may be incorrect.">
              <a:extLst>
                <a:ext uri="{FF2B5EF4-FFF2-40B4-BE49-F238E27FC236}">
                  <a16:creationId xmlns:a16="http://schemas.microsoft.com/office/drawing/2014/main" id="{5BFCF3D3-8063-FDEA-A6FD-6BB2117A0FB9}"/>
                </a:ext>
              </a:extLst>
            </p:cNvPr>
            <p:cNvPicPr>
              <a:picLocks noChangeAspect="1"/>
            </p:cNvPicPr>
            <p:nvPr/>
          </p:nvPicPr>
          <p:blipFill>
            <a:blip r:embed="rId9"/>
            <a:stretch>
              <a:fillRect/>
            </a:stretch>
          </p:blipFill>
          <p:spPr>
            <a:xfrm>
              <a:off x="4852801" y="1199142"/>
              <a:ext cx="2583678" cy="1937758"/>
            </a:xfrm>
            <a:prstGeom prst="rect">
              <a:avLst/>
            </a:prstGeom>
            <a:ln w="38100" cap="rnd">
              <a:solidFill>
                <a:schemeClr val="tx1"/>
              </a:solidFill>
              <a:miter lim="800000"/>
            </a:ln>
          </p:spPr>
        </p:pic>
        <p:pic>
          <p:nvPicPr>
            <p:cNvPr id="5" name="Picture 4" descr="A person wearing a brown apron&#10;&#10;AI-generated content may be incorrect.">
              <a:extLst>
                <a:ext uri="{FF2B5EF4-FFF2-40B4-BE49-F238E27FC236}">
                  <a16:creationId xmlns:a16="http://schemas.microsoft.com/office/drawing/2014/main" id="{54E12870-56C5-1D48-2E0E-78ADCEC7FB49}"/>
                </a:ext>
              </a:extLst>
            </p:cNvPr>
            <p:cNvPicPr>
              <a:picLocks noChangeAspect="1"/>
            </p:cNvPicPr>
            <p:nvPr/>
          </p:nvPicPr>
          <p:blipFill>
            <a:blip r:embed="rId10"/>
            <a:stretch>
              <a:fillRect/>
            </a:stretch>
          </p:blipFill>
          <p:spPr>
            <a:xfrm>
              <a:off x="1026081" y="415712"/>
              <a:ext cx="2057400" cy="2743200"/>
            </a:xfrm>
            <a:prstGeom prst="rect">
              <a:avLst/>
            </a:prstGeom>
            <a:ln w="38100" cap="rnd">
              <a:solidFill>
                <a:schemeClr val="tx1"/>
              </a:solidFill>
              <a:miter lim="800000"/>
            </a:ln>
          </p:spPr>
        </p:pic>
      </p:grpSp>
    </p:spTree>
    <p:extLst>
      <p:ext uri="{BB962C8B-B14F-4D97-AF65-F5344CB8AC3E}">
        <p14:creationId xmlns:p14="http://schemas.microsoft.com/office/powerpoint/2010/main" val="3163625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7"/>
                                        </p:tgtEl>
                                      </p:cBhvr>
                                    </p:cmd>
                                  </p:childTnLst>
                                </p:cTn>
                              </p:par>
                            </p:childTnLst>
                          </p:cTn>
                        </p:par>
                      </p:childTnLst>
                    </p:cTn>
                  </p:par>
                </p:childTnLst>
              </p:cTn>
              <p:nextCondLst>
                <p:cond evt="onClick" delay="0">
                  <p:tgtEl>
                    <p:spTgt spid="7"/>
                  </p:tgtEl>
                </p:cond>
              </p:nextCondLst>
            </p:seq>
            <p:video>
              <p:cMediaNode vol="80000">
                <p:cTn id="12" repeatCount="indefinite" fill="hold" display="0">
                  <p:stCondLst>
                    <p:cond delay="indefinite"/>
                  </p:stCondLst>
                </p:cTn>
                <p:tgtEl>
                  <p:spTgt spid="7"/>
                </p:tgtEl>
              </p:cMediaNode>
            </p:video>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CA4AAB0-E34D-EF08-6FC1-910D26450D47}"/>
              </a:ext>
            </a:extLst>
          </p:cNvPr>
          <p:cNvSpPr>
            <a:spLocks noGrp="1"/>
          </p:cNvSpPr>
          <p:nvPr>
            <p:ph type="sldNum" sz="quarter" idx="11"/>
          </p:nvPr>
        </p:nvSpPr>
        <p:spPr/>
        <p:txBody>
          <a:bodyPr/>
          <a:lstStyle/>
          <a:p>
            <a:fld id="{27D56BB5-3061-446C-8933-086D56C9C75B}" type="slidenum">
              <a:rPr lang="en-US" smtClean="0"/>
              <a:t>78</a:t>
            </a:fld>
            <a:endParaRPr lang="en-US"/>
          </a:p>
        </p:txBody>
      </p:sp>
      <p:sp>
        <p:nvSpPr>
          <p:cNvPr id="3" name="Footer Placeholder 2">
            <a:extLst>
              <a:ext uri="{FF2B5EF4-FFF2-40B4-BE49-F238E27FC236}">
                <a16:creationId xmlns:a16="http://schemas.microsoft.com/office/drawing/2014/main" id="{046BA1F2-69C7-2B5C-8847-8D29400E6E98}"/>
              </a:ext>
            </a:extLst>
          </p:cNvPr>
          <p:cNvSpPr>
            <a:spLocks noGrp="1"/>
          </p:cNvSpPr>
          <p:nvPr>
            <p:ph type="ftr" sz="quarter" idx="12"/>
          </p:nvPr>
        </p:nvSpPr>
        <p:spPr/>
        <p:txBody>
          <a:bodyPr/>
          <a:lstStyle/>
          <a:p>
            <a:r>
              <a:rPr lang="en-US"/>
              <a:t>Copyright (C) 2026 NVIDIA</a:t>
            </a:r>
            <a:endParaRPr lang="en-US" dirty="0"/>
          </a:p>
        </p:txBody>
      </p:sp>
      <p:grpSp>
        <p:nvGrpSpPr>
          <p:cNvPr id="116" name="Group 115">
            <a:extLst>
              <a:ext uri="{FF2B5EF4-FFF2-40B4-BE49-F238E27FC236}">
                <a16:creationId xmlns:a16="http://schemas.microsoft.com/office/drawing/2014/main" id="{32C752EE-D48C-64AB-72EE-764C6220D643}"/>
              </a:ext>
            </a:extLst>
          </p:cNvPr>
          <p:cNvGrpSpPr/>
          <p:nvPr/>
        </p:nvGrpSpPr>
        <p:grpSpPr>
          <a:xfrm>
            <a:off x="806450" y="990600"/>
            <a:ext cx="4357757" cy="4196670"/>
            <a:chOff x="738405" y="1100720"/>
            <a:chExt cx="4357757" cy="4196670"/>
          </a:xfrm>
          <a:scene3d>
            <a:camera prst="isometricOffAxis1Right">
              <a:rot lat="1800000" lon="19200000" rev="0"/>
            </a:camera>
            <a:lightRig rig="threePt" dir="t"/>
          </a:scene3d>
        </p:grpSpPr>
        <p:sp>
          <p:nvSpPr>
            <p:cNvPr id="79" name="TextBox 78">
              <a:extLst>
                <a:ext uri="{FF2B5EF4-FFF2-40B4-BE49-F238E27FC236}">
                  <a16:creationId xmlns:a16="http://schemas.microsoft.com/office/drawing/2014/main" id="{F3B88A9A-BCA8-2607-D07B-C9B798DB5498}"/>
                </a:ext>
              </a:extLst>
            </p:cNvPr>
            <p:cNvSpPr txBox="1"/>
            <p:nvPr/>
          </p:nvSpPr>
          <p:spPr>
            <a:xfrm>
              <a:off x="738405" y="4955758"/>
              <a:ext cx="1451039" cy="3416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b="1" dirty="0">
                  <a:solidFill>
                    <a:schemeClr val="tx1"/>
                  </a:solidFill>
                  <a:latin typeface="Consolas" panose="020B0609020204030204" pitchFamily="49" charset="0"/>
                </a:rPr>
                <a:t>(i+1, j-1)</a:t>
              </a:r>
            </a:p>
          </p:txBody>
        </p:sp>
        <p:sp>
          <p:nvSpPr>
            <p:cNvPr id="80" name="Rectangle 79">
              <a:extLst>
                <a:ext uri="{FF2B5EF4-FFF2-40B4-BE49-F238E27FC236}">
                  <a16:creationId xmlns:a16="http://schemas.microsoft.com/office/drawing/2014/main" id="{D8658972-4323-F1C5-041B-3CCB4544050D}"/>
                </a:ext>
              </a:extLst>
            </p:cNvPr>
            <p:cNvSpPr/>
            <p:nvPr/>
          </p:nvSpPr>
          <p:spPr>
            <a:xfrm>
              <a:off x="1006725" y="4007437"/>
              <a:ext cx="914400" cy="914400"/>
            </a:xfrm>
            <a:prstGeom prst="rect">
              <a:avLst/>
            </a:prstGeom>
            <a:pattFill prst="smGrid">
              <a:fgClr>
                <a:schemeClr val="bg2">
                  <a:lumMod val="50000"/>
                </a:schemeClr>
              </a:fgClr>
              <a:bgClr>
                <a:schemeClr val="bg1"/>
              </a:bgClr>
            </a:patt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1" name="Rectangle 80">
              <a:extLst>
                <a:ext uri="{FF2B5EF4-FFF2-40B4-BE49-F238E27FC236}">
                  <a16:creationId xmlns:a16="http://schemas.microsoft.com/office/drawing/2014/main" id="{32D8B506-77CE-5EDE-8E4C-3629CD94B867}"/>
                </a:ext>
              </a:extLst>
            </p:cNvPr>
            <p:cNvSpPr/>
            <p:nvPr/>
          </p:nvSpPr>
          <p:spPr>
            <a:xfrm>
              <a:off x="2460084" y="4007437"/>
              <a:ext cx="914400" cy="914400"/>
            </a:xfrm>
            <a:prstGeom prst="rect">
              <a:avLst/>
            </a:prstGeom>
            <a:pattFill prst="lgGrid">
              <a:fgClr>
                <a:srgbClr val="76B900"/>
              </a:fgClr>
              <a:bgClr>
                <a:schemeClr val="bg1"/>
              </a:bgClr>
            </a:patt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rgbClr val="76B900"/>
                </a:solidFill>
              </a:endParaRPr>
            </a:p>
          </p:txBody>
        </p:sp>
        <p:sp>
          <p:nvSpPr>
            <p:cNvPr id="82" name="TextBox 81">
              <a:extLst>
                <a:ext uri="{FF2B5EF4-FFF2-40B4-BE49-F238E27FC236}">
                  <a16:creationId xmlns:a16="http://schemas.microsoft.com/office/drawing/2014/main" id="{9ECA5603-1BCE-6A26-CF40-BCE7302A17FD}"/>
                </a:ext>
              </a:extLst>
            </p:cNvPr>
            <p:cNvSpPr txBox="1"/>
            <p:nvPr/>
          </p:nvSpPr>
          <p:spPr>
            <a:xfrm>
              <a:off x="2318401" y="4955758"/>
              <a:ext cx="1197764" cy="3416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b="1" dirty="0">
                  <a:solidFill>
                    <a:srgbClr val="76B900"/>
                  </a:solidFill>
                  <a:latin typeface="Consolas" panose="020B0609020204030204" pitchFamily="49" charset="0"/>
                </a:rPr>
                <a:t>(i+1, j)</a:t>
              </a:r>
            </a:p>
          </p:txBody>
        </p:sp>
        <p:sp>
          <p:nvSpPr>
            <p:cNvPr id="83" name="Rectangle 82">
              <a:extLst>
                <a:ext uri="{FF2B5EF4-FFF2-40B4-BE49-F238E27FC236}">
                  <a16:creationId xmlns:a16="http://schemas.microsoft.com/office/drawing/2014/main" id="{091EE319-34FB-A8A5-DFB6-EE4AA0FB2EC1}"/>
                </a:ext>
              </a:extLst>
            </p:cNvPr>
            <p:cNvSpPr/>
            <p:nvPr/>
          </p:nvSpPr>
          <p:spPr>
            <a:xfrm>
              <a:off x="3913443" y="4007437"/>
              <a:ext cx="914400" cy="914400"/>
            </a:xfrm>
            <a:prstGeom prst="rect">
              <a:avLst/>
            </a:prstGeom>
            <a:pattFill prst="smGrid">
              <a:fgClr>
                <a:schemeClr val="bg2">
                  <a:lumMod val="50000"/>
                </a:schemeClr>
              </a:fgClr>
              <a:bgClr>
                <a:schemeClr val="bg1"/>
              </a:bgClr>
            </a:patt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4" name="TextBox 83">
              <a:extLst>
                <a:ext uri="{FF2B5EF4-FFF2-40B4-BE49-F238E27FC236}">
                  <a16:creationId xmlns:a16="http://schemas.microsoft.com/office/drawing/2014/main" id="{D7E0F1AE-A89C-676A-7F1D-9151BC5C01DD}"/>
                </a:ext>
              </a:extLst>
            </p:cNvPr>
            <p:cNvSpPr txBox="1"/>
            <p:nvPr/>
          </p:nvSpPr>
          <p:spPr>
            <a:xfrm>
              <a:off x="3645123" y="4955758"/>
              <a:ext cx="1451039" cy="3416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b="1" dirty="0">
                  <a:solidFill>
                    <a:schemeClr val="tx1"/>
                  </a:solidFill>
                  <a:latin typeface="Consolas" panose="020B0609020204030204" pitchFamily="49" charset="0"/>
                </a:rPr>
                <a:t>(i+1, j+1)</a:t>
              </a:r>
            </a:p>
          </p:txBody>
        </p:sp>
        <p:sp>
          <p:nvSpPr>
            <p:cNvPr id="72" name="TextBox 71">
              <a:extLst>
                <a:ext uri="{FF2B5EF4-FFF2-40B4-BE49-F238E27FC236}">
                  <a16:creationId xmlns:a16="http://schemas.microsoft.com/office/drawing/2014/main" id="{0A0CA9AB-6D5B-02A6-E84F-56FDBE99CC74}"/>
                </a:ext>
              </a:extLst>
            </p:cNvPr>
            <p:cNvSpPr txBox="1"/>
            <p:nvPr/>
          </p:nvSpPr>
          <p:spPr>
            <a:xfrm>
              <a:off x="871852" y="3502399"/>
              <a:ext cx="1197764" cy="3416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b="1" dirty="0">
                  <a:solidFill>
                    <a:srgbClr val="76B900"/>
                  </a:solidFill>
                  <a:latin typeface="Consolas" panose="020B0609020204030204" pitchFamily="49" charset="0"/>
                </a:rPr>
                <a:t>(i, j-1)</a:t>
              </a:r>
            </a:p>
          </p:txBody>
        </p:sp>
        <p:sp>
          <p:nvSpPr>
            <p:cNvPr id="73" name="Rectangle 72">
              <a:extLst>
                <a:ext uri="{FF2B5EF4-FFF2-40B4-BE49-F238E27FC236}">
                  <a16:creationId xmlns:a16="http://schemas.microsoft.com/office/drawing/2014/main" id="{B8CB6256-C2D2-A5ED-49E9-169FC3CD92BC}"/>
                </a:ext>
              </a:extLst>
            </p:cNvPr>
            <p:cNvSpPr/>
            <p:nvPr/>
          </p:nvSpPr>
          <p:spPr>
            <a:xfrm>
              <a:off x="1006725" y="2554078"/>
              <a:ext cx="914400" cy="914400"/>
            </a:xfrm>
            <a:prstGeom prst="rect">
              <a:avLst/>
            </a:prstGeom>
            <a:pattFill prst="lgGrid">
              <a:fgClr>
                <a:srgbClr val="76B900"/>
              </a:fgClr>
              <a:bgClr>
                <a:schemeClr val="bg1"/>
              </a:bgClr>
            </a:patt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rgbClr val="76B900"/>
                </a:solidFill>
              </a:endParaRPr>
            </a:p>
          </p:txBody>
        </p:sp>
        <p:sp>
          <p:nvSpPr>
            <p:cNvPr id="74" name="Rectangle 73">
              <a:extLst>
                <a:ext uri="{FF2B5EF4-FFF2-40B4-BE49-F238E27FC236}">
                  <a16:creationId xmlns:a16="http://schemas.microsoft.com/office/drawing/2014/main" id="{FF4BA671-5AD1-A0A4-566D-EE651D596B4E}"/>
                </a:ext>
              </a:extLst>
            </p:cNvPr>
            <p:cNvSpPr/>
            <p:nvPr/>
          </p:nvSpPr>
          <p:spPr>
            <a:xfrm>
              <a:off x="2466894" y="2554078"/>
              <a:ext cx="914400" cy="914400"/>
            </a:xfrm>
            <a:prstGeom prst="rect">
              <a:avLst/>
            </a:prstGeom>
            <a:pattFill prst="lgGrid">
              <a:fgClr>
                <a:srgbClr val="76B900"/>
              </a:fgClr>
              <a:bgClr>
                <a:schemeClr val="bg1"/>
              </a:bgClr>
            </a:patt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rgbClr val="76B900"/>
                </a:solidFill>
              </a:endParaRPr>
            </a:p>
          </p:txBody>
        </p:sp>
        <p:sp>
          <p:nvSpPr>
            <p:cNvPr id="75" name="TextBox 74">
              <a:extLst>
                <a:ext uri="{FF2B5EF4-FFF2-40B4-BE49-F238E27FC236}">
                  <a16:creationId xmlns:a16="http://schemas.microsoft.com/office/drawing/2014/main" id="{C24FBA2A-5F58-2DEE-3834-03D932CED902}"/>
                </a:ext>
              </a:extLst>
            </p:cNvPr>
            <p:cNvSpPr txBox="1"/>
            <p:nvPr/>
          </p:nvSpPr>
          <p:spPr>
            <a:xfrm>
              <a:off x="2451848" y="3502399"/>
              <a:ext cx="944489" cy="3416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b="1" dirty="0">
                  <a:solidFill>
                    <a:srgbClr val="76B900"/>
                  </a:solidFill>
                  <a:latin typeface="Consolas" panose="020B0609020204030204" pitchFamily="49" charset="0"/>
                </a:rPr>
                <a:t>(i, j)</a:t>
              </a:r>
            </a:p>
          </p:txBody>
        </p:sp>
        <p:sp>
          <p:nvSpPr>
            <p:cNvPr id="76" name="Rectangle 75">
              <a:extLst>
                <a:ext uri="{FF2B5EF4-FFF2-40B4-BE49-F238E27FC236}">
                  <a16:creationId xmlns:a16="http://schemas.microsoft.com/office/drawing/2014/main" id="{E064B956-B11F-78C3-1D9D-4A6E09FABBC6}"/>
                </a:ext>
              </a:extLst>
            </p:cNvPr>
            <p:cNvSpPr/>
            <p:nvPr/>
          </p:nvSpPr>
          <p:spPr>
            <a:xfrm>
              <a:off x="3920253" y="2554078"/>
              <a:ext cx="914400" cy="914400"/>
            </a:xfrm>
            <a:prstGeom prst="rect">
              <a:avLst/>
            </a:prstGeom>
            <a:pattFill prst="lgGrid">
              <a:fgClr>
                <a:srgbClr val="76B900"/>
              </a:fgClr>
              <a:bgClr>
                <a:schemeClr val="bg1"/>
              </a:bgClr>
            </a:patt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rgbClr val="76B900"/>
                </a:solidFill>
              </a:endParaRPr>
            </a:p>
          </p:txBody>
        </p:sp>
        <p:sp>
          <p:nvSpPr>
            <p:cNvPr id="77" name="TextBox 76">
              <a:extLst>
                <a:ext uri="{FF2B5EF4-FFF2-40B4-BE49-F238E27FC236}">
                  <a16:creationId xmlns:a16="http://schemas.microsoft.com/office/drawing/2014/main" id="{4C7A9E15-AF80-4114-1DAB-2364A0D6CC8C}"/>
                </a:ext>
              </a:extLst>
            </p:cNvPr>
            <p:cNvSpPr txBox="1"/>
            <p:nvPr/>
          </p:nvSpPr>
          <p:spPr>
            <a:xfrm>
              <a:off x="3778570" y="3502399"/>
              <a:ext cx="1197764" cy="3416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b="1" dirty="0">
                  <a:solidFill>
                    <a:srgbClr val="76B900"/>
                  </a:solidFill>
                  <a:latin typeface="Consolas" panose="020B0609020204030204" pitchFamily="49" charset="0"/>
                </a:rPr>
                <a:t>(i, j+1)</a:t>
              </a:r>
            </a:p>
          </p:txBody>
        </p:sp>
        <p:sp>
          <p:nvSpPr>
            <p:cNvPr id="38" name="TextBox 37">
              <a:extLst>
                <a:ext uri="{FF2B5EF4-FFF2-40B4-BE49-F238E27FC236}">
                  <a16:creationId xmlns:a16="http://schemas.microsoft.com/office/drawing/2014/main" id="{653AC281-7D3F-BFE1-4675-FF0D2734F5F0}"/>
                </a:ext>
              </a:extLst>
            </p:cNvPr>
            <p:cNvSpPr txBox="1"/>
            <p:nvPr/>
          </p:nvSpPr>
          <p:spPr>
            <a:xfrm>
              <a:off x="738406" y="2049041"/>
              <a:ext cx="1451038" cy="3416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b="1" dirty="0">
                  <a:solidFill>
                    <a:schemeClr val="tx1"/>
                  </a:solidFill>
                  <a:latin typeface="Consolas" panose="020B0609020204030204" pitchFamily="49" charset="0"/>
                </a:rPr>
                <a:t>(i-1, j-1)</a:t>
              </a:r>
            </a:p>
          </p:txBody>
        </p:sp>
        <p:sp>
          <p:nvSpPr>
            <p:cNvPr id="7" name="Rectangle 6">
              <a:extLst>
                <a:ext uri="{FF2B5EF4-FFF2-40B4-BE49-F238E27FC236}">
                  <a16:creationId xmlns:a16="http://schemas.microsoft.com/office/drawing/2014/main" id="{D3B9DA49-4632-D2B1-6EE7-6C5F93B03317}"/>
                </a:ext>
              </a:extLst>
            </p:cNvPr>
            <p:cNvSpPr/>
            <p:nvPr/>
          </p:nvSpPr>
          <p:spPr>
            <a:xfrm>
              <a:off x="1006725" y="1100720"/>
              <a:ext cx="914400" cy="914400"/>
            </a:xfrm>
            <a:prstGeom prst="rect">
              <a:avLst/>
            </a:prstGeom>
            <a:pattFill prst="smGrid">
              <a:fgClr>
                <a:schemeClr val="bg2">
                  <a:lumMod val="50000"/>
                </a:schemeClr>
              </a:fgClr>
              <a:bgClr>
                <a:schemeClr val="bg1"/>
              </a:bgClr>
            </a:patt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Rectangle 43">
              <a:extLst>
                <a:ext uri="{FF2B5EF4-FFF2-40B4-BE49-F238E27FC236}">
                  <a16:creationId xmlns:a16="http://schemas.microsoft.com/office/drawing/2014/main" id="{3A25C606-2E64-BC94-740C-FD45F97E4B9C}"/>
                </a:ext>
              </a:extLst>
            </p:cNvPr>
            <p:cNvSpPr/>
            <p:nvPr/>
          </p:nvSpPr>
          <p:spPr>
            <a:xfrm>
              <a:off x="2460084" y="1100720"/>
              <a:ext cx="914400" cy="914400"/>
            </a:xfrm>
            <a:prstGeom prst="rect">
              <a:avLst/>
            </a:prstGeom>
            <a:pattFill prst="lgGrid">
              <a:fgClr>
                <a:srgbClr val="76B900"/>
              </a:fgClr>
              <a:bgClr>
                <a:schemeClr val="bg1"/>
              </a:bgClr>
            </a:patt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rgbClr val="76B900"/>
                </a:solidFill>
              </a:endParaRPr>
            </a:p>
          </p:txBody>
        </p:sp>
        <p:sp>
          <p:nvSpPr>
            <p:cNvPr id="45" name="TextBox 44">
              <a:extLst>
                <a:ext uri="{FF2B5EF4-FFF2-40B4-BE49-F238E27FC236}">
                  <a16:creationId xmlns:a16="http://schemas.microsoft.com/office/drawing/2014/main" id="{A74B0C56-008E-7793-0CC9-3634AC59BA36}"/>
                </a:ext>
              </a:extLst>
            </p:cNvPr>
            <p:cNvSpPr txBox="1"/>
            <p:nvPr/>
          </p:nvSpPr>
          <p:spPr>
            <a:xfrm>
              <a:off x="2318401" y="2049041"/>
              <a:ext cx="1197764" cy="3416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b="1" dirty="0">
                  <a:solidFill>
                    <a:srgbClr val="76B900"/>
                  </a:solidFill>
                  <a:latin typeface="Consolas" panose="020B0609020204030204" pitchFamily="49" charset="0"/>
                </a:rPr>
                <a:t>(i-1, j)</a:t>
              </a:r>
            </a:p>
          </p:txBody>
        </p:sp>
        <p:sp>
          <p:nvSpPr>
            <p:cNvPr id="53" name="Rectangle 52">
              <a:extLst>
                <a:ext uri="{FF2B5EF4-FFF2-40B4-BE49-F238E27FC236}">
                  <a16:creationId xmlns:a16="http://schemas.microsoft.com/office/drawing/2014/main" id="{8601D66A-96DB-E469-4B2D-9480394D02E0}"/>
                </a:ext>
              </a:extLst>
            </p:cNvPr>
            <p:cNvSpPr/>
            <p:nvPr/>
          </p:nvSpPr>
          <p:spPr>
            <a:xfrm>
              <a:off x="3913443" y="1100720"/>
              <a:ext cx="914400" cy="914400"/>
            </a:xfrm>
            <a:prstGeom prst="rect">
              <a:avLst/>
            </a:prstGeom>
            <a:pattFill prst="smGrid">
              <a:fgClr>
                <a:schemeClr val="bg2">
                  <a:lumMod val="50000"/>
                </a:schemeClr>
              </a:fgClr>
              <a:bgClr>
                <a:schemeClr val="bg1"/>
              </a:bgClr>
            </a:patt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TextBox 53">
              <a:extLst>
                <a:ext uri="{FF2B5EF4-FFF2-40B4-BE49-F238E27FC236}">
                  <a16:creationId xmlns:a16="http://schemas.microsoft.com/office/drawing/2014/main" id="{AB85E3CF-D990-60FC-8FB7-444A2C8DAF07}"/>
                </a:ext>
              </a:extLst>
            </p:cNvPr>
            <p:cNvSpPr txBox="1"/>
            <p:nvPr/>
          </p:nvSpPr>
          <p:spPr>
            <a:xfrm>
              <a:off x="3645123" y="2049041"/>
              <a:ext cx="1451039" cy="3416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b="1" dirty="0">
                  <a:solidFill>
                    <a:schemeClr val="tx1"/>
                  </a:solidFill>
                  <a:latin typeface="Consolas" panose="020B0609020204030204" pitchFamily="49" charset="0"/>
                </a:rPr>
                <a:t>(i-1, j+1)</a:t>
              </a:r>
            </a:p>
          </p:txBody>
        </p:sp>
        <p:sp>
          <p:nvSpPr>
            <p:cNvPr id="107" name="Oval 106">
              <a:extLst>
                <a:ext uri="{FF2B5EF4-FFF2-40B4-BE49-F238E27FC236}">
                  <a16:creationId xmlns:a16="http://schemas.microsoft.com/office/drawing/2014/main" id="{BE1B0068-E268-5218-9A87-9BD2254C5731}"/>
                </a:ext>
              </a:extLst>
            </p:cNvPr>
            <p:cNvSpPr/>
            <p:nvPr/>
          </p:nvSpPr>
          <p:spPr>
            <a:xfrm>
              <a:off x="2825844" y="2919838"/>
              <a:ext cx="182880" cy="182880"/>
            </a:xfrm>
            <a:prstGeom prst="ellipse">
              <a:avLst/>
            </a:prstGeom>
            <a:solidFill>
              <a:srgbClr val="FFFF00"/>
            </a:solid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2" name="Oval 111">
              <a:extLst>
                <a:ext uri="{FF2B5EF4-FFF2-40B4-BE49-F238E27FC236}">
                  <a16:creationId xmlns:a16="http://schemas.microsoft.com/office/drawing/2014/main" id="{7C379B0D-BA70-3D6E-90F4-C3DFCD77739B}"/>
                </a:ext>
              </a:extLst>
            </p:cNvPr>
            <p:cNvSpPr/>
            <p:nvPr/>
          </p:nvSpPr>
          <p:spPr>
            <a:xfrm>
              <a:off x="2825844" y="1466480"/>
              <a:ext cx="182880" cy="182880"/>
            </a:xfrm>
            <a:prstGeom prst="ellipse">
              <a:avLst/>
            </a:prstGeom>
            <a:solidFill>
              <a:srgbClr val="FFFF00"/>
            </a:solid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3" name="Oval 112">
              <a:extLst>
                <a:ext uri="{FF2B5EF4-FFF2-40B4-BE49-F238E27FC236}">
                  <a16:creationId xmlns:a16="http://schemas.microsoft.com/office/drawing/2014/main" id="{4FBC4955-D94F-0F58-B02D-C3AAC8A952CD}"/>
                </a:ext>
              </a:extLst>
            </p:cNvPr>
            <p:cNvSpPr/>
            <p:nvPr/>
          </p:nvSpPr>
          <p:spPr>
            <a:xfrm>
              <a:off x="4286013" y="2919838"/>
              <a:ext cx="182880" cy="182880"/>
            </a:xfrm>
            <a:prstGeom prst="ellipse">
              <a:avLst/>
            </a:prstGeom>
            <a:solidFill>
              <a:srgbClr val="FFFF00"/>
            </a:solid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4" name="Oval 113">
              <a:extLst>
                <a:ext uri="{FF2B5EF4-FFF2-40B4-BE49-F238E27FC236}">
                  <a16:creationId xmlns:a16="http://schemas.microsoft.com/office/drawing/2014/main" id="{8963A5A3-1431-FDA2-2E95-9FD0A343F099}"/>
                </a:ext>
              </a:extLst>
            </p:cNvPr>
            <p:cNvSpPr/>
            <p:nvPr/>
          </p:nvSpPr>
          <p:spPr>
            <a:xfrm>
              <a:off x="1372485" y="2919838"/>
              <a:ext cx="182880" cy="182880"/>
            </a:xfrm>
            <a:prstGeom prst="ellipse">
              <a:avLst/>
            </a:prstGeom>
            <a:solidFill>
              <a:srgbClr val="FFFF00"/>
            </a:solid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5" name="Oval 114">
              <a:extLst>
                <a:ext uri="{FF2B5EF4-FFF2-40B4-BE49-F238E27FC236}">
                  <a16:creationId xmlns:a16="http://schemas.microsoft.com/office/drawing/2014/main" id="{B2BBEF17-A0D5-CCE2-BA49-1282A4FD4F1B}"/>
                </a:ext>
              </a:extLst>
            </p:cNvPr>
            <p:cNvSpPr/>
            <p:nvPr/>
          </p:nvSpPr>
          <p:spPr>
            <a:xfrm>
              <a:off x="2825844" y="4373197"/>
              <a:ext cx="182880" cy="182880"/>
            </a:xfrm>
            <a:prstGeom prst="ellipse">
              <a:avLst/>
            </a:prstGeom>
            <a:solidFill>
              <a:srgbClr val="FFFF00"/>
            </a:solid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22" name="Group 221">
            <a:extLst>
              <a:ext uri="{FF2B5EF4-FFF2-40B4-BE49-F238E27FC236}">
                <a16:creationId xmlns:a16="http://schemas.microsoft.com/office/drawing/2014/main" id="{1E2B828C-9A4D-9681-838C-7A99E5568855}"/>
              </a:ext>
            </a:extLst>
          </p:cNvPr>
          <p:cNvGrpSpPr/>
          <p:nvPr/>
        </p:nvGrpSpPr>
        <p:grpSpPr>
          <a:xfrm>
            <a:off x="5811236" y="990600"/>
            <a:ext cx="4357757" cy="4196670"/>
            <a:chOff x="5743191" y="1100720"/>
            <a:chExt cx="4357757" cy="4196670"/>
          </a:xfrm>
          <a:scene3d>
            <a:camera prst="isometricRightUp">
              <a:rot lat="1800000" lon="19200000" rev="0"/>
            </a:camera>
            <a:lightRig rig="threePt" dir="t"/>
          </a:scene3d>
        </p:grpSpPr>
        <p:sp>
          <p:nvSpPr>
            <p:cNvPr id="88" name="Rectangle 87">
              <a:extLst>
                <a:ext uri="{FF2B5EF4-FFF2-40B4-BE49-F238E27FC236}">
                  <a16:creationId xmlns:a16="http://schemas.microsoft.com/office/drawing/2014/main" id="{8C31520A-3F52-C71B-0D78-7EF43A7EC5FF}"/>
                </a:ext>
              </a:extLst>
            </p:cNvPr>
            <p:cNvSpPr/>
            <p:nvPr/>
          </p:nvSpPr>
          <p:spPr>
            <a:xfrm>
              <a:off x="6011511" y="4007437"/>
              <a:ext cx="914400" cy="914400"/>
            </a:xfrm>
            <a:prstGeom prst="rect">
              <a:avLst/>
            </a:prstGeom>
            <a:pattFill prst="smGrid">
              <a:fgClr>
                <a:schemeClr val="bg2">
                  <a:lumMod val="50000"/>
                </a:schemeClr>
              </a:fgClr>
              <a:bgClr>
                <a:schemeClr val="bg1"/>
              </a:bgClr>
            </a:patt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9" name="Rectangle 88">
              <a:extLst>
                <a:ext uri="{FF2B5EF4-FFF2-40B4-BE49-F238E27FC236}">
                  <a16:creationId xmlns:a16="http://schemas.microsoft.com/office/drawing/2014/main" id="{F1205A37-582A-2DEB-CF7E-4481D8F86873}"/>
                </a:ext>
              </a:extLst>
            </p:cNvPr>
            <p:cNvSpPr/>
            <p:nvPr/>
          </p:nvSpPr>
          <p:spPr>
            <a:xfrm>
              <a:off x="7464870" y="4007437"/>
              <a:ext cx="914400" cy="914400"/>
            </a:xfrm>
            <a:prstGeom prst="rect">
              <a:avLst/>
            </a:prstGeom>
            <a:pattFill prst="smGrid">
              <a:fgClr>
                <a:schemeClr val="bg2">
                  <a:lumMod val="50000"/>
                </a:schemeClr>
              </a:fgClr>
              <a:bgClr>
                <a:schemeClr val="bg1"/>
              </a:bgClr>
            </a:patt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rgbClr val="76B900"/>
                </a:solidFill>
              </a:endParaRPr>
            </a:p>
          </p:txBody>
        </p:sp>
        <p:sp>
          <p:nvSpPr>
            <p:cNvPr id="91" name="Rectangle 90">
              <a:extLst>
                <a:ext uri="{FF2B5EF4-FFF2-40B4-BE49-F238E27FC236}">
                  <a16:creationId xmlns:a16="http://schemas.microsoft.com/office/drawing/2014/main" id="{7C9C41A8-869B-51A5-7243-BD9DCE8D1F34}"/>
                </a:ext>
              </a:extLst>
            </p:cNvPr>
            <p:cNvSpPr/>
            <p:nvPr/>
          </p:nvSpPr>
          <p:spPr>
            <a:xfrm>
              <a:off x="8918229" y="4007437"/>
              <a:ext cx="914400" cy="914400"/>
            </a:xfrm>
            <a:prstGeom prst="rect">
              <a:avLst/>
            </a:prstGeom>
            <a:pattFill prst="smGrid">
              <a:fgClr>
                <a:schemeClr val="bg2">
                  <a:lumMod val="50000"/>
                </a:schemeClr>
              </a:fgClr>
              <a:bgClr>
                <a:schemeClr val="bg1"/>
              </a:bgClr>
            </a:patt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4" name="Rectangle 93">
              <a:extLst>
                <a:ext uri="{FF2B5EF4-FFF2-40B4-BE49-F238E27FC236}">
                  <a16:creationId xmlns:a16="http://schemas.microsoft.com/office/drawing/2014/main" id="{1581C0C8-E115-054F-DA54-F2041BA6C004}"/>
                </a:ext>
              </a:extLst>
            </p:cNvPr>
            <p:cNvSpPr/>
            <p:nvPr/>
          </p:nvSpPr>
          <p:spPr>
            <a:xfrm>
              <a:off x="6011511" y="2554078"/>
              <a:ext cx="914400" cy="914400"/>
            </a:xfrm>
            <a:prstGeom prst="rect">
              <a:avLst/>
            </a:prstGeom>
            <a:pattFill prst="smGrid">
              <a:fgClr>
                <a:schemeClr val="bg2">
                  <a:lumMod val="50000"/>
                </a:schemeClr>
              </a:fgClr>
              <a:bgClr>
                <a:schemeClr val="bg1"/>
              </a:bgClr>
            </a:patt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rgbClr val="76B900"/>
                </a:solidFill>
              </a:endParaRPr>
            </a:p>
          </p:txBody>
        </p:sp>
        <p:sp>
          <p:nvSpPr>
            <p:cNvPr id="95" name="Rectangle 94">
              <a:extLst>
                <a:ext uri="{FF2B5EF4-FFF2-40B4-BE49-F238E27FC236}">
                  <a16:creationId xmlns:a16="http://schemas.microsoft.com/office/drawing/2014/main" id="{CD1B2006-666D-6C08-77AD-D8AF843010B3}"/>
                </a:ext>
              </a:extLst>
            </p:cNvPr>
            <p:cNvSpPr/>
            <p:nvPr/>
          </p:nvSpPr>
          <p:spPr>
            <a:xfrm>
              <a:off x="7471680" y="2554078"/>
              <a:ext cx="914400" cy="914400"/>
            </a:xfrm>
            <a:prstGeom prst="rect">
              <a:avLst/>
            </a:prstGeom>
            <a:pattFill prst="lgGrid">
              <a:fgClr>
                <a:schemeClr val="accent1">
                  <a:lumMod val="60000"/>
                  <a:lumOff val="40000"/>
                </a:schemeClr>
              </a:fgClr>
              <a:bgClr>
                <a:schemeClr val="bg1"/>
              </a:bgClr>
            </a:patt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rgbClr val="76B900"/>
                </a:solidFill>
              </a:endParaRPr>
            </a:p>
          </p:txBody>
        </p:sp>
        <p:sp>
          <p:nvSpPr>
            <p:cNvPr id="96" name="TextBox 95">
              <a:extLst>
                <a:ext uri="{FF2B5EF4-FFF2-40B4-BE49-F238E27FC236}">
                  <a16:creationId xmlns:a16="http://schemas.microsoft.com/office/drawing/2014/main" id="{CBDFFED9-F5BD-848E-9A12-31119560E40A}"/>
                </a:ext>
              </a:extLst>
            </p:cNvPr>
            <p:cNvSpPr txBox="1"/>
            <p:nvPr/>
          </p:nvSpPr>
          <p:spPr>
            <a:xfrm>
              <a:off x="7456634" y="3502399"/>
              <a:ext cx="944489" cy="3416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b="1" dirty="0">
                  <a:solidFill>
                    <a:schemeClr val="accent1">
                      <a:lumMod val="60000"/>
                      <a:lumOff val="40000"/>
                    </a:schemeClr>
                  </a:solidFill>
                  <a:latin typeface="Consolas" panose="020B0609020204030204" pitchFamily="49" charset="0"/>
                </a:rPr>
                <a:t>(i, j)</a:t>
              </a:r>
            </a:p>
          </p:txBody>
        </p:sp>
        <p:sp>
          <p:nvSpPr>
            <p:cNvPr id="97" name="Rectangle 96">
              <a:extLst>
                <a:ext uri="{FF2B5EF4-FFF2-40B4-BE49-F238E27FC236}">
                  <a16:creationId xmlns:a16="http://schemas.microsoft.com/office/drawing/2014/main" id="{341D1F82-C4F9-0740-5211-3C16814E2C39}"/>
                </a:ext>
              </a:extLst>
            </p:cNvPr>
            <p:cNvSpPr/>
            <p:nvPr/>
          </p:nvSpPr>
          <p:spPr>
            <a:xfrm>
              <a:off x="8925039" y="2554078"/>
              <a:ext cx="914400" cy="914400"/>
            </a:xfrm>
            <a:prstGeom prst="rect">
              <a:avLst/>
            </a:prstGeom>
            <a:pattFill prst="smGrid">
              <a:fgClr>
                <a:schemeClr val="bg2">
                  <a:lumMod val="50000"/>
                </a:schemeClr>
              </a:fgClr>
              <a:bgClr>
                <a:schemeClr val="bg1"/>
              </a:bgClr>
            </a:patt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rgbClr val="76B900"/>
                </a:solidFill>
              </a:endParaRPr>
            </a:p>
          </p:txBody>
        </p:sp>
        <p:sp>
          <p:nvSpPr>
            <p:cNvPr id="100" name="Rectangle 99">
              <a:extLst>
                <a:ext uri="{FF2B5EF4-FFF2-40B4-BE49-F238E27FC236}">
                  <a16:creationId xmlns:a16="http://schemas.microsoft.com/office/drawing/2014/main" id="{4EA66596-3B49-DB25-0549-79B81841A7B8}"/>
                </a:ext>
              </a:extLst>
            </p:cNvPr>
            <p:cNvSpPr/>
            <p:nvPr/>
          </p:nvSpPr>
          <p:spPr>
            <a:xfrm>
              <a:off x="6011511" y="1100720"/>
              <a:ext cx="914400" cy="914400"/>
            </a:xfrm>
            <a:prstGeom prst="rect">
              <a:avLst/>
            </a:prstGeom>
            <a:pattFill prst="smGrid">
              <a:fgClr>
                <a:schemeClr val="bg2">
                  <a:lumMod val="50000"/>
                </a:schemeClr>
              </a:fgClr>
              <a:bgClr>
                <a:schemeClr val="bg1"/>
              </a:bgClr>
            </a:patt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1" name="Rectangle 100">
              <a:extLst>
                <a:ext uri="{FF2B5EF4-FFF2-40B4-BE49-F238E27FC236}">
                  <a16:creationId xmlns:a16="http://schemas.microsoft.com/office/drawing/2014/main" id="{7935F75C-EA8F-BF64-1070-8527B208F0FE}"/>
                </a:ext>
              </a:extLst>
            </p:cNvPr>
            <p:cNvSpPr/>
            <p:nvPr/>
          </p:nvSpPr>
          <p:spPr>
            <a:xfrm>
              <a:off x="7464870" y="1100720"/>
              <a:ext cx="914400" cy="914400"/>
            </a:xfrm>
            <a:prstGeom prst="rect">
              <a:avLst/>
            </a:prstGeom>
            <a:pattFill prst="smGrid">
              <a:fgClr>
                <a:schemeClr val="bg2">
                  <a:lumMod val="50000"/>
                </a:schemeClr>
              </a:fgClr>
              <a:bgClr>
                <a:schemeClr val="bg1"/>
              </a:bgClr>
            </a:patt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rgbClr val="76B900"/>
                </a:solidFill>
              </a:endParaRPr>
            </a:p>
          </p:txBody>
        </p:sp>
        <p:sp>
          <p:nvSpPr>
            <p:cNvPr id="103" name="Rectangle 102">
              <a:extLst>
                <a:ext uri="{FF2B5EF4-FFF2-40B4-BE49-F238E27FC236}">
                  <a16:creationId xmlns:a16="http://schemas.microsoft.com/office/drawing/2014/main" id="{8F47C34D-C79D-4802-1710-EE837335F2A7}"/>
                </a:ext>
              </a:extLst>
            </p:cNvPr>
            <p:cNvSpPr/>
            <p:nvPr/>
          </p:nvSpPr>
          <p:spPr>
            <a:xfrm>
              <a:off x="8918229" y="1100720"/>
              <a:ext cx="914400" cy="914400"/>
            </a:xfrm>
            <a:prstGeom prst="rect">
              <a:avLst/>
            </a:prstGeom>
            <a:pattFill prst="smGrid">
              <a:fgClr>
                <a:schemeClr val="bg2">
                  <a:lumMod val="50000"/>
                </a:schemeClr>
              </a:fgClr>
              <a:bgClr>
                <a:schemeClr val="bg1"/>
              </a:bgClr>
            </a:pattFill>
            <a:ln w="38100"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6" name="Oval 105">
              <a:extLst>
                <a:ext uri="{FF2B5EF4-FFF2-40B4-BE49-F238E27FC236}">
                  <a16:creationId xmlns:a16="http://schemas.microsoft.com/office/drawing/2014/main" id="{8159DF53-E824-D74C-53D3-AFFD83E3DBD7}"/>
                </a:ext>
              </a:extLst>
            </p:cNvPr>
            <p:cNvSpPr/>
            <p:nvPr/>
          </p:nvSpPr>
          <p:spPr>
            <a:xfrm>
              <a:off x="7837440" y="2919838"/>
              <a:ext cx="182880" cy="182880"/>
            </a:xfrm>
            <a:prstGeom prst="ellipse">
              <a:avLst/>
            </a:prstGeom>
            <a:solidFill>
              <a:srgbClr val="FFFF00"/>
            </a:solid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4" name="TextBox 213">
              <a:extLst>
                <a:ext uri="{FF2B5EF4-FFF2-40B4-BE49-F238E27FC236}">
                  <a16:creationId xmlns:a16="http://schemas.microsoft.com/office/drawing/2014/main" id="{8FBD369C-DA6A-3994-8A8B-128EEF87EAEE}"/>
                </a:ext>
              </a:extLst>
            </p:cNvPr>
            <p:cNvSpPr txBox="1"/>
            <p:nvPr/>
          </p:nvSpPr>
          <p:spPr>
            <a:xfrm>
              <a:off x="5743191" y="4955758"/>
              <a:ext cx="1451039" cy="3416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b="1" dirty="0">
                  <a:solidFill>
                    <a:schemeClr val="bg1"/>
                  </a:solidFill>
                  <a:latin typeface="Consolas" panose="020B0609020204030204" pitchFamily="49" charset="0"/>
                </a:rPr>
                <a:t>(i+1, j-1)</a:t>
              </a:r>
            </a:p>
          </p:txBody>
        </p:sp>
        <p:sp>
          <p:nvSpPr>
            <p:cNvPr id="215" name="TextBox 214">
              <a:extLst>
                <a:ext uri="{FF2B5EF4-FFF2-40B4-BE49-F238E27FC236}">
                  <a16:creationId xmlns:a16="http://schemas.microsoft.com/office/drawing/2014/main" id="{EFD50E95-27A3-24EB-913D-289C6421A842}"/>
                </a:ext>
              </a:extLst>
            </p:cNvPr>
            <p:cNvSpPr txBox="1"/>
            <p:nvPr/>
          </p:nvSpPr>
          <p:spPr>
            <a:xfrm>
              <a:off x="7323187" y="4955758"/>
              <a:ext cx="1197764" cy="3416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b="1" dirty="0">
                  <a:solidFill>
                    <a:schemeClr val="bg1"/>
                  </a:solidFill>
                  <a:latin typeface="Consolas" panose="020B0609020204030204" pitchFamily="49" charset="0"/>
                </a:rPr>
                <a:t>(i+1, j)</a:t>
              </a:r>
            </a:p>
          </p:txBody>
        </p:sp>
        <p:sp>
          <p:nvSpPr>
            <p:cNvPr id="216" name="TextBox 215">
              <a:extLst>
                <a:ext uri="{FF2B5EF4-FFF2-40B4-BE49-F238E27FC236}">
                  <a16:creationId xmlns:a16="http://schemas.microsoft.com/office/drawing/2014/main" id="{BC80972D-E1CA-A0DA-FC7E-380C97C20560}"/>
                </a:ext>
              </a:extLst>
            </p:cNvPr>
            <p:cNvSpPr txBox="1"/>
            <p:nvPr/>
          </p:nvSpPr>
          <p:spPr>
            <a:xfrm>
              <a:off x="8649909" y="4955758"/>
              <a:ext cx="1451039" cy="3416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b="1" dirty="0">
                  <a:solidFill>
                    <a:schemeClr val="bg1"/>
                  </a:solidFill>
                  <a:latin typeface="Consolas" panose="020B0609020204030204" pitchFamily="49" charset="0"/>
                </a:rPr>
                <a:t>(i+1, j+1)</a:t>
              </a:r>
            </a:p>
          </p:txBody>
        </p:sp>
        <p:sp>
          <p:nvSpPr>
            <p:cNvPr id="217" name="TextBox 216">
              <a:extLst>
                <a:ext uri="{FF2B5EF4-FFF2-40B4-BE49-F238E27FC236}">
                  <a16:creationId xmlns:a16="http://schemas.microsoft.com/office/drawing/2014/main" id="{618ACD6A-3DD3-480D-CEC5-8272090F8CCF}"/>
                </a:ext>
              </a:extLst>
            </p:cNvPr>
            <p:cNvSpPr txBox="1"/>
            <p:nvPr/>
          </p:nvSpPr>
          <p:spPr>
            <a:xfrm>
              <a:off x="5876638" y="3502399"/>
              <a:ext cx="1197764" cy="3416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b="1" dirty="0">
                  <a:solidFill>
                    <a:schemeClr val="bg1"/>
                  </a:solidFill>
                  <a:latin typeface="Consolas" panose="020B0609020204030204" pitchFamily="49" charset="0"/>
                </a:rPr>
                <a:t>(i, j-1)</a:t>
              </a:r>
            </a:p>
          </p:txBody>
        </p:sp>
        <p:sp>
          <p:nvSpPr>
            <p:cNvPr id="218" name="TextBox 217">
              <a:extLst>
                <a:ext uri="{FF2B5EF4-FFF2-40B4-BE49-F238E27FC236}">
                  <a16:creationId xmlns:a16="http://schemas.microsoft.com/office/drawing/2014/main" id="{620D38E0-9658-ED57-EEE5-D9ED177EB7D9}"/>
                </a:ext>
              </a:extLst>
            </p:cNvPr>
            <p:cNvSpPr txBox="1"/>
            <p:nvPr/>
          </p:nvSpPr>
          <p:spPr>
            <a:xfrm>
              <a:off x="8783356" y="3502399"/>
              <a:ext cx="1197764" cy="3416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b="1" dirty="0">
                  <a:solidFill>
                    <a:schemeClr val="bg1"/>
                  </a:solidFill>
                  <a:latin typeface="Consolas" panose="020B0609020204030204" pitchFamily="49" charset="0"/>
                </a:rPr>
                <a:t>(i, j+1)</a:t>
              </a:r>
            </a:p>
          </p:txBody>
        </p:sp>
        <p:sp>
          <p:nvSpPr>
            <p:cNvPr id="219" name="TextBox 218">
              <a:extLst>
                <a:ext uri="{FF2B5EF4-FFF2-40B4-BE49-F238E27FC236}">
                  <a16:creationId xmlns:a16="http://schemas.microsoft.com/office/drawing/2014/main" id="{7B13C137-8989-4A06-D13C-F58B91DAF405}"/>
                </a:ext>
              </a:extLst>
            </p:cNvPr>
            <p:cNvSpPr txBox="1"/>
            <p:nvPr/>
          </p:nvSpPr>
          <p:spPr>
            <a:xfrm>
              <a:off x="5743192" y="2049041"/>
              <a:ext cx="1451038" cy="3416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b="1" dirty="0">
                  <a:solidFill>
                    <a:schemeClr val="bg1"/>
                  </a:solidFill>
                  <a:latin typeface="Consolas" panose="020B0609020204030204" pitchFamily="49" charset="0"/>
                </a:rPr>
                <a:t>(i-1, j-1)</a:t>
              </a:r>
            </a:p>
          </p:txBody>
        </p:sp>
        <p:sp>
          <p:nvSpPr>
            <p:cNvPr id="220" name="TextBox 219">
              <a:extLst>
                <a:ext uri="{FF2B5EF4-FFF2-40B4-BE49-F238E27FC236}">
                  <a16:creationId xmlns:a16="http://schemas.microsoft.com/office/drawing/2014/main" id="{4BDA06F9-0C16-26C6-871F-B8B0AD2AB72D}"/>
                </a:ext>
              </a:extLst>
            </p:cNvPr>
            <p:cNvSpPr txBox="1"/>
            <p:nvPr/>
          </p:nvSpPr>
          <p:spPr>
            <a:xfrm>
              <a:off x="7323187" y="2049041"/>
              <a:ext cx="1197764" cy="3416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b="1" dirty="0">
                  <a:solidFill>
                    <a:schemeClr val="bg1"/>
                  </a:solidFill>
                  <a:latin typeface="Consolas" panose="020B0609020204030204" pitchFamily="49" charset="0"/>
                </a:rPr>
                <a:t>(i-1, j)</a:t>
              </a:r>
            </a:p>
          </p:txBody>
        </p:sp>
        <p:sp>
          <p:nvSpPr>
            <p:cNvPr id="221" name="TextBox 220">
              <a:extLst>
                <a:ext uri="{FF2B5EF4-FFF2-40B4-BE49-F238E27FC236}">
                  <a16:creationId xmlns:a16="http://schemas.microsoft.com/office/drawing/2014/main" id="{22C5AE3F-ADD8-55A3-058C-159C5D2D3A6D}"/>
                </a:ext>
              </a:extLst>
            </p:cNvPr>
            <p:cNvSpPr txBox="1"/>
            <p:nvPr/>
          </p:nvSpPr>
          <p:spPr>
            <a:xfrm>
              <a:off x="8649909" y="2049041"/>
              <a:ext cx="1451039" cy="3416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b="1" dirty="0">
                  <a:solidFill>
                    <a:schemeClr val="bg1"/>
                  </a:solidFill>
                  <a:latin typeface="Consolas" panose="020B0609020204030204" pitchFamily="49" charset="0"/>
                </a:rPr>
                <a:t>(i-1, j+1)</a:t>
              </a:r>
            </a:p>
          </p:txBody>
        </p:sp>
      </p:grpSp>
      <p:cxnSp>
        <p:nvCxnSpPr>
          <p:cNvPr id="230" name="Straight Connector 229">
            <a:extLst>
              <a:ext uri="{FF2B5EF4-FFF2-40B4-BE49-F238E27FC236}">
                <a16:creationId xmlns:a16="http://schemas.microsoft.com/office/drawing/2014/main" id="{5C05260F-EA99-2A75-2011-7EE07EE02A04}"/>
              </a:ext>
            </a:extLst>
          </p:cNvPr>
          <p:cNvCxnSpPr>
            <a:cxnSpLocks/>
            <a:endCxn id="106" idx="2"/>
          </p:cNvCxnSpPr>
          <p:nvPr/>
        </p:nvCxnSpPr>
        <p:spPr>
          <a:xfrm>
            <a:off x="3013364" y="1669473"/>
            <a:ext cx="4892121" cy="1231685"/>
          </a:xfrm>
          <a:prstGeom prst="line">
            <a:avLst/>
          </a:prstGeom>
          <a:ln w="50800" cap="rnd">
            <a:solidFill>
              <a:srgbClr val="FFFF00"/>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238" name="Straight Connector 237">
            <a:extLst>
              <a:ext uri="{FF2B5EF4-FFF2-40B4-BE49-F238E27FC236}">
                <a16:creationId xmlns:a16="http://schemas.microsoft.com/office/drawing/2014/main" id="{2CB5956E-7B5E-979D-B5B6-ED9328B06547}"/>
              </a:ext>
            </a:extLst>
          </p:cNvPr>
          <p:cNvCxnSpPr>
            <a:cxnSpLocks/>
            <a:endCxn id="106" idx="2"/>
          </p:cNvCxnSpPr>
          <p:nvPr/>
        </p:nvCxnSpPr>
        <p:spPr>
          <a:xfrm>
            <a:off x="4114800" y="2443958"/>
            <a:ext cx="3790685" cy="457200"/>
          </a:xfrm>
          <a:prstGeom prst="line">
            <a:avLst/>
          </a:prstGeom>
          <a:ln w="50800" cap="rnd">
            <a:solidFill>
              <a:srgbClr val="FFFF00"/>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241" name="Straight Connector 240">
            <a:extLst>
              <a:ext uri="{FF2B5EF4-FFF2-40B4-BE49-F238E27FC236}">
                <a16:creationId xmlns:a16="http://schemas.microsoft.com/office/drawing/2014/main" id="{38816532-E42C-43E8-BC8F-F5D8C9D4FFDB}"/>
              </a:ext>
            </a:extLst>
          </p:cNvPr>
          <p:cNvCxnSpPr>
            <a:cxnSpLocks/>
            <a:endCxn id="106" idx="2"/>
          </p:cNvCxnSpPr>
          <p:nvPr/>
        </p:nvCxnSpPr>
        <p:spPr>
          <a:xfrm flipV="1">
            <a:off x="1884218" y="2901158"/>
            <a:ext cx="6021267" cy="491121"/>
          </a:xfrm>
          <a:prstGeom prst="line">
            <a:avLst/>
          </a:prstGeom>
          <a:ln w="50800" cap="rnd">
            <a:solidFill>
              <a:srgbClr val="FFFF00"/>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244" name="Straight Connector 243">
            <a:extLst>
              <a:ext uri="{FF2B5EF4-FFF2-40B4-BE49-F238E27FC236}">
                <a16:creationId xmlns:a16="http://schemas.microsoft.com/office/drawing/2014/main" id="{D22B62A7-7DEC-0CBC-1B23-8F3E08B087C0}"/>
              </a:ext>
            </a:extLst>
          </p:cNvPr>
          <p:cNvCxnSpPr>
            <a:cxnSpLocks/>
            <a:endCxn id="106" idx="2"/>
          </p:cNvCxnSpPr>
          <p:nvPr/>
        </p:nvCxnSpPr>
        <p:spPr>
          <a:xfrm flipV="1">
            <a:off x="3067316" y="2901158"/>
            <a:ext cx="4838169" cy="1248278"/>
          </a:xfrm>
          <a:prstGeom prst="line">
            <a:avLst/>
          </a:prstGeom>
          <a:ln w="50800" cap="rnd">
            <a:solidFill>
              <a:srgbClr val="FFFF00"/>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250" name="Straight Connector 249">
            <a:extLst>
              <a:ext uri="{FF2B5EF4-FFF2-40B4-BE49-F238E27FC236}">
                <a16:creationId xmlns:a16="http://schemas.microsoft.com/office/drawing/2014/main" id="{343B6143-94AB-C495-51BA-65AE121FF495}"/>
              </a:ext>
            </a:extLst>
          </p:cNvPr>
          <p:cNvCxnSpPr>
            <a:cxnSpLocks/>
            <a:stCxn id="107" idx="6"/>
            <a:endCxn id="106" idx="2"/>
          </p:cNvCxnSpPr>
          <p:nvPr/>
        </p:nvCxnSpPr>
        <p:spPr>
          <a:xfrm>
            <a:off x="3076769" y="2901158"/>
            <a:ext cx="4828716" cy="0"/>
          </a:xfrm>
          <a:prstGeom prst="line">
            <a:avLst/>
          </a:prstGeom>
          <a:ln w="50800" cap="rnd">
            <a:solidFill>
              <a:srgbClr val="FFFF00"/>
            </a:solidFill>
            <a:prstDash val="sysDot"/>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95891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96D36E-A47D-6134-780C-FDE3710CF63D}"/>
            </a:ext>
          </a:extLst>
        </p:cNvPr>
        <p:cNvGrpSpPr/>
        <p:nvPr/>
      </p:nvGrpSpPr>
      <p:grpSpPr>
        <a:xfrm>
          <a:off x="0" y="0"/>
          <a:ext cx="0" cy="0"/>
          <a:chOff x="0" y="0"/>
          <a:chExt cx="0" cy="0"/>
        </a:xfrm>
      </p:grpSpPr>
      <p:sp>
        <p:nvSpPr>
          <p:cNvPr id="4" name="Content Placeholder 3">
            <a:extLst>
              <a:ext uri="{FF2B5EF4-FFF2-40B4-BE49-F238E27FC236}">
                <a16:creationId xmlns:a16="http://schemas.microsoft.com/office/drawing/2014/main" id="{43609653-FFC0-BC11-5CBA-CD91CDA5D110}"/>
              </a:ext>
            </a:extLst>
          </p:cNvPr>
          <p:cNvSpPr>
            <a:spLocks noGrp="1"/>
          </p:cNvSpPr>
          <p:nvPr>
            <p:ph idx="1"/>
          </p:nvPr>
        </p:nvSpPr>
        <p:spPr>
          <a:xfrm>
            <a:off x="514350" y="577850"/>
            <a:ext cx="9948672" cy="830997"/>
          </a:xfrm>
        </p:spPr>
        <p:txBody>
          <a:bodyPr>
            <a:spAutoFit/>
          </a:bodyPr>
          <a:lstStyle/>
          <a:p>
            <a:r>
              <a:rPr lang="en-US" dirty="0"/>
              <a:t>void </a:t>
            </a:r>
            <a:r>
              <a:rPr lang="en-US" dirty="0" err="1"/>
              <a:t>heat_equation</a:t>
            </a:r>
            <a:r>
              <a:rPr lang="en-US" dirty="0"/>
              <a:t>(auto </a:t>
            </a:r>
            <a:r>
              <a:rPr lang="en-US" dirty="0">
                <a:solidFill>
                  <a:srgbClr val="00B050"/>
                </a:solidFill>
              </a:rPr>
              <a:t>policy</a:t>
            </a:r>
            <a:r>
              <a:rPr lang="en-US" dirty="0"/>
              <a:t>, int </a:t>
            </a:r>
            <a:r>
              <a:rPr lang="en-US" dirty="0" err="1">
                <a:solidFill>
                  <a:srgbClr val="CC9B00"/>
                </a:solidFill>
              </a:rPr>
              <a:t>nx</a:t>
            </a:r>
            <a:r>
              <a:rPr lang="en-US" dirty="0"/>
              <a:t>, int </a:t>
            </a:r>
            <a:r>
              <a:rPr lang="en-US" dirty="0" err="1">
                <a:solidFill>
                  <a:schemeClr val="accent3">
                    <a:lumMod val="60000"/>
                    <a:lumOff val="40000"/>
                  </a:schemeClr>
                </a:solidFill>
              </a:rPr>
              <a:t>ny</a:t>
            </a:r>
            <a:r>
              <a:rPr lang="en-US" dirty="0"/>
              <a:t>, </a:t>
            </a:r>
          </a:p>
          <a:p>
            <a:r>
              <a:rPr lang="en-US" dirty="0"/>
              <a:t>                   const thrust::</a:t>
            </a:r>
            <a:r>
              <a:rPr lang="en-US" dirty="0" err="1"/>
              <a:t>universal_vector</a:t>
            </a:r>
            <a:r>
              <a:rPr lang="en-US" dirty="0"/>
              <a:t>&lt;float&gt;&amp; </a:t>
            </a:r>
            <a:r>
              <a:rPr lang="en-US" dirty="0" err="1">
                <a:solidFill>
                  <a:schemeClr val="accent2">
                    <a:lumMod val="40000"/>
                    <a:lumOff val="60000"/>
                  </a:schemeClr>
                </a:solidFill>
              </a:rPr>
              <a:t>U_data</a:t>
            </a:r>
            <a:r>
              <a:rPr lang="en-US" dirty="0"/>
              <a:t>,</a:t>
            </a:r>
          </a:p>
          <a:p>
            <a:r>
              <a:rPr lang="en-US" dirty="0"/>
              <a:t>                   thrust::</a:t>
            </a:r>
            <a:r>
              <a:rPr lang="en-US" dirty="0" err="1"/>
              <a:t>universal_vector</a:t>
            </a:r>
            <a:r>
              <a:rPr lang="en-US" dirty="0"/>
              <a:t>&lt;float&gt;&amp;       </a:t>
            </a:r>
            <a:r>
              <a:rPr lang="en-US" dirty="0" err="1">
                <a:solidFill>
                  <a:schemeClr val="accent1"/>
                </a:solidFill>
              </a:rPr>
              <a:t>V_data</a:t>
            </a:r>
            <a:r>
              <a:rPr lang="en-US" dirty="0"/>
              <a:t>);</a:t>
            </a:r>
          </a:p>
        </p:txBody>
      </p:sp>
      <p:sp>
        <p:nvSpPr>
          <p:cNvPr id="2" name="Slide Number Placeholder 1">
            <a:extLst>
              <a:ext uri="{FF2B5EF4-FFF2-40B4-BE49-F238E27FC236}">
                <a16:creationId xmlns:a16="http://schemas.microsoft.com/office/drawing/2014/main" id="{1B613F5E-9E73-4244-CFBB-926A7D7F877E}"/>
              </a:ext>
            </a:extLst>
          </p:cNvPr>
          <p:cNvSpPr>
            <a:spLocks noGrp="1"/>
          </p:cNvSpPr>
          <p:nvPr>
            <p:ph type="sldNum" sz="quarter" idx="11"/>
          </p:nvPr>
        </p:nvSpPr>
        <p:spPr/>
        <p:txBody>
          <a:bodyPr/>
          <a:lstStyle/>
          <a:p>
            <a:fld id="{27D56BB5-3061-446C-8933-086D56C9C75B}" type="slidenum">
              <a:rPr lang="en-US" smtClean="0"/>
              <a:t>79</a:t>
            </a:fld>
            <a:endParaRPr lang="en-US"/>
          </a:p>
        </p:txBody>
      </p:sp>
      <p:sp>
        <p:nvSpPr>
          <p:cNvPr id="3" name="Footer Placeholder 2">
            <a:extLst>
              <a:ext uri="{FF2B5EF4-FFF2-40B4-BE49-F238E27FC236}">
                <a16:creationId xmlns:a16="http://schemas.microsoft.com/office/drawing/2014/main" id="{238AA33B-29C4-03DE-A956-C83342AC1CE7}"/>
              </a:ext>
            </a:extLst>
          </p:cNvPr>
          <p:cNvSpPr>
            <a:spLocks noGrp="1"/>
          </p:cNvSpPr>
          <p:nvPr>
            <p:ph type="ftr" sz="quarter" idx="12"/>
          </p:nvPr>
        </p:nvSpPr>
        <p:spPr/>
        <p:txBody>
          <a:bodyPr/>
          <a:lstStyle/>
          <a:p>
            <a:r>
              <a:rPr lang="en-US"/>
              <a:t>Copyright (C) 2026 NVIDIA</a:t>
            </a:r>
            <a:endParaRPr lang="en-US" dirty="0"/>
          </a:p>
        </p:txBody>
      </p:sp>
    </p:spTree>
    <p:extLst>
      <p:ext uri="{BB962C8B-B14F-4D97-AF65-F5344CB8AC3E}">
        <p14:creationId xmlns:p14="http://schemas.microsoft.com/office/powerpoint/2010/main" val="10865917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0F7DAC8C-1E10-C5F4-19FE-7DC40E19840D}"/>
              </a:ext>
            </a:extLst>
          </p:cNvPr>
          <p:cNvSpPr>
            <a:spLocks noGrp="1"/>
          </p:cNvSpPr>
          <p:nvPr>
            <p:ph type="ftr" sz="quarter" idx="12"/>
          </p:nvPr>
        </p:nvSpPr>
        <p:spPr/>
        <p:txBody>
          <a:bodyPr/>
          <a:lstStyle/>
          <a:p>
            <a:r>
              <a:rPr lang="en-US"/>
              <a:t>Copyright (C) 2026 NVIDIA</a:t>
            </a:r>
            <a:endParaRPr lang="en-US" dirty="0"/>
          </a:p>
        </p:txBody>
      </p:sp>
      <p:sp>
        <p:nvSpPr>
          <p:cNvPr id="6" name="Slide Number Placeholder 5">
            <a:extLst>
              <a:ext uri="{FF2B5EF4-FFF2-40B4-BE49-F238E27FC236}">
                <a16:creationId xmlns:a16="http://schemas.microsoft.com/office/drawing/2014/main" id="{8FFC8ECB-557F-5714-894B-D0D6F31819F2}"/>
              </a:ext>
            </a:extLst>
          </p:cNvPr>
          <p:cNvSpPr>
            <a:spLocks noGrp="1"/>
          </p:cNvSpPr>
          <p:nvPr>
            <p:ph type="sldNum" sz="quarter" idx="11"/>
          </p:nvPr>
        </p:nvSpPr>
        <p:spPr/>
        <p:txBody>
          <a:bodyPr/>
          <a:lstStyle/>
          <a:p>
            <a:fld id="{27D56BB5-3061-446C-8933-086D56C9C75B}" type="slidenum">
              <a:rPr lang="en-US" smtClean="0"/>
              <a:t>8</a:t>
            </a:fld>
            <a:endParaRPr lang="en-US"/>
          </a:p>
        </p:txBody>
      </p:sp>
      <p:sp>
        <p:nvSpPr>
          <p:cNvPr id="7" name="Rectangle: Rounded Corners 6">
            <a:extLst>
              <a:ext uri="{FF2B5EF4-FFF2-40B4-BE49-F238E27FC236}">
                <a16:creationId xmlns:a16="http://schemas.microsoft.com/office/drawing/2014/main" id="{AC83F4DA-0D1C-E109-CB0B-41561BD46ED2}"/>
              </a:ext>
            </a:extLst>
          </p:cNvPr>
          <p:cNvSpPr/>
          <p:nvPr/>
        </p:nvSpPr>
        <p:spPr>
          <a:xfrm>
            <a:off x="2086296" y="1883041"/>
            <a:ext cx="2586988" cy="3520232"/>
          </a:xfrm>
          <a:prstGeom prst="roundRect">
            <a:avLst/>
          </a:prstGeom>
          <a:noFill/>
          <a:ln w="76200" cap="rnd">
            <a:solidFill>
              <a:srgbClr val="0091BD"/>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dirty="0"/>
          </a:p>
        </p:txBody>
      </p:sp>
      <p:cxnSp>
        <p:nvCxnSpPr>
          <p:cNvPr id="21" name="Straight Connector 20">
            <a:extLst>
              <a:ext uri="{FF2B5EF4-FFF2-40B4-BE49-F238E27FC236}">
                <a16:creationId xmlns:a16="http://schemas.microsoft.com/office/drawing/2014/main" id="{D6EF3935-DA9B-4C4F-C4D3-D306AD41FBC2}"/>
              </a:ext>
            </a:extLst>
          </p:cNvPr>
          <p:cNvCxnSpPr>
            <a:cxnSpLocks/>
            <a:stCxn id="8" idx="0"/>
            <a:endCxn id="8" idx="2"/>
          </p:cNvCxnSpPr>
          <p:nvPr/>
        </p:nvCxnSpPr>
        <p:spPr>
          <a:xfrm>
            <a:off x="5487031" y="1572491"/>
            <a:ext cx="0" cy="4104482"/>
          </a:xfrm>
          <a:prstGeom prst="line">
            <a:avLst/>
          </a:prstGeom>
          <a:ln w="76200" cap="rnd">
            <a:solidFill>
              <a:srgbClr val="FFC000"/>
            </a:solidFill>
            <a:prstDash val="sysDot"/>
            <a:tailEnd type="non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553D2391-DB9D-86D8-0BB7-1B415B1337E9}"/>
              </a:ext>
            </a:extLst>
          </p:cNvPr>
          <p:cNvSpPr txBox="1"/>
          <p:nvPr/>
        </p:nvSpPr>
        <p:spPr>
          <a:xfrm>
            <a:off x="2171700" y="4113221"/>
            <a:ext cx="2416180" cy="120494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spAutoFit/>
          </a:bodyPr>
          <a:lstStyle/>
          <a:p>
            <a:pPr algn="ctr">
              <a:lnSpc>
                <a:spcPct val="90000"/>
              </a:lnSpc>
              <a:spcAft>
                <a:spcPts val="900"/>
              </a:spcAft>
            </a:pPr>
            <a:r>
              <a:rPr lang="en-US" sz="2400" b="1" dirty="0">
                <a:solidFill>
                  <a:schemeClr val="tx1"/>
                </a:solidFill>
                <a:latin typeface="+mj-lt"/>
              </a:rPr>
              <a:t>Host Code</a:t>
            </a:r>
            <a:endParaRPr lang="en-US" sz="2400" dirty="0">
              <a:solidFill>
                <a:schemeClr val="tx1"/>
              </a:solidFill>
              <a:cs typeface="NVIDIA Sans" panose="020B0503020203020204" pitchFamily="34" charset="0"/>
            </a:endParaRPr>
          </a:p>
          <a:p>
            <a:pPr algn="ctr">
              <a:lnSpc>
                <a:spcPct val="90000"/>
              </a:lnSpc>
            </a:pPr>
            <a:r>
              <a:rPr lang="en-US" sz="2400" dirty="0">
                <a:solidFill>
                  <a:schemeClr val="tx1"/>
                </a:solidFill>
                <a:cs typeface="NVIDIA Sans" panose="020B0503020203020204" pitchFamily="34" charset="0"/>
              </a:rPr>
              <a:t>All of</a:t>
            </a:r>
          </a:p>
          <a:p>
            <a:pPr algn="ctr">
              <a:lnSpc>
                <a:spcPct val="90000"/>
              </a:lnSpc>
            </a:pPr>
            <a:r>
              <a:rPr lang="en-US" sz="2400" dirty="0">
                <a:solidFill>
                  <a:schemeClr val="tx1"/>
                </a:solidFill>
                <a:cs typeface="NVIDIA Sans" panose="020B0503020203020204" pitchFamily="34" charset="0"/>
              </a:rPr>
              <a:t>Standard C++</a:t>
            </a:r>
          </a:p>
        </p:txBody>
      </p:sp>
      <p:sp>
        <p:nvSpPr>
          <p:cNvPr id="22" name="TextBox 21">
            <a:extLst>
              <a:ext uri="{FF2B5EF4-FFF2-40B4-BE49-F238E27FC236}">
                <a16:creationId xmlns:a16="http://schemas.microsoft.com/office/drawing/2014/main" id="{9AD49A65-EB3C-B7E1-7D79-0E033FBD90D3}"/>
              </a:ext>
            </a:extLst>
          </p:cNvPr>
          <p:cNvSpPr txBox="1"/>
          <p:nvPr/>
        </p:nvSpPr>
        <p:spPr>
          <a:xfrm>
            <a:off x="6391044" y="4110953"/>
            <a:ext cx="2414016" cy="120494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spAutoFit/>
          </a:bodyPr>
          <a:lstStyle/>
          <a:p>
            <a:pPr algn="ctr">
              <a:lnSpc>
                <a:spcPct val="90000"/>
              </a:lnSpc>
              <a:spcAft>
                <a:spcPts val="900"/>
              </a:spcAft>
            </a:pPr>
            <a:r>
              <a:rPr lang="en-US" sz="2400" b="1" dirty="0">
                <a:solidFill>
                  <a:schemeClr val="tx1"/>
                </a:solidFill>
                <a:latin typeface="+mj-lt"/>
              </a:rPr>
              <a:t>Device Code</a:t>
            </a:r>
            <a:endParaRPr lang="en-US" sz="2400" b="1" dirty="0">
              <a:solidFill>
                <a:schemeClr val="tx1"/>
              </a:solidFill>
            </a:endParaRPr>
          </a:p>
          <a:p>
            <a:pPr algn="ctr">
              <a:lnSpc>
                <a:spcPct val="90000"/>
              </a:lnSpc>
            </a:pPr>
            <a:r>
              <a:rPr lang="en-US" sz="2400" dirty="0">
                <a:solidFill>
                  <a:schemeClr val="tx1"/>
                </a:solidFill>
              </a:rPr>
              <a:t>Almost all of Standard C++</a:t>
            </a:r>
          </a:p>
        </p:txBody>
      </p:sp>
      <p:sp>
        <p:nvSpPr>
          <p:cNvPr id="2" name="TextBox 1">
            <a:extLst>
              <a:ext uri="{FF2B5EF4-FFF2-40B4-BE49-F238E27FC236}">
                <a16:creationId xmlns:a16="http://schemas.microsoft.com/office/drawing/2014/main" id="{9D111737-77C8-5E05-E236-A148525954AC}"/>
              </a:ext>
            </a:extLst>
          </p:cNvPr>
          <p:cNvSpPr txBox="1"/>
          <p:nvPr/>
        </p:nvSpPr>
        <p:spPr>
          <a:xfrm>
            <a:off x="692150" y="495227"/>
            <a:ext cx="9586776" cy="75713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lnSpc>
                <a:spcPct val="90000"/>
              </a:lnSpc>
            </a:pPr>
            <a:r>
              <a:rPr lang="en-US" sz="2400" dirty="0">
                <a:latin typeface="+mj-lt"/>
              </a:rPr>
              <a:t>CUDA C++ is an extension of Standard C++ for writing programs that simultaneously run on CPUs (hosts) &amp; GPUs (devices).</a:t>
            </a:r>
            <a:endParaRPr lang="en-US" sz="2400" dirty="0">
              <a:solidFill>
                <a:schemeClr val="tx1"/>
              </a:solidFill>
              <a:latin typeface="+mj-lt"/>
            </a:endParaRPr>
          </a:p>
        </p:txBody>
      </p:sp>
      <p:grpSp>
        <p:nvGrpSpPr>
          <p:cNvPr id="155" name="Group 154">
            <a:extLst>
              <a:ext uri="{FF2B5EF4-FFF2-40B4-BE49-F238E27FC236}">
                <a16:creationId xmlns:a16="http://schemas.microsoft.com/office/drawing/2014/main" id="{186A75CF-E1D1-CD46-5646-260EBD7A2A4A}"/>
              </a:ext>
            </a:extLst>
          </p:cNvPr>
          <p:cNvGrpSpPr/>
          <p:nvPr/>
        </p:nvGrpSpPr>
        <p:grpSpPr>
          <a:xfrm>
            <a:off x="2466885" y="2136984"/>
            <a:ext cx="1825809" cy="1830293"/>
            <a:chOff x="2466885" y="2136984"/>
            <a:chExt cx="1825809" cy="1830293"/>
          </a:xfrm>
        </p:grpSpPr>
        <p:grpSp>
          <p:nvGrpSpPr>
            <p:cNvPr id="156" name="Group 155">
              <a:extLst>
                <a:ext uri="{FF2B5EF4-FFF2-40B4-BE49-F238E27FC236}">
                  <a16:creationId xmlns:a16="http://schemas.microsoft.com/office/drawing/2014/main" id="{5F3ACFCC-67A6-5958-55A5-FF4DA4FFB663}"/>
                </a:ext>
              </a:extLst>
            </p:cNvPr>
            <p:cNvGrpSpPr/>
            <p:nvPr/>
          </p:nvGrpSpPr>
          <p:grpSpPr>
            <a:xfrm>
              <a:off x="2648270" y="2320610"/>
              <a:ext cx="1463040" cy="1463040"/>
              <a:chOff x="1959498" y="1986918"/>
              <a:chExt cx="1220206" cy="1215388"/>
            </a:xfrm>
          </p:grpSpPr>
          <p:sp>
            <p:nvSpPr>
              <p:cNvPr id="226" name="Rectangle 225">
                <a:extLst>
                  <a:ext uri="{FF2B5EF4-FFF2-40B4-BE49-F238E27FC236}">
                    <a16:creationId xmlns:a16="http://schemas.microsoft.com/office/drawing/2014/main" id="{5BAAAC3B-AF00-DA83-CBFD-2ABE54AA40A4}"/>
                  </a:ext>
                </a:extLst>
              </p:cNvPr>
              <p:cNvSpPr/>
              <p:nvPr/>
            </p:nvSpPr>
            <p:spPr>
              <a:xfrm>
                <a:off x="2567453" y="1986918"/>
                <a:ext cx="612251" cy="607694"/>
              </a:xfrm>
              <a:prstGeom prst="rect">
                <a:avLst/>
              </a:prstGeom>
              <a:solidFill>
                <a:srgbClr val="0091BD"/>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7" name="Rectangle 226">
                <a:extLst>
                  <a:ext uri="{FF2B5EF4-FFF2-40B4-BE49-F238E27FC236}">
                    <a16:creationId xmlns:a16="http://schemas.microsoft.com/office/drawing/2014/main" id="{09240B0D-75C8-5492-984B-E2B8C648B427}"/>
                  </a:ext>
                </a:extLst>
              </p:cNvPr>
              <p:cNvSpPr/>
              <p:nvPr/>
            </p:nvSpPr>
            <p:spPr>
              <a:xfrm>
                <a:off x="1959498" y="1986918"/>
                <a:ext cx="612251" cy="607694"/>
              </a:xfrm>
              <a:prstGeom prst="rect">
                <a:avLst/>
              </a:prstGeom>
              <a:solidFill>
                <a:srgbClr val="0091BD"/>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Rectangle 227">
                <a:extLst>
                  <a:ext uri="{FF2B5EF4-FFF2-40B4-BE49-F238E27FC236}">
                    <a16:creationId xmlns:a16="http://schemas.microsoft.com/office/drawing/2014/main" id="{2839D171-4437-FDD0-3789-3972EFBE1BC3}"/>
                  </a:ext>
                </a:extLst>
              </p:cNvPr>
              <p:cNvSpPr/>
              <p:nvPr/>
            </p:nvSpPr>
            <p:spPr>
              <a:xfrm>
                <a:off x="2567453" y="2594612"/>
                <a:ext cx="612251" cy="607694"/>
              </a:xfrm>
              <a:prstGeom prst="rect">
                <a:avLst/>
              </a:prstGeom>
              <a:solidFill>
                <a:srgbClr val="0091BD"/>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9" name="Rectangle 228">
                <a:extLst>
                  <a:ext uri="{FF2B5EF4-FFF2-40B4-BE49-F238E27FC236}">
                    <a16:creationId xmlns:a16="http://schemas.microsoft.com/office/drawing/2014/main" id="{E78DD08E-591D-659D-647E-1F98AF79939C}"/>
                  </a:ext>
                </a:extLst>
              </p:cNvPr>
              <p:cNvSpPr/>
              <p:nvPr/>
            </p:nvSpPr>
            <p:spPr>
              <a:xfrm>
                <a:off x="1959498" y="2594612"/>
                <a:ext cx="612251" cy="607694"/>
              </a:xfrm>
              <a:prstGeom prst="rect">
                <a:avLst/>
              </a:prstGeom>
              <a:solidFill>
                <a:srgbClr val="0091BD"/>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7" name="TextBox 156">
              <a:extLst>
                <a:ext uri="{FF2B5EF4-FFF2-40B4-BE49-F238E27FC236}">
                  <a16:creationId xmlns:a16="http://schemas.microsoft.com/office/drawing/2014/main" id="{1412259E-36E1-2EE1-5F15-C0882912C947}"/>
                </a:ext>
              </a:extLst>
            </p:cNvPr>
            <p:cNvSpPr txBox="1"/>
            <p:nvPr/>
          </p:nvSpPr>
          <p:spPr>
            <a:xfrm>
              <a:off x="3014030" y="2860106"/>
              <a:ext cx="731520" cy="384048"/>
            </a:xfrm>
            <a:prstGeom prst="rect">
              <a:avLst/>
            </a:prstGeom>
            <a:solidFill>
              <a:schemeClr val="bg1">
                <a:alpha val="3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lIns="18288" tIns="54864" rIns="18288" bIns="0" rtlCol="0" anchor="ctr">
              <a:noAutofit/>
            </a:bodyPr>
            <a:lstStyle/>
            <a:p>
              <a:pPr algn="ctr">
                <a:lnSpc>
                  <a:spcPct val="90000"/>
                </a:lnSpc>
              </a:pPr>
              <a:r>
                <a:rPr lang="en-US" sz="2800" b="1" dirty="0">
                  <a:solidFill>
                    <a:schemeClr val="tx1"/>
                  </a:solidFill>
                  <a:latin typeface="+mj-lt"/>
                </a:rPr>
                <a:t>CPU</a:t>
              </a:r>
            </a:p>
          </p:txBody>
        </p:sp>
        <p:grpSp>
          <p:nvGrpSpPr>
            <p:cNvPr id="158" name="Group 157">
              <a:extLst>
                <a:ext uri="{FF2B5EF4-FFF2-40B4-BE49-F238E27FC236}">
                  <a16:creationId xmlns:a16="http://schemas.microsoft.com/office/drawing/2014/main" id="{83D84C3B-8B74-FFFB-A325-8AA1C437F527}"/>
                </a:ext>
              </a:extLst>
            </p:cNvPr>
            <p:cNvGrpSpPr/>
            <p:nvPr/>
          </p:nvGrpSpPr>
          <p:grpSpPr>
            <a:xfrm>
              <a:off x="2694119" y="2136984"/>
              <a:ext cx="1371341" cy="1830293"/>
              <a:chOff x="2694119" y="2136984"/>
              <a:chExt cx="1371341" cy="1830293"/>
            </a:xfrm>
          </p:grpSpPr>
          <p:grpSp>
            <p:nvGrpSpPr>
              <p:cNvPr id="194" name="Group 193">
                <a:extLst>
                  <a:ext uri="{FF2B5EF4-FFF2-40B4-BE49-F238E27FC236}">
                    <a16:creationId xmlns:a16="http://schemas.microsoft.com/office/drawing/2014/main" id="{A2062F5C-E254-E506-7C33-E53E29F89743}"/>
                  </a:ext>
                </a:extLst>
              </p:cNvPr>
              <p:cNvGrpSpPr/>
              <p:nvPr/>
            </p:nvGrpSpPr>
            <p:grpSpPr>
              <a:xfrm>
                <a:off x="2694119" y="2136984"/>
                <a:ext cx="1371341" cy="164592"/>
                <a:chOff x="2694119" y="2170552"/>
                <a:chExt cx="1371341" cy="132772"/>
              </a:xfrm>
            </p:grpSpPr>
            <p:cxnSp>
              <p:nvCxnSpPr>
                <p:cNvPr id="211" name="Straight Connector 210">
                  <a:extLst>
                    <a:ext uri="{FF2B5EF4-FFF2-40B4-BE49-F238E27FC236}">
                      <a16:creationId xmlns:a16="http://schemas.microsoft.com/office/drawing/2014/main" id="{3E2A759E-99B2-DEA0-73AF-BC70462BBD1E}"/>
                    </a:ext>
                  </a:extLst>
                </p:cNvPr>
                <p:cNvCxnSpPr>
                  <a:cxnSpLocks/>
                </p:cNvCxnSpPr>
                <p:nvPr/>
              </p:nvCxnSpPr>
              <p:spPr>
                <a:xfrm>
                  <a:off x="2694119" y="2170552"/>
                  <a:ext cx="0" cy="132772"/>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12" name="Straight Connector 211">
                  <a:extLst>
                    <a:ext uri="{FF2B5EF4-FFF2-40B4-BE49-F238E27FC236}">
                      <a16:creationId xmlns:a16="http://schemas.microsoft.com/office/drawing/2014/main" id="{65E7E936-AC52-9FA6-D9D9-2BDEFCD13E29}"/>
                    </a:ext>
                  </a:extLst>
                </p:cNvPr>
                <p:cNvCxnSpPr>
                  <a:cxnSpLocks/>
                </p:cNvCxnSpPr>
                <p:nvPr/>
              </p:nvCxnSpPr>
              <p:spPr>
                <a:xfrm>
                  <a:off x="2792072" y="2170552"/>
                  <a:ext cx="0" cy="132772"/>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13" name="Straight Connector 212">
                  <a:extLst>
                    <a:ext uri="{FF2B5EF4-FFF2-40B4-BE49-F238E27FC236}">
                      <a16:creationId xmlns:a16="http://schemas.microsoft.com/office/drawing/2014/main" id="{49AEA513-5EF0-34D6-415C-59348F67932A}"/>
                    </a:ext>
                  </a:extLst>
                </p:cNvPr>
                <p:cNvCxnSpPr>
                  <a:cxnSpLocks/>
                </p:cNvCxnSpPr>
                <p:nvPr/>
              </p:nvCxnSpPr>
              <p:spPr>
                <a:xfrm>
                  <a:off x="2890025" y="2170552"/>
                  <a:ext cx="0" cy="132772"/>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14" name="Straight Connector 213">
                  <a:extLst>
                    <a:ext uri="{FF2B5EF4-FFF2-40B4-BE49-F238E27FC236}">
                      <a16:creationId xmlns:a16="http://schemas.microsoft.com/office/drawing/2014/main" id="{03480F3A-E61A-43AD-169E-0A322E6E9FE9}"/>
                    </a:ext>
                  </a:extLst>
                </p:cNvPr>
                <p:cNvCxnSpPr>
                  <a:cxnSpLocks/>
                </p:cNvCxnSpPr>
                <p:nvPr/>
              </p:nvCxnSpPr>
              <p:spPr>
                <a:xfrm>
                  <a:off x="2987978" y="2170552"/>
                  <a:ext cx="0" cy="132772"/>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15" name="Straight Connector 214">
                  <a:extLst>
                    <a:ext uri="{FF2B5EF4-FFF2-40B4-BE49-F238E27FC236}">
                      <a16:creationId xmlns:a16="http://schemas.microsoft.com/office/drawing/2014/main" id="{DB56576E-628D-11DB-EAE7-6CF3FE70DD67}"/>
                    </a:ext>
                  </a:extLst>
                </p:cNvPr>
                <p:cNvCxnSpPr>
                  <a:cxnSpLocks/>
                </p:cNvCxnSpPr>
                <p:nvPr/>
              </p:nvCxnSpPr>
              <p:spPr>
                <a:xfrm>
                  <a:off x="3085931" y="2170552"/>
                  <a:ext cx="0" cy="132772"/>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16" name="Straight Connector 215">
                  <a:extLst>
                    <a:ext uri="{FF2B5EF4-FFF2-40B4-BE49-F238E27FC236}">
                      <a16:creationId xmlns:a16="http://schemas.microsoft.com/office/drawing/2014/main" id="{9DC5E3E9-05ED-8AB3-D699-78079905649A}"/>
                    </a:ext>
                  </a:extLst>
                </p:cNvPr>
                <p:cNvCxnSpPr>
                  <a:cxnSpLocks/>
                </p:cNvCxnSpPr>
                <p:nvPr/>
              </p:nvCxnSpPr>
              <p:spPr>
                <a:xfrm>
                  <a:off x="3183884" y="2170552"/>
                  <a:ext cx="0" cy="132772"/>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17" name="Straight Connector 216">
                  <a:extLst>
                    <a:ext uri="{FF2B5EF4-FFF2-40B4-BE49-F238E27FC236}">
                      <a16:creationId xmlns:a16="http://schemas.microsoft.com/office/drawing/2014/main" id="{E94D4A41-3FE5-0FEB-2C3C-E8F9956C48DF}"/>
                    </a:ext>
                  </a:extLst>
                </p:cNvPr>
                <p:cNvCxnSpPr>
                  <a:cxnSpLocks/>
                </p:cNvCxnSpPr>
                <p:nvPr/>
              </p:nvCxnSpPr>
              <p:spPr>
                <a:xfrm>
                  <a:off x="3281837" y="2170552"/>
                  <a:ext cx="0" cy="132772"/>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18" name="Straight Connector 217">
                  <a:extLst>
                    <a:ext uri="{FF2B5EF4-FFF2-40B4-BE49-F238E27FC236}">
                      <a16:creationId xmlns:a16="http://schemas.microsoft.com/office/drawing/2014/main" id="{A51ACD10-ED7A-C2DC-52AA-9498BEE2850E}"/>
                    </a:ext>
                  </a:extLst>
                </p:cNvPr>
                <p:cNvCxnSpPr>
                  <a:cxnSpLocks/>
                </p:cNvCxnSpPr>
                <p:nvPr/>
              </p:nvCxnSpPr>
              <p:spPr>
                <a:xfrm>
                  <a:off x="3477743" y="2170552"/>
                  <a:ext cx="0" cy="132772"/>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19" name="Straight Connector 218">
                  <a:extLst>
                    <a:ext uri="{FF2B5EF4-FFF2-40B4-BE49-F238E27FC236}">
                      <a16:creationId xmlns:a16="http://schemas.microsoft.com/office/drawing/2014/main" id="{E8D84B4C-308C-604A-6A11-93986D1093E1}"/>
                    </a:ext>
                  </a:extLst>
                </p:cNvPr>
                <p:cNvCxnSpPr>
                  <a:cxnSpLocks/>
                </p:cNvCxnSpPr>
                <p:nvPr/>
              </p:nvCxnSpPr>
              <p:spPr>
                <a:xfrm>
                  <a:off x="3771602" y="2170552"/>
                  <a:ext cx="0" cy="132772"/>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20" name="Straight Connector 219">
                  <a:extLst>
                    <a:ext uri="{FF2B5EF4-FFF2-40B4-BE49-F238E27FC236}">
                      <a16:creationId xmlns:a16="http://schemas.microsoft.com/office/drawing/2014/main" id="{884DA373-D4F7-A668-1866-25C6116DF514}"/>
                    </a:ext>
                  </a:extLst>
                </p:cNvPr>
                <p:cNvCxnSpPr>
                  <a:cxnSpLocks/>
                </p:cNvCxnSpPr>
                <p:nvPr/>
              </p:nvCxnSpPr>
              <p:spPr>
                <a:xfrm>
                  <a:off x="3869555" y="2170552"/>
                  <a:ext cx="0" cy="132772"/>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21" name="Straight Connector 220">
                  <a:extLst>
                    <a:ext uri="{FF2B5EF4-FFF2-40B4-BE49-F238E27FC236}">
                      <a16:creationId xmlns:a16="http://schemas.microsoft.com/office/drawing/2014/main" id="{A251C287-92CF-0F18-1424-3EB198A5DBFE}"/>
                    </a:ext>
                  </a:extLst>
                </p:cNvPr>
                <p:cNvCxnSpPr>
                  <a:cxnSpLocks/>
                </p:cNvCxnSpPr>
                <p:nvPr/>
              </p:nvCxnSpPr>
              <p:spPr>
                <a:xfrm>
                  <a:off x="3967508" y="2170552"/>
                  <a:ext cx="0" cy="132772"/>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22" name="Straight Connector 221">
                  <a:extLst>
                    <a:ext uri="{FF2B5EF4-FFF2-40B4-BE49-F238E27FC236}">
                      <a16:creationId xmlns:a16="http://schemas.microsoft.com/office/drawing/2014/main" id="{A452795C-B51F-4A04-1223-63DD1AD10D8A}"/>
                    </a:ext>
                  </a:extLst>
                </p:cNvPr>
                <p:cNvCxnSpPr>
                  <a:cxnSpLocks/>
                </p:cNvCxnSpPr>
                <p:nvPr/>
              </p:nvCxnSpPr>
              <p:spPr>
                <a:xfrm>
                  <a:off x="4065460" y="2170552"/>
                  <a:ext cx="0" cy="132772"/>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23" name="Straight Connector 222">
                  <a:extLst>
                    <a:ext uri="{FF2B5EF4-FFF2-40B4-BE49-F238E27FC236}">
                      <a16:creationId xmlns:a16="http://schemas.microsoft.com/office/drawing/2014/main" id="{EA3379DF-2E93-FF42-6B3C-ACE478439E70}"/>
                    </a:ext>
                  </a:extLst>
                </p:cNvPr>
                <p:cNvCxnSpPr>
                  <a:cxnSpLocks/>
                </p:cNvCxnSpPr>
                <p:nvPr/>
              </p:nvCxnSpPr>
              <p:spPr>
                <a:xfrm>
                  <a:off x="3673649" y="2170552"/>
                  <a:ext cx="0" cy="132772"/>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24" name="Straight Connector 223">
                  <a:extLst>
                    <a:ext uri="{FF2B5EF4-FFF2-40B4-BE49-F238E27FC236}">
                      <a16:creationId xmlns:a16="http://schemas.microsoft.com/office/drawing/2014/main" id="{448684E9-55D0-B029-EB5E-8D180BA944F9}"/>
                    </a:ext>
                  </a:extLst>
                </p:cNvPr>
                <p:cNvCxnSpPr>
                  <a:cxnSpLocks/>
                </p:cNvCxnSpPr>
                <p:nvPr/>
              </p:nvCxnSpPr>
              <p:spPr>
                <a:xfrm>
                  <a:off x="3379790" y="2170552"/>
                  <a:ext cx="0" cy="132772"/>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25" name="Straight Connector 224">
                  <a:extLst>
                    <a:ext uri="{FF2B5EF4-FFF2-40B4-BE49-F238E27FC236}">
                      <a16:creationId xmlns:a16="http://schemas.microsoft.com/office/drawing/2014/main" id="{46599CE7-5FC7-18A1-0183-C3B5F383F86B}"/>
                    </a:ext>
                  </a:extLst>
                </p:cNvPr>
                <p:cNvCxnSpPr>
                  <a:cxnSpLocks/>
                </p:cNvCxnSpPr>
                <p:nvPr/>
              </p:nvCxnSpPr>
              <p:spPr>
                <a:xfrm>
                  <a:off x="3575696" y="2170552"/>
                  <a:ext cx="0" cy="132772"/>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grpSp>
          <p:grpSp>
            <p:nvGrpSpPr>
              <p:cNvPr id="195" name="Group 194">
                <a:extLst>
                  <a:ext uri="{FF2B5EF4-FFF2-40B4-BE49-F238E27FC236}">
                    <a16:creationId xmlns:a16="http://schemas.microsoft.com/office/drawing/2014/main" id="{E4C26275-7015-C177-C3BC-47BFB446CC8A}"/>
                  </a:ext>
                </a:extLst>
              </p:cNvPr>
              <p:cNvGrpSpPr/>
              <p:nvPr/>
            </p:nvGrpSpPr>
            <p:grpSpPr>
              <a:xfrm>
                <a:off x="2694119" y="3802685"/>
                <a:ext cx="1371341" cy="164592"/>
                <a:chOff x="2694119" y="2170552"/>
                <a:chExt cx="1371341" cy="132772"/>
              </a:xfrm>
            </p:grpSpPr>
            <p:cxnSp>
              <p:nvCxnSpPr>
                <p:cNvPr id="196" name="Straight Connector 195">
                  <a:extLst>
                    <a:ext uri="{FF2B5EF4-FFF2-40B4-BE49-F238E27FC236}">
                      <a16:creationId xmlns:a16="http://schemas.microsoft.com/office/drawing/2014/main" id="{E5E826DD-C198-4863-DF3F-B0BF0F422469}"/>
                    </a:ext>
                  </a:extLst>
                </p:cNvPr>
                <p:cNvCxnSpPr>
                  <a:cxnSpLocks/>
                </p:cNvCxnSpPr>
                <p:nvPr/>
              </p:nvCxnSpPr>
              <p:spPr>
                <a:xfrm>
                  <a:off x="2694119" y="2170552"/>
                  <a:ext cx="0" cy="132772"/>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97" name="Straight Connector 196">
                  <a:extLst>
                    <a:ext uri="{FF2B5EF4-FFF2-40B4-BE49-F238E27FC236}">
                      <a16:creationId xmlns:a16="http://schemas.microsoft.com/office/drawing/2014/main" id="{630BF8D4-0D40-3B46-3137-C657D65CE6F1}"/>
                    </a:ext>
                  </a:extLst>
                </p:cNvPr>
                <p:cNvCxnSpPr>
                  <a:cxnSpLocks/>
                </p:cNvCxnSpPr>
                <p:nvPr/>
              </p:nvCxnSpPr>
              <p:spPr>
                <a:xfrm>
                  <a:off x="2792072" y="2170552"/>
                  <a:ext cx="0" cy="132772"/>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98" name="Straight Connector 197">
                  <a:extLst>
                    <a:ext uri="{FF2B5EF4-FFF2-40B4-BE49-F238E27FC236}">
                      <a16:creationId xmlns:a16="http://schemas.microsoft.com/office/drawing/2014/main" id="{41754819-A585-3503-8586-559DDC998D5C}"/>
                    </a:ext>
                  </a:extLst>
                </p:cNvPr>
                <p:cNvCxnSpPr>
                  <a:cxnSpLocks/>
                </p:cNvCxnSpPr>
                <p:nvPr/>
              </p:nvCxnSpPr>
              <p:spPr>
                <a:xfrm>
                  <a:off x="2890025" y="2170552"/>
                  <a:ext cx="0" cy="132772"/>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99" name="Straight Connector 198">
                  <a:extLst>
                    <a:ext uri="{FF2B5EF4-FFF2-40B4-BE49-F238E27FC236}">
                      <a16:creationId xmlns:a16="http://schemas.microsoft.com/office/drawing/2014/main" id="{A155381A-8A3E-34D8-438F-6F011EF77240}"/>
                    </a:ext>
                  </a:extLst>
                </p:cNvPr>
                <p:cNvCxnSpPr>
                  <a:cxnSpLocks/>
                </p:cNvCxnSpPr>
                <p:nvPr/>
              </p:nvCxnSpPr>
              <p:spPr>
                <a:xfrm>
                  <a:off x="2987978" y="2170552"/>
                  <a:ext cx="0" cy="132772"/>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00" name="Straight Connector 199">
                  <a:extLst>
                    <a:ext uri="{FF2B5EF4-FFF2-40B4-BE49-F238E27FC236}">
                      <a16:creationId xmlns:a16="http://schemas.microsoft.com/office/drawing/2014/main" id="{09BA0DA1-828E-7562-F312-65B38CEB80FE}"/>
                    </a:ext>
                  </a:extLst>
                </p:cNvPr>
                <p:cNvCxnSpPr>
                  <a:cxnSpLocks/>
                </p:cNvCxnSpPr>
                <p:nvPr/>
              </p:nvCxnSpPr>
              <p:spPr>
                <a:xfrm>
                  <a:off x="3085931" y="2170552"/>
                  <a:ext cx="0" cy="132772"/>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01" name="Straight Connector 200">
                  <a:extLst>
                    <a:ext uri="{FF2B5EF4-FFF2-40B4-BE49-F238E27FC236}">
                      <a16:creationId xmlns:a16="http://schemas.microsoft.com/office/drawing/2014/main" id="{16D9A901-7CDB-7FE8-7A9B-E6171E0A4A95}"/>
                    </a:ext>
                  </a:extLst>
                </p:cNvPr>
                <p:cNvCxnSpPr>
                  <a:cxnSpLocks/>
                </p:cNvCxnSpPr>
                <p:nvPr/>
              </p:nvCxnSpPr>
              <p:spPr>
                <a:xfrm>
                  <a:off x="3183884" y="2170552"/>
                  <a:ext cx="0" cy="132772"/>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02" name="Straight Connector 201">
                  <a:extLst>
                    <a:ext uri="{FF2B5EF4-FFF2-40B4-BE49-F238E27FC236}">
                      <a16:creationId xmlns:a16="http://schemas.microsoft.com/office/drawing/2014/main" id="{8759AE37-48A3-DE2E-A18F-6244396B641A}"/>
                    </a:ext>
                  </a:extLst>
                </p:cNvPr>
                <p:cNvCxnSpPr>
                  <a:cxnSpLocks/>
                </p:cNvCxnSpPr>
                <p:nvPr/>
              </p:nvCxnSpPr>
              <p:spPr>
                <a:xfrm>
                  <a:off x="3281837" y="2170552"/>
                  <a:ext cx="0" cy="132772"/>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03" name="Straight Connector 202">
                  <a:extLst>
                    <a:ext uri="{FF2B5EF4-FFF2-40B4-BE49-F238E27FC236}">
                      <a16:creationId xmlns:a16="http://schemas.microsoft.com/office/drawing/2014/main" id="{3398F7A7-038C-990D-DA93-2C83B5DF890E}"/>
                    </a:ext>
                  </a:extLst>
                </p:cNvPr>
                <p:cNvCxnSpPr>
                  <a:cxnSpLocks/>
                </p:cNvCxnSpPr>
                <p:nvPr/>
              </p:nvCxnSpPr>
              <p:spPr>
                <a:xfrm>
                  <a:off x="3477743" y="2170552"/>
                  <a:ext cx="0" cy="132772"/>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04" name="Straight Connector 203">
                  <a:extLst>
                    <a:ext uri="{FF2B5EF4-FFF2-40B4-BE49-F238E27FC236}">
                      <a16:creationId xmlns:a16="http://schemas.microsoft.com/office/drawing/2014/main" id="{3F1F3855-F93D-CD6A-7BF0-912D636AF18E}"/>
                    </a:ext>
                  </a:extLst>
                </p:cNvPr>
                <p:cNvCxnSpPr>
                  <a:cxnSpLocks/>
                </p:cNvCxnSpPr>
                <p:nvPr/>
              </p:nvCxnSpPr>
              <p:spPr>
                <a:xfrm>
                  <a:off x="3771602" y="2170552"/>
                  <a:ext cx="0" cy="132772"/>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05" name="Straight Connector 204">
                  <a:extLst>
                    <a:ext uri="{FF2B5EF4-FFF2-40B4-BE49-F238E27FC236}">
                      <a16:creationId xmlns:a16="http://schemas.microsoft.com/office/drawing/2014/main" id="{0CFE7EF2-0B49-10A7-BDB1-34911042AE7B}"/>
                    </a:ext>
                  </a:extLst>
                </p:cNvPr>
                <p:cNvCxnSpPr>
                  <a:cxnSpLocks/>
                </p:cNvCxnSpPr>
                <p:nvPr/>
              </p:nvCxnSpPr>
              <p:spPr>
                <a:xfrm>
                  <a:off x="3869555" y="2170552"/>
                  <a:ext cx="0" cy="132772"/>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06" name="Straight Connector 205">
                  <a:extLst>
                    <a:ext uri="{FF2B5EF4-FFF2-40B4-BE49-F238E27FC236}">
                      <a16:creationId xmlns:a16="http://schemas.microsoft.com/office/drawing/2014/main" id="{CB5B3CF4-6826-D02F-D8D6-976BAFE705E1}"/>
                    </a:ext>
                  </a:extLst>
                </p:cNvPr>
                <p:cNvCxnSpPr>
                  <a:cxnSpLocks/>
                </p:cNvCxnSpPr>
                <p:nvPr/>
              </p:nvCxnSpPr>
              <p:spPr>
                <a:xfrm>
                  <a:off x="3967508" y="2170552"/>
                  <a:ext cx="0" cy="132772"/>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07" name="Straight Connector 206">
                  <a:extLst>
                    <a:ext uri="{FF2B5EF4-FFF2-40B4-BE49-F238E27FC236}">
                      <a16:creationId xmlns:a16="http://schemas.microsoft.com/office/drawing/2014/main" id="{1DFDDBA5-40F7-4207-BE1D-94EBAC48A743}"/>
                    </a:ext>
                  </a:extLst>
                </p:cNvPr>
                <p:cNvCxnSpPr>
                  <a:cxnSpLocks/>
                </p:cNvCxnSpPr>
                <p:nvPr/>
              </p:nvCxnSpPr>
              <p:spPr>
                <a:xfrm>
                  <a:off x="4065460" y="2170552"/>
                  <a:ext cx="0" cy="132772"/>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08" name="Straight Connector 207">
                  <a:extLst>
                    <a:ext uri="{FF2B5EF4-FFF2-40B4-BE49-F238E27FC236}">
                      <a16:creationId xmlns:a16="http://schemas.microsoft.com/office/drawing/2014/main" id="{DDA51949-8C20-6817-67EA-580002A12D8C}"/>
                    </a:ext>
                  </a:extLst>
                </p:cNvPr>
                <p:cNvCxnSpPr>
                  <a:cxnSpLocks/>
                </p:cNvCxnSpPr>
                <p:nvPr/>
              </p:nvCxnSpPr>
              <p:spPr>
                <a:xfrm>
                  <a:off x="3673649" y="2170552"/>
                  <a:ext cx="0" cy="132772"/>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09" name="Straight Connector 208">
                  <a:extLst>
                    <a:ext uri="{FF2B5EF4-FFF2-40B4-BE49-F238E27FC236}">
                      <a16:creationId xmlns:a16="http://schemas.microsoft.com/office/drawing/2014/main" id="{123E02F9-372F-A9F4-7DA3-98F71DC31022}"/>
                    </a:ext>
                  </a:extLst>
                </p:cNvPr>
                <p:cNvCxnSpPr>
                  <a:cxnSpLocks/>
                </p:cNvCxnSpPr>
                <p:nvPr/>
              </p:nvCxnSpPr>
              <p:spPr>
                <a:xfrm>
                  <a:off x="3379790" y="2170552"/>
                  <a:ext cx="0" cy="132772"/>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10" name="Straight Connector 209">
                  <a:extLst>
                    <a:ext uri="{FF2B5EF4-FFF2-40B4-BE49-F238E27FC236}">
                      <a16:creationId xmlns:a16="http://schemas.microsoft.com/office/drawing/2014/main" id="{C6BE2F17-1EB8-4549-FE21-F2DF38D8DD3F}"/>
                    </a:ext>
                  </a:extLst>
                </p:cNvPr>
                <p:cNvCxnSpPr>
                  <a:cxnSpLocks/>
                </p:cNvCxnSpPr>
                <p:nvPr/>
              </p:nvCxnSpPr>
              <p:spPr>
                <a:xfrm>
                  <a:off x="3575696" y="2170552"/>
                  <a:ext cx="0" cy="132772"/>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grpSp>
        </p:grpSp>
        <p:grpSp>
          <p:nvGrpSpPr>
            <p:cNvPr id="159" name="Group 158">
              <a:extLst>
                <a:ext uri="{FF2B5EF4-FFF2-40B4-BE49-F238E27FC236}">
                  <a16:creationId xmlns:a16="http://schemas.microsoft.com/office/drawing/2014/main" id="{5BB7CF5C-6795-AB3F-FBB3-DAFD5A851330}"/>
                </a:ext>
              </a:extLst>
            </p:cNvPr>
            <p:cNvGrpSpPr/>
            <p:nvPr/>
          </p:nvGrpSpPr>
          <p:grpSpPr>
            <a:xfrm>
              <a:off x="2466885" y="2364547"/>
              <a:ext cx="1825809" cy="1375165"/>
              <a:chOff x="2477617" y="2364547"/>
              <a:chExt cx="1825809" cy="1375165"/>
            </a:xfrm>
          </p:grpSpPr>
          <p:grpSp>
            <p:nvGrpSpPr>
              <p:cNvPr id="160" name="Group 159">
                <a:extLst>
                  <a:ext uri="{FF2B5EF4-FFF2-40B4-BE49-F238E27FC236}">
                    <a16:creationId xmlns:a16="http://schemas.microsoft.com/office/drawing/2014/main" id="{21BD9315-10A3-1E4E-91B2-029800B6F297}"/>
                  </a:ext>
                </a:extLst>
              </p:cNvPr>
              <p:cNvGrpSpPr/>
              <p:nvPr/>
            </p:nvGrpSpPr>
            <p:grpSpPr>
              <a:xfrm>
                <a:off x="2477617" y="2364547"/>
                <a:ext cx="164592" cy="1375165"/>
                <a:chOff x="2210182" y="2363788"/>
                <a:chExt cx="137160" cy="1375165"/>
              </a:xfrm>
            </p:grpSpPr>
            <p:cxnSp>
              <p:nvCxnSpPr>
                <p:cNvPr id="177" name="Straight Connector 176">
                  <a:extLst>
                    <a:ext uri="{FF2B5EF4-FFF2-40B4-BE49-F238E27FC236}">
                      <a16:creationId xmlns:a16="http://schemas.microsoft.com/office/drawing/2014/main" id="{701F468C-049D-334F-3015-94F0B3DC3EC9}"/>
                    </a:ext>
                  </a:extLst>
                </p:cNvPr>
                <p:cNvCxnSpPr>
                  <a:cxnSpLocks/>
                </p:cNvCxnSpPr>
                <p:nvPr/>
              </p:nvCxnSpPr>
              <p:spPr>
                <a:xfrm>
                  <a:off x="2210182" y="2363788"/>
                  <a:ext cx="137160" cy="0"/>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78" name="Straight Connector 177">
                  <a:extLst>
                    <a:ext uri="{FF2B5EF4-FFF2-40B4-BE49-F238E27FC236}">
                      <a16:creationId xmlns:a16="http://schemas.microsoft.com/office/drawing/2014/main" id="{B01BC4E2-BCBD-C91F-B8CB-87BF59249DC6}"/>
                    </a:ext>
                  </a:extLst>
                </p:cNvPr>
                <p:cNvCxnSpPr>
                  <a:cxnSpLocks/>
                </p:cNvCxnSpPr>
                <p:nvPr/>
              </p:nvCxnSpPr>
              <p:spPr>
                <a:xfrm>
                  <a:off x="2210182" y="2462014"/>
                  <a:ext cx="137160" cy="0"/>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79" name="Straight Connector 178">
                  <a:extLst>
                    <a:ext uri="{FF2B5EF4-FFF2-40B4-BE49-F238E27FC236}">
                      <a16:creationId xmlns:a16="http://schemas.microsoft.com/office/drawing/2014/main" id="{2938F61E-4B73-A8FC-F0BE-238A32D6D351}"/>
                    </a:ext>
                  </a:extLst>
                </p:cNvPr>
                <p:cNvCxnSpPr>
                  <a:cxnSpLocks/>
                </p:cNvCxnSpPr>
                <p:nvPr/>
              </p:nvCxnSpPr>
              <p:spPr>
                <a:xfrm>
                  <a:off x="2210182" y="2658466"/>
                  <a:ext cx="137160" cy="0"/>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80" name="Straight Connector 179">
                  <a:extLst>
                    <a:ext uri="{FF2B5EF4-FFF2-40B4-BE49-F238E27FC236}">
                      <a16:creationId xmlns:a16="http://schemas.microsoft.com/office/drawing/2014/main" id="{5D94CF18-FC19-4715-1214-52210A9BD80C}"/>
                    </a:ext>
                  </a:extLst>
                </p:cNvPr>
                <p:cNvCxnSpPr>
                  <a:cxnSpLocks/>
                </p:cNvCxnSpPr>
                <p:nvPr/>
              </p:nvCxnSpPr>
              <p:spPr>
                <a:xfrm>
                  <a:off x="2210182" y="2854918"/>
                  <a:ext cx="137160" cy="0"/>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81" name="Straight Connector 180">
                  <a:extLst>
                    <a:ext uri="{FF2B5EF4-FFF2-40B4-BE49-F238E27FC236}">
                      <a16:creationId xmlns:a16="http://schemas.microsoft.com/office/drawing/2014/main" id="{3CF68AA1-50D6-0E2B-061F-7CD02C6083D8}"/>
                    </a:ext>
                  </a:extLst>
                </p:cNvPr>
                <p:cNvCxnSpPr>
                  <a:cxnSpLocks/>
                </p:cNvCxnSpPr>
                <p:nvPr/>
              </p:nvCxnSpPr>
              <p:spPr>
                <a:xfrm>
                  <a:off x="2210182" y="3051370"/>
                  <a:ext cx="137160" cy="0"/>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82" name="Straight Connector 181">
                  <a:extLst>
                    <a:ext uri="{FF2B5EF4-FFF2-40B4-BE49-F238E27FC236}">
                      <a16:creationId xmlns:a16="http://schemas.microsoft.com/office/drawing/2014/main" id="{E32DED98-89E5-EC29-C779-30F358FD4C85}"/>
                    </a:ext>
                  </a:extLst>
                </p:cNvPr>
                <p:cNvCxnSpPr>
                  <a:cxnSpLocks/>
                </p:cNvCxnSpPr>
                <p:nvPr/>
              </p:nvCxnSpPr>
              <p:spPr>
                <a:xfrm>
                  <a:off x="2210182" y="2560240"/>
                  <a:ext cx="137160" cy="0"/>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83" name="Straight Connector 182">
                  <a:extLst>
                    <a:ext uri="{FF2B5EF4-FFF2-40B4-BE49-F238E27FC236}">
                      <a16:creationId xmlns:a16="http://schemas.microsoft.com/office/drawing/2014/main" id="{D0BF7736-A591-17A9-6946-89A14631FD6B}"/>
                    </a:ext>
                  </a:extLst>
                </p:cNvPr>
                <p:cNvCxnSpPr>
                  <a:cxnSpLocks/>
                </p:cNvCxnSpPr>
                <p:nvPr/>
              </p:nvCxnSpPr>
              <p:spPr>
                <a:xfrm>
                  <a:off x="2210182" y="2756692"/>
                  <a:ext cx="137160" cy="0"/>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84" name="Straight Connector 183">
                  <a:extLst>
                    <a:ext uri="{FF2B5EF4-FFF2-40B4-BE49-F238E27FC236}">
                      <a16:creationId xmlns:a16="http://schemas.microsoft.com/office/drawing/2014/main" id="{A8F7E64F-954B-5517-204C-00F05F022B92}"/>
                    </a:ext>
                  </a:extLst>
                </p:cNvPr>
                <p:cNvCxnSpPr>
                  <a:cxnSpLocks/>
                </p:cNvCxnSpPr>
                <p:nvPr/>
              </p:nvCxnSpPr>
              <p:spPr>
                <a:xfrm>
                  <a:off x="2210182" y="2953144"/>
                  <a:ext cx="137160" cy="0"/>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85" name="Straight Connector 184">
                  <a:extLst>
                    <a:ext uri="{FF2B5EF4-FFF2-40B4-BE49-F238E27FC236}">
                      <a16:creationId xmlns:a16="http://schemas.microsoft.com/office/drawing/2014/main" id="{ECE6106A-D910-8827-0874-0FBF0D519946}"/>
                    </a:ext>
                  </a:extLst>
                </p:cNvPr>
                <p:cNvCxnSpPr>
                  <a:cxnSpLocks/>
                </p:cNvCxnSpPr>
                <p:nvPr/>
              </p:nvCxnSpPr>
              <p:spPr>
                <a:xfrm>
                  <a:off x="2210182" y="3247822"/>
                  <a:ext cx="137160" cy="0"/>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87" name="Straight Connector 186">
                  <a:extLst>
                    <a:ext uri="{FF2B5EF4-FFF2-40B4-BE49-F238E27FC236}">
                      <a16:creationId xmlns:a16="http://schemas.microsoft.com/office/drawing/2014/main" id="{688E8C1B-1335-457D-5792-4275B38C2F5F}"/>
                    </a:ext>
                  </a:extLst>
                </p:cNvPr>
                <p:cNvCxnSpPr>
                  <a:cxnSpLocks/>
                </p:cNvCxnSpPr>
                <p:nvPr/>
              </p:nvCxnSpPr>
              <p:spPr>
                <a:xfrm>
                  <a:off x="2210182" y="3444274"/>
                  <a:ext cx="137160" cy="0"/>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89" name="Straight Connector 188">
                  <a:extLst>
                    <a:ext uri="{FF2B5EF4-FFF2-40B4-BE49-F238E27FC236}">
                      <a16:creationId xmlns:a16="http://schemas.microsoft.com/office/drawing/2014/main" id="{262188E9-3A73-68B4-0584-9795DA0568C9}"/>
                    </a:ext>
                  </a:extLst>
                </p:cNvPr>
                <p:cNvCxnSpPr>
                  <a:cxnSpLocks/>
                </p:cNvCxnSpPr>
                <p:nvPr/>
              </p:nvCxnSpPr>
              <p:spPr>
                <a:xfrm>
                  <a:off x="2210182" y="3149596"/>
                  <a:ext cx="137160" cy="0"/>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90" name="Straight Connector 189">
                  <a:extLst>
                    <a:ext uri="{FF2B5EF4-FFF2-40B4-BE49-F238E27FC236}">
                      <a16:creationId xmlns:a16="http://schemas.microsoft.com/office/drawing/2014/main" id="{58DC6F8E-51F8-0CB8-6DFA-3F66597BA915}"/>
                    </a:ext>
                  </a:extLst>
                </p:cNvPr>
                <p:cNvCxnSpPr>
                  <a:cxnSpLocks/>
                </p:cNvCxnSpPr>
                <p:nvPr/>
              </p:nvCxnSpPr>
              <p:spPr>
                <a:xfrm>
                  <a:off x="2210182" y="3346048"/>
                  <a:ext cx="137160" cy="0"/>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91" name="Straight Connector 190">
                  <a:extLst>
                    <a:ext uri="{FF2B5EF4-FFF2-40B4-BE49-F238E27FC236}">
                      <a16:creationId xmlns:a16="http://schemas.microsoft.com/office/drawing/2014/main" id="{DDD3CFE9-C900-8B59-0F38-6C31E06E2C78}"/>
                    </a:ext>
                  </a:extLst>
                </p:cNvPr>
                <p:cNvCxnSpPr>
                  <a:cxnSpLocks/>
                </p:cNvCxnSpPr>
                <p:nvPr/>
              </p:nvCxnSpPr>
              <p:spPr>
                <a:xfrm>
                  <a:off x="2210182" y="3542500"/>
                  <a:ext cx="137160" cy="0"/>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92" name="Straight Connector 191">
                  <a:extLst>
                    <a:ext uri="{FF2B5EF4-FFF2-40B4-BE49-F238E27FC236}">
                      <a16:creationId xmlns:a16="http://schemas.microsoft.com/office/drawing/2014/main" id="{A35FB730-AC2D-33FF-EF6D-16B177F50AFD}"/>
                    </a:ext>
                  </a:extLst>
                </p:cNvPr>
                <p:cNvCxnSpPr>
                  <a:cxnSpLocks/>
                </p:cNvCxnSpPr>
                <p:nvPr/>
              </p:nvCxnSpPr>
              <p:spPr>
                <a:xfrm>
                  <a:off x="2210182" y="3640726"/>
                  <a:ext cx="137160" cy="0"/>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93" name="Straight Connector 192">
                  <a:extLst>
                    <a:ext uri="{FF2B5EF4-FFF2-40B4-BE49-F238E27FC236}">
                      <a16:creationId xmlns:a16="http://schemas.microsoft.com/office/drawing/2014/main" id="{CAD45531-525F-5CA0-D9F5-105C1BAC6720}"/>
                    </a:ext>
                  </a:extLst>
                </p:cNvPr>
                <p:cNvCxnSpPr>
                  <a:cxnSpLocks/>
                </p:cNvCxnSpPr>
                <p:nvPr/>
              </p:nvCxnSpPr>
              <p:spPr>
                <a:xfrm>
                  <a:off x="2210182" y="3738953"/>
                  <a:ext cx="137160" cy="0"/>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grpSp>
          <p:grpSp>
            <p:nvGrpSpPr>
              <p:cNvPr id="161" name="Group 160">
                <a:extLst>
                  <a:ext uri="{FF2B5EF4-FFF2-40B4-BE49-F238E27FC236}">
                    <a16:creationId xmlns:a16="http://schemas.microsoft.com/office/drawing/2014/main" id="{39DDBE31-45FF-AFCE-73F7-D2DF7AAB9717}"/>
                  </a:ext>
                </a:extLst>
              </p:cNvPr>
              <p:cNvGrpSpPr/>
              <p:nvPr/>
            </p:nvGrpSpPr>
            <p:grpSpPr>
              <a:xfrm>
                <a:off x="4138834" y="2364547"/>
                <a:ext cx="164592" cy="1375165"/>
                <a:chOff x="2210182" y="2363788"/>
                <a:chExt cx="137160" cy="1375165"/>
              </a:xfrm>
            </p:grpSpPr>
            <p:cxnSp>
              <p:nvCxnSpPr>
                <p:cNvPr id="162" name="Straight Connector 161">
                  <a:extLst>
                    <a:ext uri="{FF2B5EF4-FFF2-40B4-BE49-F238E27FC236}">
                      <a16:creationId xmlns:a16="http://schemas.microsoft.com/office/drawing/2014/main" id="{3AE1B2C5-0C1F-21B9-0194-EE3A6511D029}"/>
                    </a:ext>
                  </a:extLst>
                </p:cNvPr>
                <p:cNvCxnSpPr>
                  <a:cxnSpLocks/>
                </p:cNvCxnSpPr>
                <p:nvPr/>
              </p:nvCxnSpPr>
              <p:spPr>
                <a:xfrm>
                  <a:off x="2210182" y="2363788"/>
                  <a:ext cx="137160" cy="0"/>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63" name="Straight Connector 162">
                  <a:extLst>
                    <a:ext uri="{FF2B5EF4-FFF2-40B4-BE49-F238E27FC236}">
                      <a16:creationId xmlns:a16="http://schemas.microsoft.com/office/drawing/2014/main" id="{FEA81E38-24CF-1757-97C9-D8EB34524566}"/>
                    </a:ext>
                  </a:extLst>
                </p:cNvPr>
                <p:cNvCxnSpPr>
                  <a:cxnSpLocks/>
                </p:cNvCxnSpPr>
                <p:nvPr/>
              </p:nvCxnSpPr>
              <p:spPr>
                <a:xfrm>
                  <a:off x="2210182" y="2462014"/>
                  <a:ext cx="137160" cy="0"/>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64" name="Straight Connector 163">
                  <a:extLst>
                    <a:ext uri="{FF2B5EF4-FFF2-40B4-BE49-F238E27FC236}">
                      <a16:creationId xmlns:a16="http://schemas.microsoft.com/office/drawing/2014/main" id="{ABA3C036-9C61-2189-1149-797AACA7D7D1}"/>
                    </a:ext>
                  </a:extLst>
                </p:cNvPr>
                <p:cNvCxnSpPr>
                  <a:cxnSpLocks/>
                </p:cNvCxnSpPr>
                <p:nvPr/>
              </p:nvCxnSpPr>
              <p:spPr>
                <a:xfrm>
                  <a:off x="2210182" y="2658466"/>
                  <a:ext cx="137160" cy="0"/>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65" name="Straight Connector 164">
                  <a:extLst>
                    <a:ext uri="{FF2B5EF4-FFF2-40B4-BE49-F238E27FC236}">
                      <a16:creationId xmlns:a16="http://schemas.microsoft.com/office/drawing/2014/main" id="{0D30B69A-AE1E-738F-7E64-A69323C3D5FD}"/>
                    </a:ext>
                  </a:extLst>
                </p:cNvPr>
                <p:cNvCxnSpPr>
                  <a:cxnSpLocks/>
                </p:cNvCxnSpPr>
                <p:nvPr/>
              </p:nvCxnSpPr>
              <p:spPr>
                <a:xfrm>
                  <a:off x="2210182" y="2854918"/>
                  <a:ext cx="137160" cy="0"/>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66" name="Straight Connector 165">
                  <a:extLst>
                    <a:ext uri="{FF2B5EF4-FFF2-40B4-BE49-F238E27FC236}">
                      <a16:creationId xmlns:a16="http://schemas.microsoft.com/office/drawing/2014/main" id="{B9B3B065-A04A-C3EE-99B8-78F4945B964C}"/>
                    </a:ext>
                  </a:extLst>
                </p:cNvPr>
                <p:cNvCxnSpPr>
                  <a:cxnSpLocks/>
                </p:cNvCxnSpPr>
                <p:nvPr/>
              </p:nvCxnSpPr>
              <p:spPr>
                <a:xfrm>
                  <a:off x="2210182" y="3051370"/>
                  <a:ext cx="137160" cy="0"/>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67" name="Straight Connector 166">
                  <a:extLst>
                    <a:ext uri="{FF2B5EF4-FFF2-40B4-BE49-F238E27FC236}">
                      <a16:creationId xmlns:a16="http://schemas.microsoft.com/office/drawing/2014/main" id="{3A676B2F-6211-84C6-2965-61846E89BF94}"/>
                    </a:ext>
                  </a:extLst>
                </p:cNvPr>
                <p:cNvCxnSpPr>
                  <a:cxnSpLocks/>
                </p:cNvCxnSpPr>
                <p:nvPr/>
              </p:nvCxnSpPr>
              <p:spPr>
                <a:xfrm>
                  <a:off x="2210182" y="2560240"/>
                  <a:ext cx="137160" cy="0"/>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68" name="Straight Connector 167">
                  <a:extLst>
                    <a:ext uri="{FF2B5EF4-FFF2-40B4-BE49-F238E27FC236}">
                      <a16:creationId xmlns:a16="http://schemas.microsoft.com/office/drawing/2014/main" id="{E88CD5A6-C90E-C024-4CD4-06046B9D29FF}"/>
                    </a:ext>
                  </a:extLst>
                </p:cNvPr>
                <p:cNvCxnSpPr>
                  <a:cxnSpLocks/>
                </p:cNvCxnSpPr>
                <p:nvPr/>
              </p:nvCxnSpPr>
              <p:spPr>
                <a:xfrm>
                  <a:off x="2210182" y="2756692"/>
                  <a:ext cx="137160" cy="0"/>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69" name="Straight Connector 168">
                  <a:extLst>
                    <a:ext uri="{FF2B5EF4-FFF2-40B4-BE49-F238E27FC236}">
                      <a16:creationId xmlns:a16="http://schemas.microsoft.com/office/drawing/2014/main" id="{2DB9E29E-AC79-A723-E27B-5ADFD80738AC}"/>
                    </a:ext>
                  </a:extLst>
                </p:cNvPr>
                <p:cNvCxnSpPr>
                  <a:cxnSpLocks/>
                </p:cNvCxnSpPr>
                <p:nvPr/>
              </p:nvCxnSpPr>
              <p:spPr>
                <a:xfrm>
                  <a:off x="2210182" y="2953144"/>
                  <a:ext cx="137160" cy="0"/>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70" name="Straight Connector 169">
                  <a:extLst>
                    <a:ext uri="{FF2B5EF4-FFF2-40B4-BE49-F238E27FC236}">
                      <a16:creationId xmlns:a16="http://schemas.microsoft.com/office/drawing/2014/main" id="{4D8B101F-7E22-AFB0-CE1B-D73E23621E25}"/>
                    </a:ext>
                  </a:extLst>
                </p:cNvPr>
                <p:cNvCxnSpPr>
                  <a:cxnSpLocks/>
                </p:cNvCxnSpPr>
                <p:nvPr/>
              </p:nvCxnSpPr>
              <p:spPr>
                <a:xfrm>
                  <a:off x="2210182" y="3247822"/>
                  <a:ext cx="137160" cy="0"/>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71" name="Straight Connector 170">
                  <a:extLst>
                    <a:ext uri="{FF2B5EF4-FFF2-40B4-BE49-F238E27FC236}">
                      <a16:creationId xmlns:a16="http://schemas.microsoft.com/office/drawing/2014/main" id="{39F3BF8B-7113-FE25-7B99-9D2A6FBF4823}"/>
                    </a:ext>
                  </a:extLst>
                </p:cNvPr>
                <p:cNvCxnSpPr>
                  <a:cxnSpLocks/>
                </p:cNvCxnSpPr>
                <p:nvPr/>
              </p:nvCxnSpPr>
              <p:spPr>
                <a:xfrm>
                  <a:off x="2210182" y="3444274"/>
                  <a:ext cx="137160" cy="0"/>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72" name="Straight Connector 171">
                  <a:extLst>
                    <a:ext uri="{FF2B5EF4-FFF2-40B4-BE49-F238E27FC236}">
                      <a16:creationId xmlns:a16="http://schemas.microsoft.com/office/drawing/2014/main" id="{CEB599C0-9FEF-9396-170D-928E837C7E4E}"/>
                    </a:ext>
                  </a:extLst>
                </p:cNvPr>
                <p:cNvCxnSpPr>
                  <a:cxnSpLocks/>
                </p:cNvCxnSpPr>
                <p:nvPr/>
              </p:nvCxnSpPr>
              <p:spPr>
                <a:xfrm>
                  <a:off x="2210182" y="3149596"/>
                  <a:ext cx="137160" cy="0"/>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73" name="Straight Connector 172">
                  <a:extLst>
                    <a:ext uri="{FF2B5EF4-FFF2-40B4-BE49-F238E27FC236}">
                      <a16:creationId xmlns:a16="http://schemas.microsoft.com/office/drawing/2014/main" id="{5571D58A-CAFE-971D-6081-1DA29266A690}"/>
                    </a:ext>
                  </a:extLst>
                </p:cNvPr>
                <p:cNvCxnSpPr>
                  <a:cxnSpLocks/>
                </p:cNvCxnSpPr>
                <p:nvPr/>
              </p:nvCxnSpPr>
              <p:spPr>
                <a:xfrm>
                  <a:off x="2210182" y="3346048"/>
                  <a:ext cx="137160" cy="0"/>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74" name="Straight Connector 173">
                  <a:extLst>
                    <a:ext uri="{FF2B5EF4-FFF2-40B4-BE49-F238E27FC236}">
                      <a16:creationId xmlns:a16="http://schemas.microsoft.com/office/drawing/2014/main" id="{B5AFD01B-C5A5-523B-1890-F686F555CB80}"/>
                    </a:ext>
                  </a:extLst>
                </p:cNvPr>
                <p:cNvCxnSpPr>
                  <a:cxnSpLocks/>
                </p:cNvCxnSpPr>
                <p:nvPr/>
              </p:nvCxnSpPr>
              <p:spPr>
                <a:xfrm>
                  <a:off x="2210182" y="3542500"/>
                  <a:ext cx="137160" cy="0"/>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75" name="Straight Connector 174">
                  <a:extLst>
                    <a:ext uri="{FF2B5EF4-FFF2-40B4-BE49-F238E27FC236}">
                      <a16:creationId xmlns:a16="http://schemas.microsoft.com/office/drawing/2014/main" id="{9D149B74-1352-123E-42BE-BBE57D57CD11}"/>
                    </a:ext>
                  </a:extLst>
                </p:cNvPr>
                <p:cNvCxnSpPr>
                  <a:cxnSpLocks/>
                </p:cNvCxnSpPr>
                <p:nvPr/>
              </p:nvCxnSpPr>
              <p:spPr>
                <a:xfrm>
                  <a:off x="2210182" y="3640726"/>
                  <a:ext cx="137160" cy="0"/>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76" name="Straight Connector 175">
                  <a:extLst>
                    <a:ext uri="{FF2B5EF4-FFF2-40B4-BE49-F238E27FC236}">
                      <a16:creationId xmlns:a16="http://schemas.microsoft.com/office/drawing/2014/main" id="{93782DBA-4E10-E146-425A-17A83158FE5F}"/>
                    </a:ext>
                  </a:extLst>
                </p:cNvPr>
                <p:cNvCxnSpPr>
                  <a:cxnSpLocks/>
                </p:cNvCxnSpPr>
                <p:nvPr/>
              </p:nvCxnSpPr>
              <p:spPr>
                <a:xfrm>
                  <a:off x="2210182" y="3738953"/>
                  <a:ext cx="137160" cy="0"/>
                </a:xfrm>
                <a:prstGeom prst="line">
                  <a:avLst/>
                </a:prstGeom>
                <a:ln w="50800" cap="flat">
                  <a:solidFill>
                    <a:srgbClr val="0091BD"/>
                  </a:solidFill>
                  <a:miter lim="800000"/>
                  <a:tailEnd type="none"/>
                </a:ln>
              </p:spPr>
              <p:style>
                <a:lnRef idx="1">
                  <a:schemeClr val="accent1"/>
                </a:lnRef>
                <a:fillRef idx="0">
                  <a:schemeClr val="accent1"/>
                </a:fillRef>
                <a:effectRef idx="0">
                  <a:schemeClr val="accent1"/>
                </a:effectRef>
                <a:fontRef idx="minor">
                  <a:schemeClr val="tx1"/>
                </a:fontRef>
              </p:style>
            </p:cxnSp>
          </p:grpSp>
        </p:grpSp>
      </p:grpSp>
      <p:grpSp>
        <p:nvGrpSpPr>
          <p:cNvPr id="230" name="Group 229">
            <a:extLst>
              <a:ext uri="{FF2B5EF4-FFF2-40B4-BE49-F238E27FC236}">
                <a16:creationId xmlns:a16="http://schemas.microsoft.com/office/drawing/2014/main" id="{011237D6-E562-9356-395B-4B46CB3C9D6E}"/>
              </a:ext>
            </a:extLst>
          </p:cNvPr>
          <p:cNvGrpSpPr/>
          <p:nvPr/>
        </p:nvGrpSpPr>
        <p:grpSpPr>
          <a:xfrm>
            <a:off x="6685148" y="2136984"/>
            <a:ext cx="1825809" cy="1830293"/>
            <a:chOff x="6685148" y="2136984"/>
            <a:chExt cx="1825809" cy="1830293"/>
          </a:xfrm>
        </p:grpSpPr>
        <p:grpSp>
          <p:nvGrpSpPr>
            <p:cNvPr id="231" name="Group 230">
              <a:extLst>
                <a:ext uri="{FF2B5EF4-FFF2-40B4-BE49-F238E27FC236}">
                  <a16:creationId xmlns:a16="http://schemas.microsoft.com/office/drawing/2014/main" id="{61B12E94-EC20-D7AC-9C81-BC7A789957B6}"/>
                </a:ext>
              </a:extLst>
            </p:cNvPr>
            <p:cNvGrpSpPr/>
            <p:nvPr/>
          </p:nvGrpSpPr>
          <p:grpSpPr>
            <a:xfrm>
              <a:off x="6866532" y="2320610"/>
              <a:ext cx="1463040" cy="1463040"/>
              <a:chOff x="6975116" y="1704976"/>
              <a:chExt cx="1463040" cy="1463040"/>
            </a:xfrm>
          </p:grpSpPr>
          <p:sp>
            <p:nvSpPr>
              <p:cNvPr id="299" name="Rectangle 298">
                <a:extLst>
                  <a:ext uri="{FF2B5EF4-FFF2-40B4-BE49-F238E27FC236}">
                    <a16:creationId xmlns:a16="http://schemas.microsoft.com/office/drawing/2014/main" id="{2970D06B-05CD-2659-BFF2-538B00BEE4D5}"/>
                  </a:ext>
                </a:extLst>
              </p:cNvPr>
              <p:cNvSpPr/>
              <p:nvPr/>
            </p:nvSpPr>
            <p:spPr>
              <a:xfrm>
                <a:off x="6975116" y="170497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0" name="Rectangle 299">
                <a:extLst>
                  <a:ext uri="{FF2B5EF4-FFF2-40B4-BE49-F238E27FC236}">
                    <a16:creationId xmlns:a16="http://schemas.microsoft.com/office/drawing/2014/main" id="{D7C1BF3C-38E7-851D-50FF-9E3775CD47B6}"/>
                  </a:ext>
                </a:extLst>
              </p:cNvPr>
              <p:cNvSpPr/>
              <p:nvPr/>
            </p:nvSpPr>
            <p:spPr>
              <a:xfrm>
                <a:off x="7157996" y="170497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1" name="Rectangle 300">
                <a:extLst>
                  <a:ext uri="{FF2B5EF4-FFF2-40B4-BE49-F238E27FC236}">
                    <a16:creationId xmlns:a16="http://schemas.microsoft.com/office/drawing/2014/main" id="{42324798-14FE-81AD-C6C0-502DD675C472}"/>
                  </a:ext>
                </a:extLst>
              </p:cNvPr>
              <p:cNvSpPr/>
              <p:nvPr/>
            </p:nvSpPr>
            <p:spPr>
              <a:xfrm>
                <a:off x="7340876" y="170497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2" name="Rectangle 301">
                <a:extLst>
                  <a:ext uri="{FF2B5EF4-FFF2-40B4-BE49-F238E27FC236}">
                    <a16:creationId xmlns:a16="http://schemas.microsoft.com/office/drawing/2014/main" id="{6C1D10F5-869C-3CB5-4F3C-CD9B7C7FC149}"/>
                  </a:ext>
                </a:extLst>
              </p:cNvPr>
              <p:cNvSpPr/>
              <p:nvPr/>
            </p:nvSpPr>
            <p:spPr>
              <a:xfrm>
                <a:off x="7523756" y="170497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3" name="Rectangle 302">
                <a:extLst>
                  <a:ext uri="{FF2B5EF4-FFF2-40B4-BE49-F238E27FC236}">
                    <a16:creationId xmlns:a16="http://schemas.microsoft.com/office/drawing/2014/main" id="{3A762B22-2B3C-F681-448C-17752E21A654}"/>
                  </a:ext>
                </a:extLst>
              </p:cNvPr>
              <p:cNvSpPr/>
              <p:nvPr/>
            </p:nvSpPr>
            <p:spPr>
              <a:xfrm>
                <a:off x="7706636" y="170497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4" name="Rectangle 303">
                <a:extLst>
                  <a:ext uri="{FF2B5EF4-FFF2-40B4-BE49-F238E27FC236}">
                    <a16:creationId xmlns:a16="http://schemas.microsoft.com/office/drawing/2014/main" id="{B1E4F8BE-C449-5469-3E06-AD2FA109012F}"/>
                  </a:ext>
                </a:extLst>
              </p:cNvPr>
              <p:cNvSpPr/>
              <p:nvPr/>
            </p:nvSpPr>
            <p:spPr>
              <a:xfrm>
                <a:off x="7889516" y="170497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5" name="Rectangle 304">
                <a:extLst>
                  <a:ext uri="{FF2B5EF4-FFF2-40B4-BE49-F238E27FC236}">
                    <a16:creationId xmlns:a16="http://schemas.microsoft.com/office/drawing/2014/main" id="{0C441043-6EAC-CB3F-96C4-A4E62E839D6C}"/>
                  </a:ext>
                </a:extLst>
              </p:cNvPr>
              <p:cNvSpPr/>
              <p:nvPr/>
            </p:nvSpPr>
            <p:spPr>
              <a:xfrm>
                <a:off x="8072396" y="170497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6" name="Rectangle 305">
                <a:extLst>
                  <a:ext uri="{FF2B5EF4-FFF2-40B4-BE49-F238E27FC236}">
                    <a16:creationId xmlns:a16="http://schemas.microsoft.com/office/drawing/2014/main" id="{A58251CC-4F63-068C-376F-9B06E345F701}"/>
                  </a:ext>
                </a:extLst>
              </p:cNvPr>
              <p:cNvSpPr/>
              <p:nvPr/>
            </p:nvSpPr>
            <p:spPr>
              <a:xfrm>
                <a:off x="8255276" y="170497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7" name="Rectangle 306">
                <a:extLst>
                  <a:ext uri="{FF2B5EF4-FFF2-40B4-BE49-F238E27FC236}">
                    <a16:creationId xmlns:a16="http://schemas.microsoft.com/office/drawing/2014/main" id="{D55E399E-928E-04C5-A5DD-CBB0606C0196}"/>
                  </a:ext>
                </a:extLst>
              </p:cNvPr>
              <p:cNvSpPr/>
              <p:nvPr/>
            </p:nvSpPr>
            <p:spPr>
              <a:xfrm>
                <a:off x="6975116" y="188785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8" name="Rectangle 307">
                <a:extLst>
                  <a:ext uri="{FF2B5EF4-FFF2-40B4-BE49-F238E27FC236}">
                    <a16:creationId xmlns:a16="http://schemas.microsoft.com/office/drawing/2014/main" id="{35E40C56-765B-6D6A-5C58-693A8DA155FC}"/>
                  </a:ext>
                </a:extLst>
              </p:cNvPr>
              <p:cNvSpPr/>
              <p:nvPr/>
            </p:nvSpPr>
            <p:spPr>
              <a:xfrm>
                <a:off x="7157996" y="188785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9" name="Rectangle 308">
                <a:extLst>
                  <a:ext uri="{FF2B5EF4-FFF2-40B4-BE49-F238E27FC236}">
                    <a16:creationId xmlns:a16="http://schemas.microsoft.com/office/drawing/2014/main" id="{58DA5BDA-E7A8-68DD-A942-382E7D12F821}"/>
                  </a:ext>
                </a:extLst>
              </p:cNvPr>
              <p:cNvSpPr/>
              <p:nvPr/>
            </p:nvSpPr>
            <p:spPr>
              <a:xfrm>
                <a:off x="7340876" y="188785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0" name="Rectangle 309">
                <a:extLst>
                  <a:ext uri="{FF2B5EF4-FFF2-40B4-BE49-F238E27FC236}">
                    <a16:creationId xmlns:a16="http://schemas.microsoft.com/office/drawing/2014/main" id="{E277FF4E-5097-9B6A-C554-F81F9DCE1D37}"/>
                  </a:ext>
                </a:extLst>
              </p:cNvPr>
              <p:cNvSpPr/>
              <p:nvPr/>
            </p:nvSpPr>
            <p:spPr>
              <a:xfrm>
                <a:off x="7523756" y="188785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1" name="Rectangle 310">
                <a:extLst>
                  <a:ext uri="{FF2B5EF4-FFF2-40B4-BE49-F238E27FC236}">
                    <a16:creationId xmlns:a16="http://schemas.microsoft.com/office/drawing/2014/main" id="{6317D1BB-0A8D-A2E9-F9D2-AC450256ACB6}"/>
                  </a:ext>
                </a:extLst>
              </p:cNvPr>
              <p:cNvSpPr/>
              <p:nvPr/>
            </p:nvSpPr>
            <p:spPr>
              <a:xfrm>
                <a:off x="7706636" y="188785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2" name="Rectangle 311">
                <a:extLst>
                  <a:ext uri="{FF2B5EF4-FFF2-40B4-BE49-F238E27FC236}">
                    <a16:creationId xmlns:a16="http://schemas.microsoft.com/office/drawing/2014/main" id="{265A6DEC-51D8-0696-3827-9EA369BA5EAB}"/>
                  </a:ext>
                </a:extLst>
              </p:cNvPr>
              <p:cNvSpPr/>
              <p:nvPr/>
            </p:nvSpPr>
            <p:spPr>
              <a:xfrm>
                <a:off x="7889516" y="188785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3" name="Rectangle 312">
                <a:extLst>
                  <a:ext uri="{FF2B5EF4-FFF2-40B4-BE49-F238E27FC236}">
                    <a16:creationId xmlns:a16="http://schemas.microsoft.com/office/drawing/2014/main" id="{2A497A72-5A5D-4AA0-7543-8ED8C452341F}"/>
                  </a:ext>
                </a:extLst>
              </p:cNvPr>
              <p:cNvSpPr/>
              <p:nvPr/>
            </p:nvSpPr>
            <p:spPr>
              <a:xfrm>
                <a:off x="8072396" y="188785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4" name="Rectangle 313">
                <a:extLst>
                  <a:ext uri="{FF2B5EF4-FFF2-40B4-BE49-F238E27FC236}">
                    <a16:creationId xmlns:a16="http://schemas.microsoft.com/office/drawing/2014/main" id="{2C75913E-D6A2-E252-57CD-5C2388E79BE4}"/>
                  </a:ext>
                </a:extLst>
              </p:cNvPr>
              <p:cNvSpPr/>
              <p:nvPr/>
            </p:nvSpPr>
            <p:spPr>
              <a:xfrm>
                <a:off x="8255276" y="188785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5" name="Rectangle 314">
                <a:extLst>
                  <a:ext uri="{FF2B5EF4-FFF2-40B4-BE49-F238E27FC236}">
                    <a16:creationId xmlns:a16="http://schemas.microsoft.com/office/drawing/2014/main" id="{6BC0D787-274E-4CD8-C6AB-322E611C3D01}"/>
                  </a:ext>
                </a:extLst>
              </p:cNvPr>
              <p:cNvSpPr/>
              <p:nvPr/>
            </p:nvSpPr>
            <p:spPr>
              <a:xfrm>
                <a:off x="6975116" y="207073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6" name="Rectangle 315">
                <a:extLst>
                  <a:ext uri="{FF2B5EF4-FFF2-40B4-BE49-F238E27FC236}">
                    <a16:creationId xmlns:a16="http://schemas.microsoft.com/office/drawing/2014/main" id="{4B99555A-FA6E-661B-CBD8-9A8C2ADC5AE3}"/>
                  </a:ext>
                </a:extLst>
              </p:cNvPr>
              <p:cNvSpPr/>
              <p:nvPr/>
            </p:nvSpPr>
            <p:spPr>
              <a:xfrm>
                <a:off x="7157996" y="207073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7" name="Rectangle 316">
                <a:extLst>
                  <a:ext uri="{FF2B5EF4-FFF2-40B4-BE49-F238E27FC236}">
                    <a16:creationId xmlns:a16="http://schemas.microsoft.com/office/drawing/2014/main" id="{3162EE9F-1CD4-1166-A656-056CFA3841F1}"/>
                  </a:ext>
                </a:extLst>
              </p:cNvPr>
              <p:cNvSpPr/>
              <p:nvPr/>
            </p:nvSpPr>
            <p:spPr>
              <a:xfrm>
                <a:off x="7340876" y="207073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8" name="Rectangle 317">
                <a:extLst>
                  <a:ext uri="{FF2B5EF4-FFF2-40B4-BE49-F238E27FC236}">
                    <a16:creationId xmlns:a16="http://schemas.microsoft.com/office/drawing/2014/main" id="{FD0F398A-329D-3D15-5A12-A9670832C9A3}"/>
                  </a:ext>
                </a:extLst>
              </p:cNvPr>
              <p:cNvSpPr/>
              <p:nvPr/>
            </p:nvSpPr>
            <p:spPr>
              <a:xfrm>
                <a:off x="7523756" y="207073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9" name="Rectangle 318">
                <a:extLst>
                  <a:ext uri="{FF2B5EF4-FFF2-40B4-BE49-F238E27FC236}">
                    <a16:creationId xmlns:a16="http://schemas.microsoft.com/office/drawing/2014/main" id="{4FDA51AC-9152-08A4-510F-F89DA677422E}"/>
                  </a:ext>
                </a:extLst>
              </p:cNvPr>
              <p:cNvSpPr/>
              <p:nvPr/>
            </p:nvSpPr>
            <p:spPr>
              <a:xfrm>
                <a:off x="7706636" y="207073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0" name="Rectangle 319">
                <a:extLst>
                  <a:ext uri="{FF2B5EF4-FFF2-40B4-BE49-F238E27FC236}">
                    <a16:creationId xmlns:a16="http://schemas.microsoft.com/office/drawing/2014/main" id="{8324755B-3422-1BF0-F7EE-CCD50A8384E0}"/>
                  </a:ext>
                </a:extLst>
              </p:cNvPr>
              <p:cNvSpPr/>
              <p:nvPr/>
            </p:nvSpPr>
            <p:spPr>
              <a:xfrm>
                <a:off x="7889516" y="207073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1" name="Rectangle 320">
                <a:extLst>
                  <a:ext uri="{FF2B5EF4-FFF2-40B4-BE49-F238E27FC236}">
                    <a16:creationId xmlns:a16="http://schemas.microsoft.com/office/drawing/2014/main" id="{BB5A3B18-E60C-3ACE-3B27-4D83E5C910D2}"/>
                  </a:ext>
                </a:extLst>
              </p:cNvPr>
              <p:cNvSpPr/>
              <p:nvPr/>
            </p:nvSpPr>
            <p:spPr>
              <a:xfrm>
                <a:off x="8072396" y="207073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2" name="Rectangle 321">
                <a:extLst>
                  <a:ext uri="{FF2B5EF4-FFF2-40B4-BE49-F238E27FC236}">
                    <a16:creationId xmlns:a16="http://schemas.microsoft.com/office/drawing/2014/main" id="{9C529CDB-BC97-14AC-6704-EE60A94E12AE}"/>
                  </a:ext>
                </a:extLst>
              </p:cNvPr>
              <p:cNvSpPr/>
              <p:nvPr/>
            </p:nvSpPr>
            <p:spPr>
              <a:xfrm>
                <a:off x="8255276" y="207073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3" name="Rectangle 322">
                <a:extLst>
                  <a:ext uri="{FF2B5EF4-FFF2-40B4-BE49-F238E27FC236}">
                    <a16:creationId xmlns:a16="http://schemas.microsoft.com/office/drawing/2014/main" id="{2322F52A-E098-3E93-3605-812F14EBD147}"/>
                  </a:ext>
                </a:extLst>
              </p:cNvPr>
              <p:cNvSpPr/>
              <p:nvPr/>
            </p:nvSpPr>
            <p:spPr>
              <a:xfrm>
                <a:off x="6975116" y="225361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4" name="Rectangle 323">
                <a:extLst>
                  <a:ext uri="{FF2B5EF4-FFF2-40B4-BE49-F238E27FC236}">
                    <a16:creationId xmlns:a16="http://schemas.microsoft.com/office/drawing/2014/main" id="{B4AE9BD0-26C6-0FBA-0190-80199A04D50C}"/>
                  </a:ext>
                </a:extLst>
              </p:cNvPr>
              <p:cNvSpPr/>
              <p:nvPr/>
            </p:nvSpPr>
            <p:spPr>
              <a:xfrm>
                <a:off x="7157996" y="225361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5" name="Rectangle 324">
                <a:extLst>
                  <a:ext uri="{FF2B5EF4-FFF2-40B4-BE49-F238E27FC236}">
                    <a16:creationId xmlns:a16="http://schemas.microsoft.com/office/drawing/2014/main" id="{B207B1EF-5AFB-DBCB-1D62-57B66306815A}"/>
                  </a:ext>
                </a:extLst>
              </p:cNvPr>
              <p:cNvSpPr/>
              <p:nvPr/>
            </p:nvSpPr>
            <p:spPr>
              <a:xfrm>
                <a:off x="7340876" y="225361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6" name="Rectangle 325">
                <a:extLst>
                  <a:ext uri="{FF2B5EF4-FFF2-40B4-BE49-F238E27FC236}">
                    <a16:creationId xmlns:a16="http://schemas.microsoft.com/office/drawing/2014/main" id="{6197BBED-5B7C-47D4-8FA2-AAA33746E81F}"/>
                  </a:ext>
                </a:extLst>
              </p:cNvPr>
              <p:cNvSpPr/>
              <p:nvPr/>
            </p:nvSpPr>
            <p:spPr>
              <a:xfrm>
                <a:off x="7523756" y="225361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7" name="Rectangle 326">
                <a:extLst>
                  <a:ext uri="{FF2B5EF4-FFF2-40B4-BE49-F238E27FC236}">
                    <a16:creationId xmlns:a16="http://schemas.microsoft.com/office/drawing/2014/main" id="{DA5752E2-A5BD-BD24-9FA2-F3D0A38FD859}"/>
                  </a:ext>
                </a:extLst>
              </p:cNvPr>
              <p:cNvSpPr/>
              <p:nvPr/>
            </p:nvSpPr>
            <p:spPr>
              <a:xfrm>
                <a:off x="7706636" y="225361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8" name="Rectangle 327">
                <a:extLst>
                  <a:ext uri="{FF2B5EF4-FFF2-40B4-BE49-F238E27FC236}">
                    <a16:creationId xmlns:a16="http://schemas.microsoft.com/office/drawing/2014/main" id="{2A1074E0-E13A-8029-DC95-1D0042CCFC1A}"/>
                  </a:ext>
                </a:extLst>
              </p:cNvPr>
              <p:cNvSpPr/>
              <p:nvPr/>
            </p:nvSpPr>
            <p:spPr>
              <a:xfrm>
                <a:off x="7889516" y="225361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9" name="Rectangle 328">
                <a:extLst>
                  <a:ext uri="{FF2B5EF4-FFF2-40B4-BE49-F238E27FC236}">
                    <a16:creationId xmlns:a16="http://schemas.microsoft.com/office/drawing/2014/main" id="{7D71CFC2-3C8A-450C-DDAA-2F9BDA0B4A2E}"/>
                  </a:ext>
                </a:extLst>
              </p:cNvPr>
              <p:cNvSpPr/>
              <p:nvPr/>
            </p:nvSpPr>
            <p:spPr>
              <a:xfrm>
                <a:off x="8072396" y="225361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0" name="Rectangle 329">
                <a:extLst>
                  <a:ext uri="{FF2B5EF4-FFF2-40B4-BE49-F238E27FC236}">
                    <a16:creationId xmlns:a16="http://schemas.microsoft.com/office/drawing/2014/main" id="{9B5364D7-B2EF-F63E-51A9-76DF017B39A1}"/>
                  </a:ext>
                </a:extLst>
              </p:cNvPr>
              <p:cNvSpPr/>
              <p:nvPr/>
            </p:nvSpPr>
            <p:spPr>
              <a:xfrm>
                <a:off x="8255276" y="225361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1" name="Rectangle 330">
                <a:extLst>
                  <a:ext uri="{FF2B5EF4-FFF2-40B4-BE49-F238E27FC236}">
                    <a16:creationId xmlns:a16="http://schemas.microsoft.com/office/drawing/2014/main" id="{92906B5E-B7B0-C605-900C-A7ADB91E8298}"/>
                  </a:ext>
                </a:extLst>
              </p:cNvPr>
              <p:cNvSpPr/>
              <p:nvPr/>
            </p:nvSpPr>
            <p:spPr>
              <a:xfrm>
                <a:off x="6975116" y="243649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2" name="Rectangle 331">
                <a:extLst>
                  <a:ext uri="{FF2B5EF4-FFF2-40B4-BE49-F238E27FC236}">
                    <a16:creationId xmlns:a16="http://schemas.microsoft.com/office/drawing/2014/main" id="{76D2F756-DB6D-A11F-843D-80CF2867BDE5}"/>
                  </a:ext>
                </a:extLst>
              </p:cNvPr>
              <p:cNvSpPr/>
              <p:nvPr/>
            </p:nvSpPr>
            <p:spPr>
              <a:xfrm>
                <a:off x="7157996" y="243649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3" name="Rectangle 332">
                <a:extLst>
                  <a:ext uri="{FF2B5EF4-FFF2-40B4-BE49-F238E27FC236}">
                    <a16:creationId xmlns:a16="http://schemas.microsoft.com/office/drawing/2014/main" id="{E1840DAC-A197-6CD6-3E7F-863E76728BC8}"/>
                  </a:ext>
                </a:extLst>
              </p:cNvPr>
              <p:cNvSpPr/>
              <p:nvPr/>
            </p:nvSpPr>
            <p:spPr>
              <a:xfrm>
                <a:off x="7340876" y="243649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4" name="Rectangle 333">
                <a:extLst>
                  <a:ext uri="{FF2B5EF4-FFF2-40B4-BE49-F238E27FC236}">
                    <a16:creationId xmlns:a16="http://schemas.microsoft.com/office/drawing/2014/main" id="{139E7CEF-86FF-4F53-4D23-65CCDFD0BBEF}"/>
                  </a:ext>
                </a:extLst>
              </p:cNvPr>
              <p:cNvSpPr/>
              <p:nvPr/>
            </p:nvSpPr>
            <p:spPr>
              <a:xfrm>
                <a:off x="7523756" y="243649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5" name="Rectangle 334">
                <a:extLst>
                  <a:ext uri="{FF2B5EF4-FFF2-40B4-BE49-F238E27FC236}">
                    <a16:creationId xmlns:a16="http://schemas.microsoft.com/office/drawing/2014/main" id="{DED4A5A7-6296-54C2-8237-40CD6B4E8584}"/>
                  </a:ext>
                </a:extLst>
              </p:cNvPr>
              <p:cNvSpPr/>
              <p:nvPr/>
            </p:nvSpPr>
            <p:spPr>
              <a:xfrm>
                <a:off x="7706636" y="243649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6" name="Rectangle 335">
                <a:extLst>
                  <a:ext uri="{FF2B5EF4-FFF2-40B4-BE49-F238E27FC236}">
                    <a16:creationId xmlns:a16="http://schemas.microsoft.com/office/drawing/2014/main" id="{23A62676-AE67-7AD3-AF60-58CEBBE986B7}"/>
                  </a:ext>
                </a:extLst>
              </p:cNvPr>
              <p:cNvSpPr/>
              <p:nvPr/>
            </p:nvSpPr>
            <p:spPr>
              <a:xfrm>
                <a:off x="7889516" y="243649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7" name="Rectangle 336">
                <a:extLst>
                  <a:ext uri="{FF2B5EF4-FFF2-40B4-BE49-F238E27FC236}">
                    <a16:creationId xmlns:a16="http://schemas.microsoft.com/office/drawing/2014/main" id="{43B30C71-D86A-E013-BF41-3661337D1853}"/>
                  </a:ext>
                </a:extLst>
              </p:cNvPr>
              <p:cNvSpPr/>
              <p:nvPr/>
            </p:nvSpPr>
            <p:spPr>
              <a:xfrm>
                <a:off x="8072396" y="243649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8" name="Rectangle 337">
                <a:extLst>
                  <a:ext uri="{FF2B5EF4-FFF2-40B4-BE49-F238E27FC236}">
                    <a16:creationId xmlns:a16="http://schemas.microsoft.com/office/drawing/2014/main" id="{00E4402E-BA8F-DA09-22B9-E0B78D00BF5A}"/>
                  </a:ext>
                </a:extLst>
              </p:cNvPr>
              <p:cNvSpPr/>
              <p:nvPr/>
            </p:nvSpPr>
            <p:spPr>
              <a:xfrm>
                <a:off x="8255276" y="243649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9" name="Rectangle 338">
                <a:extLst>
                  <a:ext uri="{FF2B5EF4-FFF2-40B4-BE49-F238E27FC236}">
                    <a16:creationId xmlns:a16="http://schemas.microsoft.com/office/drawing/2014/main" id="{A50AF7DC-396A-3B47-8BE0-60A432504069}"/>
                  </a:ext>
                </a:extLst>
              </p:cNvPr>
              <p:cNvSpPr/>
              <p:nvPr/>
            </p:nvSpPr>
            <p:spPr>
              <a:xfrm>
                <a:off x="6975116" y="261937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0" name="Rectangle 339">
                <a:extLst>
                  <a:ext uri="{FF2B5EF4-FFF2-40B4-BE49-F238E27FC236}">
                    <a16:creationId xmlns:a16="http://schemas.microsoft.com/office/drawing/2014/main" id="{DC7A981E-A75A-7057-5CB2-F87F61D260FF}"/>
                  </a:ext>
                </a:extLst>
              </p:cNvPr>
              <p:cNvSpPr/>
              <p:nvPr/>
            </p:nvSpPr>
            <p:spPr>
              <a:xfrm>
                <a:off x="7157996" y="261937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1" name="Rectangle 340">
                <a:extLst>
                  <a:ext uri="{FF2B5EF4-FFF2-40B4-BE49-F238E27FC236}">
                    <a16:creationId xmlns:a16="http://schemas.microsoft.com/office/drawing/2014/main" id="{69E91C6B-E3FB-17B3-59FD-73DDEDC773CB}"/>
                  </a:ext>
                </a:extLst>
              </p:cNvPr>
              <p:cNvSpPr/>
              <p:nvPr/>
            </p:nvSpPr>
            <p:spPr>
              <a:xfrm>
                <a:off x="7340876" y="261937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2" name="Rectangle 341">
                <a:extLst>
                  <a:ext uri="{FF2B5EF4-FFF2-40B4-BE49-F238E27FC236}">
                    <a16:creationId xmlns:a16="http://schemas.microsoft.com/office/drawing/2014/main" id="{E722DACA-0559-5BA7-9547-ADAC8CF5BADB}"/>
                  </a:ext>
                </a:extLst>
              </p:cNvPr>
              <p:cNvSpPr/>
              <p:nvPr/>
            </p:nvSpPr>
            <p:spPr>
              <a:xfrm>
                <a:off x="7523756" y="261937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3" name="Rectangle 342">
                <a:extLst>
                  <a:ext uri="{FF2B5EF4-FFF2-40B4-BE49-F238E27FC236}">
                    <a16:creationId xmlns:a16="http://schemas.microsoft.com/office/drawing/2014/main" id="{3E2B97CF-DA8B-759F-6F9B-C1E010A45178}"/>
                  </a:ext>
                </a:extLst>
              </p:cNvPr>
              <p:cNvSpPr/>
              <p:nvPr/>
            </p:nvSpPr>
            <p:spPr>
              <a:xfrm>
                <a:off x="7706636" y="261937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4" name="Rectangle 343">
                <a:extLst>
                  <a:ext uri="{FF2B5EF4-FFF2-40B4-BE49-F238E27FC236}">
                    <a16:creationId xmlns:a16="http://schemas.microsoft.com/office/drawing/2014/main" id="{7814B16E-7584-E4E4-3C53-AC7BC1B7E557}"/>
                  </a:ext>
                </a:extLst>
              </p:cNvPr>
              <p:cNvSpPr/>
              <p:nvPr/>
            </p:nvSpPr>
            <p:spPr>
              <a:xfrm>
                <a:off x="7889516" y="261937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5" name="Rectangle 344">
                <a:extLst>
                  <a:ext uri="{FF2B5EF4-FFF2-40B4-BE49-F238E27FC236}">
                    <a16:creationId xmlns:a16="http://schemas.microsoft.com/office/drawing/2014/main" id="{396F310E-A1D8-BE71-7A9F-6D6B72061924}"/>
                  </a:ext>
                </a:extLst>
              </p:cNvPr>
              <p:cNvSpPr/>
              <p:nvPr/>
            </p:nvSpPr>
            <p:spPr>
              <a:xfrm>
                <a:off x="8072396" y="261937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6" name="Rectangle 345">
                <a:extLst>
                  <a:ext uri="{FF2B5EF4-FFF2-40B4-BE49-F238E27FC236}">
                    <a16:creationId xmlns:a16="http://schemas.microsoft.com/office/drawing/2014/main" id="{9D38F92A-F530-D58B-ADF5-3451E8B3AF51}"/>
                  </a:ext>
                </a:extLst>
              </p:cNvPr>
              <p:cNvSpPr/>
              <p:nvPr/>
            </p:nvSpPr>
            <p:spPr>
              <a:xfrm>
                <a:off x="8255276" y="261937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7" name="Rectangle 346">
                <a:extLst>
                  <a:ext uri="{FF2B5EF4-FFF2-40B4-BE49-F238E27FC236}">
                    <a16:creationId xmlns:a16="http://schemas.microsoft.com/office/drawing/2014/main" id="{B236C209-AB87-7EF9-F163-DD710B08D3AB}"/>
                  </a:ext>
                </a:extLst>
              </p:cNvPr>
              <p:cNvSpPr/>
              <p:nvPr/>
            </p:nvSpPr>
            <p:spPr>
              <a:xfrm>
                <a:off x="6975116" y="280225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8" name="Rectangle 347">
                <a:extLst>
                  <a:ext uri="{FF2B5EF4-FFF2-40B4-BE49-F238E27FC236}">
                    <a16:creationId xmlns:a16="http://schemas.microsoft.com/office/drawing/2014/main" id="{94926FA8-6B83-CBB3-E728-DD78DC48FA11}"/>
                  </a:ext>
                </a:extLst>
              </p:cNvPr>
              <p:cNvSpPr/>
              <p:nvPr/>
            </p:nvSpPr>
            <p:spPr>
              <a:xfrm>
                <a:off x="7157996" y="280225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9" name="Rectangle 348">
                <a:extLst>
                  <a:ext uri="{FF2B5EF4-FFF2-40B4-BE49-F238E27FC236}">
                    <a16:creationId xmlns:a16="http://schemas.microsoft.com/office/drawing/2014/main" id="{D4019F5A-463C-BCBB-8BBF-AB1748B3761E}"/>
                  </a:ext>
                </a:extLst>
              </p:cNvPr>
              <p:cNvSpPr/>
              <p:nvPr/>
            </p:nvSpPr>
            <p:spPr>
              <a:xfrm>
                <a:off x="7340876" y="280225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0" name="Rectangle 349">
                <a:extLst>
                  <a:ext uri="{FF2B5EF4-FFF2-40B4-BE49-F238E27FC236}">
                    <a16:creationId xmlns:a16="http://schemas.microsoft.com/office/drawing/2014/main" id="{5E338B91-5BE7-63DD-CD76-AFD2CC96F536}"/>
                  </a:ext>
                </a:extLst>
              </p:cNvPr>
              <p:cNvSpPr/>
              <p:nvPr/>
            </p:nvSpPr>
            <p:spPr>
              <a:xfrm>
                <a:off x="7523756" y="280225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1" name="Rectangle 350">
                <a:extLst>
                  <a:ext uri="{FF2B5EF4-FFF2-40B4-BE49-F238E27FC236}">
                    <a16:creationId xmlns:a16="http://schemas.microsoft.com/office/drawing/2014/main" id="{823CDB30-6055-3401-ED96-1EA21C6FFFB2}"/>
                  </a:ext>
                </a:extLst>
              </p:cNvPr>
              <p:cNvSpPr/>
              <p:nvPr/>
            </p:nvSpPr>
            <p:spPr>
              <a:xfrm>
                <a:off x="7706636" y="280225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2" name="Rectangle 351">
                <a:extLst>
                  <a:ext uri="{FF2B5EF4-FFF2-40B4-BE49-F238E27FC236}">
                    <a16:creationId xmlns:a16="http://schemas.microsoft.com/office/drawing/2014/main" id="{5E0EFE12-8860-7AEA-4B52-731FB053041B}"/>
                  </a:ext>
                </a:extLst>
              </p:cNvPr>
              <p:cNvSpPr/>
              <p:nvPr/>
            </p:nvSpPr>
            <p:spPr>
              <a:xfrm>
                <a:off x="7889516" y="280225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3" name="Rectangle 352">
                <a:extLst>
                  <a:ext uri="{FF2B5EF4-FFF2-40B4-BE49-F238E27FC236}">
                    <a16:creationId xmlns:a16="http://schemas.microsoft.com/office/drawing/2014/main" id="{415D91DD-D292-8002-737D-9A362D8F5415}"/>
                  </a:ext>
                </a:extLst>
              </p:cNvPr>
              <p:cNvSpPr/>
              <p:nvPr/>
            </p:nvSpPr>
            <p:spPr>
              <a:xfrm>
                <a:off x="8072396" y="280225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4" name="Rectangle 353">
                <a:extLst>
                  <a:ext uri="{FF2B5EF4-FFF2-40B4-BE49-F238E27FC236}">
                    <a16:creationId xmlns:a16="http://schemas.microsoft.com/office/drawing/2014/main" id="{C2A5756F-4408-1C0A-9041-C550209BDCC5}"/>
                  </a:ext>
                </a:extLst>
              </p:cNvPr>
              <p:cNvSpPr/>
              <p:nvPr/>
            </p:nvSpPr>
            <p:spPr>
              <a:xfrm>
                <a:off x="8255276" y="280225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5" name="Rectangle 354">
                <a:extLst>
                  <a:ext uri="{FF2B5EF4-FFF2-40B4-BE49-F238E27FC236}">
                    <a16:creationId xmlns:a16="http://schemas.microsoft.com/office/drawing/2014/main" id="{3C272277-EF4F-04BC-BBEC-0A27094C0F92}"/>
                  </a:ext>
                </a:extLst>
              </p:cNvPr>
              <p:cNvSpPr/>
              <p:nvPr/>
            </p:nvSpPr>
            <p:spPr>
              <a:xfrm>
                <a:off x="6975116" y="298513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6" name="Rectangle 355">
                <a:extLst>
                  <a:ext uri="{FF2B5EF4-FFF2-40B4-BE49-F238E27FC236}">
                    <a16:creationId xmlns:a16="http://schemas.microsoft.com/office/drawing/2014/main" id="{6B1A80A1-C2E8-41EB-FF21-603A00968796}"/>
                  </a:ext>
                </a:extLst>
              </p:cNvPr>
              <p:cNvSpPr/>
              <p:nvPr/>
            </p:nvSpPr>
            <p:spPr>
              <a:xfrm>
                <a:off x="7157996" y="298513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7" name="Rectangle 356">
                <a:extLst>
                  <a:ext uri="{FF2B5EF4-FFF2-40B4-BE49-F238E27FC236}">
                    <a16:creationId xmlns:a16="http://schemas.microsoft.com/office/drawing/2014/main" id="{93D311A0-E1A9-2BAF-2F48-6BD9CF2353BD}"/>
                  </a:ext>
                </a:extLst>
              </p:cNvPr>
              <p:cNvSpPr/>
              <p:nvPr/>
            </p:nvSpPr>
            <p:spPr>
              <a:xfrm>
                <a:off x="7340876" y="298513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8" name="Rectangle 357">
                <a:extLst>
                  <a:ext uri="{FF2B5EF4-FFF2-40B4-BE49-F238E27FC236}">
                    <a16:creationId xmlns:a16="http://schemas.microsoft.com/office/drawing/2014/main" id="{623F2357-FC7C-CD3D-D2E7-8E6B57B149BF}"/>
                  </a:ext>
                </a:extLst>
              </p:cNvPr>
              <p:cNvSpPr/>
              <p:nvPr/>
            </p:nvSpPr>
            <p:spPr>
              <a:xfrm>
                <a:off x="7523756" y="298513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9" name="Rectangle 358">
                <a:extLst>
                  <a:ext uri="{FF2B5EF4-FFF2-40B4-BE49-F238E27FC236}">
                    <a16:creationId xmlns:a16="http://schemas.microsoft.com/office/drawing/2014/main" id="{710EDC78-EF38-6FED-36DF-9313CB269A6D}"/>
                  </a:ext>
                </a:extLst>
              </p:cNvPr>
              <p:cNvSpPr/>
              <p:nvPr/>
            </p:nvSpPr>
            <p:spPr>
              <a:xfrm>
                <a:off x="7706636" y="298513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0" name="Rectangle 359">
                <a:extLst>
                  <a:ext uri="{FF2B5EF4-FFF2-40B4-BE49-F238E27FC236}">
                    <a16:creationId xmlns:a16="http://schemas.microsoft.com/office/drawing/2014/main" id="{715C767E-5B55-6B69-6A26-8E63C38DAA13}"/>
                  </a:ext>
                </a:extLst>
              </p:cNvPr>
              <p:cNvSpPr/>
              <p:nvPr/>
            </p:nvSpPr>
            <p:spPr>
              <a:xfrm>
                <a:off x="7889516" y="298513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1" name="Rectangle 360">
                <a:extLst>
                  <a:ext uri="{FF2B5EF4-FFF2-40B4-BE49-F238E27FC236}">
                    <a16:creationId xmlns:a16="http://schemas.microsoft.com/office/drawing/2014/main" id="{4DB59B3A-5CA5-18E2-E1ED-AE5CFAC5BB12}"/>
                  </a:ext>
                </a:extLst>
              </p:cNvPr>
              <p:cNvSpPr/>
              <p:nvPr/>
            </p:nvSpPr>
            <p:spPr>
              <a:xfrm>
                <a:off x="8072396" y="298513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2" name="Rectangle 361">
                <a:extLst>
                  <a:ext uri="{FF2B5EF4-FFF2-40B4-BE49-F238E27FC236}">
                    <a16:creationId xmlns:a16="http://schemas.microsoft.com/office/drawing/2014/main" id="{D0736CDA-EF5A-C82A-8264-B125B9D4B199}"/>
                  </a:ext>
                </a:extLst>
              </p:cNvPr>
              <p:cNvSpPr/>
              <p:nvPr/>
            </p:nvSpPr>
            <p:spPr>
              <a:xfrm>
                <a:off x="8255276" y="2985136"/>
                <a:ext cx="182880" cy="182880"/>
              </a:xfrm>
              <a:prstGeom prst="rect">
                <a:avLst/>
              </a:prstGeom>
              <a:solidFill>
                <a:srgbClr val="76B900"/>
              </a:solidFill>
              <a:ln w="38100" cap="rnd">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32" name="TextBox 231">
              <a:extLst>
                <a:ext uri="{FF2B5EF4-FFF2-40B4-BE49-F238E27FC236}">
                  <a16:creationId xmlns:a16="http://schemas.microsoft.com/office/drawing/2014/main" id="{2B4CACC5-55F3-1D85-CB7C-0754C1CACDF4}"/>
                </a:ext>
              </a:extLst>
            </p:cNvPr>
            <p:cNvSpPr txBox="1"/>
            <p:nvPr/>
          </p:nvSpPr>
          <p:spPr>
            <a:xfrm>
              <a:off x="7232292" y="2858231"/>
              <a:ext cx="731520" cy="387798"/>
            </a:xfrm>
            <a:prstGeom prst="rect">
              <a:avLst/>
            </a:prstGeom>
            <a:solidFill>
              <a:schemeClr val="bg1">
                <a:alpha val="3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lIns="18288" tIns="54864" rIns="18288" bIns="0" rtlCol="0" anchor="ctr">
              <a:noAutofit/>
            </a:bodyPr>
            <a:lstStyle/>
            <a:p>
              <a:pPr algn="ctr">
                <a:lnSpc>
                  <a:spcPct val="90000"/>
                </a:lnSpc>
              </a:pPr>
              <a:r>
                <a:rPr lang="en-US" sz="2800" b="1" dirty="0">
                  <a:solidFill>
                    <a:schemeClr val="tx1"/>
                  </a:solidFill>
                  <a:latin typeface="+mj-lt"/>
                </a:rPr>
                <a:t>GPU</a:t>
              </a:r>
            </a:p>
          </p:txBody>
        </p:sp>
        <p:grpSp>
          <p:nvGrpSpPr>
            <p:cNvPr id="233" name="Group 232">
              <a:extLst>
                <a:ext uri="{FF2B5EF4-FFF2-40B4-BE49-F238E27FC236}">
                  <a16:creationId xmlns:a16="http://schemas.microsoft.com/office/drawing/2014/main" id="{08F34F2E-40D5-5FBA-0766-6403E48F0809}"/>
                </a:ext>
              </a:extLst>
            </p:cNvPr>
            <p:cNvGrpSpPr/>
            <p:nvPr/>
          </p:nvGrpSpPr>
          <p:grpSpPr>
            <a:xfrm>
              <a:off x="6685148" y="2364548"/>
              <a:ext cx="1825809" cy="1375165"/>
              <a:chOff x="2477617" y="2364547"/>
              <a:chExt cx="1825809" cy="1375165"/>
            </a:xfrm>
          </p:grpSpPr>
          <p:grpSp>
            <p:nvGrpSpPr>
              <p:cNvPr id="267" name="Group 266">
                <a:extLst>
                  <a:ext uri="{FF2B5EF4-FFF2-40B4-BE49-F238E27FC236}">
                    <a16:creationId xmlns:a16="http://schemas.microsoft.com/office/drawing/2014/main" id="{F5422D27-675C-3C84-F35D-C699F6595F23}"/>
                  </a:ext>
                </a:extLst>
              </p:cNvPr>
              <p:cNvGrpSpPr/>
              <p:nvPr/>
            </p:nvGrpSpPr>
            <p:grpSpPr>
              <a:xfrm>
                <a:off x="2477617" y="2364547"/>
                <a:ext cx="164592" cy="1375165"/>
                <a:chOff x="2210182" y="2363788"/>
                <a:chExt cx="137160" cy="1375165"/>
              </a:xfrm>
            </p:grpSpPr>
            <p:cxnSp>
              <p:nvCxnSpPr>
                <p:cNvPr id="284" name="Straight Connector 283">
                  <a:extLst>
                    <a:ext uri="{FF2B5EF4-FFF2-40B4-BE49-F238E27FC236}">
                      <a16:creationId xmlns:a16="http://schemas.microsoft.com/office/drawing/2014/main" id="{3D9CF430-5FEE-1349-1F24-B74CE0D72CA4}"/>
                    </a:ext>
                  </a:extLst>
                </p:cNvPr>
                <p:cNvCxnSpPr>
                  <a:cxnSpLocks/>
                </p:cNvCxnSpPr>
                <p:nvPr/>
              </p:nvCxnSpPr>
              <p:spPr>
                <a:xfrm>
                  <a:off x="2210182" y="2363788"/>
                  <a:ext cx="137160" cy="0"/>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85" name="Straight Connector 284">
                  <a:extLst>
                    <a:ext uri="{FF2B5EF4-FFF2-40B4-BE49-F238E27FC236}">
                      <a16:creationId xmlns:a16="http://schemas.microsoft.com/office/drawing/2014/main" id="{0E2F5137-797B-64BD-1859-68938FA7031F}"/>
                    </a:ext>
                  </a:extLst>
                </p:cNvPr>
                <p:cNvCxnSpPr>
                  <a:cxnSpLocks/>
                </p:cNvCxnSpPr>
                <p:nvPr/>
              </p:nvCxnSpPr>
              <p:spPr>
                <a:xfrm>
                  <a:off x="2210182" y="2462014"/>
                  <a:ext cx="137160" cy="0"/>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86" name="Straight Connector 285">
                  <a:extLst>
                    <a:ext uri="{FF2B5EF4-FFF2-40B4-BE49-F238E27FC236}">
                      <a16:creationId xmlns:a16="http://schemas.microsoft.com/office/drawing/2014/main" id="{BF65A6E4-916A-C78C-8852-89669AE2FCF5}"/>
                    </a:ext>
                  </a:extLst>
                </p:cNvPr>
                <p:cNvCxnSpPr>
                  <a:cxnSpLocks/>
                </p:cNvCxnSpPr>
                <p:nvPr/>
              </p:nvCxnSpPr>
              <p:spPr>
                <a:xfrm>
                  <a:off x="2210182" y="2658466"/>
                  <a:ext cx="137160" cy="0"/>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87" name="Straight Connector 286">
                  <a:extLst>
                    <a:ext uri="{FF2B5EF4-FFF2-40B4-BE49-F238E27FC236}">
                      <a16:creationId xmlns:a16="http://schemas.microsoft.com/office/drawing/2014/main" id="{B1C4A6E6-E194-F6F2-3A66-EB94528EDCEF}"/>
                    </a:ext>
                  </a:extLst>
                </p:cNvPr>
                <p:cNvCxnSpPr>
                  <a:cxnSpLocks/>
                </p:cNvCxnSpPr>
                <p:nvPr/>
              </p:nvCxnSpPr>
              <p:spPr>
                <a:xfrm>
                  <a:off x="2210182" y="2854918"/>
                  <a:ext cx="137160" cy="0"/>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88" name="Straight Connector 287">
                  <a:extLst>
                    <a:ext uri="{FF2B5EF4-FFF2-40B4-BE49-F238E27FC236}">
                      <a16:creationId xmlns:a16="http://schemas.microsoft.com/office/drawing/2014/main" id="{680D7CE2-9A5A-B323-29A4-194F40EE9709}"/>
                    </a:ext>
                  </a:extLst>
                </p:cNvPr>
                <p:cNvCxnSpPr>
                  <a:cxnSpLocks/>
                </p:cNvCxnSpPr>
                <p:nvPr/>
              </p:nvCxnSpPr>
              <p:spPr>
                <a:xfrm>
                  <a:off x="2210182" y="3051370"/>
                  <a:ext cx="137160" cy="0"/>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89" name="Straight Connector 288">
                  <a:extLst>
                    <a:ext uri="{FF2B5EF4-FFF2-40B4-BE49-F238E27FC236}">
                      <a16:creationId xmlns:a16="http://schemas.microsoft.com/office/drawing/2014/main" id="{CCF5CA06-D07B-D145-AE9D-D03A49616DB9}"/>
                    </a:ext>
                  </a:extLst>
                </p:cNvPr>
                <p:cNvCxnSpPr>
                  <a:cxnSpLocks/>
                </p:cNvCxnSpPr>
                <p:nvPr/>
              </p:nvCxnSpPr>
              <p:spPr>
                <a:xfrm>
                  <a:off x="2210182" y="2560240"/>
                  <a:ext cx="137160" cy="0"/>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90" name="Straight Connector 289">
                  <a:extLst>
                    <a:ext uri="{FF2B5EF4-FFF2-40B4-BE49-F238E27FC236}">
                      <a16:creationId xmlns:a16="http://schemas.microsoft.com/office/drawing/2014/main" id="{03F0D1CB-A5C7-AFF6-2772-4B01F14EECF9}"/>
                    </a:ext>
                  </a:extLst>
                </p:cNvPr>
                <p:cNvCxnSpPr>
                  <a:cxnSpLocks/>
                </p:cNvCxnSpPr>
                <p:nvPr/>
              </p:nvCxnSpPr>
              <p:spPr>
                <a:xfrm>
                  <a:off x="2210182" y="2756692"/>
                  <a:ext cx="137160" cy="0"/>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91" name="Straight Connector 290">
                  <a:extLst>
                    <a:ext uri="{FF2B5EF4-FFF2-40B4-BE49-F238E27FC236}">
                      <a16:creationId xmlns:a16="http://schemas.microsoft.com/office/drawing/2014/main" id="{5B1AEB5D-9DD8-6EC9-F09D-A25768AEDDAE}"/>
                    </a:ext>
                  </a:extLst>
                </p:cNvPr>
                <p:cNvCxnSpPr>
                  <a:cxnSpLocks/>
                </p:cNvCxnSpPr>
                <p:nvPr/>
              </p:nvCxnSpPr>
              <p:spPr>
                <a:xfrm>
                  <a:off x="2210182" y="2953144"/>
                  <a:ext cx="137160" cy="0"/>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92" name="Straight Connector 291">
                  <a:extLst>
                    <a:ext uri="{FF2B5EF4-FFF2-40B4-BE49-F238E27FC236}">
                      <a16:creationId xmlns:a16="http://schemas.microsoft.com/office/drawing/2014/main" id="{F17A7DA6-CECC-334F-E971-6FEEC2EC4819}"/>
                    </a:ext>
                  </a:extLst>
                </p:cNvPr>
                <p:cNvCxnSpPr>
                  <a:cxnSpLocks/>
                </p:cNvCxnSpPr>
                <p:nvPr/>
              </p:nvCxnSpPr>
              <p:spPr>
                <a:xfrm>
                  <a:off x="2210182" y="3247822"/>
                  <a:ext cx="137160" cy="0"/>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93" name="Straight Connector 292">
                  <a:extLst>
                    <a:ext uri="{FF2B5EF4-FFF2-40B4-BE49-F238E27FC236}">
                      <a16:creationId xmlns:a16="http://schemas.microsoft.com/office/drawing/2014/main" id="{782F240F-AE88-E6EA-BC82-3B27D7B7E9AD}"/>
                    </a:ext>
                  </a:extLst>
                </p:cNvPr>
                <p:cNvCxnSpPr>
                  <a:cxnSpLocks/>
                </p:cNvCxnSpPr>
                <p:nvPr/>
              </p:nvCxnSpPr>
              <p:spPr>
                <a:xfrm>
                  <a:off x="2210182" y="3444274"/>
                  <a:ext cx="137160" cy="0"/>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94" name="Straight Connector 293">
                  <a:extLst>
                    <a:ext uri="{FF2B5EF4-FFF2-40B4-BE49-F238E27FC236}">
                      <a16:creationId xmlns:a16="http://schemas.microsoft.com/office/drawing/2014/main" id="{CA9C7030-7ACF-0F66-F48B-CF17D65E7B57}"/>
                    </a:ext>
                  </a:extLst>
                </p:cNvPr>
                <p:cNvCxnSpPr>
                  <a:cxnSpLocks/>
                </p:cNvCxnSpPr>
                <p:nvPr/>
              </p:nvCxnSpPr>
              <p:spPr>
                <a:xfrm>
                  <a:off x="2210182" y="3149596"/>
                  <a:ext cx="137160" cy="0"/>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95" name="Straight Connector 294">
                  <a:extLst>
                    <a:ext uri="{FF2B5EF4-FFF2-40B4-BE49-F238E27FC236}">
                      <a16:creationId xmlns:a16="http://schemas.microsoft.com/office/drawing/2014/main" id="{1CFF638E-C605-01D3-B62A-80A4BB11C6F6}"/>
                    </a:ext>
                  </a:extLst>
                </p:cNvPr>
                <p:cNvCxnSpPr>
                  <a:cxnSpLocks/>
                </p:cNvCxnSpPr>
                <p:nvPr/>
              </p:nvCxnSpPr>
              <p:spPr>
                <a:xfrm>
                  <a:off x="2210182" y="3346048"/>
                  <a:ext cx="137160" cy="0"/>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96" name="Straight Connector 295">
                  <a:extLst>
                    <a:ext uri="{FF2B5EF4-FFF2-40B4-BE49-F238E27FC236}">
                      <a16:creationId xmlns:a16="http://schemas.microsoft.com/office/drawing/2014/main" id="{112388D9-7BDB-334E-1CAD-D42CC865D73F}"/>
                    </a:ext>
                  </a:extLst>
                </p:cNvPr>
                <p:cNvCxnSpPr>
                  <a:cxnSpLocks/>
                </p:cNvCxnSpPr>
                <p:nvPr/>
              </p:nvCxnSpPr>
              <p:spPr>
                <a:xfrm>
                  <a:off x="2210182" y="3542500"/>
                  <a:ext cx="137160" cy="0"/>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97" name="Straight Connector 296">
                  <a:extLst>
                    <a:ext uri="{FF2B5EF4-FFF2-40B4-BE49-F238E27FC236}">
                      <a16:creationId xmlns:a16="http://schemas.microsoft.com/office/drawing/2014/main" id="{C7FA570E-2FB2-9CA0-6B97-F66BF042470D}"/>
                    </a:ext>
                  </a:extLst>
                </p:cNvPr>
                <p:cNvCxnSpPr>
                  <a:cxnSpLocks/>
                </p:cNvCxnSpPr>
                <p:nvPr/>
              </p:nvCxnSpPr>
              <p:spPr>
                <a:xfrm>
                  <a:off x="2210182" y="3640726"/>
                  <a:ext cx="137160" cy="0"/>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98" name="Straight Connector 297">
                  <a:extLst>
                    <a:ext uri="{FF2B5EF4-FFF2-40B4-BE49-F238E27FC236}">
                      <a16:creationId xmlns:a16="http://schemas.microsoft.com/office/drawing/2014/main" id="{3D678138-759B-2235-E0C4-2C343AEC3C96}"/>
                    </a:ext>
                  </a:extLst>
                </p:cNvPr>
                <p:cNvCxnSpPr>
                  <a:cxnSpLocks/>
                </p:cNvCxnSpPr>
                <p:nvPr/>
              </p:nvCxnSpPr>
              <p:spPr>
                <a:xfrm>
                  <a:off x="2210182" y="3738953"/>
                  <a:ext cx="137160" cy="0"/>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grpSp>
          <p:grpSp>
            <p:nvGrpSpPr>
              <p:cNvPr id="268" name="Group 267">
                <a:extLst>
                  <a:ext uri="{FF2B5EF4-FFF2-40B4-BE49-F238E27FC236}">
                    <a16:creationId xmlns:a16="http://schemas.microsoft.com/office/drawing/2014/main" id="{7EDCD525-405B-95F4-34B2-0580EB034149}"/>
                  </a:ext>
                </a:extLst>
              </p:cNvPr>
              <p:cNvGrpSpPr/>
              <p:nvPr/>
            </p:nvGrpSpPr>
            <p:grpSpPr>
              <a:xfrm>
                <a:off x="4138834" y="2364547"/>
                <a:ext cx="164592" cy="1375165"/>
                <a:chOff x="2210182" y="2363788"/>
                <a:chExt cx="137160" cy="1375165"/>
              </a:xfrm>
            </p:grpSpPr>
            <p:cxnSp>
              <p:nvCxnSpPr>
                <p:cNvPr id="269" name="Straight Connector 268">
                  <a:extLst>
                    <a:ext uri="{FF2B5EF4-FFF2-40B4-BE49-F238E27FC236}">
                      <a16:creationId xmlns:a16="http://schemas.microsoft.com/office/drawing/2014/main" id="{6C2FD5C9-911D-5463-A313-3D833B097AA5}"/>
                    </a:ext>
                  </a:extLst>
                </p:cNvPr>
                <p:cNvCxnSpPr>
                  <a:cxnSpLocks/>
                </p:cNvCxnSpPr>
                <p:nvPr/>
              </p:nvCxnSpPr>
              <p:spPr>
                <a:xfrm>
                  <a:off x="2210182" y="2363788"/>
                  <a:ext cx="137160" cy="0"/>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70" name="Straight Connector 269">
                  <a:extLst>
                    <a:ext uri="{FF2B5EF4-FFF2-40B4-BE49-F238E27FC236}">
                      <a16:creationId xmlns:a16="http://schemas.microsoft.com/office/drawing/2014/main" id="{314E498E-9466-2A93-423A-19DCE79FD8CC}"/>
                    </a:ext>
                  </a:extLst>
                </p:cNvPr>
                <p:cNvCxnSpPr>
                  <a:cxnSpLocks/>
                </p:cNvCxnSpPr>
                <p:nvPr/>
              </p:nvCxnSpPr>
              <p:spPr>
                <a:xfrm>
                  <a:off x="2210182" y="2462014"/>
                  <a:ext cx="137160" cy="0"/>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71" name="Straight Connector 270">
                  <a:extLst>
                    <a:ext uri="{FF2B5EF4-FFF2-40B4-BE49-F238E27FC236}">
                      <a16:creationId xmlns:a16="http://schemas.microsoft.com/office/drawing/2014/main" id="{9746F265-C80D-24FA-4ECE-B317F1F276B5}"/>
                    </a:ext>
                  </a:extLst>
                </p:cNvPr>
                <p:cNvCxnSpPr>
                  <a:cxnSpLocks/>
                </p:cNvCxnSpPr>
                <p:nvPr/>
              </p:nvCxnSpPr>
              <p:spPr>
                <a:xfrm>
                  <a:off x="2210182" y="2658466"/>
                  <a:ext cx="137160" cy="0"/>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72" name="Straight Connector 271">
                  <a:extLst>
                    <a:ext uri="{FF2B5EF4-FFF2-40B4-BE49-F238E27FC236}">
                      <a16:creationId xmlns:a16="http://schemas.microsoft.com/office/drawing/2014/main" id="{B6A8628D-A273-2CA0-9DAF-2A52E5ACD981}"/>
                    </a:ext>
                  </a:extLst>
                </p:cNvPr>
                <p:cNvCxnSpPr>
                  <a:cxnSpLocks/>
                </p:cNvCxnSpPr>
                <p:nvPr/>
              </p:nvCxnSpPr>
              <p:spPr>
                <a:xfrm>
                  <a:off x="2210182" y="2854918"/>
                  <a:ext cx="137160" cy="0"/>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73" name="Straight Connector 272">
                  <a:extLst>
                    <a:ext uri="{FF2B5EF4-FFF2-40B4-BE49-F238E27FC236}">
                      <a16:creationId xmlns:a16="http://schemas.microsoft.com/office/drawing/2014/main" id="{2D969E58-BB6D-B11F-142F-69362FAA1FA2}"/>
                    </a:ext>
                  </a:extLst>
                </p:cNvPr>
                <p:cNvCxnSpPr>
                  <a:cxnSpLocks/>
                </p:cNvCxnSpPr>
                <p:nvPr/>
              </p:nvCxnSpPr>
              <p:spPr>
                <a:xfrm>
                  <a:off x="2210182" y="3051370"/>
                  <a:ext cx="137160" cy="0"/>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74" name="Straight Connector 273">
                  <a:extLst>
                    <a:ext uri="{FF2B5EF4-FFF2-40B4-BE49-F238E27FC236}">
                      <a16:creationId xmlns:a16="http://schemas.microsoft.com/office/drawing/2014/main" id="{8E3D77E1-1B71-4C7D-E1B8-06DCEF2D8687}"/>
                    </a:ext>
                  </a:extLst>
                </p:cNvPr>
                <p:cNvCxnSpPr>
                  <a:cxnSpLocks/>
                </p:cNvCxnSpPr>
                <p:nvPr/>
              </p:nvCxnSpPr>
              <p:spPr>
                <a:xfrm>
                  <a:off x="2210182" y="2560240"/>
                  <a:ext cx="137160" cy="0"/>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75" name="Straight Connector 274">
                  <a:extLst>
                    <a:ext uri="{FF2B5EF4-FFF2-40B4-BE49-F238E27FC236}">
                      <a16:creationId xmlns:a16="http://schemas.microsoft.com/office/drawing/2014/main" id="{95C38831-4405-613F-ACD8-CD93E3609F4C}"/>
                    </a:ext>
                  </a:extLst>
                </p:cNvPr>
                <p:cNvCxnSpPr>
                  <a:cxnSpLocks/>
                </p:cNvCxnSpPr>
                <p:nvPr/>
              </p:nvCxnSpPr>
              <p:spPr>
                <a:xfrm>
                  <a:off x="2210182" y="2756692"/>
                  <a:ext cx="137160" cy="0"/>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76" name="Straight Connector 275">
                  <a:extLst>
                    <a:ext uri="{FF2B5EF4-FFF2-40B4-BE49-F238E27FC236}">
                      <a16:creationId xmlns:a16="http://schemas.microsoft.com/office/drawing/2014/main" id="{8168BB06-8DBD-57FE-64F2-3A08B770CFC5}"/>
                    </a:ext>
                  </a:extLst>
                </p:cNvPr>
                <p:cNvCxnSpPr>
                  <a:cxnSpLocks/>
                </p:cNvCxnSpPr>
                <p:nvPr/>
              </p:nvCxnSpPr>
              <p:spPr>
                <a:xfrm>
                  <a:off x="2210182" y="2953144"/>
                  <a:ext cx="137160" cy="0"/>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77" name="Straight Connector 276">
                  <a:extLst>
                    <a:ext uri="{FF2B5EF4-FFF2-40B4-BE49-F238E27FC236}">
                      <a16:creationId xmlns:a16="http://schemas.microsoft.com/office/drawing/2014/main" id="{5C708870-F0F6-D01B-BE71-2471AB05E02C}"/>
                    </a:ext>
                  </a:extLst>
                </p:cNvPr>
                <p:cNvCxnSpPr>
                  <a:cxnSpLocks/>
                </p:cNvCxnSpPr>
                <p:nvPr/>
              </p:nvCxnSpPr>
              <p:spPr>
                <a:xfrm>
                  <a:off x="2210182" y="3247822"/>
                  <a:ext cx="137160" cy="0"/>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78" name="Straight Connector 277">
                  <a:extLst>
                    <a:ext uri="{FF2B5EF4-FFF2-40B4-BE49-F238E27FC236}">
                      <a16:creationId xmlns:a16="http://schemas.microsoft.com/office/drawing/2014/main" id="{2A5CC9CA-C909-2084-7924-1C6D56EF8C34}"/>
                    </a:ext>
                  </a:extLst>
                </p:cNvPr>
                <p:cNvCxnSpPr>
                  <a:cxnSpLocks/>
                </p:cNvCxnSpPr>
                <p:nvPr/>
              </p:nvCxnSpPr>
              <p:spPr>
                <a:xfrm>
                  <a:off x="2210182" y="3444274"/>
                  <a:ext cx="137160" cy="0"/>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79" name="Straight Connector 278">
                  <a:extLst>
                    <a:ext uri="{FF2B5EF4-FFF2-40B4-BE49-F238E27FC236}">
                      <a16:creationId xmlns:a16="http://schemas.microsoft.com/office/drawing/2014/main" id="{5AFCD81B-7F39-417F-855B-C0BD32C7E7DF}"/>
                    </a:ext>
                  </a:extLst>
                </p:cNvPr>
                <p:cNvCxnSpPr>
                  <a:cxnSpLocks/>
                </p:cNvCxnSpPr>
                <p:nvPr/>
              </p:nvCxnSpPr>
              <p:spPr>
                <a:xfrm>
                  <a:off x="2210182" y="3149596"/>
                  <a:ext cx="137160" cy="0"/>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80" name="Straight Connector 279">
                  <a:extLst>
                    <a:ext uri="{FF2B5EF4-FFF2-40B4-BE49-F238E27FC236}">
                      <a16:creationId xmlns:a16="http://schemas.microsoft.com/office/drawing/2014/main" id="{08104DC7-C653-E719-56BA-D3991B9543E7}"/>
                    </a:ext>
                  </a:extLst>
                </p:cNvPr>
                <p:cNvCxnSpPr>
                  <a:cxnSpLocks/>
                </p:cNvCxnSpPr>
                <p:nvPr/>
              </p:nvCxnSpPr>
              <p:spPr>
                <a:xfrm>
                  <a:off x="2210182" y="3346048"/>
                  <a:ext cx="137160" cy="0"/>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81" name="Straight Connector 280">
                  <a:extLst>
                    <a:ext uri="{FF2B5EF4-FFF2-40B4-BE49-F238E27FC236}">
                      <a16:creationId xmlns:a16="http://schemas.microsoft.com/office/drawing/2014/main" id="{FFE5C9EE-48ED-FDA3-B237-D0AB76B0F0C2}"/>
                    </a:ext>
                  </a:extLst>
                </p:cNvPr>
                <p:cNvCxnSpPr>
                  <a:cxnSpLocks/>
                </p:cNvCxnSpPr>
                <p:nvPr/>
              </p:nvCxnSpPr>
              <p:spPr>
                <a:xfrm>
                  <a:off x="2210182" y="3542500"/>
                  <a:ext cx="137160" cy="0"/>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82" name="Straight Connector 281">
                  <a:extLst>
                    <a:ext uri="{FF2B5EF4-FFF2-40B4-BE49-F238E27FC236}">
                      <a16:creationId xmlns:a16="http://schemas.microsoft.com/office/drawing/2014/main" id="{8D88695A-5656-F33E-561C-3E3C4370F507}"/>
                    </a:ext>
                  </a:extLst>
                </p:cNvPr>
                <p:cNvCxnSpPr>
                  <a:cxnSpLocks/>
                </p:cNvCxnSpPr>
                <p:nvPr/>
              </p:nvCxnSpPr>
              <p:spPr>
                <a:xfrm>
                  <a:off x="2210182" y="3640726"/>
                  <a:ext cx="137160" cy="0"/>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83" name="Straight Connector 282">
                  <a:extLst>
                    <a:ext uri="{FF2B5EF4-FFF2-40B4-BE49-F238E27FC236}">
                      <a16:creationId xmlns:a16="http://schemas.microsoft.com/office/drawing/2014/main" id="{EFC1988E-8808-5E57-2FA8-2A22742E3CA0}"/>
                    </a:ext>
                  </a:extLst>
                </p:cNvPr>
                <p:cNvCxnSpPr>
                  <a:cxnSpLocks/>
                </p:cNvCxnSpPr>
                <p:nvPr/>
              </p:nvCxnSpPr>
              <p:spPr>
                <a:xfrm>
                  <a:off x="2210182" y="3738953"/>
                  <a:ext cx="137160" cy="0"/>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grpSp>
        </p:grpSp>
        <p:grpSp>
          <p:nvGrpSpPr>
            <p:cNvPr id="234" name="Group 233">
              <a:extLst>
                <a:ext uri="{FF2B5EF4-FFF2-40B4-BE49-F238E27FC236}">
                  <a16:creationId xmlns:a16="http://schemas.microsoft.com/office/drawing/2014/main" id="{F0234765-3C55-B97D-322D-D0F2AB95E66C}"/>
                </a:ext>
              </a:extLst>
            </p:cNvPr>
            <p:cNvGrpSpPr/>
            <p:nvPr/>
          </p:nvGrpSpPr>
          <p:grpSpPr>
            <a:xfrm>
              <a:off x="6912381" y="2136984"/>
              <a:ext cx="1371341" cy="1830293"/>
              <a:chOff x="2694119" y="2136984"/>
              <a:chExt cx="1371341" cy="1830293"/>
            </a:xfrm>
          </p:grpSpPr>
          <p:grpSp>
            <p:nvGrpSpPr>
              <p:cNvPr id="235" name="Group 234">
                <a:extLst>
                  <a:ext uri="{FF2B5EF4-FFF2-40B4-BE49-F238E27FC236}">
                    <a16:creationId xmlns:a16="http://schemas.microsoft.com/office/drawing/2014/main" id="{722BCC48-82E5-194D-5566-3C0EBF8A7BDE}"/>
                  </a:ext>
                </a:extLst>
              </p:cNvPr>
              <p:cNvGrpSpPr/>
              <p:nvPr/>
            </p:nvGrpSpPr>
            <p:grpSpPr>
              <a:xfrm>
                <a:off x="2694119" y="2136984"/>
                <a:ext cx="1371341" cy="164592"/>
                <a:chOff x="2694119" y="2170552"/>
                <a:chExt cx="1371341" cy="132772"/>
              </a:xfrm>
            </p:grpSpPr>
            <p:cxnSp>
              <p:nvCxnSpPr>
                <p:cNvPr id="252" name="Straight Connector 251">
                  <a:extLst>
                    <a:ext uri="{FF2B5EF4-FFF2-40B4-BE49-F238E27FC236}">
                      <a16:creationId xmlns:a16="http://schemas.microsoft.com/office/drawing/2014/main" id="{1086AAFA-9B70-5C8F-3FE6-FB24A5461DB1}"/>
                    </a:ext>
                  </a:extLst>
                </p:cNvPr>
                <p:cNvCxnSpPr>
                  <a:cxnSpLocks/>
                </p:cNvCxnSpPr>
                <p:nvPr/>
              </p:nvCxnSpPr>
              <p:spPr>
                <a:xfrm>
                  <a:off x="2694119" y="2170552"/>
                  <a:ext cx="0" cy="132772"/>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53" name="Straight Connector 252">
                  <a:extLst>
                    <a:ext uri="{FF2B5EF4-FFF2-40B4-BE49-F238E27FC236}">
                      <a16:creationId xmlns:a16="http://schemas.microsoft.com/office/drawing/2014/main" id="{F40A76FD-330B-A16E-CF07-AE85707FCBCB}"/>
                    </a:ext>
                  </a:extLst>
                </p:cNvPr>
                <p:cNvCxnSpPr>
                  <a:cxnSpLocks/>
                </p:cNvCxnSpPr>
                <p:nvPr/>
              </p:nvCxnSpPr>
              <p:spPr>
                <a:xfrm>
                  <a:off x="2792072" y="2170552"/>
                  <a:ext cx="0" cy="132772"/>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54" name="Straight Connector 253">
                  <a:extLst>
                    <a:ext uri="{FF2B5EF4-FFF2-40B4-BE49-F238E27FC236}">
                      <a16:creationId xmlns:a16="http://schemas.microsoft.com/office/drawing/2014/main" id="{BEF24E30-EBEB-3000-A64F-28FCC4F8A88D}"/>
                    </a:ext>
                  </a:extLst>
                </p:cNvPr>
                <p:cNvCxnSpPr>
                  <a:cxnSpLocks/>
                </p:cNvCxnSpPr>
                <p:nvPr/>
              </p:nvCxnSpPr>
              <p:spPr>
                <a:xfrm>
                  <a:off x="2890025" y="2170552"/>
                  <a:ext cx="0" cy="132772"/>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55" name="Straight Connector 254">
                  <a:extLst>
                    <a:ext uri="{FF2B5EF4-FFF2-40B4-BE49-F238E27FC236}">
                      <a16:creationId xmlns:a16="http://schemas.microsoft.com/office/drawing/2014/main" id="{93CA88DC-BA7D-FF4E-BCCF-5B85075C9452}"/>
                    </a:ext>
                  </a:extLst>
                </p:cNvPr>
                <p:cNvCxnSpPr>
                  <a:cxnSpLocks/>
                </p:cNvCxnSpPr>
                <p:nvPr/>
              </p:nvCxnSpPr>
              <p:spPr>
                <a:xfrm>
                  <a:off x="2987978" y="2170552"/>
                  <a:ext cx="0" cy="132772"/>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56" name="Straight Connector 255">
                  <a:extLst>
                    <a:ext uri="{FF2B5EF4-FFF2-40B4-BE49-F238E27FC236}">
                      <a16:creationId xmlns:a16="http://schemas.microsoft.com/office/drawing/2014/main" id="{C10666E9-7869-CEF5-D4E7-1C9DBB5C83F7}"/>
                    </a:ext>
                  </a:extLst>
                </p:cNvPr>
                <p:cNvCxnSpPr>
                  <a:cxnSpLocks/>
                </p:cNvCxnSpPr>
                <p:nvPr/>
              </p:nvCxnSpPr>
              <p:spPr>
                <a:xfrm>
                  <a:off x="3085931" y="2170552"/>
                  <a:ext cx="0" cy="132772"/>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57" name="Straight Connector 256">
                  <a:extLst>
                    <a:ext uri="{FF2B5EF4-FFF2-40B4-BE49-F238E27FC236}">
                      <a16:creationId xmlns:a16="http://schemas.microsoft.com/office/drawing/2014/main" id="{60B1FE70-0A9C-611D-44A8-885DB7D7779B}"/>
                    </a:ext>
                  </a:extLst>
                </p:cNvPr>
                <p:cNvCxnSpPr>
                  <a:cxnSpLocks/>
                </p:cNvCxnSpPr>
                <p:nvPr/>
              </p:nvCxnSpPr>
              <p:spPr>
                <a:xfrm>
                  <a:off x="3183884" y="2170552"/>
                  <a:ext cx="0" cy="132772"/>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58" name="Straight Connector 257">
                  <a:extLst>
                    <a:ext uri="{FF2B5EF4-FFF2-40B4-BE49-F238E27FC236}">
                      <a16:creationId xmlns:a16="http://schemas.microsoft.com/office/drawing/2014/main" id="{D32C7A7A-2F50-5A63-6F24-49F7E4603001}"/>
                    </a:ext>
                  </a:extLst>
                </p:cNvPr>
                <p:cNvCxnSpPr>
                  <a:cxnSpLocks/>
                </p:cNvCxnSpPr>
                <p:nvPr/>
              </p:nvCxnSpPr>
              <p:spPr>
                <a:xfrm>
                  <a:off x="3281837" y="2170552"/>
                  <a:ext cx="0" cy="132772"/>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59" name="Straight Connector 258">
                  <a:extLst>
                    <a:ext uri="{FF2B5EF4-FFF2-40B4-BE49-F238E27FC236}">
                      <a16:creationId xmlns:a16="http://schemas.microsoft.com/office/drawing/2014/main" id="{02FE4D2B-7B0C-7463-94E7-57491EB2B50F}"/>
                    </a:ext>
                  </a:extLst>
                </p:cNvPr>
                <p:cNvCxnSpPr>
                  <a:cxnSpLocks/>
                </p:cNvCxnSpPr>
                <p:nvPr/>
              </p:nvCxnSpPr>
              <p:spPr>
                <a:xfrm>
                  <a:off x="3477743" y="2170552"/>
                  <a:ext cx="0" cy="132772"/>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60" name="Straight Connector 259">
                  <a:extLst>
                    <a:ext uri="{FF2B5EF4-FFF2-40B4-BE49-F238E27FC236}">
                      <a16:creationId xmlns:a16="http://schemas.microsoft.com/office/drawing/2014/main" id="{412588CB-FB67-E781-1E5F-0C24AF40DA4B}"/>
                    </a:ext>
                  </a:extLst>
                </p:cNvPr>
                <p:cNvCxnSpPr>
                  <a:cxnSpLocks/>
                </p:cNvCxnSpPr>
                <p:nvPr/>
              </p:nvCxnSpPr>
              <p:spPr>
                <a:xfrm>
                  <a:off x="3771602" y="2170552"/>
                  <a:ext cx="0" cy="132772"/>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61" name="Straight Connector 260">
                  <a:extLst>
                    <a:ext uri="{FF2B5EF4-FFF2-40B4-BE49-F238E27FC236}">
                      <a16:creationId xmlns:a16="http://schemas.microsoft.com/office/drawing/2014/main" id="{ADCBA878-0366-0A32-BED7-2F565893B71D}"/>
                    </a:ext>
                  </a:extLst>
                </p:cNvPr>
                <p:cNvCxnSpPr>
                  <a:cxnSpLocks/>
                </p:cNvCxnSpPr>
                <p:nvPr/>
              </p:nvCxnSpPr>
              <p:spPr>
                <a:xfrm>
                  <a:off x="3869555" y="2170552"/>
                  <a:ext cx="0" cy="132772"/>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62" name="Straight Connector 261">
                  <a:extLst>
                    <a:ext uri="{FF2B5EF4-FFF2-40B4-BE49-F238E27FC236}">
                      <a16:creationId xmlns:a16="http://schemas.microsoft.com/office/drawing/2014/main" id="{12E63503-515B-A217-AC8E-28D87AD41E6A}"/>
                    </a:ext>
                  </a:extLst>
                </p:cNvPr>
                <p:cNvCxnSpPr>
                  <a:cxnSpLocks/>
                </p:cNvCxnSpPr>
                <p:nvPr/>
              </p:nvCxnSpPr>
              <p:spPr>
                <a:xfrm>
                  <a:off x="3967508" y="2170552"/>
                  <a:ext cx="0" cy="132772"/>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63" name="Straight Connector 262">
                  <a:extLst>
                    <a:ext uri="{FF2B5EF4-FFF2-40B4-BE49-F238E27FC236}">
                      <a16:creationId xmlns:a16="http://schemas.microsoft.com/office/drawing/2014/main" id="{759269FD-8279-BAE7-88FA-009D975F3EFA}"/>
                    </a:ext>
                  </a:extLst>
                </p:cNvPr>
                <p:cNvCxnSpPr>
                  <a:cxnSpLocks/>
                </p:cNvCxnSpPr>
                <p:nvPr/>
              </p:nvCxnSpPr>
              <p:spPr>
                <a:xfrm>
                  <a:off x="4065460" y="2170552"/>
                  <a:ext cx="0" cy="132772"/>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64" name="Straight Connector 263">
                  <a:extLst>
                    <a:ext uri="{FF2B5EF4-FFF2-40B4-BE49-F238E27FC236}">
                      <a16:creationId xmlns:a16="http://schemas.microsoft.com/office/drawing/2014/main" id="{13C738A7-394B-6481-434E-C82754F1D1C6}"/>
                    </a:ext>
                  </a:extLst>
                </p:cNvPr>
                <p:cNvCxnSpPr>
                  <a:cxnSpLocks/>
                </p:cNvCxnSpPr>
                <p:nvPr/>
              </p:nvCxnSpPr>
              <p:spPr>
                <a:xfrm>
                  <a:off x="3673649" y="2170552"/>
                  <a:ext cx="0" cy="132772"/>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65" name="Straight Connector 264">
                  <a:extLst>
                    <a:ext uri="{FF2B5EF4-FFF2-40B4-BE49-F238E27FC236}">
                      <a16:creationId xmlns:a16="http://schemas.microsoft.com/office/drawing/2014/main" id="{F871C88C-A810-47DE-4580-83D0B922FA05}"/>
                    </a:ext>
                  </a:extLst>
                </p:cNvPr>
                <p:cNvCxnSpPr>
                  <a:cxnSpLocks/>
                </p:cNvCxnSpPr>
                <p:nvPr/>
              </p:nvCxnSpPr>
              <p:spPr>
                <a:xfrm>
                  <a:off x="3379790" y="2170552"/>
                  <a:ext cx="0" cy="132772"/>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66" name="Straight Connector 265">
                  <a:extLst>
                    <a:ext uri="{FF2B5EF4-FFF2-40B4-BE49-F238E27FC236}">
                      <a16:creationId xmlns:a16="http://schemas.microsoft.com/office/drawing/2014/main" id="{369E8F2D-95FB-A0EA-E6A4-CF8D04CF2B1F}"/>
                    </a:ext>
                  </a:extLst>
                </p:cNvPr>
                <p:cNvCxnSpPr>
                  <a:cxnSpLocks/>
                </p:cNvCxnSpPr>
                <p:nvPr/>
              </p:nvCxnSpPr>
              <p:spPr>
                <a:xfrm>
                  <a:off x="3575696" y="2170552"/>
                  <a:ext cx="0" cy="132772"/>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grpSp>
          <p:grpSp>
            <p:nvGrpSpPr>
              <p:cNvPr id="236" name="Group 235">
                <a:extLst>
                  <a:ext uri="{FF2B5EF4-FFF2-40B4-BE49-F238E27FC236}">
                    <a16:creationId xmlns:a16="http://schemas.microsoft.com/office/drawing/2014/main" id="{E11FF796-4B72-C3AA-A69B-84E9A82DBFF1}"/>
                  </a:ext>
                </a:extLst>
              </p:cNvPr>
              <p:cNvGrpSpPr/>
              <p:nvPr/>
            </p:nvGrpSpPr>
            <p:grpSpPr>
              <a:xfrm>
                <a:off x="2694119" y="3802685"/>
                <a:ext cx="1371341" cy="164592"/>
                <a:chOff x="2694119" y="2170552"/>
                <a:chExt cx="1371341" cy="132772"/>
              </a:xfrm>
            </p:grpSpPr>
            <p:cxnSp>
              <p:nvCxnSpPr>
                <p:cNvPr id="237" name="Straight Connector 236">
                  <a:extLst>
                    <a:ext uri="{FF2B5EF4-FFF2-40B4-BE49-F238E27FC236}">
                      <a16:creationId xmlns:a16="http://schemas.microsoft.com/office/drawing/2014/main" id="{DC125435-2E2F-B7FB-6615-6F56A0CFE5A3}"/>
                    </a:ext>
                  </a:extLst>
                </p:cNvPr>
                <p:cNvCxnSpPr>
                  <a:cxnSpLocks/>
                </p:cNvCxnSpPr>
                <p:nvPr/>
              </p:nvCxnSpPr>
              <p:spPr>
                <a:xfrm>
                  <a:off x="2694119" y="2170552"/>
                  <a:ext cx="0" cy="132772"/>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38" name="Straight Connector 237">
                  <a:extLst>
                    <a:ext uri="{FF2B5EF4-FFF2-40B4-BE49-F238E27FC236}">
                      <a16:creationId xmlns:a16="http://schemas.microsoft.com/office/drawing/2014/main" id="{C3082D80-D1B5-F61B-5DFD-EB5892880F5F}"/>
                    </a:ext>
                  </a:extLst>
                </p:cNvPr>
                <p:cNvCxnSpPr>
                  <a:cxnSpLocks/>
                </p:cNvCxnSpPr>
                <p:nvPr/>
              </p:nvCxnSpPr>
              <p:spPr>
                <a:xfrm>
                  <a:off x="2792072" y="2170552"/>
                  <a:ext cx="0" cy="132772"/>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39" name="Straight Connector 238">
                  <a:extLst>
                    <a:ext uri="{FF2B5EF4-FFF2-40B4-BE49-F238E27FC236}">
                      <a16:creationId xmlns:a16="http://schemas.microsoft.com/office/drawing/2014/main" id="{126C30F0-3A68-430B-B495-809A3AB7A967}"/>
                    </a:ext>
                  </a:extLst>
                </p:cNvPr>
                <p:cNvCxnSpPr>
                  <a:cxnSpLocks/>
                </p:cNvCxnSpPr>
                <p:nvPr/>
              </p:nvCxnSpPr>
              <p:spPr>
                <a:xfrm>
                  <a:off x="2890025" y="2170552"/>
                  <a:ext cx="0" cy="132772"/>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40" name="Straight Connector 239">
                  <a:extLst>
                    <a:ext uri="{FF2B5EF4-FFF2-40B4-BE49-F238E27FC236}">
                      <a16:creationId xmlns:a16="http://schemas.microsoft.com/office/drawing/2014/main" id="{DE9DFB22-41B7-8BC2-7B2E-FC04F413ABC2}"/>
                    </a:ext>
                  </a:extLst>
                </p:cNvPr>
                <p:cNvCxnSpPr>
                  <a:cxnSpLocks/>
                </p:cNvCxnSpPr>
                <p:nvPr/>
              </p:nvCxnSpPr>
              <p:spPr>
                <a:xfrm>
                  <a:off x="2987978" y="2170552"/>
                  <a:ext cx="0" cy="132772"/>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41" name="Straight Connector 240">
                  <a:extLst>
                    <a:ext uri="{FF2B5EF4-FFF2-40B4-BE49-F238E27FC236}">
                      <a16:creationId xmlns:a16="http://schemas.microsoft.com/office/drawing/2014/main" id="{1E7666DF-5E8D-F702-4C68-5A42E90489E3}"/>
                    </a:ext>
                  </a:extLst>
                </p:cNvPr>
                <p:cNvCxnSpPr>
                  <a:cxnSpLocks/>
                </p:cNvCxnSpPr>
                <p:nvPr/>
              </p:nvCxnSpPr>
              <p:spPr>
                <a:xfrm>
                  <a:off x="3085931" y="2170552"/>
                  <a:ext cx="0" cy="132772"/>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42" name="Straight Connector 241">
                  <a:extLst>
                    <a:ext uri="{FF2B5EF4-FFF2-40B4-BE49-F238E27FC236}">
                      <a16:creationId xmlns:a16="http://schemas.microsoft.com/office/drawing/2014/main" id="{7FA3F27B-CC5C-3C28-587A-1B688E5F8605}"/>
                    </a:ext>
                  </a:extLst>
                </p:cNvPr>
                <p:cNvCxnSpPr>
                  <a:cxnSpLocks/>
                </p:cNvCxnSpPr>
                <p:nvPr/>
              </p:nvCxnSpPr>
              <p:spPr>
                <a:xfrm>
                  <a:off x="3183884" y="2170552"/>
                  <a:ext cx="0" cy="132772"/>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43" name="Straight Connector 242">
                  <a:extLst>
                    <a:ext uri="{FF2B5EF4-FFF2-40B4-BE49-F238E27FC236}">
                      <a16:creationId xmlns:a16="http://schemas.microsoft.com/office/drawing/2014/main" id="{8190EC48-E37F-EA9D-50E8-32B441A8F54F}"/>
                    </a:ext>
                  </a:extLst>
                </p:cNvPr>
                <p:cNvCxnSpPr>
                  <a:cxnSpLocks/>
                </p:cNvCxnSpPr>
                <p:nvPr/>
              </p:nvCxnSpPr>
              <p:spPr>
                <a:xfrm>
                  <a:off x="3281837" y="2170552"/>
                  <a:ext cx="0" cy="132772"/>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44" name="Straight Connector 243">
                  <a:extLst>
                    <a:ext uri="{FF2B5EF4-FFF2-40B4-BE49-F238E27FC236}">
                      <a16:creationId xmlns:a16="http://schemas.microsoft.com/office/drawing/2014/main" id="{7D942890-9561-8929-C94F-995F445B8BFF}"/>
                    </a:ext>
                  </a:extLst>
                </p:cNvPr>
                <p:cNvCxnSpPr>
                  <a:cxnSpLocks/>
                </p:cNvCxnSpPr>
                <p:nvPr/>
              </p:nvCxnSpPr>
              <p:spPr>
                <a:xfrm>
                  <a:off x="3477743" y="2170552"/>
                  <a:ext cx="0" cy="132772"/>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45" name="Straight Connector 244">
                  <a:extLst>
                    <a:ext uri="{FF2B5EF4-FFF2-40B4-BE49-F238E27FC236}">
                      <a16:creationId xmlns:a16="http://schemas.microsoft.com/office/drawing/2014/main" id="{CE98C70A-D58C-92FD-D199-26E4F8B57E97}"/>
                    </a:ext>
                  </a:extLst>
                </p:cNvPr>
                <p:cNvCxnSpPr>
                  <a:cxnSpLocks/>
                </p:cNvCxnSpPr>
                <p:nvPr/>
              </p:nvCxnSpPr>
              <p:spPr>
                <a:xfrm>
                  <a:off x="3771602" y="2170552"/>
                  <a:ext cx="0" cy="132772"/>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46" name="Straight Connector 245">
                  <a:extLst>
                    <a:ext uri="{FF2B5EF4-FFF2-40B4-BE49-F238E27FC236}">
                      <a16:creationId xmlns:a16="http://schemas.microsoft.com/office/drawing/2014/main" id="{8E4AFD31-298B-0AFA-9E69-C2175A0AB983}"/>
                    </a:ext>
                  </a:extLst>
                </p:cNvPr>
                <p:cNvCxnSpPr>
                  <a:cxnSpLocks/>
                </p:cNvCxnSpPr>
                <p:nvPr/>
              </p:nvCxnSpPr>
              <p:spPr>
                <a:xfrm>
                  <a:off x="3869555" y="2170552"/>
                  <a:ext cx="0" cy="132772"/>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47" name="Straight Connector 246">
                  <a:extLst>
                    <a:ext uri="{FF2B5EF4-FFF2-40B4-BE49-F238E27FC236}">
                      <a16:creationId xmlns:a16="http://schemas.microsoft.com/office/drawing/2014/main" id="{41B6D2A8-F4DB-5D97-371F-957AFA004B0A}"/>
                    </a:ext>
                  </a:extLst>
                </p:cNvPr>
                <p:cNvCxnSpPr>
                  <a:cxnSpLocks/>
                </p:cNvCxnSpPr>
                <p:nvPr/>
              </p:nvCxnSpPr>
              <p:spPr>
                <a:xfrm>
                  <a:off x="3967508" y="2170552"/>
                  <a:ext cx="0" cy="132772"/>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48" name="Straight Connector 247">
                  <a:extLst>
                    <a:ext uri="{FF2B5EF4-FFF2-40B4-BE49-F238E27FC236}">
                      <a16:creationId xmlns:a16="http://schemas.microsoft.com/office/drawing/2014/main" id="{0707DF8E-C28A-51B3-6D1A-5F56A3BBBFE7}"/>
                    </a:ext>
                  </a:extLst>
                </p:cNvPr>
                <p:cNvCxnSpPr>
                  <a:cxnSpLocks/>
                </p:cNvCxnSpPr>
                <p:nvPr/>
              </p:nvCxnSpPr>
              <p:spPr>
                <a:xfrm>
                  <a:off x="4065460" y="2170552"/>
                  <a:ext cx="0" cy="132772"/>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49" name="Straight Connector 248">
                  <a:extLst>
                    <a:ext uri="{FF2B5EF4-FFF2-40B4-BE49-F238E27FC236}">
                      <a16:creationId xmlns:a16="http://schemas.microsoft.com/office/drawing/2014/main" id="{E0A051B7-6BC0-6E33-687A-2A65CA3D3CDE}"/>
                    </a:ext>
                  </a:extLst>
                </p:cNvPr>
                <p:cNvCxnSpPr>
                  <a:cxnSpLocks/>
                </p:cNvCxnSpPr>
                <p:nvPr/>
              </p:nvCxnSpPr>
              <p:spPr>
                <a:xfrm>
                  <a:off x="3673649" y="2170552"/>
                  <a:ext cx="0" cy="132772"/>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50" name="Straight Connector 249">
                  <a:extLst>
                    <a:ext uri="{FF2B5EF4-FFF2-40B4-BE49-F238E27FC236}">
                      <a16:creationId xmlns:a16="http://schemas.microsoft.com/office/drawing/2014/main" id="{E7EE791C-D2F5-D9C5-A380-BC529C6A8EEB}"/>
                    </a:ext>
                  </a:extLst>
                </p:cNvPr>
                <p:cNvCxnSpPr>
                  <a:cxnSpLocks/>
                </p:cNvCxnSpPr>
                <p:nvPr/>
              </p:nvCxnSpPr>
              <p:spPr>
                <a:xfrm>
                  <a:off x="3379790" y="2170552"/>
                  <a:ext cx="0" cy="132772"/>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51" name="Straight Connector 250">
                  <a:extLst>
                    <a:ext uri="{FF2B5EF4-FFF2-40B4-BE49-F238E27FC236}">
                      <a16:creationId xmlns:a16="http://schemas.microsoft.com/office/drawing/2014/main" id="{53399CF4-769A-3E35-149D-C0D03AB1B330}"/>
                    </a:ext>
                  </a:extLst>
                </p:cNvPr>
                <p:cNvCxnSpPr>
                  <a:cxnSpLocks/>
                </p:cNvCxnSpPr>
                <p:nvPr/>
              </p:nvCxnSpPr>
              <p:spPr>
                <a:xfrm>
                  <a:off x="3575696" y="2170552"/>
                  <a:ext cx="0" cy="132772"/>
                </a:xfrm>
                <a:prstGeom prst="line">
                  <a:avLst/>
                </a:prstGeom>
                <a:ln w="50800" cap="flat">
                  <a:solidFill>
                    <a:srgbClr val="76B900"/>
                  </a:solidFill>
                  <a:miter lim="800000"/>
                  <a:tailEnd type="none"/>
                </a:ln>
              </p:spPr>
              <p:style>
                <a:lnRef idx="1">
                  <a:schemeClr val="accent1"/>
                </a:lnRef>
                <a:fillRef idx="0">
                  <a:schemeClr val="accent1"/>
                </a:fillRef>
                <a:effectRef idx="0">
                  <a:schemeClr val="accent1"/>
                </a:effectRef>
                <a:fontRef idx="minor">
                  <a:schemeClr val="tx1"/>
                </a:fontRef>
              </p:style>
            </p:cxnSp>
          </p:grpSp>
        </p:grpSp>
      </p:grpSp>
      <p:sp>
        <p:nvSpPr>
          <p:cNvPr id="8" name="Rectangle: Rounded Corners 7">
            <a:extLst>
              <a:ext uri="{FF2B5EF4-FFF2-40B4-BE49-F238E27FC236}">
                <a16:creationId xmlns:a16="http://schemas.microsoft.com/office/drawing/2014/main" id="{63904E5B-806A-99A6-707F-23A932E134D8}"/>
              </a:ext>
            </a:extLst>
          </p:cNvPr>
          <p:cNvSpPr/>
          <p:nvPr/>
        </p:nvSpPr>
        <p:spPr>
          <a:xfrm>
            <a:off x="1798820" y="1572491"/>
            <a:ext cx="7376422" cy="4104482"/>
          </a:xfrm>
          <a:prstGeom prst="roundRect">
            <a:avLst/>
          </a:prstGeom>
          <a:noFill/>
          <a:ln w="76200" cap="rnd">
            <a:solidFill>
              <a:srgbClr val="76B9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dirty="0"/>
          </a:p>
        </p:txBody>
      </p:sp>
    </p:spTree>
    <p:extLst>
      <p:ext uri="{BB962C8B-B14F-4D97-AF65-F5344CB8AC3E}">
        <p14:creationId xmlns:p14="http://schemas.microsoft.com/office/powerpoint/2010/main" val="204380429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5E88B1EA-0DA9-4467-BE9A-767658C49957}"/>
              </a:ext>
            </a:extLst>
          </p:cNvPr>
          <p:cNvSpPr>
            <a:spLocks noGrp="1"/>
          </p:cNvSpPr>
          <p:nvPr>
            <p:ph idx="1"/>
          </p:nvPr>
        </p:nvSpPr>
        <p:spPr>
          <a:xfrm>
            <a:off x="514350" y="577850"/>
            <a:ext cx="9948672" cy="1815882"/>
          </a:xfrm>
        </p:spPr>
        <p:txBody>
          <a:bodyPr>
            <a:spAutoFit/>
          </a:bodyPr>
          <a:lstStyle/>
          <a:p>
            <a:r>
              <a:rPr lang="en-US" dirty="0"/>
              <a:t>void </a:t>
            </a:r>
            <a:r>
              <a:rPr lang="en-US" dirty="0" err="1"/>
              <a:t>heat_equation</a:t>
            </a:r>
            <a:r>
              <a:rPr lang="en-US" dirty="0"/>
              <a:t>(auto </a:t>
            </a:r>
            <a:r>
              <a:rPr lang="en-US" dirty="0">
                <a:solidFill>
                  <a:srgbClr val="00B050"/>
                </a:solidFill>
              </a:rPr>
              <a:t>policy</a:t>
            </a:r>
            <a:r>
              <a:rPr lang="en-US" dirty="0"/>
              <a:t>, int </a:t>
            </a:r>
            <a:r>
              <a:rPr lang="en-US" dirty="0" err="1">
                <a:solidFill>
                  <a:srgbClr val="CC9B00"/>
                </a:solidFill>
              </a:rPr>
              <a:t>nx</a:t>
            </a:r>
            <a:r>
              <a:rPr lang="en-US" dirty="0"/>
              <a:t>, int </a:t>
            </a:r>
            <a:r>
              <a:rPr lang="en-US" dirty="0" err="1">
                <a:solidFill>
                  <a:schemeClr val="accent3">
                    <a:lumMod val="60000"/>
                    <a:lumOff val="40000"/>
                  </a:schemeClr>
                </a:solidFill>
              </a:rPr>
              <a:t>ny</a:t>
            </a:r>
            <a:r>
              <a:rPr lang="en-US" dirty="0"/>
              <a:t>, </a:t>
            </a:r>
          </a:p>
          <a:p>
            <a:r>
              <a:rPr lang="en-US" dirty="0"/>
              <a:t>                   const thrust::</a:t>
            </a:r>
            <a:r>
              <a:rPr lang="en-US" dirty="0" err="1"/>
              <a:t>universal_vector</a:t>
            </a:r>
            <a:r>
              <a:rPr lang="en-US" dirty="0"/>
              <a:t>&lt;float&gt;&amp; </a:t>
            </a:r>
            <a:r>
              <a:rPr lang="en-US" dirty="0" err="1">
                <a:solidFill>
                  <a:schemeClr val="accent2">
                    <a:lumMod val="40000"/>
                    <a:lumOff val="60000"/>
                  </a:schemeClr>
                </a:solidFill>
              </a:rPr>
              <a:t>U_data</a:t>
            </a:r>
            <a:r>
              <a:rPr lang="en-US" dirty="0"/>
              <a:t>,</a:t>
            </a:r>
          </a:p>
          <a:p>
            <a:r>
              <a:rPr lang="en-US" dirty="0"/>
              <a:t>                   thrust::</a:t>
            </a:r>
            <a:r>
              <a:rPr lang="en-US" dirty="0" err="1"/>
              <a:t>universal_vector</a:t>
            </a:r>
            <a:r>
              <a:rPr lang="en-US" dirty="0"/>
              <a:t>&lt;float&gt;&amp;       </a:t>
            </a:r>
            <a:r>
              <a:rPr lang="en-US" dirty="0" err="1">
                <a:solidFill>
                  <a:schemeClr val="accent1"/>
                </a:solidFill>
              </a:rPr>
              <a:t>V_data</a:t>
            </a:r>
            <a:r>
              <a:rPr lang="en-US" dirty="0"/>
              <a:t>) {</a:t>
            </a:r>
          </a:p>
          <a:p>
            <a:r>
              <a:rPr lang="en-US" dirty="0"/>
              <a:t>  …</a:t>
            </a:r>
          </a:p>
          <a:p>
            <a:endParaRPr lang="en-US" dirty="0"/>
          </a:p>
          <a:p>
            <a:r>
              <a:rPr lang="en-US" dirty="0"/>
              <a:t>  thrust::</a:t>
            </a:r>
            <a:r>
              <a:rPr lang="en-US" dirty="0" err="1"/>
              <a:t>for_each_n</a:t>
            </a:r>
            <a:r>
              <a:rPr lang="en-US" dirty="0"/>
              <a:t>(</a:t>
            </a:r>
            <a:r>
              <a:rPr lang="en-US" dirty="0">
                <a:solidFill>
                  <a:srgbClr val="00B050"/>
                </a:solidFill>
              </a:rPr>
              <a:t>policy</a:t>
            </a:r>
            <a:r>
              <a:rPr lang="en-US" dirty="0"/>
              <a:t>, thrust::</a:t>
            </a:r>
            <a:r>
              <a:rPr lang="en-US" dirty="0" err="1"/>
              <a:t>make_counting_iterator</a:t>
            </a:r>
            <a:r>
              <a:rPr lang="en-US" dirty="0"/>
              <a:t>(0), </a:t>
            </a:r>
            <a:r>
              <a:rPr lang="en-US" dirty="0" err="1">
                <a:solidFill>
                  <a:schemeClr val="accent2">
                    <a:lumMod val="40000"/>
                    <a:lumOff val="60000"/>
                  </a:schemeClr>
                </a:solidFill>
              </a:rPr>
              <a:t>U.size</a:t>
            </a:r>
            <a:r>
              <a:rPr lang="en-US" dirty="0">
                <a:solidFill>
                  <a:schemeClr val="accent2">
                    <a:lumMod val="40000"/>
                    <a:lumOff val="60000"/>
                  </a:schemeClr>
                </a:solidFill>
              </a:rPr>
              <a:t>()</a:t>
            </a:r>
            <a:r>
              <a:rPr lang="en-US" dirty="0"/>
              <a:t>, …);</a:t>
            </a:r>
          </a:p>
          <a:p>
            <a:r>
              <a:rPr lang="en-US" dirty="0"/>
              <a:t>}</a:t>
            </a:r>
          </a:p>
        </p:txBody>
      </p:sp>
      <p:sp>
        <p:nvSpPr>
          <p:cNvPr id="2" name="Slide Number Placeholder 1">
            <a:extLst>
              <a:ext uri="{FF2B5EF4-FFF2-40B4-BE49-F238E27FC236}">
                <a16:creationId xmlns:a16="http://schemas.microsoft.com/office/drawing/2014/main" id="{66D796FA-8A04-0A0A-76D5-25C8D04ABD73}"/>
              </a:ext>
            </a:extLst>
          </p:cNvPr>
          <p:cNvSpPr>
            <a:spLocks noGrp="1"/>
          </p:cNvSpPr>
          <p:nvPr>
            <p:ph type="sldNum" sz="quarter" idx="11"/>
          </p:nvPr>
        </p:nvSpPr>
        <p:spPr/>
        <p:txBody>
          <a:bodyPr/>
          <a:lstStyle/>
          <a:p>
            <a:fld id="{27D56BB5-3061-446C-8933-086D56C9C75B}" type="slidenum">
              <a:rPr lang="en-US" smtClean="0"/>
              <a:t>80</a:t>
            </a:fld>
            <a:endParaRPr lang="en-US"/>
          </a:p>
        </p:txBody>
      </p:sp>
      <p:sp>
        <p:nvSpPr>
          <p:cNvPr id="3" name="Footer Placeholder 2">
            <a:extLst>
              <a:ext uri="{FF2B5EF4-FFF2-40B4-BE49-F238E27FC236}">
                <a16:creationId xmlns:a16="http://schemas.microsoft.com/office/drawing/2014/main" id="{98C01666-7455-F2EF-414A-5F855E7EA11E}"/>
              </a:ext>
            </a:extLst>
          </p:cNvPr>
          <p:cNvSpPr>
            <a:spLocks noGrp="1"/>
          </p:cNvSpPr>
          <p:nvPr>
            <p:ph type="ftr" sz="quarter" idx="12"/>
          </p:nvPr>
        </p:nvSpPr>
        <p:spPr/>
        <p:txBody>
          <a:bodyPr/>
          <a:lstStyle/>
          <a:p>
            <a:r>
              <a:rPr lang="en-US"/>
              <a:t>Copyright (C) 2026 NVIDIA</a:t>
            </a:r>
            <a:endParaRPr lang="en-US" dirty="0"/>
          </a:p>
        </p:txBody>
      </p:sp>
    </p:spTree>
    <p:extLst>
      <p:ext uri="{BB962C8B-B14F-4D97-AF65-F5344CB8AC3E}">
        <p14:creationId xmlns:p14="http://schemas.microsoft.com/office/powerpoint/2010/main" val="270457479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F30B04-177D-1745-A0D1-161A4911ACAC}"/>
            </a:ext>
          </a:extLst>
        </p:cNvPr>
        <p:cNvGrpSpPr/>
        <p:nvPr/>
      </p:nvGrpSpPr>
      <p:grpSpPr>
        <a:xfrm>
          <a:off x="0" y="0"/>
          <a:ext cx="0" cy="0"/>
          <a:chOff x="0" y="0"/>
          <a:chExt cx="0" cy="0"/>
        </a:xfrm>
      </p:grpSpPr>
      <p:sp>
        <p:nvSpPr>
          <p:cNvPr id="4" name="Content Placeholder 3">
            <a:extLst>
              <a:ext uri="{FF2B5EF4-FFF2-40B4-BE49-F238E27FC236}">
                <a16:creationId xmlns:a16="http://schemas.microsoft.com/office/drawing/2014/main" id="{C4E08B28-1675-D8CC-6E7B-556B8C9AA8F1}"/>
              </a:ext>
            </a:extLst>
          </p:cNvPr>
          <p:cNvSpPr>
            <a:spLocks noGrp="1"/>
          </p:cNvSpPr>
          <p:nvPr>
            <p:ph idx="1"/>
          </p:nvPr>
        </p:nvSpPr>
        <p:spPr>
          <a:xfrm>
            <a:off x="514350" y="577850"/>
            <a:ext cx="9948672" cy="2554545"/>
          </a:xfrm>
        </p:spPr>
        <p:txBody>
          <a:bodyPr>
            <a:spAutoFit/>
          </a:bodyPr>
          <a:lstStyle/>
          <a:p>
            <a:r>
              <a:rPr lang="en-US" dirty="0"/>
              <a:t>void </a:t>
            </a:r>
            <a:r>
              <a:rPr lang="en-US" dirty="0" err="1"/>
              <a:t>heat_equation</a:t>
            </a:r>
            <a:r>
              <a:rPr lang="en-US" dirty="0"/>
              <a:t>(auto </a:t>
            </a:r>
            <a:r>
              <a:rPr lang="en-US" dirty="0">
                <a:solidFill>
                  <a:srgbClr val="00B050"/>
                </a:solidFill>
              </a:rPr>
              <a:t>policy</a:t>
            </a:r>
            <a:r>
              <a:rPr lang="en-US" dirty="0"/>
              <a:t>, int </a:t>
            </a:r>
            <a:r>
              <a:rPr lang="en-US" dirty="0" err="1">
                <a:solidFill>
                  <a:srgbClr val="CC9B00"/>
                </a:solidFill>
              </a:rPr>
              <a:t>nx</a:t>
            </a:r>
            <a:r>
              <a:rPr lang="en-US" dirty="0"/>
              <a:t>, int </a:t>
            </a:r>
            <a:r>
              <a:rPr lang="en-US" dirty="0" err="1">
                <a:solidFill>
                  <a:schemeClr val="accent3">
                    <a:lumMod val="60000"/>
                    <a:lumOff val="40000"/>
                  </a:schemeClr>
                </a:solidFill>
              </a:rPr>
              <a:t>ny</a:t>
            </a:r>
            <a:r>
              <a:rPr lang="en-US" dirty="0"/>
              <a:t>, </a:t>
            </a:r>
          </a:p>
          <a:p>
            <a:r>
              <a:rPr lang="en-US" dirty="0"/>
              <a:t>                   const thrust::</a:t>
            </a:r>
            <a:r>
              <a:rPr lang="en-US" dirty="0" err="1"/>
              <a:t>universal_vector</a:t>
            </a:r>
            <a:r>
              <a:rPr lang="en-US" dirty="0"/>
              <a:t>&lt;float&gt;&amp; </a:t>
            </a:r>
            <a:r>
              <a:rPr lang="en-US" dirty="0" err="1">
                <a:solidFill>
                  <a:schemeClr val="accent2">
                    <a:lumMod val="40000"/>
                    <a:lumOff val="60000"/>
                  </a:schemeClr>
                </a:solidFill>
              </a:rPr>
              <a:t>U_data</a:t>
            </a:r>
            <a:r>
              <a:rPr lang="en-US" dirty="0"/>
              <a:t>,</a:t>
            </a:r>
          </a:p>
          <a:p>
            <a:r>
              <a:rPr lang="en-US" dirty="0"/>
              <a:t>                   thrust::</a:t>
            </a:r>
            <a:r>
              <a:rPr lang="en-US" dirty="0" err="1"/>
              <a:t>universal_vector</a:t>
            </a:r>
            <a:r>
              <a:rPr lang="en-US" dirty="0"/>
              <a:t>&lt;float&gt;&amp;       </a:t>
            </a:r>
            <a:r>
              <a:rPr lang="en-US" dirty="0" err="1">
                <a:solidFill>
                  <a:schemeClr val="accent1"/>
                </a:solidFill>
              </a:rPr>
              <a:t>V_data</a:t>
            </a:r>
            <a:r>
              <a:rPr lang="en-US" dirty="0"/>
              <a:t>) {</a:t>
            </a:r>
          </a:p>
          <a:p>
            <a:r>
              <a:rPr lang="en-US" dirty="0"/>
              <a:t>  …</a:t>
            </a:r>
          </a:p>
          <a:p>
            <a:endParaRPr lang="en-US" dirty="0"/>
          </a:p>
          <a:p>
            <a:r>
              <a:rPr lang="en-US" dirty="0"/>
              <a:t>  thrust::</a:t>
            </a:r>
            <a:r>
              <a:rPr lang="en-US" dirty="0" err="1"/>
              <a:t>for_each_n</a:t>
            </a:r>
            <a:r>
              <a:rPr lang="en-US" dirty="0"/>
              <a:t>(</a:t>
            </a:r>
            <a:r>
              <a:rPr lang="en-US" dirty="0">
                <a:solidFill>
                  <a:srgbClr val="00B050"/>
                </a:solidFill>
              </a:rPr>
              <a:t>policy</a:t>
            </a:r>
            <a:r>
              <a:rPr lang="en-US" dirty="0"/>
              <a:t>, thrust::</a:t>
            </a:r>
            <a:r>
              <a:rPr lang="en-US" dirty="0" err="1"/>
              <a:t>make_counting_iterator</a:t>
            </a:r>
            <a:r>
              <a:rPr lang="en-US" dirty="0"/>
              <a:t>(0), </a:t>
            </a:r>
            <a:r>
              <a:rPr lang="en-US" dirty="0" err="1">
                <a:solidFill>
                  <a:schemeClr val="accent2">
                    <a:lumMod val="40000"/>
                    <a:lumOff val="60000"/>
                  </a:schemeClr>
                </a:solidFill>
              </a:rPr>
              <a:t>U.size</a:t>
            </a:r>
            <a:r>
              <a:rPr lang="en-US" dirty="0">
                <a:solidFill>
                  <a:schemeClr val="accent2">
                    <a:lumMod val="40000"/>
                    <a:lumOff val="60000"/>
                  </a:schemeClr>
                </a:solidFill>
              </a:rPr>
              <a:t>()</a:t>
            </a:r>
            <a:r>
              <a:rPr lang="en-US" dirty="0"/>
              <a:t>,</a:t>
            </a:r>
          </a:p>
          <a:p>
            <a:r>
              <a:rPr lang="en-US" dirty="0"/>
              <a:t>    [?,</a:t>
            </a:r>
            <a:r>
              <a:rPr lang="en-US" dirty="0">
                <a:solidFill>
                  <a:schemeClr val="accent1">
                    <a:lumMod val="60000"/>
                    <a:lumOff val="40000"/>
                  </a:schemeClr>
                </a:solidFill>
              </a:rPr>
              <a:t> </a:t>
            </a:r>
            <a:r>
              <a:rPr lang="en-US" dirty="0" err="1">
                <a:solidFill>
                  <a:srgbClr val="CC9B00"/>
                </a:solidFill>
              </a:rPr>
              <a:t>nx</a:t>
            </a:r>
            <a:r>
              <a:rPr lang="en-US" dirty="0"/>
              <a:t>, </a:t>
            </a:r>
            <a:r>
              <a:rPr lang="en-US" dirty="0" err="1">
                <a:solidFill>
                  <a:schemeClr val="accent3">
                    <a:lumMod val="60000"/>
                    <a:lumOff val="40000"/>
                  </a:schemeClr>
                </a:solidFill>
              </a:rPr>
              <a:t>ny</a:t>
            </a:r>
            <a:r>
              <a:rPr lang="en-US" dirty="0"/>
              <a:t>] __host__ __device__ (int </a:t>
            </a:r>
            <a:r>
              <a:rPr lang="en-US" dirty="0" err="1">
                <a:solidFill>
                  <a:srgbClr val="FFFF00"/>
                </a:solidFill>
              </a:rPr>
              <a:t>x</a:t>
            </a:r>
            <a:r>
              <a:rPr lang="en-US" dirty="0" err="1">
                <a:solidFill>
                  <a:srgbClr val="00B0F0"/>
                </a:solidFill>
              </a:rPr>
              <a:t>y</a:t>
            </a:r>
            <a:r>
              <a:rPr lang="en-US" dirty="0"/>
              <a:t>) {</a:t>
            </a:r>
          </a:p>
          <a:p>
            <a:r>
              <a:rPr lang="en-US" dirty="0"/>
              <a:t>      …</a:t>
            </a:r>
          </a:p>
          <a:p>
            <a:r>
              <a:rPr lang="en-US" dirty="0"/>
              <a:t>    });</a:t>
            </a:r>
          </a:p>
          <a:p>
            <a:r>
              <a:rPr lang="en-US" dirty="0"/>
              <a:t>}</a:t>
            </a:r>
          </a:p>
        </p:txBody>
      </p:sp>
      <p:sp>
        <p:nvSpPr>
          <p:cNvPr id="2" name="Slide Number Placeholder 1">
            <a:extLst>
              <a:ext uri="{FF2B5EF4-FFF2-40B4-BE49-F238E27FC236}">
                <a16:creationId xmlns:a16="http://schemas.microsoft.com/office/drawing/2014/main" id="{243247B8-CC52-021D-8C1B-70E59910924E}"/>
              </a:ext>
            </a:extLst>
          </p:cNvPr>
          <p:cNvSpPr>
            <a:spLocks noGrp="1"/>
          </p:cNvSpPr>
          <p:nvPr>
            <p:ph type="sldNum" sz="quarter" idx="11"/>
          </p:nvPr>
        </p:nvSpPr>
        <p:spPr/>
        <p:txBody>
          <a:bodyPr/>
          <a:lstStyle/>
          <a:p>
            <a:fld id="{27D56BB5-3061-446C-8933-086D56C9C75B}" type="slidenum">
              <a:rPr lang="en-US" smtClean="0"/>
              <a:t>81</a:t>
            </a:fld>
            <a:endParaRPr lang="en-US"/>
          </a:p>
        </p:txBody>
      </p:sp>
      <p:sp>
        <p:nvSpPr>
          <p:cNvPr id="3" name="Footer Placeholder 2">
            <a:extLst>
              <a:ext uri="{FF2B5EF4-FFF2-40B4-BE49-F238E27FC236}">
                <a16:creationId xmlns:a16="http://schemas.microsoft.com/office/drawing/2014/main" id="{866A9060-C3D4-7339-BF16-2EE41588690D}"/>
              </a:ext>
            </a:extLst>
          </p:cNvPr>
          <p:cNvSpPr>
            <a:spLocks noGrp="1"/>
          </p:cNvSpPr>
          <p:nvPr>
            <p:ph type="ftr" sz="quarter" idx="12"/>
          </p:nvPr>
        </p:nvSpPr>
        <p:spPr/>
        <p:txBody>
          <a:bodyPr/>
          <a:lstStyle/>
          <a:p>
            <a:r>
              <a:rPr lang="en-US"/>
              <a:t>Copyright (C) 2026 NVIDIA</a:t>
            </a:r>
            <a:endParaRPr lang="en-US" dirty="0"/>
          </a:p>
        </p:txBody>
      </p:sp>
    </p:spTree>
    <p:extLst>
      <p:ext uri="{BB962C8B-B14F-4D97-AF65-F5344CB8AC3E}">
        <p14:creationId xmlns:p14="http://schemas.microsoft.com/office/powerpoint/2010/main" val="384360043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A8D037-31BB-8C13-81BA-24D0674D47C7}"/>
            </a:ext>
          </a:extLst>
        </p:cNvPr>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FD14999-7D7A-5C81-BD9A-6557EDC2BF37}"/>
              </a:ext>
            </a:extLst>
          </p:cNvPr>
          <p:cNvSpPr>
            <a:spLocks noGrp="1"/>
          </p:cNvSpPr>
          <p:nvPr>
            <p:ph idx="1"/>
          </p:nvPr>
        </p:nvSpPr>
        <p:spPr>
          <a:xfrm>
            <a:off x="514350" y="577850"/>
            <a:ext cx="9948672" cy="2554545"/>
          </a:xfrm>
        </p:spPr>
        <p:txBody>
          <a:bodyPr>
            <a:spAutoFit/>
          </a:bodyPr>
          <a:lstStyle/>
          <a:p>
            <a:r>
              <a:rPr lang="en-US" dirty="0"/>
              <a:t>void </a:t>
            </a:r>
            <a:r>
              <a:rPr lang="en-US" dirty="0" err="1"/>
              <a:t>heat_equation</a:t>
            </a:r>
            <a:r>
              <a:rPr lang="en-US" dirty="0"/>
              <a:t>(auto </a:t>
            </a:r>
            <a:r>
              <a:rPr lang="en-US" dirty="0">
                <a:solidFill>
                  <a:srgbClr val="00B050"/>
                </a:solidFill>
              </a:rPr>
              <a:t>policy</a:t>
            </a:r>
            <a:r>
              <a:rPr lang="en-US" dirty="0"/>
              <a:t>, int </a:t>
            </a:r>
            <a:r>
              <a:rPr lang="en-US" dirty="0" err="1">
                <a:solidFill>
                  <a:srgbClr val="CC9B00"/>
                </a:solidFill>
              </a:rPr>
              <a:t>nx</a:t>
            </a:r>
            <a:r>
              <a:rPr lang="en-US" dirty="0"/>
              <a:t>, int </a:t>
            </a:r>
            <a:r>
              <a:rPr lang="en-US" dirty="0" err="1">
                <a:solidFill>
                  <a:schemeClr val="accent3">
                    <a:lumMod val="60000"/>
                    <a:lumOff val="40000"/>
                  </a:schemeClr>
                </a:solidFill>
              </a:rPr>
              <a:t>ny</a:t>
            </a:r>
            <a:r>
              <a:rPr lang="en-US" dirty="0"/>
              <a:t>, </a:t>
            </a:r>
          </a:p>
          <a:p>
            <a:r>
              <a:rPr lang="en-US" dirty="0"/>
              <a:t>                   const thrust::</a:t>
            </a:r>
            <a:r>
              <a:rPr lang="en-US" dirty="0" err="1"/>
              <a:t>universal_vector</a:t>
            </a:r>
            <a:r>
              <a:rPr lang="en-US" dirty="0"/>
              <a:t>&lt;float&gt;&amp; </a:t>
            </a:r>
            <a:r>
              <a:rPr lang="en-US" dirty="0" err="1">
                <a:solidFill>
                  <a:schemeClr val="accent2">
                    <a:lumMod val="40000"/>
                    <a:lumOff val="60000"/>
                  </a:schemeClr>
                </a:solidFill>
              </a:rPr>
              <a:t>U_data</a:t>
            </a:r>
            <a:r>
              <a:rPr lang="en-US" dirty="0"/>
              <a:t>,</a:t>
            </a:r>
          </a:p>
          <a:p>
            <a:r>
              <a:rPr lang="en-US" dirty="0"/>
              <a:t>                   thrust::</a:t>
            </a:r>
            <a:r>
              <a:rPr lang="en-US" dirty="0" err="1"/>
              <a:t>universal_vector</a:t>
            </a:r>
            <a:r>
              <a:rPr lang="en-US" dirty="0"/>
              <a:t>&lt;float&gt;&amp;       </a:t>
            </a:r>
            <a:r>
              <a:rPr lang="en-US" dirty="0" err="1">
                <a:solidFill>
                  <a:schemeClr val="accent1"/>
                </a:solidFill>
              </a:rPr>
              <a:t>V_data</a:t>
            </a:r>
            <a:r>
              <a:rPr lang="en-US" dirty="0"/>
              <a:t>) {</a:t>
            </a:r>
          </a:p>
          <a:p>
            <a:r>
              <a:rPr lang="en-US" dirty="0"/>
              <a:t>  const float* </a:t>
            </a:r>
            <a:r>
              <a:rPr lang="en-US" dirty="0">
                <a:solidFill>
                  <a:srgbClr val="FF33CC"/>
                </a:solidFill>
              </a:rPr>
              <a:t>U</a:t>
            </a:r>
            <a:r>
              <a:rPr lang="en-US" dirty="0"/>
              <a:t> = thrust::</a:t>
            </a:r>
            <a:r>
              <a:rPr lang="en-US" dirty="0" err="1"/>
              <a:t>raw_pointer_cast</a:t>
            </a:r>
            <a:r>
              <a:rPr lang="en-US" dirty="0"/>
              <a:t>(</a:t>
            </a:r>
            <a:r>
              <a:rPr lang="en-US" dirty="0" err="1">
                <a:solidFill>
                  <a:schemeClr val="accent2">
                    <a:lumMod val="40000"/>
                    <a:lumOff val="60000"/>
                  </a:schemeClr>
                </a:solidFill>
              </a:rPr>
              <a:t>U_data.data</a:t>
            </a:r>
            <a:r>
              <a:rPr lang="en-US" dirty="0">
                <a:solidFill>
                  <a:schemeClr val="accent2">
                    <a:lumMod val="40000"/>
                    <a:lumOff val="60000"/>
                  </a:schemeClr>
                </a:solidFill>
              </a:rPr>
              <a:t>()</a:t>
            </a:r>
            <a:r>
              <a:rPr lang="en-US" dirty="0"/>
              <a:t>);</a:t>
            </a:r>
          </a:p>
          <a:p>
            <a:r>
              <a:rPr lang="en-US" dirty="0"/>
              <a:t>  const float* </a:t>
            </a:r>
            <a:r>
              <a:rPr lang="en-US" dirty="0">
                <a:solidFill>
                  <a:schemeClr val="accent1">
                    <a:lumMod val="60000"/>
                    <a:lumOff val="40000"/>
                  </a:schemeClr>
                </a:solidFill>
              </a:rPr>
              <a:t>V</a:t>
            </a:r>
            <a:r>
              <a:rPr lang="en-US" dirty="0"/>
              <a:t> = thrust::</a:t>
            </a:r>
            <a:r>
              <a:rPr lang="en-US" dirty="0" err="1"/>
              <a:t>raw_pointer_cast</a:t>
            </a:r>
            <a:r>
              <a:rPr lang="en-US" dirty="0"/>
              <a:t>(</a:t>
            </a:r>
            <a:r>
              <a:rPr lang="en-US" dirty="0" err="1">
                <a:solidFill>
                  <a:schemeClr val="accent1"/>
                </a:solidFill>
              </a:rPr>
              <a:t>V_data.data</a:t>
            </a:r>
            <a:r>
              <a:rPr lang="en-US" dirty="0">
                <a:solidFill>
                  <a:schemeClr val="accent1"/>
                </a:solidFill>
              </a:rPr>
              <a:t>()</a:t>
            </a:r>
            <a:r>
              <a:rPr lang="en-US" dirty="0"/>
              <a:t>);</a:t>
            </a:r>
          </a:p>
          <a:p>
            <a:r>
              <a:rPr lang="en-US" dirty="0"/>
              <a:t>  thrust::</a:t>
            </a:r>
            <a:r>
              <a:rPr lang="en-US" dirty="0" err="1"/>
              <a:t>for_each_n</a:t>
            </a:r>
            <a:r>
              <a:rPr lang="en-US" dirty="0"/>
              <a:t>(</a:t>
            </a:r>
            <a:r>
              <a:rPr lang="en-US" dirty="0">
                <a:solidFill>
                  <a:srgbClr val="00B050"/>
                </a:solidFill>
              </a:rPr>
              <a:t>policy</a:t>
            </a:r>
            <a:r>
              <a:rPr lang="en-US" dirty="0"/>
              <a:t>, thrust::</a:t>
            </a:r>
            <a:r>
              <a:rPr lang="en-US" dirty="0" err="1"/>
              <a:t>make_counting_iterator</a:t>
            </a:r>
            <a:r>
              <a:rPr lang="en-US" dirty="0"/>
              <a:t>(0), </a:t>
            </a:r>
            <a:r>
              <a:rPr lang="en-US" dirty="0" err="1">
                <a:solidFill>
                  <a:schemeClr val="accent2">
                    <a:lumMod val="40000"/>
                    <a:lumOff val="60000"/>
                  </a:schemeClr>
                </a:solidFill>
              </a:rPr>
              <a:t>U.size</a:t>
            </a:r>
            <a:r>
              <a:rPr lang="en-US" dirty="0">
                <a:solidFill>
                  <a:schemeClr val="accent2">
                    <a:lumMod val="40000"/>
                    <a:lumOff val="60000"/>
                  </a:schemeClr>
                </a:solidFill>
              </a:rPr>
              <a:t>()</a:t>
            </a:r>
            <a:r>
              <a:rPr lang="en-US" dirty="0"/>
              <a:t>,</a:t>
            </a:r>
          </a:p>
          <a:p>
            <a:r>
              <a:rPr lang="en-US" dirty="0"/>
              <a:t>    [</a:t>
            </a:r>
            <a:r>
              <a:rPr lang="en-US" dirty="0">
                <a:solidFill>
                  <a:srgbClr val="FF33CC"/>
                </a:solidFill>
              </a:rPr>
              <a:t>U</a:t>
            </a:r>
            <a:r>
              <a:rPr lang="en-US" dirty="0"/>
              <a:t>, </a:t>
            </a:r>
            <a:r>
              <a:rPr lang="en-US" dirty="0">
                <a:solidFill>
                  <a:schemeClr val="accent1">
                    <a:lumMod val="60000"/>
                    <a:lumOff val="40000"/>
                  </a:schemeClr>
                </a:solidFill>
              </a:rPr>
              <a:t>V</a:t>
            </a:r>
            <a:r>
              <a:rPr lang="en-US" dirty="0"/>
              <a:t>,</a:t>
            </a:r>
            <a:r>
              <a:rPr lang="en-US" dirty="0">
                <a:solidFill>
                  <a:schemeClr val="accent1">
                    <a:lumMod val="60000"/>
                    <a:lumOff val="40000"/>
                  </a:schemeClr>
                </a:solidFill>
              </a:rPr>
              <a:t> </a:t>
            </a:r>
            <a:r>
              <a:rPr lang="en-US" dirty="0" err="1">
                <a:solidFill>
                  <a:srgbClr val="CC9B00"/>
                </a:solidFill>
              </a:rPr>
              <a:t>nx</a:t>
            </a:r>
            <a:r>
              <a:rPr lang="en-US" dirty="0"/>
              <a:t>, </a:t>
            </a:r>
            <a:r>
              <a:rPr lang="en-US" dirty="0" err="1">
                <a:solidFill>
                  <a:schemeClr val="accent3">
                    <a:lumMod val="60000"/>
                    <a:lumOff val="40000"/>
                  </a:schemeClr>
                </a:solidFill>
              </a:rPr>
              <a:t>ny</a:t>
            </a:r>
            <a:r>
              <a:rPr lang="en-US" dirty="0"/>
              <a:t>] __host__ __device__ (int </a:t>
            </a:r>
            <a:r>
              <a:rPr lang="en-US" dirty="0" err="1">
                <a:solidFill>
                  <a:srgbClr val="FFFF00"/>
                </a:solidFill>
              </a:rPr>
              <a:t>x</a:t>
            </a:r>
            <a:r>
              <a:rPr lang="en-US" dirty="0" err="1">
                <a:solidFill>
                  <a:srgbClr val="00B0F0"/>
                </a:solidFill>
              </a:rPr>
              <a:t>y</a:t>
            </a:r>
            <a:r>
              <a:rPr lang="en-US" dirty="0"/>
              <a:t>) {</a:t>
            </a:r>
          </a:p>
          <a:p>
            <a:r>
              <a:rPr lang="en-US" dirty="0"/>
              <a:t>      …</a:t>
            </a:r>
          </a:p>
          <a:p>
            <a:r>
              <a:rPr lang="en-US" dirty="0"/>
              <a:t>    });</a:t>
            </a:r>
          </a:p>
          <a:p>
            <a:r>
              <a:rPr lang="en-US" dirty="0"/>
              <a:t>}</a:t>
            </a:r>
          </a:p>
        </p:txBody>
      </p:sp>
      <p:sp>
        <p:nvSpPr>
          <p:cNvPr id="2" name="Slide Number Placeholder 1">
            <a:extLst>
              <a:ext uri="{FF2B5EF4-FFF2-40B4-BE49-F238E27FC236}">
                <a16:creationId xmlns:a16="http://schemas.microsoft.com/office/drawing/2014/main" id="{BA0ACAA0-BF5D-588B-47B0-37695992CA73}"/>
              </a:ext>
            </a:extLst>
          </p:cNvPr>
          <p:cNvSpPr>
            <a:spLocks noGrp="1"/>
          </p:cNvSpPr>
          <p:nvPr>
            <p:ph type="sldNum" sz="quarter" idx="11"/>
          </p:nvPr>
        </p:nvSpPr>
        <p:spPr/>
        <p:txBody>
          <a:bodyPr/>
          <a:lstStyle/>
          <a:p>
            <a:fld id="{27D56BB5-3061-446C-8933-086D56C9C75B}" type="slidenum">
              <a:rPr lang="en-US" smtClean="0"/>
              <a:t>82</a:t>
            </a:fld>
            <a:endParaRPr lang="en-US"/>
          </a:p>
        </p:txBody>
      </p:sp>
      <p:sp>
        <p:nvSpPr>
          <p:cNvPr id="3" name="Footer Placeholder 2">
            <a:extLst>
              <a:ext uri="{FF2B5EF4-FFF2-40B4-BE49-F238E27FC236}">
                <a16:creationId xmlns:a16="http://schemas.microsoft.com/office/drawing/2014/main" id="{2374CB39-97CB-1321-B588-C26F106BD86A}"/>
              </a:ext>
            </a:extLst>
          </p:cNvPr>
          <p:cNvSpPr>
            <a:spLocks noGrp="1"/>
          </p:cNvSpPr>
          <p:nvPr>
            <p:ph type="ftr" sz="quarter" idx="12"/>
          </p:nvPr>
        </p:nvSpPr>
        <p:spPr/>
        <p:txBody>
          <a:bodyPr/>
          <a:lstStyle/>
          <a:p>
            <a:r>
              <a:rPr lang="en-US"/>
              <a:t>Copyright (C) 2026 NVIDIA</a:t>
            </a:r>
            <a:endParaRPr lang="en-US" dirty="0"/>
          </a:p>
        </p:txBody>
      </p:sp>
    </p:spTree>
    <p:extLst>
      <p:ext uri="{BB962C8B-B14F-4D97-AF65-F5344CB8AC3E}">
        <p14:creationId xmlns:p14="http://schemas.microsoft.com/office/powerpoint/2010/main" val="395801170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73A6A0-7F29-0ABE-8F28-C51456CB1497}"/>
            </a:ext>
          </a:extLst>
        </p:cNvPr>
        <p:cNvGrpSpPr/>
        <p:nvPr/>
      </p:nvGrpSpPr>
      <p:grpSpPr>
        <a:xfrm>
          <a:off x="0" y="0"/>
          <a:ext cx="0" cy="0"/>
          <a:chOff x="0" y="0"/>
          <a:chExt cx="0" cy="0"/>
        </a:xfrm>
      </p:grpSpPr>
      <p:sp>
        <p:nvSpPr>
          <p:cNvPr id="4" name="Content Placeholder 3">
            <a:extLst>
              <a:ext uri="{FF2B5EF4-FFF2-40B4-BE49-F238E27FC236}">
                <a16:creationId xmlns:a16="http://schemas.microsoft.com/office/drawing/2014/main" id="{13695DD3-8F1F-1C3F-9ED4-F79D9A22E305}"/>
              </a:ext>
            </a:extLst>
          </p:cNvPr>
          <p:cNvSpPr>
            <a:spLocks noGrp="1"/>
          </p:cNvSpPr>
          <p:nvPr>
            <p:ph idx="1"/>
          </p:nvPr>
        </p:nvSpPr>
        <p:spPr>
          <a:xfrm>
            <a:off x="514350" y="577850"/>
            <a:ext cx="9948672" cy="3293209"/>
          </a:xfrm>
        </p:spPr>
        <p:txBody>
          <a:bodyPr>
            <a:spAutoFit/>
          </a:bodyPr>
          <a:lstStyle/>
          <a:p>
            <a:r>
              <a:rPr lang="en-US" dirty="0"/>
              <a:t>void </a:t>
            </a:r>
            <a:r>
              <a:rPr lang="en-US" dirty="0" err="1"/>
              <a:t>heat_equation</a:t>
            </a:r>
            <a:r>
              <a:rPr lang="en-US" dirty="0"/>
              <a:t>(auto </a:t>
            </a:r>
            <a:r>
              <a:rPr lang="en-US" dirty="0">
                <a:solidFill>
                  <a:srgbClr val="00B050"/>
                </a:solidFill>
              </a:rPr>
              <a:t>policy</a:t>
            </a:r>
            <a:r>
              <a:rPr lang="en-US" dirty="0"/>
              <a:t>, int </a:t>
            </a:r>
            <a:r>
              <a:rPr lang="en-US" dirty="0" err="1">
                <a:solidFill>
                  <a:srgbClr val="CC9B00"/>
                </a:solidFill>
              </a:rPr>
              <a:t>nx</a:t>
            </a:r>
            <a:r>
              <a:rPr lang="en-US" dirty="0"/>
              <a:t>, int </a:t>
            </a:r>
            <a:r>
              <a:rPr lang="en-US" dirty="0" err="1">
                <a:solidFill>
                  <a:schemeClr val="accent3">
                    <a:lumMod val="60000"/>
                    <a:lumOff val="40000"/>
                  </a:schemeClr>
                </a:solidFill>
              </a:rPr>
              <a:t>ny</a:t>
            </a:r>
            <a:r>
              <a:rPr lang="en-US" dirty="0"/>
              <a:t>, </a:t>
            </a:r>
          </a:p>
          <a:p>
            <a:r>
              <a:rPr lang="en-US" dirty="0"/>
              <a:t>                   const thrust::</a:t>
            </a:r>
            <a:r>
              <a:rPr lang="en-US" dirty="0" err="1"/>
              <a:t>universal_vector</a:t>
            </a:r>
            <a:r>
              <a:rPr lang="en-US" dirty="0"/>
              <a:t>&lt;float&gt;&amp; </a:t>
            </a:r>
            <a:r>
              <a:rPr lang="en-US" dirty="0" err="1">
                <a:solidFill>
                  <a:schemeClr val="accent2">
                    <a:lumMod val="40000"/>
                    <a:lumOff val="60000"/>
                  </a:schemeClr>
                </a:solidFill>
              </a:rPr>
              <a:t>U_data</a:t>
            </a:r>
            <a:r>
              <a:rPr lang="en-US" dirty="0"/>
              <a:t>,</a:t>
            </a:r>
          </a:p>
          <a:p>
            <a:r>
              <a:rPr lang="en-US" dirty="0"/>
              <a:t>                   thrust::</a:t>
            </a:r>
            <a:r>
              <a:rPr lang="en-US" dirty="0" err="1"/>
              <a:t>universal_vector</a:t>
            </a:r>
            <a:r>
              <a:rPr lang="en-US" dirty="0"/>
              <a:t>&lt;float&gt;&amp;       </a:t>
            </a:r>
            <a:r>
              <a:rPr lang="en-US" dirty="0" err="1">
                <a:solidFill>
                  <a:schemeClr val="accent1"/>
                </a:solidFill>
              </a:rPr>
              <a:t>V_data</a:t>
            </a:r>
            <a:r>
              <a:rPr lang="en-US" dirty="0"/>
              <a:t>) {</a:t>
            </a:r>
          </a:p>
          <a:p>
            <a:r>
              <a:rPr lang="en-US" dirty="0"/>
              <a:t>  const float* </a:t>
            </a:r>
            <a:r>
              <a:rPr lang="en-US" dirty="0">
                <a:solidFill>
                  <a:srgbClr val="FF33CC"/>
                </a:solidFill>
              </a:rPr>
              <a:t>U</a:t>
            </a:r>
            <a:r>
              <a:rPr lang="en-US" dirty="0"/>
              <a:t> = thrust::</a:t>
            </a:r>
            <a:r>
              <a:rPr lang="en-US" dirty="0" err="1"/>
              <a:t>raw_pointer_cast</a:t>
            </a:r>
            <a:r>
              <a:rPr lang="en-US" dirty="0"/>
              <a:t>(</a:t>
            </a:r>
            <a:r>
              <a:rPr lang="en-US" dirty="0" err="1">
                <a:solidFill>
                  <a:schemeClr val="accent2">
                    <a:lumMod val="40000"/>
                    <a:lumOff val="60000"/>
                  </a:schemeClr>
                </a:solidFill>
              </a:rPr>
              <a:t>U_data.data</a:t>
            </a:r>
            <a:r>
              <a:rPr lang="en-US" dirty="0">
                <a:solidFill>
                  <a:schemeClr val="accent2">
                    <a:lumMod val="40000"/>
                    <a:lumOff val="60000"/>
                  </a:schemeClr>
                </a:solidFill>
              </a:rPr>
              <a:t>()</a:t>
            </a:r>
            <a:r>
              <a:rPr lang="en-US" dirty="0"/>
              <a:t>);</a:t>
            </a:r>
          </a:p>
          <a:p>
            <a:r>
              <a:rPr lang="en-US" dirty="0"/>
              <a:t>  const float* </a:t>
            </a:r>
            <a:r>
              <a:rPr lang="en-US" dirty="0">
                <a:solidFill>
                  <a:schemeClr val="accent1">
                    <a:lumMod val="60000"/>
                    <a:lumOff val="40000"/>
                  </a:schemeClr>
                </a:solidFill>
              </a:rPr>
              <a:t>V</a:t>
            </a:r>
            <a:r>
              <a:rPr lang="en-US" dirty="0"/>
              <a:t> = thrust::</a:t>
            </a:r>
            <a:r>
              <a:rPr lang="en-US" dirty="0" err="1"/>
              <a:t>raw_pointer_cast</a:t>
            </a:r>
            <a:r>
              <a:rPr lang="en-US" dirty="0"/>
              <a:t>(</a:t>
            </a:r>
            <a:r>
              <a:rPr lang="en-US" dirty="0" err="1">
                <a:solidFill>
                  <a:schemeClr val="accent1"/>
                </a:solidFill>
              </a:rPr>
              <a:t>V_data.data</a:t>
            </a:r>
            <a:r>
              <a:rPr lang="en-US" dirty="0">
                <a:solidFill>
                  <a:schemeClr val="accent1"/>
                </a:solidFill>
              </a:rPr>
              <a:t>()</a:t>
            </a:r>
            <a:r>
              <a:rPr lang="en-US" dirty="0"/>
              <a:t>);</a:t>
            </a:r>
          </a:p>
          <a:p>
            <a:r>
              <a:rPr lang="en-US" dirty="0"/>
              <a:t>  thrust::</a:t>
            </a:r>
            <a:r>
              <a:rPr lang="en-US" dirty="0" err="1"/>
              <a:t>for_each_n</a:t>
            </a:r>
            <a:r>
              <a:rPr lang="en-US" dirty="0"/>
              <a:t>(</a:t>
            </a:r>
            <a:r>
              <a:rPr lang="en-US" dirty="0">
                <a:solidFill>
                  <a:srgbClr val="00B050"/>
                </a:solidFill>
              </a:rPr>
              <a:t>policy</a:t>
            </a:r>
            <a:r>
              <a:rPr lang="en-US" dirty="0"/>
              <a:t>, thrust::</a:t>
            </a:r>
            <a:r>
              <a:rPr lang="en-US" dirty="0" err="1"/>
              <a:t>make_counting_iterator</a:t>
            </a:r>
            <a:r>
              <a:rPr lang="en-US" dirty="0"/>
              <a:t>(0), </a:t>
            </a:r>
            <a:r>
              <a:rPr lang="en-US" dirty="0" err="1">
                <a:solidFill>
                  <a:schemeClr val="accent2">
                    <a:lumMod val="40000"/>
                    <a:lumOff val="60000"/>
                  </a:schemeClr>
                </a:solidFill>
              </a:rPr>
              <a:t>U.size</a:t>
            </a:r>
            <a:r>
              <a:rPr lang="en-US" dirty="0">
                <a:solidFill>
                  <a:schemeClr val="accent2">
                    <a:lumMod val="40000"/>
                    <a:lumOff val="60000"/>
                  </a:schemeClr>
                </a:solidFill>
              </a:rPr>
              <a:t>()</a:t>
            </a:r>
            <a:r>
              <a:rPr lang="en-US" dirty="0"/>
              <a:t>,</a:t>
            </a:r>
          </a:p>
          <a:p>
            <a:r>
              <a:rPr lang="en-US" dirty="0"/>
              <a:t>    [</a:t>
            </a:r>
            <a:r>
              <a:rPr lang="en-US" dirty="0">
                <a:solidFill>
                  <a:srgbClr val="FF33CC"/>
                </a:solidFill>
              </a:rPr>
              <a:t>U</a:t>
            </a:r>
            <a:r>
              <a:rPr lang="en-US" dirty="0"/>
              <a:t>, </a:t>
            </a:r>
            <a:r>
              <a:rPr lang="en-US" dirty="0">
                <a:solidFill>
                  <a:schemeClr val="accent1">
                    <a:lumMod val="60000"/>
                    <a:lumOff val="40000"/>
                  </a:schemeClr>
                </a:solidFill>
              </a:rPr>
              <a:t>V</a:t>
            </a:r>
            <a:r>
              <a:rPr lang="en-US" dirty="0"/>
              <a:t>,</a:t>
            </a:r>
            <a:r>
              <a:rPr lang="en-US" dirty="0">
                <a:solidFill>
                  <a:schemeClr val="accent1">
                    <a:lumMod val="60000"/>
                    <a:lumOff val="40000"/>
                  </a:schemeClr>
                </a:solidFill>
              </a:rPr>
              <a:t> </a:t>
            </a:r>
            <a:r>
              <a:rPr lang="en-US" dirty="0" err="1">
                <a:solidFill>
                  <a:srgbClr val="CC9B00"/>
                </a:solidFill>
              </a:rPr>
              <a:t>nx</a:t>
            </a:r>
            <a:r>
              <a:rPr lang="en-US" dirty="0"/>
              <a:t>, </a:t>
            </a:r>
            <a:r>
              <a:rPr lang="en-US" dirty="0" err="1">
                <a:solidFill>
                  <a:schemeClr val="accent3">
                    <a:lumMod val="60000"/>
                    <a:lumOff val="40000"/>
                  </a:schemeClr>
                </a:solidFill>
              </a:rPr>
              <a:t>ny</a:t>
            </a:r>
            <a:r>
              <a:rPr lang="en-US" dirty="0"/>
              <a:t>] __host__ __device__ (int </a:t>
            </a:r>
            <a:r>
              <a:rPr lang="en-US" dirty="0" err="1">
                <a:solidFill>
                  <a:srgbClr val="FFFF00"/>
                </a:solidFill>
              </a:rPr>
              <a:t>x</a:t>
            </a:r>
            <a:r>
              <a:rPr lang="en-US" dirty="0" err="1">
                <a:solidFill>
                  <a:srgbClr val="00B0F0"/>
                </a:solidFill>
              </a:rPr>
              <a:t>y</a:t>
            </a:r>
            <a:r>
              <a:rPr lang="en-US" dirty="0"/>
              <a:t>) {</a:t>
            </a:r>
          </a:p>
          <a:p>
            <a:r>
              <a:rPr lang="en-US" dirty="0"/>
              <a:t>      int </a:t>
            </a:r>
            <a:r>
              <a:rPr lang="en-US" dirty="0">
                <a:solidFill>
                  <a:srgbClr val="FFFF00"/>
                </a:solidFill>
              </a:rPr>
              <a:t>x</a:t>
            </a:r>
            <a:r>
              <a:rPr lang="en-US" dirty="0"/>
              <a:t> = </a:t>
            </a:r>
            <a:r>
              <a:rPr lang="en-US" dirty="0" err="1">
                <a:solidFill>
                  <a:srgbClr val="FFFF00"/>
                </a:solidFill>
              </a:rPr>
              <a:t>x</a:t>
            </a:r>
            <a:r>
              <a:rPr lang="en-US" dirty="0" err="1">
                <a:solidFill>
                  <a:srgbClr val="00B0F0"/>
                </a:solidFill>
              </a:rPr>
              <a:t>y</a:t>
            </a:r>
            <a:r>
              <a:rPr lang="en-US" dirty="0"/>
              <a:t> / </a:t>
            </a:r>
            <a:r>
              <a:rPr lang="en-US" dirty="0" err="1">
                <a:solidFill>
                  <a:schemeClr val="accent3">
                    <a:lumMod val="60000"/>
                    <a:lumOff val="40000"/>
                  </a:schemeClr>
                </a:solidFill>
              </a:rPr>
              <a:t>ny</a:t>
            </a:r>
            <a:r>
              <a:rPr lang="en-US" dirty="0"/>
              <a:t>;</a:t>
            </a:r>
          </a:p>
          <a:p>
            <a:r>
              <a:rPr lang="en-US" dirty="0"/>
              <a:t>      int </a:t>
            </a:r>
            <a:r>
              <a:rPr lang="en-US" dirty="0">
                <a:solidFill>
                  <a:srgbClr val="00B0F0"/>
                </a:solidFill>
              </a:rPr>
              <a:t>y</a:t>
            </a:r>
            <a:r>
              <a:rPr lang="en-US" dirty="0"/>
              <a:t> = </a:t>
            </a:r>
            <a:r>
              <a:rPr lang="en-US" dirty="0" err="1">
                <a:solidFill>
                  <a:srgbClr val="FFFF00"/>
                </a:solidFill>
              </a:rPr>
              <a:t>x</a:t>
            </a:r>
            <a:r>
              <a:rPr lang="en-US" dirty="0" err="1">
                <a:solidFill>
                  <a:srgbClr val="00B0F0"/>
                </a:solidFill>
              </a:rPr>
              <a:t>y</a:t>
            </a:r>
            <a:r>
              <a:rPr lang="en-US" dirty="0"/>
              <a:t> % </a:t>
            </a:r>
            <a:r>
              <a:rPr lang="en-US" dirty="0" err="1">
                <a:solidFill>
                  <a:schemeClr val="accent3">
                    <a:lumMod val="60000"/>
                    <a:lumOff val="40000"/>
                  </a:schemeClr>
                </a:solidFill>
              </a:rPr>
              <a:t>ny</a:t>
            </a:r>
            <a:r>
              <a:rPr lang="en-US" dirty="0"/>
              <a:t>; </a:t>
            </a:r>
          </a:p>
          <a:p>
            <a:endParaRPr lang="en-US" dirty="0"/>
          </a:p>
          <a:p>
            <a:r>
              <a:rPr lang="en-US" dirty="0"/>
              <a:t>      …</a:t>
            </a:r>
          </a:p>
          <a:p>
            <a:r>
              <a:rPr lang="en-US" dirty="0"/>
              <a:t>    });</a:t>
            </a:r>
          </a:p>
          <a:p>
            <a:r>
              <a:rPr lang="en-US" dirty="0"/>
              <a:t>}</a:t>
            </a:r>
          </a:p>
        </p:txBody>
      </p:sp>
      <p:sp>
        <p:nvSpPr>
          <p:cNvPr id="2" name="Slide Number Placeholder 1">
            <a:extLst>
              <a:ext uri="{FF2B5EF4-FFF2-40B4-BE49-F238E27FC236}">
                <a16:creationId xmlns:a16="http://schemas.microsoft.com/office/drawing/2014/main" id="{D323CF96-AB21-0FAD-CE7C-D0ABC0396745}"/>
              </a:ext>
            </a:extLst>
          </p:cNvPr>
          <p:cNvSpPr>
            <a:spLocks noGrp="1"/>
          </p:cNvSpPr>
          <p:nvPr>
            <p:ph type="sldNum" sz="quarter" idx="11"/>
          </p:nvPr>
        </p:nvSpPr>
        <p:spPr/>
        <p:txBody>
          <a:bodyPr/>
          <a:lstStyle/>
          <a:p>
            <a:fld id="{27D56BB5-3061-446C-8933-086D56C9C75B}" type="slidenum">
              <a:rPr lang="en-US" smtClean="0"/>
              <a:t>83</a:t>
            </a:fld>
            <a:endParaRPr lang="en-US"/>
          </a:p>
        </p:txBody>
      </p:sp>
      <p:sp>
        <p:nvSpPr>
          <p:cNvPr id="3" name="Footer Placeholder 2">
            <a:extLst>
              <a:ext uri="{FF2B5EF4-FFF2-40B4-BE49-F238E27FC236}">
                <a16:creationId xmlns:a16="http://schemas.microsoft.com/office/drawing/2014/main" id="{A8DD2438-50DC-2346-AA53-0469267FA707}"/>
              </a:ext>
            </a:extLst>
          </p:cNvPr>
          <p:cNvSpPr>
            <a:spLocks noGrp="1"/>
          </p:cNvSpPr>
          <p:nvPr>
            <p:ph type="ftr" sz="quarter" idx="12"/>
          </p:nvPr>
        </p:nvSpPr>
        <p:spPr/>
        <p:txBody>
          <a:bodyPr/>
          <a:lstStyle/>
          <a:p>
            <a:r>
              <a:rPr lang="en-US"/>
              <a:t>Copyright (C) 2026 NVIDIA</a:t>
            </a:r>
            <a:endParaRPr lang="en-US" dirty="0"/>
          </a:p>
        </p:txBody>
      </p:sp>
    </p:spTree>
    <p:extLst>
      <p:ext uri="{BB962C8B-B14F-4D97-AF65-F5344CB8AC3E}">
        <p14:creationId xmlns:p14="http://schemas.microsoft.com/office/powerpoint/2010/main" val="5843076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FD7114-F175-B03E-F4EB-831E78274AD7}"/>
            </a:ext>
          </a:extLst>
        </p:cNvPr>
        <p:cNvGrpSpPr/>
        <p:nvPr/>
      </p:nvGrpSpPr>
      <p:grpSpPr>
        <a:xfrm>
          <a:off x="0" y="0"/>
          <a:ext cx="0" cy="0"/>
          <a:chOff x="0" y="0"/>
          <a:chExt cx="0" cy="0"/>
        </a:xfrm>
      </p:grpSpPr>
      <p:sp>
        <p:nvSpPr>
          <p:cNvPr id="4" name="Content Placeholder 3">
            <a:extLst>
              <a:ext uri="{FF2B5EF4-FFF2-40B4-BE49-F238E27FC236}">
                <a16:creationId xmlns:a16="http://schemas.microsoft.com/office/drawing/2014/main" id="{94A63195-38A3-D9BB-DC00-89CEF219C562}"/>
              </a:ext>
            </a:extLst>
          </p:cNvPr>
          <p:cNvSpPr>
            <a:spLocks noGrp="1"/>
          </p:cNvSpPr>
          <p:nvPr>
            <p:ph idx="1"/>
          </p:nvPr>
        </p:nvSpPr>
        <p:spPr>
          <a:xfrm>
            <a:off x="514350" y="577850"/>
            <a:ext cx="9948672" cy="3785652"/>
          </a:xfrm>
        </p:spPr>
        <p:txBody>
          <a:bodyPr>
            <a:spAutoFit/>
          </a:bodyPr>
          <a:lstStyle/>
          <a:p>
            <a:r>
              <a:rPr lang="en-US" dirty="0"/>
              <a:t>void </a:t>
            </a:r>
            <a:r>
              <a:rPr lang="en-US" dirty="0" err="1"/>
              <a:t>heat_equation</a:t>
            </a:r>
            <a:r>
              <a:rPr lang="en-US" dirty="0"/>
              <a:t>(auto </a:t>
            </a:r>
            <a:r>
              <a:rPr lang="en-US" dirty="0">
                <a:solidFill>
                  <a:srgbClr val="00B050"/>
                </a:solidFill>
              </a:rPr>
              <a:t>policy</a:t>
            </a:r>
            <a:r>
              <a:rPr lang="en-US" dirty="0"/>
              <a:t>, int </a:t>
            </a:r>
            <a:r>
              <a:rPr lang="en-US" dirty="0" err="1">
                <a:solidFill>
                  <a:srgbClr val="CC9B00"/>
                </a:solidFill>
              </a:rPr>
              <a:t>nx</a:t>
            </a:r>
            <a:r>
              <a:rPr lang="en-US" dirty="0"/>
              <a:t>, int </a:t>
            </a:r>
            <a:r>
              <a:rPr lang="en-US" dirty="0" err="1">
                <a:solidFill>
                  <a:schemeClr val="accent3">
                    <a:lumMod val="60000"/>
                    <a:lumOff val="40000"/>
                  </a:schemeClr>
                </a:solidFill>
              </a:rPr>
              <a:t>ny</a:t>
            </a:r>
            <a:r>
              <a:rPr lang="en-US" dirty="0"/>
              <a:t>, </a:t>
            </a:r>
          </a:p>
          <a:p>
            <a:r>
              <a:rPr lang="en-US" dirty="0"/>
              <a:t>                   const thrust::</a:t>
            </a:r>
            <a:r>
              <a:rPr lang="en-US" dirty="0" err="1"/>
              <a:t>universal_vector</a:t>
            </a:r>
            <a:r>
              <a:rPr lang="en-US" dirty="0"/>
              <a:t>&lt;float&gt;&amp; </a:t>
            </a:r>
            <a:r>
              <a:rPr lang="en-US" dirty="0" err="1">
                <a:solidFill>
                  <a:schemeClr val="accent2">
                    <a:lumMod val="40000"/>
                    <a:lumOff val="60000"/>
                  </a:schemeClr>
                </a:solidFill>
              </a:rPr>
              <a:t>U_data</a:t>
            </a:r>
            <a:r>
              <a:rPr lang="en-US" dirty="0"/>
              <a:t>,</a:t>
            </a:r>
          </a:p>
          <a:p>
            <a:r>
              <a:rPr lang="en-US" dirty="0"/>
              <a:t>                   thrust::</a:t>
            </a:r>
            <a:r>
              <a:rPr lang="en-US" dirty="0" err="1"/>
              <a:t>universal_vector</a:t>
            </a:r>
            <a:r>
              <a:rPr lang="en-US" dirty="0"/>
              <a:t>&lt;float&gt;&amp;       </a:t>
            </a:r>
            <a:r>
              <a:rPr lang="en-US" dirty="0" err="1">
                <a:solidFill>
                  <a:schemeClr val="accent1"/>
                </a:solidFill>
              </a:rPr>
              <a:t>V_data</a:t>
            </a:r>
            <a:r>
              <a:rPr lang="en-US" dirty="0"/>
              <a:t>) {</a:t>
            </a:r>
          </a:p>
          <a:p>
            <a:r>
              <a:rPr lang="en-US" dirty="0"/>
              <a:t>  const float* </a:t>
            </a:r>
            <a:r>
              <a:rPr lang="en-US" dirty="0">
                <a:solidFill>
                  <a:srgbClr val="FF33CC"/>
                </a:solidFill>
              </a:rPr>
              <a:t>U</a:t>
            </a:r>
            <a:r>
              <a:rPr lang="en-US" dirty="0"/>
              <a:t> = thrust::</a:t>
            </a:r>
            <a:r>
              <a:rPr lang="en-US" dirty="0" err="1"/>
              <a:t>raw_pointer_cast</a:t>
            </a:r>
            <a:r>
              <a:rPr lang="en-US" dirty="0"/>
              <a:t>(</a:t>
            </a:r>
            <a:r>
              <a:rPr lang="en-US" dirty="0" err="1">
                <a:solidFill>
                  <a:schemeClr val="accent2">
                    <a:lumMod val="40000"/>
                    <a:lumOff val="60000"/>
                  </a:schemeClr>
                </a:solidFill>
              </a:rPr>
              <a:t>U_data.data</a:t>
            </a:r>
            <a:r>
              <a:rPr lang="en-US" dirty="0">
                <a:solidFill>
                  <a:schemeClr val="accent2">
                    <a:lumMod val="40000"/>
                    <a:lumOff val="60000"/>
                  </a:schemeClr>
                </a:solidFill>
              </a:rPr>
              <a:t>()</a:t>
            </a:r>
            <a:r>
              <a:rPr lang="en-US" dirty="0"/>
              <a:t>);</a:t>
            </a:r>
          </a:p>
          <a:p>
            <a:r>
              <a:rPr lang="en-US" dirty="0"/>
              <a:t>  const float* </a:t>
            </a:r>
            <a:r>
              <a:rPr lang="en-US" dirty="0">
                <a:solidFill>
                  <a:schemeClr val="accent1">
                    <a:lumMod val="60000"/>
                    <a:lumOff val="40000"/>
                  </a:schemeClr>
                </a:solidFill>
              </a:rPr>
              <a:t>V</a:t>
            </a:r>
            <a:r>
              <a:rPr lang="en-US" dirty="0"/>
              <a:t> = thrust::</a:t>
            </a:r>
            <a:r>
              <a:rPr lang="en-US" dirty="0" err="1"/>
              <a:t>raw_pointer_cast</a:t>
            </a:r>
            <a:r>
              <a:rPr lang="en-US" dirty="0"/>
              <a:t>(</a:t>
            </a:r>
            <a:r>
              <a:rPr lang="en-US" dirty="0" err="1">
                <a:solidFill>
                  <a:schemeClr val="accent1"/>
                </a:solidFill>
              </a:rPr>
              <a:t>V_data.data</a:t>
            </a:r>
            <a:r>
              <a:rPr lang="en-US" dirty="0">
                <a:solidFill>
                  <a:schemeClr val="accent1"/>
                </a:solidFill>
              </a:rPr>
              <a:t>()</a:t>
            </a:r>
            <a:r>
              <a:rPr lang="en-US" dirty="0"/>
              <a:t>);</a:t>
            </a:r>
          </a:p>
          <a:p>
            <a:r>
              <a:rPr lang="en-US" dirty="0"/>
              <a:t>  thrust::</a:t>
            </a:r>
            <a:r>
              <a:rPr lang="en-US" dirty="0" err="1"/>
              <a:t>for_each_n</a:t>
            </a:r>
            <a:r>
              <a:rPr lang="en-US" dirty="0"/>
              <a:t>(</a:t>
            </a:r>
            <a:r>
              <a:rPr lang="en-US" dirty="0">
                <a:solidFill>
                  <a:srgbClr val="00B050"/>
                </a:solidFill>
              </a:rPr>
              <a:t>policy</a:t>
            </a:r>
            <a:r>
              <a:rPr lang="en-US" dirty="0"/>
              <a:t>, thrust::</a:t>
            </a:r>
            <a:r>
              <a:rPr lang="en-US" dirty="0" err="1"/>
              <a:t>make_counting_iterator</a:t>
            </a:r>
            <a:r>
              <a:rPr lang="en-US" dirty="0"/>
              <a:t>(0), </a:t>
            </a:r>
            <a:r>
              <a:rPr lang="en-US" dirty="0" err="1">
                <a:solidFill>
                  <a:schemeClr val="accent2">
                    <a:lumMod val="40000"/>
                    <a:lumOff val="60000"/>
                  </a:schemeClr>
                </a:solidFill>
              </a:rPr>
              <a:t>U.size</a:t>
            </a:r>
            <a:r>
              <a:rPr lang="en-US" dirty="0">
                <a:solidFill>
                  <a:schemeClr val="accent2">
                    <a:lumMod val="40000"/>
                    <a:lumOff val="60000"/>
                  </a:schemeClr>
                </a:solidFill>
              </a:rPr>
              <a:t>()</a:t>
            </a:r>
            <a:r>
              <a:rPr lang="en-US" dirty="0"/>
              <a:t>,</a:t>
            </a:r>
          </a:p>
          <a:p>
            <a:r>
              <a:rPr lang="en-US" dirty="0"/>
              <a:t>    [</a:t>
            </a:r>
            <a:r>
              <a:rPr lang="en-US" dirty="0">
                <a:solidFill>
                  <a:srgbClr val="FF33CC"/>
                </a:solidFill>
              </a:rPr>
              <a:t>U</a:t>
            </a:r>
            <a:r>
              <a:rPr lang="en-US" dirty="0"/>
              <a:t>, </a:t>
            </a:r>
            <a:r>
              <a:rPr lang="en-US" dirty="0">
                <a:solidFill>
                  <a:schemeClr val="accent1">
                    <a:lumMod val="60000"/>
                    <a:lumOff val="40000"/>
                  </a:schemeClr>
                </a:solidFill>
              </a:rPr>
              <a:t>V</a:t>
            </a:r>
            <a:r>
              <a:rPr lang="en-US" dirty="0"/>
              <a:t>,</a:t>
            </a:r>
            <a:r>
              <a:rPr lang="en-US" dirty="0">
                <a:solidFill>
                  <a:schemeClr val="accent1">
                    <a:lumMod val="60000"/>
                    <a:lumOff val="40000"/>
                  </a:schemeClr>
                </a:solidFill>
              </a:rPr>
              <a:t> </a:t>
            </a:r>
            <a:r>
              <a:rPr lang="en-US" dirty="0" err="1">
                <a:solidFill>
                  <a:srgbClr val="CC9B00"/>
                </a:solidFill>
              </a:rPr>
              <a:t>nx</a:t>
            </a:r>
            <a:r>
              <a:rPr lang="en-US" dirty="0"/>
              <a:t>, </a:t>
            </a:r>
            <a:r>
              <a:rPr lang="en-US" dirty="0" err="1">
                <a:solidFill>
                  <a:schemeClr val="accent3">
                    <a:lumMod val="60000"/>
                    <a:lumOff val="40000"/>
                  </a:schemeClr>
                </a:solidFill>
              </a:rPr>
              <a:t>ny</a:t>
            </a:r>
            <a:r>
              <a:rPr lang="en-US" dirty="0"/>
              <a:t>] __host__ __device__ (int </a:t>
            </a:r>
            <a:r>
              <a:rPr lang="en-US" dirty="0" err="1">
                <a:solidFill>
                  <a:srgbClr val="FFFF00"/>
                </a:solidFill>
              </a:rPr>
              <a:t>x</a:t>
            </a:r>
            <a:r>
              <a:rPr lang="en-US" dirty="0" err="1">
                <a:solidFill>
                  <a:srgbClr val="00B0F0"/>
                </a:solidFill>
              </a:rPr>
              <a:t>y</a:t>
            </a:r>
            <a:r>
              <a:rPr lang="en-US" dirty="0"/>
              <a:t>) {</a:t>
            </a:r>
          </a:p>
          <a:p>
            <a:r>
              <a:rPr lang="en-US" dirty="0"/>
              <a:t>      int </a:t>
            </a:r>
            <a:r>
              <a:rPr lang="en-US" dirty="0">
                <a:solidFill>
                  <a:srgbClr val="FFFF00"/>
                </a:solidFill>
              </a:rPr>
              <a:t>x</a:t>
            </a:r>
            <a:r>
              <a:rPr lang="en-US" dirty="0"/>
              <a:t> = </a:t>
            </a:r>
            <a:r>
              <a:rPr lang="en-US" dirty="0" err="1">
                <a:solidFill>
                  <a:srgbClr val="FFFF00"/>
                </a:solidFill>
              </a:rPr>
              <a:t>x</a:t>
            </a:r>
            <a:r>
              <a:rPr lang="en-US" dirty="0" err="1">
                <a:solidFill>
                  <a:srgbClr val="00B0F0"/>
                </a:solidFill>
              </a:rPr>
              <a:t>y</a:t>
            </a:r>
            <a:r>
              <a:rPr lang="en-US" dirty="0"/>
              <a:t> / </a:t>
            </a:r>
            <a:r>
              <a:rPr lang="en-US" dirty="0" err="1">
                <a:solidFill>
                  <a:schemeClr val="accent3">
                    <a:lumMod val="60000"/>
                    <a:lumOff val="40000"/>
                  </a:schemeClr>
                </a:solidFill>
              </a:rPr>
              <a:t>ny</a:t>
            </a:r>
            <a:r>
              <a:rPr lang="en-US" dirty="0"/>
              <a:t>;</a:t>
            </a:r>
          </a:p>
          <a:p>
            <a:r>
              <a:rPr lang="en-US" dirty="0"/>
              <a:t>      int </a:t>
            </a:r>
            <a:r>
              <a:rPr lang="en-US" dirty="0">
                <a:solidFill>
                  <a:srgbClr val="00B0F0"/>
                </a:solidFill>
              </a:rPr>
              <a:t>y</a:t>
            </a:r>
            <a:r>
              <a:rPr lang="en-US" dirty="0"/>
              <a:t> = </a:t>
            </a:r>
            <a:r>
              <a:rPr lang="en-US" dirty="0" err="1">
                <a:solidFill>
                  <a:srgbClr val="FFFF00"/>
                </a:solidFill>
              </a:rPr>
              <a:t>x</a:t>
            </a:r>
            <a:r>
              <a:rPr lang="en-US" dirty="0" err="1">
                <a:solidFill>
                  <a:srgbClr val="00B0F0"/>
                </a:solidFill>
              </a:rPr>
              <a:t>y</a:t>
            </a:r>
            <a:r>
              <a:rPr lang="en-US" dirty="0"/>
              <a:t> % </a:t>
            </a:r>
            <a:r>
              <a:rPr lang="en-US" dirty="0" err="1">
                <a:solidFill>
                  <a:schemeClr val="accent3">
                    <a:lumMod val="60000"/>
                    <a:lumOff val="40000"/>
                  </a:schemeClr>
                </a:solidFill>
              </a:rPr>
              <a:t>ny</a:t>
            </a:r>
            <a:r>
              <a:rPr lang="en-US" dirty="0"/>
              <a:t>;</a:t>
            </a:r>
          </a:p>
          <a:p>
            <a:r>
              <a:rPr lang="en-US" dirty="0"/>
              <a:t> </a:t>
            </a:r>
          </a:p>
          <a:p>
            <a:r>
              <a:rPr lang="en-US" dirty="0"/>
              <a:t>      if (</a:t>
            </a:r>
            <a:r>
              <a:rPr lang="en-US" dirty="0">
                <a:solidFill>
                  <a:srgbClr val="FFFF00"/>
                </a:solidFill>
              </a:rPr>
              <a:t>x</a:t>
            </a:r>
            <a:r>
              <a:rPr lang="en-US" dirty="0"/>
              <a:t> &gt; 0 &amp;&amp; </a:t>
            </a:r>
            <a:r>
              <a:rPr lang="en-US" dirty="0">
                <a:solidFill>
                  <a:srgbClr val="00B0F0"/>
                </a:solidFill>
              </a:rPr>
              <a:t>y</a:t>
            </a:r>
            <a:r>
              <a:rPr lang="en-US" dirty="0"/>
              <a:t> &gt; 0 &amp;&amp; </a:t>
            </a:r>
            <a:r>
              <a:rPr lang="en-US" dirty="0">
                <a:solidFill>
                  <a:srgbClr val="FFFF00"/>
                </a:solidFill>
              </a:rPr>
              <a:t>x</a:t>
            </a:r>
            <a:r>
              <a:rPr lang="en-US" dirty="0"/>
              <a:t> &lt; </a:t>
            </a:r>
            <a:r>
              <a:rPr lang="en-US" dirty="0" err="1">
                <a:solidFill>
                  <a:srgbClr val="CC9B00"/>
                </a:solidFill>
              </a:rPr>
              <a:t>nx</a:t>
            </a:r>
            <a:r>
              <a:rPr lang="en-US" dirty="0"/>
              <a:t> - 1 &amp;&amp; </a:t>
            </a:r>
            <a:r>
              <a:rPr lang="en-US" dirty="0">
                <a:solidFill>
                  <a:srgbClr val="00B0F0"/>
                </a:solidFill>
              </a:rPr>
              <a:t>y</a:t>
            </a:r>
            <a:r>
              <a:rPr lang="en-US" dirty="0"/>
              <a:t> &lt; </a:t>
            </a:r>
            <a:r>
              <a:rPr lang="en-US" dirty="0" err="1">
                <a:solidFill>
                  <a:schemeClr val="accent3">
                    <a:lumMod val="60000"/>
                    <a:lumOff val="40000"/>
                  </a:schemeClr>
                </a:solidFill>
              </a:rPr>
              <a:t>ny</a:t>
            </a:r>
            <a:r>
              <a:rPr lang="en-US" dirty="0"/>
              <a:t> - 1) {</a:t>
            </a:r>
          </a:p>
          <a:p>
            <a:r>
              <a:rPr lang="en-US" dirty="0"/>
              <a:t>        …</a:t>
            </a:r>
          </a:p>
          <a:p>
            <a:r>
              <a:rPr lang="en-US" dirty="0"/>
              <a:t>      } else …</a:t>
            </a:r>
          </a:p>
          <a:p>
            <a:r>
              <a:rPr lang="en-US" dirty="0"/>
              <a:t>    });</a:t>
            </a:r>
          </a:p>
          <a:p>
            <a:r>
              <a:rPr lang="en-US" dirty="0"/>
              <a:t>}</a:t>
            </a:r>
          </a:p>
        </p:txBody>
      </p:sp>
      <p:sp>
        <p:nvSpPr>
          <p:cNvPr id="2" name="Slide Number Placeholder 1">
            <a:extLst>
              <a:ext uri="{FF2B5EF4-FFF2-40B4-BE49-F238E27FC236}">
                <a16:creationId xmlns:a16="http://schemas.microsoft.com/office/drawing/2014/main" id="{6E7192F9-E398-783C-2848-72AE0E9B5F24}"/>
              </a:ext>
            </a:extLst>
          </p:cNvPr>
          <p:cNvSpPr>
            <a:spLocks noGrp="1"/>
          </p:cNvSpPr>
          <p:nvPr>
            <p:ph type="sldNum" sz="quarter" idx="11"/>
          </p:nvPr>
        </p:nvSpPr>
        <p:spPr/>
        <p:txBody>
          <a:bodyPr/>
          <a:lstStyle/>
          <a:p>
            <a:fld id="{27D56BB5-3061-446C-8933-086D56C9C75B}" type="slidenum">
              <a:rPr lang="en-US" smtClean="0"/>
              <a:t>84</a:t>
            </a:fld>
            <a:endParaRPr lang="en-US"/>
          </a:p>
        </p:txBody>
      </p:sp>
      <p:sp>
        <p:nvSpPr>
          <p:cNvPr id="3" name="Footer Placeholder 2">
            <a:extLst>
              <a:ext uri="{FF2B5EF4-FFF2-40B4-BE49-F238E27FC236}">
                <a16:creationId xmlns:a16="http://schemas.microsoft.com/office/drawing/2014/main" id="{7A1723BE-3A08-7E4E-8240-FE1C02D92D58}"/>
              </a:ext>
            </a:extLst>
          </p:cNvPr>
          <p:cNvSpPr>
            <a:spLocks noGrp="1"/>
          </p:cNvSpPr>
          <p:nvPr>
            <p:ph type="ftr" sz="quarter" idx="12"/>
          </p:nvPr>
        </p:nvSpPr>
        <p:spPr/>
        <p:txBody>
          <a:bodyPr/>
          <a:lstStyle/>
          <a:p>
            <a:r>
              <a:rPr lang="en-US"/>
              <a:t>Copyright (C) 2026 NVIDIA</a:t>
            </a:r>
            <a:endParaRPr lang="en-US" dirty="0"/>
          </a:p>
        </p:txBody>
      </p:sp>
    </p:spTree>
    <p:extLst>
      <p:ext uri="{BB962C8B-B14F-4D97-AF65-F5344CB8AC3E}">
        <p14:creationId xmlns:p14="http://schemas.microsoft.com/office/powerpoint/2010/main" val="81234425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211D9F-36A7-410E-127F-102682F5558B}"/>
            </a:ext>
          </a:extLst>
        </p:cNvPr>
        <p:cNvGrpSpPr/>
        <p:nvPr/>
      </p:nvGrpSpPr>
      <p:grpSpPr>
        <a:xfrm>
          <a:off x="0" y="0"/>
          <a:ext cx="0" cy="0"/>
          <a:chOff x="0" y="0"/>
          <a:chExt cx="0" cy="0"/>
        </a:xfrm>
      </p:grpSpPr>
      <p:sp>
        <p:nvSpPr>
          <p:cNvPr id="4" name="Content Placeholder 3">
            <a:extLst>
              <a:ext uri="{FF2B5EF4-FFF2-40B4-BE49-F238E27FC236}">
                <a16:creationId xmlns:a16="http://schemas.microsoft.com/office/drawing/2014/main" id="{8E5766FD-12C9-8A23-5105-AE19463CBBF9}"/>
              </a:ext>
            </a:extLst>
          </p:cNvPr>
          <p:cNvSpPr>
            <a:spLocks noGrp="1"/>
          </p:cNvSpPr>
          <p:nvPr>
            <p:ph idx="1"/>
          </p:nvPr>
        </p:nvSpPr>
        <p:spPr>
          <a:xfrm>
            <a:off x="514350" y="577850"/>
            <a:ext cx="9948672" cy="4524315"/>
          </a:xfrm>
        </p:spPr>
        <p:txBody>
          <a:bodyPr>
            <a:spAutoFit/>
          </a:bodyPr>
          <a:lstStyle/>
          <a:p>
            <a:r>
              <a:rPr lang="en-US" dirty="0"/>
              <a:t>void </a:t>
            </a:r>
            <a:r>
              <a:rPr lang="en-US" dirty="0" err="1"/>
              <a:t>heat_equation</a:t>
            </a:r>
            <a:r>
              <a:rPr lang="en-US" dirty="0"/>
              <a:t>(auto </a:t>
            </a:r>
            <a:r>
              <a:rPr lang="en-US" dirty="0">
                <a:solidFill>
                  <a:srgbClr val="00B050"/>
                </a:solidFill>
              </a:rPr>
              <a:t>policy</a:t>
            </a:r>
            <a:r>
              <a:rPr lang="en-US" dirty="0"/>
              <a:t>, int </a:t>
            </a:r>
            <a:r>
              <a:rPr lang="en-US" dirty="0" err="1">
                <a:solidFill>
                  <a:srgbClr val="CC9B00"/>
                </a:solidFill>
              </a:rPr>
              <a:t>nx</a:t>
            </a:r>
            <a:r>
              <a:rPr lang="en-US" dirty="0"/>
              <a:t>, int </a:t>
            </a:r>
            <a:r>
              <a:rPr lang="en-US" dirty="0" err="1">
                <a:solidFill>
                  <a:schemeClr val="accent3">
                    <a:lumMod val="60000"/>
                    <a:lumOff val="40000"/>
                  </a:schemeClr>
                </a:solidFill>
              </a:rPr>
              <a:t>ny</a:t>
            </a:r>
            <a:r>
              <a:rPr lang="en-US" dirty="0"/>
              <a:t>, </a:t>
            </a:r>
          </a:p>
          <a:p>
            <a:r>
              <a:rPr lang="en-US" dirty="0"/>
              <a:t>                   const thrust::</a:t>
            </a:r>
            <a:r>
              <a:rPr lang="en-US" dirty="0" err="1"/>
              <a:t>universal_vector</a:t>
            </a:r>
            <a:r>
              <a:rPr lang="en-US" dirty="0"/>
              <a:t>&lt;float&gt;&amp; </a:t>
            </a:r>
            <a:r>
              <a:rPr lang="en-US" dirty="0" err="1">
                <a:solidFill>
                  <a:schemeClr val="accent2">
                    <a:lumMod val="40000"/>
                    <a:lumOff val="60000"/>
                  </a:schemeClr>
                </a:solidFill>
              </a:rPr>
              <a:t>U_data</a:t>
            </a:r>
            <a:r>
              <a:rPr lang="en-US" dirty="0"/>
              <a:t>,</a:t>
            </a:r>
          </a:p>
          <a:p>
            <a:r>
              <a:rPr lang="en-US" dirty="0"/>
              <a:t>                   thrust::</a:t>
            </a:r>
            <a:r>
              <a:rPr lang="en-US" dirty="0" err="1"/>
              <a:t>universal_vector</a:t>
            </a:r>
            <a:r>
              <a:rPr lang="en-US" dirty="0"/>
              <a:t>&lt;float&gt;&amp;       </a:t>
            </a:r>
            <a:r>
              <a:rPr lang="en-US" dirty="0" err="1">
                <a:solidFill>
                  <a:schemeClr val="accent1"/>
                </a:solidFill>
              </a:rPr>
              <a:t>V_data</a:t>
            </a:r>
            <a:r>
              <a:rPr lang="en-US" dirty="0"/>
              <a:t>) {</a:t>
            </a:r>
          </a:p>
          <a:p>
            <a:r>
              <a:rPr lang="en-US" dirty="0"/>
              <a:t>  const float* </a:t>
            </a:r>
            <a:r>
              <a:rPr lang="en-US" dirty="0">
                <a:solidFill>
                  <a:srgbClr val="FF33CC"/>
                </a:solidFill>
              </a:rPr>
              <a:t>U</a:t>
            </a:r>
            <a:r>
              <a:rPr lang="en-US" dirty="0"/>
              <a:t> = thrust::</a:t>
            </a:r>
            <a:r>
              <a:rPr lang="en-US" dirty="0" err="1"/>
              <a:t>raw_pointer_cast</a:t>
            </a:r>
            <a:r>
              <a:rPr lang="en-US" dirty="0"/>
              <a:t>(</a:t>
            </a:r>
            <a:r>
              <a:rPr lang="en-US" dirty="0" err="1">
                <a:solidFill>
                  <a:schemeClr val="accent2">
                    <a:lumMod val="40000"/>
                    <a:lumOff val="60000"/>
                  </a:schemeClr>
                </a:solidFill>
              </a:rPr>
              <a:t>U_data.data</a:t>
            </a:r>
            <a:r>
              <a:rPr lang="en-US" dirty="0">
                <a:solidFill>
                  <a:schemeClr val="accent2">
                    <a:lumMod val="40000"/>
                    <a:lumOff val="60000"/>
                  </a:schemeClr>
                </a:solidFill>
              </a:rPr>
              <a:t>()</a:t>
            </a:r>
            <a:r>
              <a:rPr lang="en-US" dirty="0"/>
              <a:t>);</a:t>
            </a:r>
          </a:p>
          <a:p>
            <a:r>
              <a:rPr lang="en-US" dirty="0"/>
              <a:t>  const float* </a:t>
            </a:r>
            <a:r>
              <a:rPr lang="en-US" dirty="0">
                <a:solidFill>
                  <a:schemeClr val="accent1">
                    <a:lumMod val="60000"/>
                    <a:lumOff val="40000"/>
                  </a:schemeClr>
                </a:solidFill>
              </a:rPr>
              <a:t>V</a:t>
            </a:r>
            <a:r>
              <a:rPr lang="en-US" dirty="0"/>
              <a:t> = thrust::</a:t>
            </a:r>
            <a:r>
              <a:rPr lang="en-US" dirty="0" err="1"/>
              <a:t>raw_pointer_cast</a:t>
            </a:r>
            <a:r>
              <a:rPr lang="en-US" dirty="0"/>
              <a:t>(</a:t>
            </a:r>
            <a:r>
              <a:rPr lang="en-US" dirty="0" err="1">
                <a:solidFill>
                  <a:schemeClr val="accent1"/>
                </a:solidFill>
              </a:rPr>
              <a:t>V_data.data</a:t>
            </a:r>
            <a:r>
              <a:rPr lang="en-US" dirty="0">
                <a:solidFill>
                  <a:schemeClr val="accent1"/>
                </a:solidFill>
              </a:rPr>
              <a:t>()</a:t>
            </a:r>
            <a:r>
              <a:rPr lang="en-US" dirty="0"/>
              <a:t>);</a:t>
            </a:r>
          </a:p>
          <a:p>
            <a:r>
              <a:rPr lang="en-US" dirty="0"/>
              <a:t>  thrust::</a:t>
            </a:r>
            <a:r>
              <a:rPr lang="en-US" dirty="0" err="1"/>
              <a:t>for_each_n</a:t>
            </a:r>
            <a:r>
              <a:rPr lang="en-US" dirty="0"/>
              <a:t>(</a:t>
            </a:r>
            <a:r>
              <a:rPr lang="en-US" dirty="0">
                <a:solidFill>
                  <a:srgbClr val="00B050"/>
                </a:solidFill>
              </a:rPr>
              <a:t>policy</a:t>
            </a:r>
            <a:r>
              <a:rPr lang="en-US" dirty="0"/>
              <a:t>, thrust::</a:t>
            </a:r>
            <a:r>
              <a:rPr lang="en-US" dirty="0" err="1"/>
              <a:t>make_counting_iterator</a:t>
            </a:r>
            <a:r>
              <a:rPr lang="en-US" dirty="0"/>
              <a:t>(0), </a:t>
            </a:r>
            <a:r>
              <a:rPr lang="en-US" dirty="0" err="1">
                <a:solidFill>
                  <a:schemeClr val="accent2">
                    <a:lumMod val="40000"/>
                    <a:lumOff val="60000"/>
                  </a:schemeClr>
                </a:solidFill>
              </a:rPr>
              <a:t>U.size</a:t>
            </a:r>
            <a:r>
              <a:rPr lang="en-US" dirty="0">
                <a:solidFill>
                  <a:schemeClr val="accent2">
                    <a:lumMod val="40000"/>
                    <a:lumOff val="60000"/>
                  </a:schemeClr>
                </a:solidFill>
              </a:rPr>
              <a:t>()</a:t>
            </a:r>
            <a:r>
              <a:rPr lang="en-US" dirty="0"/>
              <a:t>,</a:t>
            </a:r>
          </a:p>
          <a:p>
            <a:r>
              <a:rPr lang="en-US" dirty="0"/>
              <a:t>    [</a:t>
            </a:r>
            <a:r>
              <a:rPr lang="en-US" dirty="0">
                <a:solidFill>
                  <a:srgbClr val="FF33CC"/>
                </a:solidFill>
              </a:rPr>
              <a:t>U</a:t>
            </a:r>
            <a:r>
              <a:rPr lang="en-US" dirty="0"/>
              <a:t>, </a:t>
            </a:r>
            <a:r>
              <a:rPr lang="en-US" dirty="0">
                <a:solidFill>
                  <a:schemeClr val="accent1">
                    <a:lumMod val="60000"/>
                    <a:lumOff val="40000"/>
                  </a:schemeClr>
                </a:solidFill>
              </a:rPr>
              <a:t>V</a:t>
            </a:r>
            <a:r>
              <a:rPr lang="en-US" dirty="0"/>
              <a:t>,</a:t>
            </a:r>
            <a:r>
              <a:rPr lang="en-US" dirty="0">
                <a:solidFill>
                  <a:schemeClr val="accent1">
                    <a:lumMod val="60000"/>
                    <a:lumOff val="40000"/>
                  </a:schemeClr>
                </a:solidFill>
              </a:rPr>
              <a:t> </a:t>
            </a:r>
            <a:r>
              <a:rPr lang="en-US" dirty="0" err="1">
                <a:solidFill>
                  <a:srgbClr val="CC9B00"/>
                </a:solidFill>
              </a:rPr>
              <a:t>nx</a:t>
            </a:r>
            <a:r>
              <a:rPr lang="en-US" dirty="0"/>
              <a:t>, </a:t>
            </a:r>
            <a:r>
              <a:rPr lang="en-US" dirty="0" err="1">
                <a:solidFill>
                  <a:schemeClr val="accent3">
                    <a:lumMod val="60000"/>
                    <a:lumOff val="40000"/>
                  </a:schemeClr>
                </a:solidFill>
              </a:rPr>
              <a:t>ny</a:t>
            </a:r>
            <a:r>
              <a:rPr lang="en-US" dirty="0"/>
              <a:t>] __host__ __device__ (int </a:t>
            </a:r>
            <a:r>
              <a:rPr lang="en-US" dirty="0" err="1">
                <a:solidFill>
                  <a:srgbClr val="FFFF00"/>
                </a:solidFill>
              </a:rPr>
              <a:t>x</a:t>
            </a:r>
            <a:r>
              <a:rPr lang="en-US" dirty="0" err="1">
                <a:solidFill>
                  <a:srgbClr val="00B0F0"/>
                </a:solidFill>
              </a:rPr>
              <a:t>y</a:t>
            </a:r>
            <a:r>
              <a:rPr lang="en-US" dirty="0"/>
              <a:t>) {</a:t>
            </a:r>
          </a:p>
          <a:p>
            <a:r>
              <a:rPr lang="en-US" dirty="0"/>
              <a:t>      int </a:t>
            </a:r>
            <a:r>
              <a:rPr lang="en-US" dirty="0">
                <a:solidFill>
                  <a:srgbClr val="FFFF00"/>
                </a:solidFill>
              </a:rPr>
              <a:t>x</a:t>
            </a:r>
            <a:r>
              <a:rPr lang="en-US" dirty="0"/>
              <a:t> = </a:t>
            </a:r>
            <a:r>
              <a:rPr lang="en-US" dirty="0" err="1">
                <a:solidFill>
                  <a:srgbClr val="FFFF00"/>
                </a:solidFill>
              </a:rPr>
              <a:t>x</a:t>
            </a:r>
            <a:r>
              <a:rPr lang="en-US" dirty="0" err="1">
                <a:solidFill>
                  <a:srgbClr val="00B0F0"/>
                </a:solidFill>
              </a:rPr>
              <a:t>y</a:t>
            </a:r>
            <a:r>
              <a:rPr lang="en-US" dirty="0"/>
              <a:t> / </a:t>
            </a:r>
            <a:r>
              <a:rPr lang="en-US" dirty="0" err="1">
                <a:solidFill>
                  <a:schemeClr val="accent3">
                    <a:lumMod val="60000"/>
                    <a:lumOff val="40000"/>
                  </a:schemeClr>
                </a:solidFill>
              </a:rPr>
              <a:t>ny</a:t>
            </a:r>
            <a:r>
              <a:rPr lang="en-US" dirty="0"/>
              <a:t>;</a:t>
            </a:r>
          </a:p>
          <a:p>
            <a:r>
              <a:rPr lang="en-US" dirty="0"/>
              <a:t>      int </a:t>
            </a:r>
            <a:r>
              <a:rPr lang="en-US" dirty="0">
                <a:solidFill>
                  <a:srgbClr val="00B0F0"/>
                </a:solidFill>
              </a:rPr>
              <a:t>y</a:t>
            </a:r>
            <a:r>
              <a:rPr lang="en-US" dirty="0"/>
              <a:t> = </a:t>
            </a:r>
            <a:r>
              <a:rPr lang="en-US" dirty="0" err="1">
                <a:solidFill>
                  <a:srgbClr val="FFFF00"/>
                </a:solidFill>
              </a:rPr>
              <a:t>x</a:t>
            </a:r>
            <a:r>
              <a:rPr lang="en-US" dirty="0" err="1">
                <a:solidFill>
                  <a:srgbClr val="00B0F0"/>
                </a:solidFill>
              </a:rPr>
              <a:t>y</a:t>
            </a:r>
            <a:r>
              <a:rPr lang="en-US" dirty="0"/>
              <a:t> % </a:t>
            </a:r>
            <a:r>
              <a:rPr lang="en-US" dirty="0" err="1">
                <a:solidFill>
                  <a:schemeClr val="accent3">
                    <a:lumMod val="60000"/>
                    <a:lumOff val="40000"/>
                  </a:schemeClr>
                </a:solidFill>
              </a:rPr>
              <a:t>ny</a:t>
            </a:r>
            <a:r>
              <a:rPr lang="en-US" dirty="0"/>
              <a:t>;</a:t>
            </a:r>
          </a:p>
          <a:p>
            <a:r>
              <a:rPr lang="en-US" dirty="0"/>
              <a:t> </a:t>
            </a:r>
          </a:p>
          <a:p>
            <a:r>
              <a:rPr lang="en-US" dirty="0"/>
              <a:t>      if (</a:t>
            </a:r>
            <a:r>
              <a:rPr lang="en-US" dirty="0">
                <a:solidFill>
                  <a:srgbClr val="FFFF00"/>
                </a:solidFill>
              </a:rPr>
              <a:t>x</a:t>
            </a:r>
            <a:r>
              <a:rPr lang="en-US" dirty="0"/>
              <a:t> &gt; 0 &amp;&amp; </a:t>
            </a:r>
            <a:r>
              <a:rPr lang="en-US" dirty="0">
                <a:solidFill>
                  <a:srgbClr val="00B0F0"/>
                </a:solidFill>
              </a:rPr>
              <a:t>y</a:t>
            </a:r>
            <a:r>
              <a:rPr lang="en-US" dirty="0"/>
              <a:t> &gt; 0 &amp;&amp; </a:t>
            </a:r>
            <a:r>
              <a:rPr lang="en-US" dirty="0">
                <a:solidFill>
                  <a:srgbClr val="FFFF00"/>
                </a:solidFill>
              </a:rPr>
              <a:t>x</a:t>
            </a:r>
            <a:r>
              <a:rPr lang="en-US" dirty="0"/>
              <a:t> &lt; </a:t>
            </a:r>
            <a:r>
              <a:rPr lang="en-US" dirty="0" err="1">
                <a:solidFill>
                  <a:srgbClr val="CC9B00"/>
                </a:solidFill>
              </a:rPr>
              <a:t>nx</a:t>
            </a:r>
            <a:r>
              <a:rPr lang="en-US" dirty="0"/>
              <a:t> - 1 &amp;&amp; </a:t>
            </a:r>
            <a:r>
              <a:rPr lang="en-US" dirty="0">
                <a:solidFill>
                  <a:srgbClr val="00B0F0"/>
                </a:solidFill>
              </a:rPr>
              <a:t>y</a:t>
            </a:r>
            <a:r>
              <a:rPr lang="en-US" dirty="0"/>
              <a:t> &lt; </a:t>
            </a:r>
            <a:r>
              <a:rPr lang="en-US" dirty="0" err="1">
                <a:solidFill>
                  <a:schemeClr val="accent3">
                    <a:lumMod val="60000"/>
                    <a:lumOff val="40000"/>
                  </a:schemeClr>
                </a:solidFill>
              </a:rPr>
              <a:t>ny</a:t>
            </a:r>
            <a:r>
              <a:rPr lang="en-US" dirty="0"/>
              <a:t> - 1) {</a:t>
            </a:r>
          </a:p>
          <a:p>
            <a:r>
              <a:rPr lang="en-US" dirty="0"/>
              <a:t>        auto </a:t>
            </a:r>
            <a:r>
              <a:rPr lang="en-US" dirty="0">
                <a:solidFill>
                  <a:srgbClr val="FFDC6D"/>
                </a:solidFill>
              </a:rPr>
              <a:t>d2tdx2</a:t>
            </a:r>
            <a:r>
              <a:rPr lang="en-US" dirty="0"/>
              <a:t> = </a:t>
            </a:r>
            <a:r>
              <a:rPr lang="en-US" dirty="0">
                <a:solidFill>
                  <a:srgbClr val="FF33CC"/>
                </a:solidFill>
              </a:rPr>
              <a:t>U</a:t>
            </a:r>
            <a:r>
              <a:rPr lang="en-US" dirty="0"/>
              <a:t>[</a:t>
            </a:r>
            <a:r>
              <a:rPr lang="en-US" dirty="0">
                <a:solidFill>
                  <a:srgbClr val="FFFF00"/>
                </a:solidFill>
              </a:rPr>
              <a:t>x</a:t>
            </a:r>
            <a:r>
              <a:rPr lang="en-US" dirty="0"/>
              <a:t>*</a:t>
            </a:r>
            <a:r>
              <a:rPr lang="en-US" dirty="0" err="1">
                <a:solidFill>
                  <a:schemeClr val="accent3">
                    <a:lumMod val="60000"/>
                    <a:lumOff val="40000"/>
                  </a:schemeClr>
                </a:solidFill>
              </a:rPr>
              <a:t>ny</a:t>
            </a:r>
            <a:r>
              <a:rPr lang="en-US" dirty="0"/>
              <a:t> + </a:t>
            </a:r>
            <a:r>
              <a:rPr lang="en-US" dirty="0">
                <a:solidFill>
                  <a:srgbClr val="00B0F0"/>
                </a:solidFill>
              </a:rPr>
              <a:t>y</a:t>
            </a:r>
            <a:r>
              <a:rPr lang="en-US" dirty="0"/>
              <a:t> - 1]   - </a:t>
            </a:r>
            <a:r>
              <a:rPr lang="en-US" dirty="0">
                <a:solidFill>
                  <a:srgbClr val="FF33CC"/>
                </a:solidFill>
              </a:rPr>
              <a:t>U</a:t>
            </a:r>
            <a:r>
              <a:rPr lang="en-US" dirty="0"/>
              <a:t>[</a:t>
            </a:r>
            <a:r>
              <a:rPr lang="en-US" dirty="0">
                <a:solidFill>
                  <a:srgbClr val="FFFF00"/>
                </a:solidFill>
              </a:rPr>
              <a:t>x</a:t>
            </a:r>
            <a:r>
              <a:rPr lang="en-US" dirty="0"/>
              <a:t>*</a:t>
            </a:r>
            <a:r>
              <a:rPr lang="en-US" dirty="0" err="1">
                <a:solidFill>
                  <a:schemeClr val="accent3">
                    <a:lumMod val="60000"/>
                    <a:lumOff val="40000"/>
                  </a:schemeClr>
                </a:solidFill>
              </a:rPr>
              <a:t>ny</a:t>
            </a:r>
            <a:r>
              <a:rPr lang="en-US" dirty="0"/>
              <a:t> + </a:t>
            </a:r>
            <a:r>
              <a:rPr lang="en-US" dirty="0">
                <a:solidFill>
                  <a:srgbClr val="00B0F0"/>
                </a:solidFill>
              </a:rPr>
              <a:t>y</a:t>
            </a:r>
            <a:r>
              <a:rPr lang="en-US" dirty="0"/>
              <a:t>] * 2 + </a:t>
            </a:r>
            <a:r>
              <a:rPr lang="en-US" dirty="0">
                <a:solidFill>
                  <a:srgbClr val="FF33CC"/>
                </a:solidFill>
              </a:rPr>
              <a:t>U</a:t>
            </a:r>
            <a:r>
              <a:rPr lang="en-US" dirty="0"/>
              <a:t>[</a:t>
            </a:r>
            <a:r>
              <a:rPr lang="en-US" dirty="0">
                <a:solidFill>
                  <a:srgbClr val="FFFF00"/>
                </a:solidFill>
              </a:rPr>
              <a:t>x</a:t>
            </a:r>
            <a:r>
              <a:rPr lang="en-US" dirty="0"/>
              <a:t>*</a:t>
            </a:r>
            <a:r>
              <a:rPr lang="en-US" dirty="0" err="1">
                <a:solidFill>
                  <a:schemeClr val="accent3">
                    <a:lumMod val="60000"/>
                    <a:lumOff val="40000"/>
                  </a:schemeClr>
                </a:solidFill>
              </a:rPr>
              <a:t>ny</a:t>
            </a:r>
            <a:r>
              <a:rPr lang="en-US" dirty="0"/>
              <a:t> + </a:t>
            </a:r>
            <a:r>
              <a:rPr lang="en-US" dirty="0">
                <a:solidFill>
                  <a:srgbClr val="00B0F0"/>
                </a:solidFill>
              </a:rPr>
              <a:t>y</a:t>
            </a:r>
            <a:r>
              <a:rPr lang="en-US" dirty="0"/>
              <a:t> + 1];</a:t>
            </a:r>
          </a:p>
          <a:p>
            <a:r>
              <a:rPr lang="en-US" dirty="0"/>
              <a:t>        auto </a:t>
            </a:r>
            <a:r>
              <a:rPr lang="en-US" dirty="0">
                <a:solidFill>
                  <a:schemeClr val="accent6">
                    <a:lumMod val="40000"/>
                    <a:lumOff val="60000"/>
                  </a:schemeClr>
                </a:solidFill>
              </a:rPr>
              <a:t>d2tdy2</a:t>
            </a:r>
            <a:r>
              <a:rPr lang="en-US" dirty="0"/>
              <a:t> = </a:t>
            </a:r>
            <a:r>
              <a:rPr lang="en-US" dirty="0">
                <a:solidFill>
                  <a:srgbClr val="FF33CC"/>
                </a:solidFill>
              </a:rPr>
              <a:t>U</a:t>
            </a:r>
            <a:r>
              <a:rPr lang="en-US" dirty="0"/>
              <a:t>[(</a:t>
            </a:r>
            <a:r>
              <a:rPr lang="en-US" dirty="0">
                <a:solidFill>
                  <a:srgbClr val="FFFF00"/>
                </a:solidFill>
              </a:rPr>
              <a:t>x</a:t>
            </a:r>
            <a:r>
              <a:rPr lang="en-US" dirty="0"/>
              <a:t> - 1)*</a:t>
            </a:r>
            <a:r>
              <a:rPr lang="en-US" dirty="0" err="1">
                <a:solidFill>
                  <a:schemeClr val="accent3">
                    <a:lumMod val="60000"/>
                    <a:lumOff val="40000"/>
                  </a:schemeClr>
                </a:solidFill>
              </a:rPr>
              <a:t>ny</a:t>
            </a:r>
            <a:r>
              <a:rPr lang="en-US" dirty="0"/>
              <a:t> + </a:t>
            </a:r>
            <a:r>
              <a:rPr lang="en-US" dirty="0">
                <a:solidFill>
                  <a:srgbClr val="00B0F0"/>
                </a:solidFill>
              </a:rPr>
              <a:t>y</a:t>
            </a:r>
            <a:r>
              <a:rPr lang="en-US" dirty="0"/>
              <a:t>] - </a:t>
            </a:r>
            <a:r>
              <a:rPr lang="en-US" dirty="0">
                <a:solidFill>
                  <a:srgbClr val="FF33CC"/>
                </a:solidFill>
              </a:rPr>
              <a:t>U</a:t>
            </a:r>
            <a:r>
              <a:rPr lang="en-US" dirty="0"/>
              <a:t>[</a:t>
            </a:r>
            <a:r>
              <a:rPr lang="en-US" dirty="0">
                <a:solidFill>
                  <a:srgbClr val="FFFF00"/>
                </a:solidFill>
              </a:rPr>
              <a:t>x</a:t>
            </a:r>
            <a:r>
              <a:rPr lang="en-US" dirty="0"/>
              <a:t>*</a:t>
            </a:r>
            <a:r>
              <a:rPr lang="en-US" dirty="0" err="1">
                <a:solidFill>
                  <a:schemeClr val="accent3">
                    <a:lumMod val="60000"/>
                    <a:lumOff val="40000"/>
                  </a:schemeClr>
                </a:solidFill>
              </a:rPr>
              <a:t>ny</a:t>
            </a:r>
            <a:r>
              <a:rPr lang="en-US" dirty="0"/>
              <a:t> + </a:t>
            </a:r>
            <a:r>
              <a:rPr lang="en-US" dirty="0">
                <a:solidFill>
                  <a:srgbClr val="00B0F0"/>
                </a:solidFill>
              </a:rPr>
              <a:t>y</a:t>
            </a:r>
            <a:r>
              <a:rPr lang="en-US" dirty="0"/>
              <a:t>] * 2 + </a:t>
            </a:r>
            <a:r>
              <a:rPr lang="en-US" dirty="0">
                <a:solidFill>
                  <a:srgbClr val="FF33CC"/>
                </a:solidFill>
              </a:rPr>
              <a:t>U</a:t>
            </a:r>
            <a:r>
              <a:rPr lang="en-US" dirty="0"/>
              <a:t>[(</a:t>
            </a:r>
            <a:r>
              <a:rPr lang="en-US" dirty="0">
                <a:solidFill>
                  <a:srgbClr val="FFFF00"/>
                </a:solidFill>
              </a:rPr>
              <a:t>x</a:t>
            </a:r>
            <a:r>
              <a:rPr lang="en-US" dirty="0"/>
              <a:t> + 1)*</a:t>
            </a:r>
            <a:r>
              <a:rPr lang="en-US" dirty="0" err="1">
                <a:solidFill>
                  <a:schemeClr val="accent3">
                    <a:lumMod val="60000"/>
                    <a:lumOff val="40000"/>
                  </a:schemeClr>
                </a:solidFill>
              </a:rPr>
              <a:t>ny</a:t>
            </a:r>
            <a:r>
              <a:rPr lang="en-US" dirty="0"/>
              <a:t> + </a:t>
            </a:r>
            <a:r>
              <a:rPr lang="en-US" dirty="0">
                <a:solidFill>
                  <a:srgbClr val="00B0F0"/>
                </a:solidFill>
              </a:rPr>
              <a:t>y</a:t>
            </a:r>
            <a:r>
              <a:rPr lang="en-US" dirty="0"/>
              <a:t>];</a:t>
            </a:r>
          </a:p>
          <a:p>
            <a:endParaRPr lang="en-US" dirty="0"/>
          </a:p>
          <a:p>
            <a:r>
              <a:rPr lang="en-US" dirty="0"/>
              <a:t>        </a:t>
            </a:r>
            <a:r>
              <a:rPr lang="en-US" dirty="0">
                <a:solidFill>
                  <a:schemeClr val="accent1">
                    <a:lumMod val="60000"/>
                    <a:lumOff val="40000"/>
                  </a:schemeClr>
                </a:solidFill>
              </a:rPr>
              <a:t>V</a:t>
            </a:r>
            <a:r>
              <a:rPr lang="en-US" dirty="0"/>
              <a:t>[</a:t>
            </a:r>
            <a:r>
              <a:rPr lang="en-US" dirty="0">
                <a:solidFill>
                  <a:srgbClr val="FFFF00"/>
                </a:solidFill>
              </a:rPr>
              <a:t>x</a:t>
            </a:r>
            <a:r>
              <a:rPr lang="en-US" dirty="0"/>
              <a:t>*</a:t>
            </a:r>
            <a:r>
              <a:rPr lang="en-US" dirty="0" err="1">
                <a:solidFill>
                  <a:schemeClr val="accent3">
                    <a:lumMod val="60000"/>
                    <a:lumOff val="40000"/>
                  </a:schemeClr>
                </a:solidFill>
              </a:rPr>
              <a:t>ny</a:t>
            </a:r>
            <a:r>
              <a:rPr lang="en-US" dirty="0"/>
              <a:t> + </a:t>
            </a:r>
            <a:r>
              <a:rPr lang="en-US" dirty="0">
                <a:solidFill>
                  <a:srgbClr val="00B0F0"/>
                </a:solidFill>
              </a:rPr>
              <a:t>y</a:t>
            </a:r>
            <a:r>
              <a:rPr lang="en-US" dirty="0"/>
              <a:t>] = </a:t>
            </a:r>
            <a:r>
              <a:rPr lang="en-US" dirty="0">
                <a:solidFill>
                  <a:srgbClr val="FF33CC"/>
                </a:solidFill>
              </a:rPr>
              <a:t>U</a:t>
            </a:r>
            <a:r>
              <a:rPr lang="en-US" dirty="0"/>
              <a:t>[</a:t>
            </a:r>
            <a:r>
              <a:rPr lang="en-US" dirty="0">
                <a:solidFill>
                  <a:srgbClr val="FFFF00"/>
                </a:solidFill>
              </a:rPr>
              <a:t>x</a:t>
            </a:r>
            <a:r>
              <a:rPr lang="en-US" dirty="0"/>
              <a:t>*</a:t>
            </a:r>
            <a:r>
              <a:rPr lang="en-US" dirty="0" err="1">
                <a:solidFill>
                  <a:schemeClr val="accent3">
                    <a:lumMod val="60000"/>
                    <a:lumOff val="40000"/>
                  </a:schemeClr>
                </a:solidFill>
              </a:rPr>
              <a:t>ny</a:t>
            </a:r>
            <a:r>
              <a:rPr lang="en-US" dirty="0"/>
              <a:t> + </a:t>
            </a:r>
            <a:r>
              <a:rPr lang="en-US" dirty="0">
                <a:solidFill>
                  <a:srgbClr val="00B0F0"/>
                </a:solidFill>
              </a:rPr>
              <a:t>y</a:t>
            </a:r>
            <a:r>
              <a:rPr lang="en-US" dirty="0"/>
              <a:t>] + 0.2f * (</a:t>
            </a:r>
            <a:r>
              <a:rPr lang="en-US" dirty="0">
                <a:solidFill>
                  <a:srgbClr val="FFDC6D"/>
                </a:solidFill>
              </a:rPr>
              <a:t>d2tdx2</a:t>
            </a:r>
            <a:r>
              <a:rPr lang="en-US" dirty="0"/>
              <a:t> + </a:t>
            </a:r>
            <a:r>
              <a:rPr lang="en-US" dirty="0">
                <a:solidFill>
                  <a:schemeClr val="accent6">
                    <a:lumMod val="40000"/>
                    <a:lumOff val="60000"/>
                  </a:schemeClr>
                </a:solidFill>
              </a:rPr>
              <a:t>d2tdy2</a:t>
            </a:r>
            <a:r>
              <a:rPr lang="en-US" dirty="0"/>
              <a:t>);</a:t>
            </a:r>
          </a:p>
          <a:p>
            <a:r>
              <a:rPr lang="en-US" dirty="0"/>
              <a:t>      } else …</a:t>
            </a:r>
          </a:p>
          <a:p>
            <a:r>
              <a:rPr lang="en-US" dirty="0"/>
              <a:t>    });</a:t>
            </a:r>
          </a:p>
          <a:p>
            <a:r>
              <a:rPr lang="en-US" dirty="0"/>
              <a:t>}</a:t>
            </a:r>
          </a:p>
        </p:txBody>
      </p:sp>
      <p:sp>
        <p:nvSpPr>
          <p:cNvPr id="2" name="Slide Number Placeholder 1">
            <a:extLst>
              <a:ext uri="{FF2B5EF4-FFF2-40B4-BE49-F238E27FC236}">
                <a16:creationId xmlns:a16="http://schemas.microsoft.com/office/drawing/2014/main" id="{713BA849-284E-5191-C297-3D6EF6127FF4}"/>
              </a:ext>
            </a:extLst>
          </p:cNvPr>
          <p:cNvSpPr>
            <a:spLocks noGrp="1"/>
          </p:cNvSpPr>
          <p:nvPr>
            <p:ph type="sldNum" sz="quarter" idx="11"/>
          </p:nvPr>
        </p:nvSpPr>
        <p:spPr/>
        <p:txBody>
          <a:bodyPr/>
          <a:lstStyle/>
          <a:p>
            <a:fld id="{27D56BB5-3061-446C-8933-086D56C9C75B}" type="slidenum">
              <a:rPr lang="en-US" smtClean="0"/>
              <a:t>85</a:t>
            </a:fld>
            <a:endParaRPr lang="en-US"/>
          </a:p>
        </p:txBody>
      </p:sp>
      <p:sp>
        <p:nvSpPr>
          <p:cNvPr id="3" name="Footer Placeholder 2">
            <a:extLst>
              <a:ext uri="{FF2B5EF4-FFF2-40B4-BE49-F238E27FC236}">
                <a16:creationId xmlns:a16="http://schemas.microsoft.com/office/drawing/2014/main" id="{038CCD55-4AC5-29B5-2B5D-574022E60898}"/>
              </a:ext>
            </a:extLst>
          </p:cNvPr>
          <p:cNvSpPr>
            <a:spLocks noGrp="1"/>
          </p:cNvSpPr>
          <p:nvPr>
            <p:ph type="ftr" sz="quarter" idx="12"/>
          </p:nvPr>
        </p:nvSpPr>
        <p:spPr/>
        <p:txBody>
          <a:bodyPr/>
          <a:lstStyle/>
          <a:p>
            <a:r>
              <a:rPr lang="en-US"/>
              <a:t>Copyright (C) 2026 NVIDIA</a:t>
            </a:r>
            <a:endParaRPr lang="en-US" dirty="0"/>
          </a:p>
        </p:txBody>
      </p:sp>
    </p:spTree>
    <p:extLst>
      <p:ext uri="{BB962C8B-B14F-4D97-AF65-F5344CB8AC3E}">
        <p14:creationId xmlns:p14="http://schemas.microsoft.com/office/powerpoint/2010/main" val="47177765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F91162-CC9D-8E98-18FE-DC766B2636BD}"/>
            </a:ext>
          </a:extLst>
        </p:cNvPr>
        <p:cNvGrpSpPr/>
        <p:nvPr/>
      </p:nvGrpSpPr>
      <p:grpSpPr>
        <a:xfrm>
          <a:off x="0" y="0"/>
          <a:ext cx="0" cy="0"/>
          <a:chOff x="0" y="0"/>
          <a:chExt cx="0" cy="0"/>
        </a:xfrm>
      </p:grpSpPr>
      <p:sp>
        <p:nvSpPr>
          <p:cNvPr id="4" name="Content Placeholder 3">
            <a:extLst>
              <a:ext uri="{FF2B5EF4-FFF2-40B4-BE49-F238E27FC236}">
                <a16:creationId xmlns:a16="http://schemas.microsoft.com/office/drawing/2014/main" id="{DF40474A-12E8-44E8-6CD1-DC254405CD05}"/>
              </a:ext>
            </a:extLst>
          </p:cNvPr>
          <p:cNvSpPr>
            <a:spLocks noGrp="1"/>
          </p:cNvSpPr>
          <p:nvPr>
            <p:ph idx="1"/>
          </p:nvPr>
        </p:nvSpPr>
        <p:spPr>
          <a:xfrm>
            <a:off x="514350" y="577850"/>
            <a:ext cx="9948672" cy="5016758"/>
          </a:xfrm>
        </p:spPr>
        <p:txBody>
          <a:bodyPr>
            <a:spAutoFit/>
          </a:bodyPr>
          <a:lstStyle/>
          <a:p>
            <a:r>
              <a:rPr lang="en-US" dirty="0"/>
              <a:t>void </a:t>
            </a:r>
            <a:r>
              <a:rPr lang="en-US" dirty="0" err="1"/>
              <a:t>heat_equation</a:t>
            </a:r>
            <a:r>
              <a:rPr lang="en-US" dirty="0"/>
              <a:t>(auto </a:t>
            </a:r>
            <a:r>
              <a:rPr lang="en-US" dirty="0">
                <a:solidFill>
                  <a:srgbClr val="00B050"/>
                </a:solidFill>
              </a:rPr>
              <a:t>policy</a:t>
            </a:r>
            <a:r>
              <a:rPr lang="en-US" dirty="0"/>
              <a:t>, int </a:t>
            </a:r>
            <a:r>
              <a:rPr lang="en-US" dirty="0" err="1">
                <a:solidFill>
                  <a:srgbClr val="CC9B00"/>
                </a:solidFill>
              </a:rPr>
              <a:t>nx</a:t>
            </a:r>
            <a:r>
              <a:rPr lang="en-US" dirty="0"/>
              <a:t>, int </a:t>
            </a:r>
            <a:r>
              <a:rPr lang="en-US" dirty="0" err="1">
                <a:solidFill>
                  <a:schemeClr val="accent3">
                    <a:lumMod val="60000"/>
                    <a:lumOff val="40000"/>
                  </a:schemeClr>
                </a:solidFill>
              </a:rPr>
              <a:t>ny</a:t>
            </a:r>
            <a:r>
              <a:rPr lang="en-US" dirty="0"/>
              <a:t>, </a:t>
            </a:r>
          </a:p>
          <a:p>
            <a:r>
              <a:rPr lang="en-US" dirty="0"/>
              <a:t>                   const thrust::</a:t>
            </a:r>
            <a:r>
              <a:rPr lang="en-US" dirty="0" err="1"/>
              <a:t>universal_vector</a:t>
            </a:r>
            <a:r>
              <a:rPr lang="en-US" dirty="0"/>
              <a:t>&lt;float&gt;&amp; </a:t>
            </a:r>
            <a:r>
              <a:rPr lang="en-US" dirty="0" err="1">
                <a:solidFill>
                  <a:schemeClr val="accent2">
                    <a:lumMod val="40000"/>
                    <a:lumOff val="60000"/>
                  </a:schemeClr>
                </a:solidFill>
              </a:rPr>
              <a:t>U_data</a:t>
            </a:r>
            <a:r>
              <a:rPr lang="en-US" dirty="0"/>
              <a:t>,</a:t>
            </a:r>
          </a:p>
          <a:p>
            <a:r>
              <a:rPr lang="en-US" dirty="0"/>
              <a:t>                   thrust::</a:t>
            </a:r>
            <a:r>
              <a:rPr lang="en-US" dirty="0" err="1"/>
              <a:t>universal_vector</a:t>
            </a:r>
            <a:r>
              <a:rPr lang="en-US" dirty="0"/>
              <a:t>&lt;float&gt;&amp;       </a:t>
            </a:r>
            <a:r>
              <a:rPr lang="en-US" dirty="0" err="1">
                <a:solidFill>
                  <a:schemeClr val="accent1"/>
                </a:solidFill>
              </a:rPr>
              <a:t>V_data</a:t>
            </a:r>
            <a:r>
              <a:rPr lang="en-US" dirty="0"/>
              <a:t>) {</a:t>
            </a:r>
          </a:p>
          <a:p>
            <a:r>
              <a:rPr lang="en-US" dirty="0"/>
              <a:t>  const float* </a:t>
            </a:r>
            <a:r>
              <a:rPr lang="en-US" dirty="0">
                <a:solidFill>
                  <a:srgbClr val="FF33CC"/>
                </a:solidFill>
              </a:rPr>
              <a:t>U</a:t>
            </a:r>
            <a:r>
              <a:rPr lang="en-US" dirty="0"/>
              <a:t> = thrust::</a:t>
            </a:r>
            <a:r>
              <a:rPr lang="en-US" dirty="0" err="1"/>
              <a:t>raw_pointer_cast</a:t>
            </a:r>
            <a:r>
              <a:rPr lang="en-US" dirty="0"/>
              <a:t>(</a:t>
            </a:r>
            <a:r>
              <a:rPr lang="en-US" dirty="0" err="1">
                <a:solidFill>
                  <a:schemeClr val="accent2">
                    <a:lumMod val="40000"/>
                    <a:lumOff val="60000"/>
                  </a:schemeClr>
                </a:solidFill>
              </a:rPr>
              <a:t>U_data.data</a:t>
            </a:r>
            <a:r>
              <a:rPr lang="en-US" dirty="0">
                <a:solidFill>
                  <a:schemeClr val="accent2">
                    <a:lumMod val="40000"/>
                    <a:lumOff val="60000"/>
                  </a:schemeClr>
                </a:solidFill>
              </a:rPr>
              <a:t>()</a:t>
            </a:r>
            <a:r>
              <a:rPr lang="en-US" dirty="0"/>
              <a:t>);</a:t>
            </a:r>
          </a:p>
          <a:p>
            <a:r>
              <a:rPr lang="en-US" dirty="0"/>
              <a:t>  const float* </a:t>
            </a:r>
            <a:r>
              <a:rPr lang="en-US" dirty="0">
                <a:solidFill>
                  <a:schemeClr val="accent1">
                    <a:lumMod val="60000"/>
                    <a:lumOff val="40000"/>
                  </a:schemeClr>
                </a:solidFill>
              </a:rPr>
              <a:t>V</a:t>
            </a:r>
            <a:r>
              <a:rPr lang="en-US" dirty="0"/>
              <a:t> = thrust::</a:t>
            </a:r>
            <a:r>
              <a:rPr lang="en-US" dirty="0" err="1"/>
              <a:t>raw_pointer_cast</a:t>
            </a:r>
            <a:r>
              <a:rPr lang="en-US" dirty="0"/>
              <a:t>(</a:t>
            </a:r>
            <a:r>
              <a:rPr lang="en-US" dirty="0" err="1">
                <a:solidFill>
                  <a:schemeClr val="accent1"/>
                </a:solidFill>
              </a:rPr>
              <a:t>V_data.data</a:t>
            </a:r>
            <a:r>
              <a:rPr lang="en-US" dirty="0">
                <a:solidFill>
                  <a:schemeClr val="accent1"/>
                </a:solidFill>
              </a:rPr>
              <a:t>()</a:t>
            </a:r>
            <a:r>
              <a:rPr lang="en-US" dirty="0"/>
              <a:t>);</a:t>
            </a:r>
          </a:p>
          <a:p>
            <a:r>
              <a:rPr lang="en-US" dirty="0"/>
              <a:t>  thrust::</a:t>
            </a:r>
            <a:r>
              <a:rPr lang="en-US" dirty="0" err="1"/>
              <a:t>for_each_n</a:t>
            </a:r>
            <a:r>
              <a:rPr lang="en-US" dirty="0"/>
              <a:t>(</a:t>
            </a:r>
            <a:r>
              <a:rPr lang="en-US" dirty="0">
                <a:solidFill>
                  <a:srgbClr val="00B050"/>
                </a:solidFill>
              </a:rPr>
              <a:t>policy</a:t>
            </a:r>
            <a:r>
              <a:rPr lang="en-US" dirty="0"/>
              <a:t>, thrust::</a:t>
            </a:r>
            <a:r>
              <a:rPr lang="en-US" dirty="0" err="1"/>
              <a:t>make_counting_iterator</a:t>
            </a:r>
            <a:r>
              <a:rPr lang="en-US" dirty="0"/>
              <a:t>(0), </a:t>
            </a:r>
            <a:r>
              <a:rPr lang="en-US" dirty="0" err="1">
                <a:solidFill>
                  <a:schemeClr val="accent2">
                    <a:lumMod val="40000"/>
                    <a:lumOff val="60000"/>
                  </a:schemeClr>
                </a:solidFill>
              </a:rPr>
              <a:t>U.size</a:t>
            </a:r>
            <a:r>
              <a:rPr lang="en-US" dirty="0">
                <a:solidFill>
                  <a:schemeClr val="accent2">
                    <a:lumMod val="40000"/>
                    <a:lumOff val="60000"/>
                  </a:schemeClr>
                </a:solidFill>
              </a:rPr>
              <a:t>()</a:t>
            </a:r>
            <a:r>
              <a:rPr lang="en-US" dirty="0"/>
              <a:t>,</a:t>
            </a:r>
          </a:p>
          <a:p>
            <a:r>
              <a:rPr lang="en-US" dirty="0"/>
              <a:t>    [</a:t>
            </a:r>
            <a:r>
              <a:rPr lang="en-US" dirty="0">
                <a:solidFill>
                  <a:srgbClr val="FF33CC"/>
                </a:solidFill>
              </a:rPr>
              <a:t>U</a:t>
            </a:r>
            <a:r>
              <a:rPr lang="en-US" dirty="0"/>
              <a:t>, </a:t>
            </a:r>
            <a:r>
              <a:rPr lang="en-US" dirty="0">
                <a:solidFill>
                  <a:schemeClr val="accent1">
                    <a:lumMod val="60000"/>
                    <a:lumOff val="40000"/>
                  </a:schemeClr>
                </a:solidFill>
              </a:rPr>
              <a:t>V</a:t>
            </a:r>
            <a:r>
              <a:rPr lang="en-US" dirty="0"/>
              <a:t>,</a:t>
            </a:r>
            <a:r>
              <a:rPr lang="en-US" dirty="0">
                <a:solidFill>
                  <a:schemeClr val="accent1">
                    <a:lumMod val="60000"/>
                    <a:lumOff val="40000"/>
                  </a:schemeClr>
                </a:solidFill>
              </a:rPr>
              <a:t> </a:t>
            </a:r>
            <a:r>
              <a:rPr lang="en-US" dirty="0" err="1">
                <a:solidFill>
                  <a:srgbClr val="CC9B00"/>
                </a:solidFill>
              </a:rPr>
              <a:t>nx</a:t>
            </a:r>
            <a:r>
              <a:rPr lang="en-US" dirty="0"/>
              <a:t>, </a:t>
            </a:r>
            <a:r>
              <a:rPr lang="en-US" dirty="0" err="1">
                <a:solidFill>
                  <a:schemeClr val="accent3">
                    <a:lumMod val="60000"/>
                    <a:lumOff val="40000"/>
                  </a:schemeClr>
                </a:solidFill>
              </a:rPr>
              <a:t>ny</a:t>
            </a:r>
            <a:r>
              <a:rPr lang="en-US" dirty="0"/>
              <a:t>] __host__ __device__ (int </a:t>
            </a:r>
            <a:r>
              <a:rPr lang="en-US" dirty="0" err="1">
                <a:solidFill>
                  <a:srgbClr val="FFFF00"/>
                </a:solidFill>
              </a:rPr>
              <a:t>x</a:t>
            </a:r>
            <a:r>
              <a:rPr lang="en-US" dirty="0" err="1">
                <a:solidFill>
                  <a:srgbClr val="00B0F0"/>
                </a:solidFill>
              </a:rPr>
              <a:t>y</a:t>
            </a:r>
            <a:r>
              <a:rPr lang="en-US" dirty="0"/>
              <a:t>) {</a:t>
            </a:r>
          </a:p>
          <a:p>
            <a:r>
              <a:rPr lang="en-US" dirty="0"/>
              <a:t>      int </a:t>
            </a:r>
            <a:r>
              <a:rPr lang="en-US" dirty="0">
                <a:solidFill>
                  <a:srgbClr val="FFFF00"/>
                </a:solidFill>
              </a:rPr>
              <a:t>x</a:t>
            </a:r>
            <a:r>
              <a:rPr lang="en-US" dirty="0"/>
              <a:t> = </a:t>
            </a:r>
            <a:r>
              <a:rPr lang="en-US" dirty="0" err="1">
                <a:solidFill>
                  <a:srgbClr val="FFFF00"/>
                </a:solidFill>
              </a:rPr>
              <a:t>x</a:t>
            </a:r>
            <a:r>
              <a:rPr lang="en-US" dirty="0" err="1">
                <a:solidFill>
                  <a:srgbClr val="00B0F0"/>
                </a:solidFill>
              </a:rPr>
              <a:t>y</a:t>
            </a:r>
            <a:r>
              <a:rPr lang="en-US" dirty="0"/>
              <a:t> / </a:t>
            </a:r>
            <a:r>
              <a:rPr lang="en-US" dirty="0" err="1">
                <a:solidFill>
                  <a:schemeClr val="accent3">
                    <a:lumMod val="60000"/>
                    <a:lumOff val="40000"/>
                  </a:schemeClr>
                </a:solidFill>
              </a:rPr>
              <a:t>ny</a:t>
            </a:r>
            <a:r>
              <a:rPr lang="en-US" dirty="0"/>
              <a:t>;</a:t>
            </a:r>
          </a:p>
          <a:p>
            <a:r>
              <a:rPr lang="en-US" dirty="0"/>
              <a:t>      int </a:t>
            </a:r>
            <a:r>
              <a:rPr lang="en-US" dirty="0">
                <a:solidFill>
                  <a:srgbClr val="00B0F0"/>
                </a:solidFill>
              </a:rPr>
              <a:t>y</a:t>
            </a:r>
            <a:r>
              <a:rPr lang="en-US" dirty="0"/>
              <a:t> = </a:t>
            </a:r>
            <a:r>
              <a:rPr lang="en-US" dirty="0" err="1">
                <a:solidFill>
                  <a:srgbClr val="FFFF00"/>
                </a:solidFill>
              </a:rPr>
              <a:t>x</a:t>
            </a:r>
            <a:r>
              <a:rPr lang="en-US" dirty="0" err="1">
                <a:solidFill>
                  <a:srgbClr val="00B0F0"/>
                </a:solidFill>
              </a:rPr>
              <a:t>y</a:t>
            </a:r>
            <a:r>
              <a:rPr lang="en-US" dirty="0"/>
              <a:t> % </a:t>
            </a:r>
            <a:r>
              <a:rPr lang="en-US" dirty="0" err="1">
                <a:solidFill>
                  <a:schemeClr val="accent3">
                    <a:lumMod val="60000"/>
                    <a:lumOff val="40000"/>
                  </a:schemeClr>
                </a:solidFill>
              </a:rPr>
              <a:t>ny</a:t>
            </a:r>
            <a:r>
              <a:rPr lang="en-US" dirty="0"/>
              <a:t>;</a:t>
            </a:r>
          </a:p>
          <a:p>
            <a:r>
              <a:rPr lang="en-US" dirty="0"/>
              <a:t> </a:t>
            </a:r>
          </a:p>
          <a:p>
            <a:r>
              <a:rPr lang="en-US" dirty="0"/>
              <a:t>      if (</a:t>
            </a:r>
            <a:r>
              <a:rPr lang="en-US" dirty="0">
                <a:solidFill>
                  <a:srgbClr val="FFFF00"/>
                </a:solidFill>
              </a:rPr>
              <a:t>x</a:t>
            </a:r>
            <a:r>
              <a:rPr lang="en-US" dirty="0"/>
              <a:t> &gt; 0 &amp;&amp; </a:t>
            </a:r>
            <a:r>
              <a:rPr lang="en-US" dirty="0">
                <a:solidFill>
                  <a:srgbClr val="00B0F0"/>
                </a:solidFill>
              </a:rPr>
              <a:t>y</a:t>
            </a:r>
            <a:r>
              <a:rPr lang="en-US" dirty="0"/>
              <a:t> &gt; 0 &amp;&amp; </a:t>
            </a:r>
            <a:r>
              <a:rPr lang="en-US" dirty="0">
                <a:solidFill>
                  <a:srgbClr val="FFFF00"/>
                </a:solidFill>
              </a:rPr>
              <a:t>x</a:t>
            </a:r>
            <a:r>
              <a:rPr lang="en-US" dirty="0"/>
              <a:t> &lt; </a:t>
            </a:r>
            <a:r>
              <a:rPr lang="en-US" dirty="0" err="1">
                <a:solidFill>
                  <a:srgbClr val="CC9B00"/>
                </a:solidFill>
              </a:rPr>
              <a:t>nx</a:t>
            </a:r>
            <a:r>
              <a:rPr lang="en-US" dirty="0"/>
              <a:t> - 1 &amp;&amp; </a:t>
            </a:r>
            <a:r>
              <a:rPr lang="en-US" dirty="0">
                <a:solidFill>
                  <a:srgbClr val="00B0F0"/>
                </a:solidFill>
              </a:rPr>
              <a:t>y</a:t>
            </a:r>
            <a:r>
              <a:rPr lang="en-US" dirty="0"/>
              <a:t> &lt; </a:t>
            </a:r>
            <a:r>
              <a:rPr lang="en-US" dirty="0" err="1">
                <a:solidFill>
                  <a:schemeClr val="accent3">
                    <a:lumMod val="60000"/>
                    <a:lumOff val="40000"/>
                  </a:schemeClr>
                </a:solidFill>
              </a:rPr>
              <a:t>ny</a:t>
            </a:r>
            <a:r>
              <a:rPr lang="en-US" dirty="0"/>
              <a:t> - 1) {</a:t>
            </a:r>
          </a:p>
          <a:p>
            <a:r>
              <a:rPr lang="en-US" dirty="0"/>
              <a:t>        auto </a:t>
            </a:r>
            <a:r>
              <a:rPr lang="en-US" dirty="0">
                <a:solidFill>
                  <a:srgbClr val="FFDC6D"/>
                </a:solidFill>
              </a:rPr>
              <a:t>d2tdx2</a:t>
            </a:r>
            <a:r>
              <a:rPr lang="en-US" dirty="0"/>
              <a:t> = </a:t>
            </a:r>
            <a:r>
              <a:rPr lang="en-US" dirty="0">
                <a:solidFill>
                  <a:srgbClr val="FF33CC"/>
                </a:solidFill>
              </a:rPr>
              <a:t>U</a:t>
            </a:r>
            <a:r>
              <a:rPr lang="en-US" dirty="0"/>
              <a:t>[</a:t>
            </a:r>
            <a:r>
              <a:rPr lang="en-US" dirty="0">
                <a:solidFill>
                  <a:srgbClr val="FFFF00"/>
                </a:solidFill>
              </a:rPr>
              <a:t>x</a:t>
            </a:r>
            <a:r>
              <a:rPr lang="en-US" dirty="0"/>
              <a:t>*</a:t>
            </a:r>
            <a:r>
              <a:rPr lang="en-US" dirty="0" err="1">
                <a:solidFill>
                  <a:schemeClr val="accent3">
                    <a:lumMod val="60000"/>
                    <a:lumOff val="40000"/>
                  </a:schemeClr>
                </a:solidFill>
              </a:rPr>
              <a:t>ny</a:t>
            </a:r>
            <a:r>
              <a:rPr lang="en-US" dirty="0"/>
              <a:t> + </a:t>
            </a:r>
            <a:r>
              <a:rPr lang="en-US" dirty="0">
                <a:solidFill>
                  <a:srgbClr val="00B0F0"/>
                </a:solidFill>
              </a:rPr>
              <a:t>y</a:t>
            </a:r>
            <a:r>
              <a:rPr lang="en-US" dirty="0"/>
              <a:t> - 1]   - </a:t>
            </a:r>
            <a:r>
              <a:rPr lang="en-US" dirty="0">
                <a:solidFill>
                  <a:srgbClr val="FF33CC"/>
                </a:solidFill>
              </a:rPr>
              <a:t>U</a:t>
            </a:r>
            <a:r>
              <a:rPr lang="en-US" dirty="0"/>
              <a:t>[</a:t>
            </a:r>
            <a:r>
              <a:rPr lang="en-US" dirty="0">
                <a:solidFill>
                  <a:srgbClr val="FFFF00"/>
                </a:solidFill>
              </a:rPr>
              <a:t>x</a:t>
            </a:r>
            <a:r>
              <a:rPr lang="en-US" dirty="0"/>
              <a:t>*</a:t>
            </a:r>
            <a:r>
              <a:rPr lang="en-US" dirty="0" err="1">
                <a:solidFill>
                  <a:schemeClr val="accent3">
                    <a:lumMod val="60000"/>
                    <a:lumOff val="40000"/>
                  </a:schemeClr>
                </a:solidFill>
              </a:rPr>
              <a:t>ny</a:t>
            </a:r>
            <a:r>
              <a:rPr lang="en-US" dirty="0"/>
              <a:t> + </a:t>
            </a:r>
            <a:r>
              <a:rPr lang="en-US" dirty="0">
                <a:solidFill>
                  <a:srgbClr val="00B0F0"/>
                </a:solidFill>
              </a:rPr>
              <a:t>y</a:t>
            </a:r>
            <a:r>
              <a:rPr lang="en-US" dirty="0"/>
              <a:t>] * 2 + </a:t>
            </a:r>
            <a:r>
              <a:rPr lang="en-US" dirty="0">
                <a:solidFill>
                  <a:srgbClr val="FF33CC"/>
                </a:solidFill>
              </a:rPr>
              <a:t>U</a:t>
            </a:r>
            <a:r>
              <a:rPr lang="en-US" dirty="0"/>
              <a:t>[</a:t>
            </a:r>
            <a:r>
              <a:rPr lang="en-US" dirty="0">
                <a:solidFill>
                  <a:srgbClr val="FFFF00"/>
                </a:solidFill>
              </a:rPr>
              <a:t>x</a:t>
            </a:r>
            <a:r>
              <a:rPr lang="en-US" dirty="0"/>
              <a:t>*</a:t>
            </a:r>
            <a:r>
              <a:rPr lang="en-US" dirty="0" err="1">
                <a:solidFill>
                  <a:schemeClr val="accent3">
                    <a:lumMod val="60000"/>
                    <a:lumOff val="40000"/>
                  </a:schemeClr>
                </a:solidFill>
              </a:rPr>
              <a:t>ny</a:t>
            </a:r>
            <a:r>
              <a:rPr lang="en-US" dirty="0"/>
              <a:t> + </a:t>
            </a:r>
            <a:r>
              <a:rPr lang="en-US" dirty="0">
                <a:solidFill>
                  <a:srgbClr val="00B0F0"/>
                </a:solidFill>
              </a:rPr>
              <a:t>y</a:t>
            </a:r>
            <a:r>
              <a:rPr lang="en-US" dirty="0"/>
              <a:t> + 1];</a:t>
            </a:r>
          </a:p>
          <a:p>
            <a:r>
              <a:rPr lang="en-US" dirty="0"/>
              <a:t>        auto </a:t>
            </a:r>
            <a:r>
              <a:rPr lang="en-US" dirty="0">
                <a:solidFill>
                  <a:schemeClr val="accent6">
                    <a:lumMod val="40000"/>
                    <a:lumOff val="60000"/>
                  </a:schemeClr>
                </a:solidFill>
              </a:rPr>
              <a:t>d2tdy2</a:t>
            </a:r>
            <a:r>
              <a:rPr lang="en-US" dirty="0"/>
              <a:t> = </a:t>
            </a:r>
            <a:r>
              <a:rPr lang="en-US" dirty="0">
                <a:solidFill>
                  <a:srgbClr val="FF33CC"/>
                </a:solidFill>
              </a:rPr>
              <a:t>U</a:t>
            </a:r>
            <a:r>
              <a:rPr lang="en-US" dirty="0"/>
              <a:t>[(</a:t>
            </a:r>
            <a:r>
              <a:rPr lang="en-US" dirty="0">
                <a:solidFill>
                  <a:srgbClr val="FFFF00"/>
                </a:solidFill>
              </a:rPr>
              <a:t>x</a:t>
            </a:r>
            <a:r>
              <a:rPr lang="en-US" dirty="0"/>
              <a:t> - 1)*</a:t>
            </a:r>
            <a:r>
              <a:rPr lang="en-US" dirty="0" err="1">
                <a:solidFill>
                  <a:schemeClr val="accent3">
                    <a:lumMod val="60000"/>
                    <a:lumOff val="40000"/>
                  </a:schemeClr>
                </a:solidFill>
              </a:rPr>
              <a:t>ny</a:t>
            </a:r>
            <a:r>
              <a:rPr lang="en-US" dirty="0"/>
              <a:t> + </a:t>
            </a:r>
            <a:r>
              <a:rPr lang="en-US" dirty="0">
                <a:solidFill>
                  <a:srgbClr val="00B0F0"/>
                </a:solidFill>
              </a:rPr>
              <a:t>y</a:t>
            </a:r>
            <a:r>
              <a:rPr lang="en-US" dirty="0"/>
              <a:t>] - </a:t>
            </a:r>
            <a:r>
              <a:rPr lang="en-US" dirty="0">
                <a:solidFill>
                  <a:srgbClr val="FF33CC"/>
                </a:solidFill>
              </a:rPr>
              <a:t>U</a:t>
            </a:r>
            <a:r>
              <a:rPr lang="en-US" dirty="0"/>
              <a:t>[</a:t>
            </a:r>
            <a:r>
              <a:rPr lang="en-US" dirty="0">
                <a:solidFill>
                  <a:srgbClr val="FFFF00"/>
                </a:solidFill>
              </a:rPr>
              <a:t>x</a:t>
            </a:r>
            <a:r>
              <a:rPr lang="en-US" dirty="0"/>
              <a:t>*</a:t>
            </a:r>
            <a:r>
              <a:rPr lang="en-US" dirty="0" err="1">
                <a:solidFill>
                  <a:schemeClr val="accent3">
                    <a:lumMod val="60000"/>
                    <a:lumOff val="40000"/>
                  </a:schemeClr>
                </a:solidFill>
              </a:rPr>
              <a:t>ny</a:t>
            </a:r>
            <a:r>
              <a:rPr lang="en-US" dirty="0"/>
              <a:t> + </a:t>
            </a:r>
            <a:r>
              <a:rPr lang="en-US" dirty="0">
                <a:solidFill>
                  <a:srgbClr val="00B0F0"/>
                </a:solidFill>
              </a:rPr>
              <a:t>y</a:t>
            </a:r>
            <a:r>
              <a:rPr lang="en-US" dirty="0"/>
              <a:t>] * 2 + </a:t>
            </a:r>
            <a:r>
              <a:rPr lang="en-US" dirty="0">
                <a:solidFill>
                  <a:srgbClr val="FF33CC"/>
                </a:solidFill>
              </a:rPr>
              <a:t>U</a:t>
            </a:r>
            <a:r>
              <a:rPr lang="en-US" dirty="0"/>
              <a:t>[(</a:t>
            </a:r>
            <a:r>
              <a:rPr lang="en-US" dirty="0">
                <a:solidFill>
                  <a:srgbClr val="FFFF00"/>
                </a:solidFill>
              </a:rPr>
              <a:t>x</a:t>
            </a:r>
            <a:r>
              <a:rPr lang="en-US" dirty="0"/>
              <a:t> + 1)*</a:t>
            </a:r>
            <a:r>
              <a:rPr lang="en-US" dirty="0" err="1">
                <a:solidFill>
                  <a:schemeClr val="accent3">
                    <a:lumMod val="60000"/>
                    <a:lumOff val="40000"/>
                  </a:schemeClr>
                </a:solidFill>
              </a:rPr>
              <a:t>ny</a:t>
            </a:r>
            <a:r>
              <a:rPr lang="en-US" dirty="0"/>
              <a:t> + </a:t>
            </a:r>
            <a:r>
              <a:rPr lang="en-US" dirty="0">
                <a:solidFill>
                  <a:srgbClr val="00B0F0"/>
                </a:solidFill>
              </a:rPr>
              <a:t>y</a:t>
            </a:r>
            <a:r>
              <a:rPr lang="en-US" dirty="0"/>
              <a:t>];</a:t>
            </a:r>
          </a:p>
          <a:p>
            <a:endParaRPr lang="en-US" dirty="0"/>
          </a:p>
          <a:p>
            <a:r>
              <a:rPr lang="en-US" dirty="0"/>
              <a:t>        </a:t>
            </a:r>
            <a:r>
              <a:rPr lang="en-US" dirty="0">
                <a:solidFill>
                  <a:schemeClr val="accent1">
                    <a:lumMod val="60000"/>
                    <a:lumOff val="40000"/>
                  </a:schemeClr>
                </a:solidFill>
              </a:rPr>
              <a:t>V</a:t>
            </a:r>
            <a:r>
              <a:rPr lang="en-US" dirty="0"/>
              <a:t>[</a:t>
            </a:r>
            <a:r>
              <a:rPr lang="en-US" dirty="0">
                <a:solidFill>
                  <a:srgbClr val="FFFF00"/>
                </a:solidFill>
              </a:rPr>
              <a:t>x</a:t>
            </a:r>
            <a:r>
              <a:rPr lang="en-US" dirty="0"/>
              <a:t>*</a:t>
            </a:r>
            <a:r>
              <a:rPr lang="en-US" dirty="0" err="1">
                <a:solidFill>
                  <a:schemeClr val="accent3">
                    <a:lumMod val="60000"/>
                    <a:lumOff val="40000"/>
                  </a:schemeClr>
                </a:solidFill>
              </a:rPr>
              <a:t>ny</a:t>
            </a:r>
            <a:r>
              <a:rPr lang="en-US" dirty="0"/>
              <a:t> + </a:t>
            </a:r>
            <a:r>
              <a:rPr lang="en-US" dirty="0">
                <a:solidFill>
                  <a:srgbClr val="00B0F0"/>
                </a:solidFill>
              </a:rPr>
              <a:t>y</a:t>
            </a:r>
            <a:r>
              <a:rPr lang="en-US" dirty="0"/>
              <a:t>] = </a:t>
            </a:r>
            <a:r>
              <a:rPr lang="en-US" dirty="0">
                <a:solidFill>
                  <a:srgbClr val="FF33CC"/>
                </a:solidFill>
              </a:rPr>
              <a:t>U</a:t>
            </a:r>
            <a:r>
              <a:rPr lang="en-US" dirty="0"/>
              <a:t>[</a:t>
            </a:r>
            <a:r>
              <a:rPr lang="en-US" dirty="0">
                <a:solidFill>
                  <a:srgbClr val="FFFF00"/>
                </a:solidFill>
              </a:rPr>
              <a:t>x</a:t>
            </a:r>
            <a:r>
              <a:rPr lang="en-US" dirty="0"/>
              <a:t>*</a:t>
            </a:r>
            <a:r>
              <a:rPr lang="en-US" dirty="0" err="1">
                <a:solidFill>
                  <a:schemeClr val="accent3">
                    <a:lumMod val="60000"/>
                    <a:lumOff val="40000"/>
                  </a:schemeClr>
                </a:solidFill>
              </a:rPr>
              <a:t>ny</a:t>
            </a:r>
            <a:r>
              <a:rPr lang="en-US" dirty="0"/>
              <a:t> + </a:t>
            </a:r>
            <a:r>
              <a:rPr lang="en-US" dirty="0">
                <a:solidFill>
                  <a:srgbClr val="00B0F0"/>
                </a:solidFill>
              </a:rPr>
              <a:t>y</a:t>
            </a:r>
            <a:r>
              <a:rPr lang="en-US" dirty="0"/>
              <a:t>] + 0.2f * (</a:t>
            </a:r>
            <a:r>
              <a:rPr lang="en-US" dirty="0">
                <a:solidFill>
                  <a:srgbClr val="FFDC6D"/>
                </a:solidFill>
              </a:rPr>
              <a:t>d2tdx2</a:t>
            </a:r>
            <a:r>
              <a:rPr lang="en-US" dirty="0"/>
              <a:t> + </a:t>
            </a:r>
            <a:r>
              <a:rPr lang="en-US" dirty="0">
                <a:solidFill>
                  <a:schemeClr val="accent6">
                    <a:lumMod val="40000"/>
                    <a:lumOff val="60000"/>
                  </a:schemeClr>
                </a:solidFill>
              </a:rPr>
              <a:t>d2tdy2</a:t>
            </a:r>
            <a:r>
              <a:rPr lang="en-US" dirty="0"/>
              <a:t>);</a:t>
            </a:r>
          </a:p>
          <a:p>
            <a:r>
              <a:rPr lang="en-US" dirty="0"/>
              <a:t>      } else {</a:t>
            </a:r>
          </a:p>
          <a:p>
            <a:r>
              <a:rPr lang="en-US" dirty="0"/>
              <a:t>        </a:t>
            </a:r>
            <a:r>
              <a:rPr lang="en-US" dirty="0">
                <a:solidFill>
                  <a:schemeClr val="accent1">
                    <a:lumMod val="60000"/>
                    <a:lumOff val="40000"/>
                  </a:schemeClr>
                </a:solidFill>
              </a:rPr>
              <a:t>V</a:t>
            </a:r>
            <a:r>
              <a:rPr lang="en-US" dirty="0"/>
              <a:t>[</a:t>
            </a:r>
            <a:r>
              <a:rPr lang="en-US" dirty="0">
                <a:solidFill>
                  <a:srgbClr val="FFFF00"/>
                </a:solidFill>
              </a:rPr>
              <a:t>x</a:t>
            </a:r>
            <a:r>
              <a:rPr lang="en-US" dirty="0"/>
              <a:t>*</a:t>
            </a:r>
            <a:r>
              <a:rPr lang="en-US" dirty="0" err="1">
                <a:solidFill>
                  <a:schemeClr val="accent3">
                    <a:lumMod val="60000"/>
                    <a:lumOff val="40000"/>
                  </a:schemeClr>
                </a:solidFill>
              </a:rPr>
              <a:t>ny</a:t>
            </a:r>
            <a:r>
              <a:rPr lang="en-US" dirty="0"/>
              <a:t> + </a:t>
            </a:r>
            <a:r>
              <a:rPr lang="en-US" dirty="0">
                <a:solidFill>
                  <a:srgbClr val="00B0F0"/>
                </a:solidFill>
              </a:rPr>
              <a:t>y</a:t>
            </a:r>
            <a:r>
              <a:rPr lang="en-US" dirty="0"/>
              <a:t>] = </a:t>
            </a:r>
            <a:r>
              <a:rPr lang="en-US" dirty="0">
                <a:solidFill>
                  <a:srgbClr val="FF33CC"/>
                </a:solidFill>
              </a:rPr>
              <a:t>U</a:t>
            </a:r>
            <a:r>
              <a:rPr lang="en-US" dirty="0"/>
              <a:t>[</a:t>
            </a:r>
            <a:r>
              <a:rPr lang="en-US" dirty="0">
                <a:solidFill>
                  <a:srgbClr val="FFFF00"/>
                </a:solidFill>
              </a:rPr>
              <a:t>x</a:t>
            </a:r>
            <a:r>
              <a:rPr lang="en-US" dirty="0"/>
              <a:t>*</a:t>
            </a:r>
            <a:r>
              <a:rPr lang="en-US" dirty="0" err="1">
                <a:solidFill>
                  <a:schemeClr val="accent3">
                    <a:lumMod val="60000"/>
                    <a:lumOff val="40000"/>
                  </a:schemeClr>
                </a:solidFill>
              </a:rPr>
              <a:t>ny</a:t>
            </a:r>
            <a:r>
              <a:rPr lang="en-US" dirty="0"/>
              <a:t> + </a:t>
            </a:r>
            <a:r>
              <a:rPr lang="en-US" dirty="0">
                <a:solidFill>
                  <a:srgbClr val="00B0F0"/>
                </a:solidFill>
              </a:rPr>
              <a:t>y</a:t>
            </a:r>
            <a:r>
              <a:rPr lang="en-US" dirty="0"/>
              <a:t>];</a:t>
            </a:r>
          </a:p>
          <a:p>
            <a:r>
              <a:rPr lang="en-US" dirty="0"/>
              <a:t>      }</a:t>
            </a:r>
          </a:p>
          <a:p>
            <a:r>
              <a:rPr lang="en-US" dirty="0"/>
              <a:t>    });</a:t>
            </a:r>
          </a:p>
          <a:p>
            <a:r>
              <a:rPr lang="en-US" dirty="0"/>
              <a:t>}</a:t>
            </a:r>
          </a:p>
        </p:txBody>
      </p:sp>
      <p:sp>
        <p:nvSpPr>
          <p:cNvPr id="2" name="Slide Number Placeholder 1">
            <a:extLst>
              <a:ext uri="{FF2B5EF4-FFF2-40B4-BE49-F238E27FC236}">
                <a16:creationId xmlns:a16="http://schemas.microsoft.com/office/drawing/2014/main" id="{868B30BC-C77E-8627-3D0A-7533CEAAA2FA}"/>
              </a:ext>
            </a:extLst>
          </p:cNvPr>
          <p:cNvSpPr>
            <a:spLocks noGrp="1"/>
          </p:cNvSpPr>
          <p:nvPr>
            <p:ph type="sldNum" sz="quarter" idx="11"/>
          </p:nvPr>
        </p:nvSpPr>
        <p:spPr/>
        <p:txBody>
          <a:bodyPr/>
          <a:lstStyle/>
          <a:p>
            <a:fld id="{27D56BB5-3061-446C-8933-086D56C9C75B}" type="slidenum">
              <a:rPr lang="en-US" smtClean="0"/>
              <a:t>86</a:t>
            </a:fld>
            <a:endParaRPr lang="en-US"/>
          </a:p>
        </p:txBody>
      </p:sp>
      <p:sp>
        <p:nvSpPr>
          <p:cNvPr id="3" name="Footer Placeholder 2">
            <a:extLst>
              <a:ext uri="{FF2B5EF4-FFF2-40B4-BE49-F238E27FC236}">
                <a16:creationId xmlns:a16="http://schemas.microsoft.com/office/drawing/2014/main" id="{7182425E-C18F-CF17-DFB5-B72FD93EB05F}"/>
              </a:ext>
            </a:extLst>
          </p:cNvPr>
          <p:cNvSpPr>
            <a:spLocks noGrp="1"/>
          </p:cNvSpPr>
          <p:nvPr>
            <p:ph type="ftr" sz="quarter" idx="12"/>
          </p:nvPr>
        </p:nvSpPr>
        <p:spPr/>
        <p:txBody>
          <a:bodyPr/>
          <a:lstStyle/>
          <a:p>
            <a:r>
              <a:rPr lang="en-US"/>
              <a:t>Copyright (C) 2026 NVIDIA</a:t>
            </a:r>
            <a:endParaRPr lang="en-US" dirty="0"/>
          </a:p>
        </p:txBody>
      </p:sp>
    </p:spTree>
    <p:extLst>
      <p:ext uri="{BB962C8B-B14F-4D97-AF65-F5344CB8AC3E}">
        <p14:creationId xmlns:p14="http://schemas.microsoft.com/office/powerpoint/2010/main" val="295489151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7EB9911-676A-35C2-D9E8-D9989DDAF2AF}"/>
              </a:ext>
            </a:extLst>
          </p:cNvPr>
          <p:cNvSpPr>
            <a:spLocks noGrp="1"/>
          </p:cNvSpPr>
          <p:nvPr>
            <p:ph type="title"/>
          </p:nvPr>
        </p:nvSpPr>
        <p:spPr>
          <a:xfrm>
            <a:off x="498348" y="500337"/>
            <a:ext cx="9976104" cy="523220"/>
          </a:xfrm>
        </p:spPr>
        <p:txBody>
          <a:bodyPr/>
          <a:lstStyle/>
          <a:p>
            <a:r>
              <a:rPr lang="en-US" sz="2800" dirty="0" err="1">
                <a:latin typeface="Consolas" panose="020B0609020204030204" pitchFamily="49" charset="0"/>
              </a:rPr>
              <a:t>mdspan</a:t>
            </a:r>
            <a:r>
              <a:rPr lang="en-US" sz="2800" dirty="0"/>
              <a:t>: A non-owning handle to multidimensional data </a:t>
            </a:r>
          </a:p>
        </p:txBody>
      </p:sp>
      <p:sp>
        <p:nvSpPr>
          <p:cNvPr id="3" name="Slide Number Placeholder 2">
            <a:extLst>
              <a:ext uri="{FF2B5EF4-FFF2-40B4-BE49-F238E27FC236}">
                <a16:creationId xmlns:a16="http://schemas.microsoft.com/office/drawing/2014/main" id="{BDBF8F84-5B37-DDDF-EBB2-F7104E34DC93}"/>
              </a:ext>
            </a:extLst>
          </p:cNvPr>
          <p:cNvSpPr>
            <a:spLocks noGrp="1"/>
          </p:cNvSpPr>
          <p:nvPr>
            <p:ph type="sldNum" sz="quarter" idx="11"/>
          </p:nvPr>
        </p:nvSpPr>
        <p:spPr/>
        <p:txBody>
          <a:bodyPr/>
          <a:lstStyle/>
          <a:p>
            <a:fld id="{27D56BB5-3061-446C-8933-086D56C9C75B}" type="slidenum">
              <a:rPr lang="en-US" smtClean="0"/>
              <a:t>87</a:t>
            </a:fld>
            <a:endParaRPr lang="en-US"/>
          </a:p>
        </p:txBody>
      </p:sp>
      <p:sp>
        <p:nvSpPr>
          <p:cNvPr id="4" name="Footer Placeholder 3">
            <a:extLst>
              <a:ext uri="{FF2B5EF4-FFF2-40B4-BE49-F238E27FC236}">
                <a16:creationId xmlns:a16="http://schemas.microsoft.com/office/drawing/2014/main" id="{7B6FF051-2A3F-C312-FF91-8F485722F35D}"/>
              </a:ext>
            </a:extLst>
          </p:cNvPr>
          <p:cNvSpPr>
            <a:spLocks noGrp="1"/>
          </p:cNvSpPr>
          <p:nvPr>
            <p:ph type="ftr" sz="quarter" idx="12"/>
          </p:nvPr>
        </p:nvSpPr>
        <p:spPr/>
        <p:txBody>
          <a:bodyPr/>
          <a:lstStyle/>
          <a:p>
            <a:r>
              <a:rPr lang="en-US"/>
              <a:t>Copyright (C) 2026 NVIDIA</a:t>
            </a:r>
            <a:endParaRPr lang="en-US" dirty="0"/>
          </a:p>
        </p:txBody>
      </p:sp>
      <p:sp>
        <p:nvSpPr>
          <p:cNvPr id="9" name="TextBox 8">
            <a:extLst>
              <a:ext uri="{FF2B5EF4-FFF2-40B4-BE49-F238E27FC236}">
                <a16:creationId xmlns:a16="http://schemas.microsoft.com/office/drawing/2014/main" id="{77F04350-EF18-41A2-9C3D-10B27BB4ABD5}"/>
              </a:ext>
            </a:extLst>
          </p:cNvPr>
          <p:cNvSpPr txBox="1"/>
          <p:nvPr/>
        </p:nvSpPr>
        <p:spPr>
          <a:xfrm>
            <a:off x="304800" y="2408409"/>
            <a:ext cx="5181600" cy="1384995"/>
          </a:xfrm>
          <a:prstGeom prst="rect">
            <a:avLst/>
          </a:prstGeom>
          <a:noFill/>
          <a:ln w="635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lang="en-US" sz="1400" dirty="0" err="1">
                <a:latin typeface="Consolas" panose="020B0609020204030204" pitchFamily="49" charset="0"/>
              </a:rPr>
              <a:t>mdspan</a:t>
            </a:r>
            <a:r>
              <a:rPr lang="en-US" sz="1400" dirty="0">
                <a:latin typeface="Consolas" panose="020B0609020204030204" pitchFamily="49" charset="0"/>
              </a:rPr>
              <a:t> </a:t>
            </a:r>
            <a:r>
              <a:rPr kumimoji="0" lang="en-US" sz="1400" i="0" strike="noStrike" kern="0" cap="none" spc="0" normalizeH="0" baseline="0" noProof="0" dirty="0">
                <a:ln>
                  <a:noFill/>
                </a:ln>
                <a:solidFill>
                  <a:srgbClr val="00B0F0"/>
                </a:solidFill>
                <a:effectLst/>
                <a:uLnTx/>
                <a:uFillTx/>
                <a:latin typeface="Consolas" panose="020B0609020204030204" pitchFamily="49" charset="0"/>
                <a:ea typeface="+mn-ea"/>
                <a:cs typeface="+mn-cs"/>
              </a:rPr>
              <a:t>A</a:t>
            </a:r>
            <a:r>
              <a:rPr lang="en-US" sz="1400" dirty="0">
                <a:latin typeface="Consolas" panose="020B0609020204030204" pitchFamily="49" charset="0"/>
              </a:rPr>
              <a:t>(data, </a:t>
            </a:r>
            <a:r>
              <a:rPr kumimoji="0" lang="en-US" sz="1400" i="0" strike="noStrike" kern="0" cap="none" spc="0" normalizeH="0" baseline="0" noProof="0" dirty="0">
                <a:ln>
                  <a:noFill/>
                </a:ln>
                <a:solidFill>
                  <a:srgbClr val="92D050"/>
                </a:solidFill>
                <a:effectLst/>
                <a:uLnTx/>
                <a:uFillTx/>
                <a:latin typeface="Consolas" panose="020B0609020204030204" pitchFamily="49" charset="0"/>
                <a:ea typeface="+mn-ea"/>
                <a:cs typeface="+mn-cs"/>
              </a:rPr>
              <a:t>N</a:t>
            </a:r>
            <a:r>
              <a:rPr lang="en-US" sz="1400" dirty="0">
                <a:latin typeface="Consolas" panose="020B0609020204030204" pitchFamily="49" charset="0"/>
              </a:rPr>
              <a:t>, </a:t>
            </a:r>
            <a:r>
              <a:rPr kumimoji="0" lang="en-US" sz="1400" i="0" strike="noStrike" kern="0" cap="none" spc="0" normalizeH="0" baseline="0" noProof="0" dirty="0">
                <a:ln>
                  <a:noFill/>
                </a:ln>
                <a:solidFill>
                  <a:schemeClr val="accent1">
                    <a:lumMod val="60000"/>
                    <a:lumOff val="40000"/>
                  </a:schemeClr>
                </a:solidFill>
                <a:effectLst/>
                <a:uLnTx/>
                <a:uFillTx/>
                <a:latin typeface="Consolas" panose="020B0609020204030204" pitchFamily="49" charset="0"/>
                <a:ea typeface="+mn-ea"/>
                <a:cs typeface="+mn-cs"/>
              </a:rPr>
              <a:t>M</a:t>
            </a:r>
            <a:r>
              <a:rPr lang="en-US" sz="1400" dirty="0">
                <a:latin typeface="Consolas" panose="020B0609020204030204" pitchFamily="49" charset="0"/>
              </a:rPr>
              <a:t>); </a:t>
            </a:r>
            <a:r>
              <a:rPr lang="en-US" sz="1400" i="1" dirty="0">
                <a:solidFill>
                  <a:schemeClr val="bg2"/>
                </a:solidFill>
                <a:latin typeface="Consolas" panose="020B0609020204030204" pitchFamily="49" charset="0"/>
              </a:rPr>
              <a:t>// Row-major: C/NumPy.</a:t>
            </a:r>
          </a:p>
          <a:p>
            <a:r>
              <a:rPr lang="en-US" sz="1400" dirty="0" err="1">
                <a:latin typeface="Consolas" panose="020B0609020204030204" pitchFamily="49" charset="0"/>
              </a:rPr>
              <a:t>mdspan</a:t>
            </a:r>
            <a:r>
              <a:rPr lang="en-US" sz="1400" dirty="0">
                <a:latin typeface="Consolas" panose="020B0609020204030204" pitchFamily="49" charset="0"/>
              </a:rPr>
              <a:t> </a:t>
            </a:r>
            <a:r>
              <a:rPr kumimoji="0" lang="en-US" sz="1400" i="0" strike="noStrike" kern="0" cap="none" spc="0" normalizeH="0" baseline="0" noProof="0" dirty="0">
                <a:ln>
                  <a:noFill/>
                </a:ln>
                <a:solidFill>
                  <a:srgbClr val="00B0F0"/>
                </a:solidFill>
                <a:effectLst/>
                <a:uLnTx/>
                <a:uFillTx/>
                <a:latin typeface="Consolas" panose="020B0609020204030204" pitchFamily="49" charset="0"/>
                <a:ea typeface="+mn-ea"/>
                <a:cs typeface="+mn-cs"/>
              </a:rPr>
              <a:t>A</a:t>
            </a:r>
            <a:r>
              <a:rPr lang="en-US" sz="1400" dirty="0">
                <a:latin typeface="Consolas" panose="020B0609020204030204" pitchFamily="49" charset="0"/>
              </a:rPr>
              <a:t>(data, </a:t>
            </a:r>
            <a:r>
              <a:rPr lang="en-US" sz="1400" dirty="0" err="1">
                <a:latin typeface="Consolas" panose="020B0609020204030204" pitchFamily="49" charset="0"/>
              </a:rPr>
              <a:t>layout_right</a:t>
            </a:r>
            <a:r>
              <a:rPr lang="en-US" sz="1400" dirty="0">
                <a:latin typeface="Consolas" panose="020B0609020204030204" pitchFamily="49" charset="0"/>
              </a:rPr>
              <a:t>::mapping(dims(</a:t>
            </a:r>
            <a:r>
              <a:rPr kumimoji="0" lang="en-US" sz="1400" i="0" strike="noStrike" kern="0" cap="none" spc="0" normalizeH="0" baseline="0" noProof="0" dirty="0">
                <a:ln>
                  <a:noFill/>
                </a:ln>
                <a:solidFill>
                  <a:srgbClr val="92D050"/>
                </a:solidFill>
                <a:effectLst/>
                <a:uLnTx/>
                <a:uFillTx/>
                <a:latin typeface="Consolas" panose="020B0609020204030204" pitchFamily="49" charset="0"/>
                <a:ea typeface="+mn-ea"/>
                <a:cs typeface="+mn-cs"/>
              </a:rPr>
              <a:t>N</a:t>
            </a:r>
            <a:r>
              <a:rPr lang="en-US" sz="1400" dirty="0">
                <a:latin typeface="Consolas" panose="020B0609020204030204" pitchFamily="49" charset="0"/>
              </a:rPr>
              <a:t>, </a:t>
            </a:r>
            <a:r>
              <a:rPr kumimoji="0" lang="en-US" sz="1400" i="0" strike="noStrike" kern="0" cap="none" spc="0" normalizeH="0" baseline="0" noProof="0" dirty="0">
                <a:ln>
                  <a:noFill/>
                </a:ln>
                <a:solidFill>
                  <a:schemeClr val="accent1">
                    <a:lumMod val="60000"/>
                    <a:lumOff val="40000"/>
                  </a:schemeClr>
                </a:solidFill>
                <a:effectLst/>
                <a:uLnTx/>
                <a:uFillTx/>
                <a:latin typeface="Consolas" panose="020B0609020204030204" pitchFamily="49" charset="0"/>
                <a:ea typeface="+mn-ea"/>
                <a:cs typeface="+mn-cs"/>
              </a:rPr>
              <a:t>M</a:t>
            </a:r>
            <a:r>
              <a:rPr lang="en-US" sz="1400" dirty="0">
                <a:latin typeface="Consolas" panose="020B0609020204030204" pitchFamily="49" charset="0"/>
              </a:rPr>
              <a:t>)));</a:t>
            </a:r>
          </a:p>
          <a:p>
            <a:endParaRPr lang="en-US" sz="1400" dirty="0">
              <a:latin typeface="Consolas" panose="020B0609020204030204" pitchFamily="49" charset="0"/>
            </a:endParaRPr>
          </a:p>
          <a:p>
            <a:r>
              <a:rPr kumimoji="0" lang="en-US" sz="1400" i="0" strike="noStrike" kern="0" cap="none" spc="0" normalizeH="0" baseline="0" noProof="0" dirty="0">
                <a:ln>
                  <a:noFill/>
                </a:ln>
                <a:solidFill>
                  <a:srgbClr val="00B0F0"/>
                </a:solidFill>
                <a:effectLst/>
                <a:uLnTx/>
                <a:uFillTx/>
                <a:latin typeface="Consolas" panose="020B0609020204030204" pitchFamily="49" charset="0"/>
                <a:ea typeface="+mn-ea"/>
                <a:cs typeface="+mn-cs"/>
              </a:rPr>
              <a:t>A</a:t>
            </a:r>
            <a:r>
              <a:rPr lang="en-US" sz="1400" dirty="0">
                <a:latin typeface="Consolas" panose="020B0609020204030204" pitchFamily="49" charset="0"/>
              </a:rPr>
              <a:t>(</a:t>
            </a:r>
            <a:r>
              <a:rPr lang="en-US" sz="1400" dirty="0">
                <a:solidFill>
                  <a:srgbClr val="FF0000"/>
                </a:solidFill>
                <a:latin typeface="Consolas" panose="020B0609020204030204" pitchFamily="49" charset="0"/>
              </a:rPr>
              <a:t>i</a:t>
            </a:r>
            <a:r>
              <a:rPr lang="en-US" sz="1400" dirty="0">
                <a:latin typeface="Consolas" panose="020B0609020204030204" pitchFamily="49" charset="0"/>
              </a:rPr>
              <a:t>, </a:t>
            </a:r>
            <a:r>
              <a:rPr lang="en-US" sz="1400" dirty="0">
                <a:solidFill>
                  <a:srgbClr val="FFC000"/>
                </a:solidFill>
                <a:latin typeface="Consolas" panose="020B0609020204030204" pitchFamily="49" charset="0"/>
              </a:rPr>
              <a:t>j</a:t>
            </a:r>
            <a:r>
              <a:rPr lang="en-US" sz="1400" dirty="0">
                <a:latin typeface="Consolas" panose="020B0609020204030204" pitchFamily="49" charset="0"/>
              </a:rPr>
              <a:t>)     == data(</a:t>
            </a:r>
            <a:r>
              <a:rPr lang="en-US" sz="1400" dirty="0">
                <a:solidFill>
                  <a:srgbClr val="FF0000"/>
                </a:solidFill>
                <a:latin typeface="Consolas" panose="020B0609020204030204" pitchFamily="49" charset="0"/>
              </a:rPr>
              <a:t>i</a:t>
            </a:r>
            <a:r>
              <a:rPr lang="en-US" sz="1400" dirty="0">
                <a:latin typeface="Consolas" panose="020B0609020204030204" pitchFamily="49" charset="0"/>
              </a:rPr>
              <a:t> * </a:t>
            </a:r>
            <a:r>
              <a:rPr kumimoji="0" lang="en-US" sz="1400" i="0" strike="noStrike" kern="0" cap="none" spc="0" normalizeH="0" baseline="0" noProof="0" dirty="0">
                <a:ln>
                  <a:noFill/>
                </a:ln>
                <a:solidFill>
                  <a:schemeClr val="accent1">
                    <a:lumMod val="60000"/>
                    <a:lumOff val="40000"/>
                  </a:schemeClr>
                </a:solidFill>
                <a:effectLst/>
                <a:uLnTx/>
                <a:uFillTx/>
                <a:latin typeface="Consolas" panose="020B0609020204030204" pitchFamily="49" charset="0"/>
                <a:ea typeface="+mn-ea"/>
                <a:cs typeface="+mn-cs"/>
              </a:rPr>
              <a:t>M</a:t>
            </a:r>
            <a:r>
              <a:rPr lang="en-US" sz="1400" dirty="0">
                <a:latin typeface="Consolas" panose="020B0609020204030204" pitchFamily="49" charset="0"/>
              </a:rPr>
              <a:t> + </a:t>
            </a:r>
            <a:r>
              <a:rPr lang="en-US" sz="1400" dirty="0">
                <a:solidFill>
                  <a:srgbClr val="FFC000"/>
                </a:solidFill>
                <a:latin typeface="Consolas" panose="020B0609020204030204" pitchFamily="49" charset="0"/>
              </a:rPr>
              <a:t>j</a:t>
            </a:r>
            <a:r>
              <a:rPr lang="en-US" sz="1400" dirty="0">
                <a:latin typeface="Consolas" panose="020B0609020204030204" pitchFamily="49" charset="0"/>
              </a:rPr>
              <a:t>)</a:t>
            </a:r>
          </a:p>
          <a:p>
            <a:r>
              <a:rPr kumimoji="0" lang="en-US" sz="1400" i="0" strike="noStrike" kern="0" cap="none" spc="0" normalizeH="0" baseline="0" noProof="0" dirty="0">
                <a:ln>
                  <a:noFill/>
                </a:ln>
                <a:solidFill>
                  <a:srgbClr val="00B0F0"/>
                </a:solidFill>
                <a:effectLst/>
                <a:uLnTx/>
                <a:uFillTx/>
                <a:latin typeface="Consolas" panose="020B0609020204030204" pitchFamily="49" charset="0"/>
                <a:ea typeface="+mn-ea"/>
                <a:cs typeface="+mn-cs"/>
              </a:rPr>
              <a:t>A</a:t>
            </a:r>
            <a:r>
              <a:rPr lang="en-US" sz="1400" dirty="0">
                <a:solidFill>
                  <a:srgbClr val="92D050"/>
                </a:solidFill>
                <a:latin typeface="Consolas" panose="020B0609020204030204" pitchFamily="49" charset="0"/>
              </a:rPr>
              <a:t>.stride(0)</a:t>
            </a:r>
            <a:r>
              <a:rPr lang="en-US" sz="1400" dirty="0">
                <a:latin typeface="Consolas" panose="020B0609020204030204" pitchFamily="49" charset="0"/>
              </a:rPr>
              <a:t> == </a:t>
            </a:r>
            <a:r>
              <a:rPr kumimoji="0" lang="en-US" sz="1400" i="0" strike="noStrike" kern="0" cap="none" spc="0" normalizeH="0" baseline="0" noProof="0" dirty="0">
                <a:ln>
                  <a:noFill/>
                </a:ln>
                <a:solidFill>
                  <a:schemeClr val="accent1">
                    <a:lumMod val="60000"/>
                    <a:lumOff val="40000"/>
                  </a:schemeClr>
                </a:solidFill>
                <a:effectLst/>
                <a:uLnTx/>
                <a:uFillTx/>
                <a:latin typeface="Consolas" panose="020B0609020204030204" pitchFamily="49" charset="0"/>
                <a:ea typeface="+mn-ea"/>
                <a:cs typeface="+mn-cs"/>
              </a:rPr>
              <a:t>M</a:t>
            </a:r>
          </a:p>
          <a:p>
            <a:r>
              <a:rPr kumimoji="0" lang="en-US" sz="1400" i="0" strike="noStrike" kern="0" cap="none" spc="0" normalizeH="0" baseline="0" noProof="0" dirty="0">
                <a:ln>
                  <a:noFill/>
                </a:ln>
                <a:solidFill>
                  <a:srgbClr val="00B0F0"/>
                </a:solidFill>
                <a:effectLst/>
                <a:uLnTx/>
                <a:uFillTx/>
                <a:latin typeface="Consolas" panose="020B0609020204030204" pitchFamily="49" charset="0"/>
                <a:ea typeface="+mn-ea"/>
                <a:cs typeface="+mn-cs"/>
              </a:rPr>
              <a:t>A</a:t>
            </a:r>
            <a:r>
              <a:rPr lang="en-US" sz="1400" dirty="0">
                <a:solidFill>
                  <a:schemeClr val="accent1">
                    <a:lumMod val="60000"/>
                    <a:lumOff val="40000"/>
                  </a:schemeClr>
                </a:solidFill>
                <a:latin typeface="Consolas" panose="020B0609020204030204" pitchFamily="49" charset="0"/>
              </a:rPr>
              <a:t>.stride(1)</a:t>
            </a:r>
            <a:r>
              <a:rPr lang="en-US" sz="1400" dirty="0">
                <a:latin typeface="Consolas" panose="020B0609020204030204" pitchFamily="49" charset="0"/>
              </a:rPr>
              <a:t> == 1</a:t>
            </a:r>
            <a:endParaRPr kumimoji="0" lang="en-US" sz="1400" i="0" strike="noStrike" kern="0" cap="none" spc="0" normalizeH="0" baseline="0" noProof="0" dirty="0">
              <a:ln>
                <a:noFill/>
              </a:ln>
              <a:solidFill>
                <a:schemeClr val="accent1">
                  <a:lumMod val="60000"/>
                  <a:lumOff val="40000"/>
                </a:schemeClr>
              </a:solidFill>
              <a:effectLst/>
              <a:uLnTx/>
              <a:uFillTx/>
              <a:latin typeface="Consolas" panose="020B0609020204030204" pitchFamily="49" charset="0"/>
              <a:ea typeface="+mn-ea"/>
              <a:cs typeface="+mn-cs"/>
            </a:endParaRPr>
          </a:p>
        </p:txBody>
      </p:sp>
      <p:sp>
        <p:nvSpPr>
          <p:cNvPr id="10" name="TextBox 9">
            <a:extLst>
              <a:ext uri="{FF2B5EF4-FFF2-40B4-BE49-F238E27FC236}">
                <a16:creationId xmlns:a16="http://schemas.microsoft.com/office/drawing/2014/main" id="{DDA51F08-6680-4FB7-908C-9509C928FE63}"/>
              </a:ext>
            </a:extLst>
          </p:cNvPr>
          <p:cNvSpPr txBox="1"/>
          <p:nvPr/>
        </p:nvSpPr>
        <p:spPr>
          <a:xfrm>
            <a:off x="5486400" y="2408409"/>
            <a:ext cx="5181600" cy="1384995"/>
          </a:xfrm>
          <a:prstGeom prst="rect">
            <a:avLst/>
          </a:prstGeom>
          <a:noFill/>
          <a:ln w="635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lang="en-US" sz="1400" i="1" dirty="0">
                <a:solidFill>
                  <a:schemeClr val="bg2"/>
                </a:solidFill>
                <a:latin typeface="Consolas" panose="020B0609020204030204" pitchFamily="49" charset="0"/>
              </a:rPr>
              <a:t>// Column-major: Fortran/MATLAB.</a:t>
            </a:r>
          </a:p>
          <a:p>
            <a:r>
              <a:rPr lang="en-US" sz="1400" dirty="0" err="1">
                <a:latin typeface="Consolas" panose="020B0609020204030204" pitchFamily="49" charset="0"/>
              </a:rPr>
              <a:t>mdspan</a:t>
            </a:r>
            <a:r>
              <a:rPr lang="en-US" sz="1400" dirty="0">
                <a:latin typeface="Consolas" panose="020B0609020204030204" pitchFamily="49" charset="0"/>
              </a:rPr>
              <a:t> </a:t>
            </a:r>
            <a:r>
              <a:rPr kumimoji="0" lang="en-US" sz="1400" i="0" strike="noStrike" kern="0" cap="none" spc="0" normalizeH="0" baseline="0" noProof="0" dirty="0">
                <a:ln>
                  <a:noFill/>
                </a:ln>
                <a:solidFill>
                  <a:srgbClr val="5D1682">
                    <a:lumMod val="40000"/>
                    <a:lumOff val="60000"/>
                  </a:srgbClr>
                </a:solidFill>
                <a:effectLst/>
                <a:uLnTx/>
                <a:uFillTx/>
                <a:latin typeface="Consolas" panose="020B0609020204030204" pitchFamily="49" charset="0"/>
                <a:ea typeface="+mn-ea"/>
                <a:cs typeface="+mn-cs"/>
              </a:rPr>
              <a:t>B</a:t>
            </a:r>
            <a:r>
              <a:rPr lang="en-US" sz="1400" dirty="0">
                <a:latin typeface="Consolas" panose="020B0609020204030204" pitchFamily="49" charset="0"/>
              </a:rPr>
              <a:t>(data, </a:t>
            </a:r>
            <a:r>
              <a:rPr lang="en-US" sz="1400" dirty="0" err="1">
                <a:latin typeface="Consolas" panose="020B0609020204030204" pitchFamily="49" charset="0"/>
              </a:rPr>
              <a:t>layout_left</a:t>
            </a:r>
            <a:r>
              <a:rPr lang="en-US" sz="1400" dirty="0">
                <a:latin typeface="Consolas" panose="020B0609020204030204" pitchFamily="49" charset="0"/>
              </a:rPr>
              <a:t>::mapping(dims(</a:t>
            </a:r>
            <a:r>
              <a:rPr kumimoji="0" lang="en-US" sz="1400" i="0" strike="noStrike" kern="0" cap="none" spc="0" normalizeH="0" baseline="0" noProof="0" dirty="0">
                <a:ln>
                  <a:noFill/>
                </a:ln>
                <a:solidFill>
                  <a:srgbClr val="92D050"/>
                </a:solidFill>
                <a:effectLst/>
                <a:uLnTx/>
                <a:uFillTx/>
                <a:latin typeface="Consolas" panose="020B0609020204030204" pitchFamily="49" charset="0"/>
                <a:ea typeface="+mn-ea"/>
                <a:cs typeface="+mn-cs"/>
              </a:rPr>
              <a:t>N</a:t>
            </a:r>
            <a:r>
              <a:rPr lang="en-US" sz="1400" dirty="0">
                <a:latin typeface="Consolas" panose="020B0609020204030204" pitchFamily="49" charset="0"/>
              </a:rPr>
              <a:t>, </a:t>
            </a:r>
            <a:r>
              <a:rPr kumimoji="0" lang="en-US" sz="1400" i="0" strike="noStrike" kern="0" cap="none" spc="0" normalizeH="0" baseline="0" noProof="0" dirty="0">
                <a:ln>
                  <a:noFill/>
                </a:ln>
                <a:solidFill>
                  <a:schemeClr val="accent1">
                    <a:lumMod val="60000"/>
                    <a:lumOff val="40000"/>
                  </a:schemeClr>
                </a:solidFill>
                <a:effectLst/>
                <a:uLnTx/>
                <a:uFillTx/>
                <a:latin typeface="Consolas" panose="020B0609020204030204" pitchFamily="49" charset="0"/>
                <a:ea typeface="+mn-ea"/>
                <a:cs typeface="+mn-cs"/>
              </a:rPr>
              <a:t>M</a:t>
            </a:r>
            <a:r>
              <a:rPr lang="en-US" sz="1400" dirty="0">
                <a:latin typeface="Consolas" panose="020B0609020204030204" pitchFamily="49" charset="0"/>
              </a:rPr>
              <a:t>)));</a:t>
            </a:r>
          </a:p>
          <a:p>
            <a:endParaRPr lang="en-US" sz="1400" dirty="0">
              <a:latin typeface="Consolas" panose="020B0609020204030204" pitchFamily="49" charset="0"/>
            </a:endParaRPr>
          </a:p>
          <a:p>
            <a:r>
              <a:rPr kumimoji="0" lang="en-US" sz="1400" i="0" strike="noStrike" kern="0" cap="none" spc="0" normalizeH="0" baseline="0" noProof="0" dirty="0">
                <a:ln>
                  <a:noFill/>
                </a:ln>
                <a:solidFill>
                  <a:srgbClr val="5D1682">
                    <a:lumMod val="40000"/>
                    <a:lumOff val="60000"/>
                  </a:srgbClr>
                </a:solidFill>
                <a:effectLst/>
                <a:uLnTx/>
                <a:uFillTx/>
                <a:latin typeface="Consolas" panose="020B0609020204030204" pitchFamily="49" charset="0"/>
                <a:ea typeface="+mn-ea"/>
                <a:cs typeface="+mn-cs"/>
              </a:rPr>
              <a:t>B</a:t>
            </a:r>
            <a:r>
              <a:rPr lang="en-US" sz="1400" dirty="0">
                <a:latin typeface="Consolas" panose="020B0609020204030204" pitchFamily="49" charset="0"/>
              </a:rPr>
              <a:t>(</a:t>
            </a:r>
            <a:r>
              <a:rPr lang="en-US" sz="1400" dirty="0">
                <a:solidFill>
                  <a:srgbClr val="FF0000"/>
                </a:solidFill>
                <a:latin typeface="Consolas" panose="020B0609020204030204" pitchFamily="49" charset="0"/>
              </a:rPr>
              <a:t>i</a:t>
            </a:r>
            <a:r>
              <a:rPr lang="en-US" sz="1400" dirty="0">
                <a:latin typeface="Consolas" panose="020B0609020204030204" pitchFamily="49" charset="0"/>
              </a:rPr>
              <a:t>, </a:t>
            </a:r>
            <a:r>
              <a:rPr lang="en-US" sz="1400" dirty="0">
                <a:solidFill>
                  <a:srgbClr val="FFC000"/>
                </a:solidFill>
                <a:latin typeface="Consolas" panose="020B0609020204030204" pitchFamily="49" charset="0"/>
              </a:rPr>
              <a:t>j</a:t>
            </a:r>
            <a:r>
              <a:rPr lang="en-US" sz="1400" dirty="0">
                <a:latin typeface="Consolas" panose="020B0609020204030204" pitchFamily="49" charset="0"/>
              </a:rPr>
              <a:t>)     == data(</a:t>
            </a:r>
            <a:r>
              <a:rPr lang="en-US" sz="1400" dirty="0">
                <a:solidFill>
                  <a:srgbClr val="FF0000"/>
                </a:solidFill>
                <a:latin typeface="Consolas" panose="020B0609020204030204" pitchFamily="49" charset="0"/>
              </a:rPr>
              <a:t>i </a:t>
            </a:r>
            <a:r>
              <a:rPr lang="en-US" sz="1400" dirty="0">
                <a:latin typeface="Consolas" panose="020B0609020204030204" pitchFamily="49" charset="0"/>
              </a:rPr>
              <a:t>+ </a:t>
            </a:r>
            <a:r>
              <a:rPr lang="en-US" sz="1400" dirty="0">
                <a:solidFill>
                  <a:srgbClr val="FFC000"/>
                </a:solidFill>
                <a:latin typeface="Consolas" panose="020B0609020204030204" pitchFamily="49" charset="0"/>
              </a:rPr>
              <a:t>j</a:t>
            </a:r>
            <a:r>
              <a:rPr lang="en-US" sz="1400" dirty="0">
                <a:latin typeface="Consolas" panose="020B0609020204030204" pitchFamily="49" charset="0"/>
              </a:rPr>
              <a:t> * </a:t>
            </a:r>
            <a:r>
              <a:rPr kumimoji="0" lang="en-US" sz="1400" i="0" strike="noStrike" kern="0" cap="none" spc="0" normalizeH="0" baseline="0" noProof="0" dirty="0">
                <a:ln>
                  <a:noFill/>
                </a:ln>
                <a:solidFill>
                  <a:srgbClr val="92D050"/>
                </a:solidFill>
                <a:effectLst/>
                <a:uLnTx/>
                <a:uFillTx/>
                <a:latin typeface="Consolas" panose="020B0609020204030204" pitchFamily="49" charset="0"/>
                <a:ea typeface="+mn-ea"/>
                <a:cs typeface="+mn-cs"/>
              </a:rPr>
              <a:t>N</a:t>
            </a:r>
            <a:r>
              <a:rPr lang="en-US" sz="1400" dirty="0">
                <a:latin typeface="Consolas" panose="020B0609020204030204" pitchFamily="49" charset="0"/>
              </a:rPr>
              <a:t>)</a:t>
            </a:r>
          </a:p>
          <a:p>
            <a:r>
              <a:rPr kumimoji="0" lang="en-US" sz="1400" i="0" strike="noStrike" kern="0" cap="none" spc="0" normalizeH="0" baseline="0" noProof="0" dirty="0">
                <a:ln>
                  <a:noFill/>
                </a:ln>
                <a:solidFill>
                  <a:srgbClr val="5D1682">
                    <a:lumMod val="40000"/>
                    <a:lumOff val="60000"/>
                  </a:srgbClr>
                </a:solidFill>
                <a:effectLst/>
                <a:uLnTx/>
                <a:uFillTx/>
                <a:latin typeface="Consolas" panose="020B0609020204030204" pitchFamily="49" charset="0"/>
                <a:ea typeface="+mn-ea"/>
                <a:cs typeface="+mn-cs"/>
              </a:rPr>
              <a:t>B</a:t>
            </a:r>
            <a:r>
              <a:rPr lang="en-US" sz="1400" dirty="0">
                <a:solidFill>
                  <a:srgbClr val="92D050"/>
                </a:solidFill>
                <a:latin typeface="Consolas" panose="020B0609020204030204" pitchFamily="49" charset="0"/>
              </a:rPr>
              <a:t>.stride(0)</a:t>
            </a:r>
            <a:r>
              <a:rPr lang="en-US" sz="1400" dirty="0">
                <a:latin typeface="Consolas" panose="020B0609020204030204" pitchFamily="49" charset="0"/>
              </a:rPr>
              <a:t> == 1</a:t>
            </a:r>
            <a:endParaRPr kumimoji="0" lang="en-US" sz="1400" i="0" strike="noStrike" kern="0" cap="none" spc="0" normalizeH="0" baseline="0" noProof="0" dirty="0">
              <a:ln>
                <a:noFill/>
              </a:ln>
              <a:solidFill>
                <a:schemeClr val="accent1">
                  <a:lumMod val="60000"/>
                  <a:lumOff val="40000"/>
                </a:schemeClr>
              </a:solidFill>
              <a:effectLst/>
              <a:uLnTx/>
              <a:uFillTx/>
              <a:latin typeface="Consolas" panose="020B0609020204030204" pitchFamily="49" charset="0"/>
              <a:ea typeface="+mn-ea"/>
              <a:cs typeface="+mn-cs"/>
            </a:endParaRPr>
          </a:p>
          <a:p>
            <a:r>
              <a:rPr kumimoji="0" lang="en-US" sz="1400" i="0" strike="noStrike" kern="0" cap="none" spc="0" normalizeH="0" baseline="0" noProof="0" dirty="0">
                <a:ln>
                  <a:noFill/>
                </a:ln>
                <a:solidFill>
                  <a:srgbClr val="5D1682">
                    <a:lumMod val="40000"/>
                    <a:lumOff val="60000"/>
                  </a:srgbClr>
                </a:solidFill>
                <a:effectLst/>
                <a:uLnTx/>
                <a:uFillTx/>
                <a:latin typeface="Consolas" panose="020B0609020204030204" pitchFamily="49" charset="0"/>
                <a:ea typeface="+mn-ea"/>
                <a:cs typeface="+mn-cs"/>
              </a:rPr>
              <a:t>B</a:t>
            </a:r>
            <a:r>
              <a:rPr lang="en-US" sz="1400" dirty="0">
                <a:solidFill>
                  <a:schemeClr val="accent1">
                    <a:lumMod val="60000"/>
                    <a:lumOff val="40000"/>
                  </a:schemeClr>
                </a:solidFill>
                <a:latin typeface="Consolas" panose="020B0609020204030204" pitchFamily="49" charset="0"/>
              </a:rPr>
              <a:t>.stride(1)</a:t>
            </a:r>
            <a:r>
              <a:rPr lang="en-US" sz="1400" dirty="0">
                <a:latin typeface="Consolas" panose="020B0609020204030204" pitchFamily="49" charset="0"/>
              </a:rPr>
              <a:t> == </a:t>
            </a:r>
            <a:r>
              <a:rPr kumimoji="0" lang="en-US" sz="1400" i="0" strike="noStrike" kern="0" cap="none" spc="0" normalizeH="0" baseline="0" noProof="0" dirty="0">
                <a:ln>
                  <a:noFill/>
                </a:ln>
                <a:solidFill>
                  <a:srgbClr val="92D050"/>
                </a:solidFill>
                <a:effectLst/>
                <a:uLnTx/>
                <a:uFillTx/>
                <a:latin typeface="Consolas" panose="020B0609020204030204" pitchFamily="49" charset="0"/>
                <a:ea typeface="+mn-ea"/>
                <a:cs typeface="+mn-cs"/>
              </a:rPr>
              <a:t>N</a:t>
            </a:r>
            <a:endParaRPr kumimoji="0" lang="en-US" sz="1400" i="0" strike="noStrike" kern="0" cap="none" spc="0" normalizeH="0" baseline="0" noProof="0" dirty="0">
              <a:ln>
                <a:noFill/>
              </a:ln>
              <a:solidFill>
                <a:schemeClr val="accent1">
                  <a:lumMod val="60000"/>
                  <a:lumOff val="40000"/>
                </a:schemeClr>
              </a:solidFill>
              <a:effectLst/>
              <a:uLnTx/>
              <a:uFillTx/>
              <a:latin typeface="Consolas" panose="020B0609020204030204" pitchFamily="49" charset="0"/>
              <a:ea typeface="+mn-ea"/>
              <a:cs typeface="+mn-cs"/>
            </a:endParaRPr>
          </a:p>
        </p:txBody>
      </p:sp>
      <mc:AlternateContent xmlns:mc="http://schemas.openxmlformats.org/markup-compatibility/2006" xmlns:a14="http://schemas.microsoft.com/office/drawing/2010/main">
        <mc:Choice Requires="a14">
          <p:graphicFrame>
            <p:nvGraphicFramePr>
              <p:cNvPr id="11" name="Table 10">
                <a:extLst>
                  <a:ext uri="{FF2B5EF4-FFF2-40B4-BE49-F238E27FC236}">
                    <a16:creationId xmlns:a16="http://schemas.microsoft.com/office/drawing/2014/main" id="{B911448A-3AFE-4A79-BAF8-1AC294FD3C1E}"/>
                  </a:ext>
                </a:extLst>
              </p:cNvPr>
              <p:cNvGraphicFramePr>
                <a:graphicFrameLocks noGrp="1"/>
              </p:cNvGraphicFramePr>
              <p:nvPr>
                <p:extLst>
                  <p:ext uri="{D42A27DB-BD31-4B8C-83A1-F6EECF244321}">
                    <p14:modId xmlns:p14="http://schemas.microsoft.com/office/powerpoint/2010/main" val="2831780721"/>
                  </p:ext>
                </p:extLst>
              </p:nvPr>
            </p:nvGraphicFramePr>
            <p:xfrm>
              <a:off x="2011680" y="4153344"/>
              <a:ext cx="1767840" cy="1371245"/>
            </p:xfrm>
            <a:graphic>
              <a:graphicData uri="http://schemas.openxmlformats.org/drawingml/2006/table">
                <a:tbl>
                  <a:tblPr firstRow="1" firstCol="1" bandRow="1">
                    <a:tableStyleId>{00A15C55-8517-42AA-B614-E9B94910E393}</a:tableStyleId>
                  </a:tblPr>
                  <a:tblGrid>
                    <a:gridCol w="883920">
                      <a:extLst>
                        <a:ext uri="{9D8B030D-6E8A-4147-A177-3AD203B41FA5}">
                          <a16:colId xmlns:a16="http://schemas.microsoft.com/office/drawing/2014/main" val="20000"/>
                        </a:ext>
                      </a:extLst>
                    </a:gridCol>
                    <a:gridCol w="883920">
                      <a:extLst>
                        <a:ext uri="{9D8B030D-6E8A-4147-A177-3AD203B41FA5}">
                          <a16:colId xmlns:a16="http://schemas.microsoft.com/office/drawing/2014/main" val="20001"/>
                        </a:ext>
                      </a:extLst>
                    </a:gridCol>
                  </a:tblGrid>
                  <a:tr h="274249">
                    <a:tc>
                      <a:txBody>
                        <a:bodyPr/>
                        <a:lstStyle/>
                        <a:p>
                          <a:pPr algn="ctr"/>
                          <a:r>
                            <a:rPr lang="en-US" sz="1300"/>
                            <a:t>Location</a:t>
                          </a:r>
                        </a:p>
                      </a:txBody>
                      <a:tcPr marL="67623" marR="67623" marT="33812" marB="33812"/>
                    </a:tc>
                    <a:tc>
                      <a:txBody>
                        <a:bodyPr/>
                        <a:lstStyle/>
                        <a:p>
                          <a:pPr algn="ctr"/>
                          <a:r>
                            <a:rPr lang="en-US" sz="1300" dirty="0"/>
                            <a:t>Element</a:t>
                          </a:r>
                        </a:p>
                      </a:txBody>
                      <a:tcPr marL="67623" marR="67623" marT="33812" marB="33812"/>
                    </a:tc>
                    <a:extLst>
                      <a:ext uri="{0D108BD9-81ED-4DB2-BD59-A6C34878D82A}">
                        <a16:rowId xmlns:a16="http://schemas.microsoft.com/office/drawing/2014/main" val="10000"/>
                      </a:ext>
                    </a:extLst>
                  </a:tr>
                  <a:tr h="274249">
                    <a:tc>
                      <a:txBody>
                        <a:bodyPr/>
                        <a:lstStyle/>
                        <a:p>
                          <a:pPr algn="ctr"/>
                          <a:r>
                            <a:rPr lang="en-US" sz="1300"/>
                            <a:t>0</a:t>
                          </a:r>
                        </a:p>
                      </a:txBody>
                      <a:tcPr marL="67623" marR="67623" marT="33812" marB="33812"/>
                    </a:tc>
                    <a:tc>
                      <a:txBody>
                        <a:bodyPr/>
                        <a:lstStyle/>
                        <a:p>
                          <a:pPr/>
                          <a14:m>
                            <m:oMathPara xmlns:m="http://schemas.openxmlformats.org/officeDocument/2006/math">
                              <m:oMathParaPr>
                                <m:jc m:val="centerGroup"/>
                              </m:oMathParaPr>
                              <m:oMath xmlns:m="http://schemas.openxmlformats.org/officeDocument/2006/math">
                                <m:sSub>
                                  <m:sSubPr>
                                    <m:ctrlPr>
                                      <a:rPr lang="en-US" sz="1300" b="0" i="1" smtClean="0">
                                        <a:solidFill>
                                          <a:srgbClr val="FF33CC"/>
                                        </a:solidFill>
                                        <a:latin typeface="Cambria Math" panose="02040503050406030204" pitchFamily="18" charset="0"/>
                                      </a:rPr>
                                    </m:ctrlPr>
                                  </m:sSubPr>
                                  <m:e>
                                    <m:r>
                                      <m:rPr>
                                        <m:brk m:alnAt="7"/>
                                      </m:rPr>
                                      <a:rPr lang="en-US" sz="1300" b="0" smtClean="0">
                                        <a:solidFill>
                                          <a:srgbClr val="FF33CC"/>
                                        </a:solidFill>
                                        <a:latin typeface="Cambria Math" panose="02040503050406030204" pitchFamily="18" charset="0"/>
                                      </a:rPr>
                                      <m:t>𝑎</m:t>
                                    </m:r>
                                  </m:e>
                                  <m:sub>
                                    <m:r>
                                      <a:rPr lang="en-US" sz="1300" b="0" i="0" smtClean="0">
                                        <a:solidFill>
                                          <a:srgbClr val="FF33CC"/>
                                        </a:solidFill>
                                        <a:latin typeface="Cambria Math" panose="02040503050406030204" pitchFamily="18" charset="0"/>
                                      </a:rPr>
                                      <m:t>00</m:t>
                                    </m:r>
                                  </m:sub>
                                </m:sSub>
                              </m:oMath>
                            </m:oMathPara>
                          </a14:m>
                          <a:endParaRPr lang="en-US" sz="1300" dirty="0">
                            <a:solidFill>
                              <a:schemeClr val="bg1"/>
                            </a:solidFill>
                          </a:endParaRPr>
                        </a:p>
                      </a:txBody>
                      <a:tcPr marL="67623" marR="67623" marT="33812" marB="33812">
                        <a:solidFill>
                          <a:schemeClr val="bg1"/>
                        </a:solidFill>
                      </a:tcPr>
                    </a:tc>
                    <a:extLst>
                      <a:ext uri="{0D108BD9-81ED-4DB2-BD59-A6C34878D82A}">
                        <a16:rowId xmlns:a16="http://schemas.microsoft.com/office/drawing/2014/main" val="10001"/>
                      </a:ext>
                    </a:extLst>
                  </a:tr>
                  <a:tr h="274249">
                    <a:tc>
                      <a:txBody>
                        <a:bodyPr/>
                        <a:lstStyle/>
                        <a:p>
                          <a:pPr algn="ctr"/>
                          <a:r>
                            <a:rPr lang="en-US" sz="1300"/>
                            <a:t>1</a:t>
                          </a:r>
                        </a:p>
                      </a:txBody>
                      <a:tcPr marL="67623" marR="67623" marT="33812" marB="33812"/>
                    </a:tc>
                    <a:tc>
                      <a:txBody>
                        <a:bodyPr/>
                        <a:lstStyle/>
                        <a:p>
                          <a:pPr/>
                          <a14:m>
                            <m:oMathPara xmlns:m="http://schemas.openxmlformats.org/officeDocument/2006/math">
                              <m:oMathParaPr>
                                <m:jc m:val="centerGroup"/>
                              </m:oMathParaPr>
                              <m:oMath xmlns:m="http://schemas.openxmlformats.org/officeDocument/2006/math">
                                <m:sSub>
                                  <m:sSubPr>
                                    <m:ctrlPr>
                                      <a:rPr lang="en-US" sz="1300" b="0" i="1" smtClean="0">
                                        <a:solidFill>
                                          <a:srgbClr val="00B050"/>
                                        </a:solidFill>
                                        <a:latin typeface="Cambria Math" panose="02040503050406030204" pitchFamily="18" charset="0"/>
                                      </a:rPr>
                                    </m:ctrlPr>
                                  </m:sSubPr>
                                  <m:e>
                                    <m:r>
                                      <a:rPr lang="en-US" sz="1300" b="0" smtClean="0">
                                        <a:solidFill>
                                          <a:srgbClr val="00B050"/>
                                        </a:solidFill>
                                        <a:latin typeface="Cambria Math" panose="02040503050406030204" pitchFamily="18" charset="0"/>
                                      </a:rPr>
                                      <m:t>𝑎</m:t>
                                    </m:r>
                                  </m:e>
                                  <m:sub>
                                    <m:r>
                                      <a:rPr lang="en-US" sz="1300" b="0" i="0" smtClean="0">
                                        <a:solidFill>
                                          <a:srgbClr val="00B050"/>
                                        </a:solidFill>
                                        <a:latin typeface="Cambria Math" panose="02040503050406030204" pitchFamily="18" charset="0"/>
                                      </a:rPr>
                                      <m:t>01</m:t>
                                    </m:r>
                                  </m:sub>
                                </m:sSub>
                              </m:oMath>
                            </m:oMathPara>
                          </a14:m>
                          <a:endParaRPr lang="en-US" sz="1300" dirty="0">
                            <a:solidFill>
                              <a:schemeClr val="bg1"/>
                            </a:solidFill>
                          </a:endParaRPr>
                        </a:p>
                      </a:txBody>
                      <a:tcPr marL="67623" marR="67623" marT="33812" marB="33812">
                        <a:solidFill>
                          <a:schemeClr val="bg1"/>
                        </a:solidFill>
                      </a:tcPr>
                    </a:tc>
                    <a:extLst>
                      <a:ext uri="{0D108BD9-81ED-4DB2-BD59-A6C34878D82A}">
                        <a16:rowId xmlns:a16="http://schemas.microsoft.com/office/drawing/2014/main" val="10002"/>
                      </a:ext>
                    </a:extLst>
                  </a:tr>
                  <a:tr h="274249">
                    <a:tc>
                      <a:txBody>
                        <a:bodyPr/>
                        <a:lstStyle/>
                        <a:p>
                          <a:pPr algn="ctr"/>
                          <a:r>
                            <a:rPr lang="en-US" sz="1300"/>
                            <a:t>2</a:t>
                          </a:r>
                        </a:p>
                      </a:txBody>
                      <a:tcPr marL="67623" marR="67623" marT="33812" marB="33812"/>
                    </a:tc>
                    <a:tc>
                      <a:txBody>
                        <a:bodyPr/>
                        <a:lstStyle/>
                        <a:p>
                          <a:pPr/>
                          <a14:m>
                            <m:oMathPara xmlns:m="http://schemas.openxmlformats.org/officeDocument/2006/math">
                              <m:oMathParaPr>
                                <m:jc m:val="centerGroup"/>
                              </m:oMathParaPr>
                              <m:oMath xmlns:m="http://schemas.openxmlformats.org/officeDocument/2006/math">
                                <m:sSub>
                                  <m:sSubPr>
                                    <m:ctrlPr>
                                      <a:rPr lang="en-US" sz="1300" b="0" i="1" smtClean="0">
                                        <a:solidFill>
                                          <a:schemeClr val="accent3">
                                            <a:lumMod val="60000"/>
                                            <a:lumOff val="40000"/>
                                          </a:schemeClr>
                                        </a:solidFill>
                                        <a:latin typeface="Cambria Math" panose="02040503050406030204" pitchFamily="18" charset="0"/>
                                      </a:rPr>
                                    </m:ctrlPr>
                                  </m:sSubPr>
                                  <m:e>
                                    <m:r>
                                      <a:rPr lang="en-US" sz="1300" b="0" smtClean="0">
                                        <a:solidFill>
                                          <a:schemeClr val="accent3">
                                            <a:lumMod val="60000"/>
                                            <a:lumOff val="40000"/>
                                          </a:schemeClr>
                                        </a:solidFill>
                                        <a:latin typeface="Cambria Math" panose="02040503050406030204" pitchFamily="18" charset="0"/>
                                      </a:rPr>
                                      <m:t>𝑎</m:t>
                                    </m:r>
                                  </m:e>
                                  <m:sub>
                                    <m:r>
                                      <a:rPr lang="en-US" sz="1300" b="0" i="0" smtClean="0">
                                        <a:solidFill>
                                          <a:schemeClr val="accent3">
                                            <a:lumMod val="60000"/>
                                            <a:lumOff val="40000"/>
                                          </a:schemeClr>
                                        </a:solidFill>
                                        <a:latin typeface="Cambria Math" panose="02040503050406030204" pitchFamily="18" charset="0"/>
                                      </a:rPr>
                                      <m:t>10</m:t>
                                    </m:r>
                                  </m:sub>
                                </m:sSub>
                              </m:oMath>
                            </m:oMathPara>
                          </a14:m>
                          <a:endParaRPr lang="en-US" sz="1300" dirty="0">
                            <a:solidFill>
                              <a:schemeClr val="bg1"/>
                            </a:solidFill>
                          </a:endParaRPr>
                        </a:p>
                      </a:txBody>
                      <a:tcPr marL="67623" marR="67623" marT="33812" marB="33812">
                        <a:solidFill>
                          <a:schemeClr val="bg1"/>
                        </a:solidFill>
                      </a:tcPr>
                    </a:tc>
                    <a:extLst>
                      <a:ext uri="{0D108BD9-81ED-4DB2-BD59-A6C34878D82A}">
                        <a16:rowId xmlns:a16="http://schemas.microsoft.com/office/drawing/2014/main" val="10003"/>
                      </a:ext>
                    </a:extLst>
                  </a:tr>
                  <a:tr h="274249">
                    <a:tc>
                      <a:txBody>
                        <a:bodyPr/>
                        <a:lstStyle/>
                        <a:p>
                          <a:pPr algn="ctr"/>
                          <a:r>
                            <a:rPr lang="en-US" sz="1300"/>
                            <a:t>3</a:t>
                          </a:r>
                        </a:p>
                      </a:txBody>
                      <a:tcPr marL="67623" marR="67623" marT="33812" marB="33812"/>
                    </a:tc>
                    <a:tc>
                      <a:txBody>
                        <a:bodyPr/>
                        <a:lstStyle/>
                        <a:p>
                          <a:pPr/>
                          <a14:m>
                            <m:oMathPara xmlns:m="http://schemas.openxmlformats.org/officeDocument/2006/math">
                              <m:oMathParaPr>
                                <m:jc m:val="centerGroup"/>
                              </m:oMathParaPr>
                              <m:oMath xmlns:m="http://schemas.openxmlformats.org/officeDocument/2006/math">
                                <m:sSub>
                                  <m:sSubPr>
                                    <m:ctrlPr>
                                      <a:rPr lang="en-US" sz="1300" b="0" i="1" smtClean="0">
                                        <a:solidFill>
                                          <a:srgbClr val="FFFF99"/>
                                        </a:solidFill>
                                        <a:latin typeface="Cambria Math" panose="02040503050406030204" pitchFamily="18" charset="0"/>
                                      </a:rPr>
                                    </m:ctrlPr>
                                  </m:sSubPr>
                                  <m:e>
                                    <m:r>
                                      <a:rPr lang="en-US" sz="1300" b="0" smtClean="0">
                                        <a:solidFill>
                                          <a:srgbClr val="FFFF99"/>
                                        </a:solidFill>
                                        <a:latin typeface="Cambria Math" panose="02040503050406030204" pitchFamily="18" charset="0"/>
                                      </a:rPr>
                                      <m:t>𝑎</m:t>
                                    </m:r>
                                  </m:e>
                                  <m:sub>
                                    <m:r>
                                      <a:rPr lang="en-US" sz="1300" b="0" i="0" smtClean="0">
                                        <a:solidFill>
                                          <a:srgbClr val="FFFF99"/>
                                        </a:solidFill>
                                        <a:latin typeface="Cambria Math" panose="02040503050406030204" pitchFamily="18" charset="0"/>
                                      </a:rPr>
                                      <m:t>11</m:t>
                                    </m:r>
                                  </m:sub>
                                </m:sSub>
                              </m:oMath>
                            </m:oMathPara>
                          </a14:m>
                          <a:endParaRPr lang="en-US" sz="1300" dirty="0">
                            <a:solidFill>
                              <a:schemeClr val="bg1"/>
                            </a:solidFill>
                          </a:endParaRPr>
                        </a:p>
                      </a:txBody>
                      <a:tcPr marL="67623" marR="67623" marT="33812" marB="33812">
                        <a:solidFill>
                          <a:schemeClr val="bg1"/>
                        </a:solidFill>
                      </a:tcPr>
                    </a:tc>
                    <a:extLst>
                      <a:ext uri="{0D108BD9-81ED-4DB2-BD59-A6C34878D82A}">
                        <a16:rowId xmlns:a16="http://schemas.microsoft.com/office/drawing/2014/main" val="10004"/>
                      </a:ext>
                    </a:extLst>
                  </a:tr>
                </a:tbl>
              </a:graphicData>
            </a:graphic>
          </p:graphicFrame>
        </mc:Choice>
        <mc:Fallback xmlns="">
          <p:graphicFrame>
            <p:nvGraphicFramePr>
              <p:cNvPr id="11" name="Table 10">
                <a:extLst>
                  <a:ext uri="{FF2B5EF4-FFF2-40B4-BE49-F238E27FC236}">
                    <a16:creationId xmlns:a16="http://schemas.microsoft.com/office/drawing/2014/main" id="{B911448A-3AFE-4A79-BAF8-1AC294FD3C1E}"/>
                  </a:ext>
                </a:extLst>
              </p:cNvPr>
              <p:cNvGraphicFramePr>
                <a:graphicFrameLocks noGrp="1"/>
              </p:cNvGraphicFramePr>
              <p:nvPr>
                <p:extLst>
                  <p:ext uri="{D42A27DB-BD31-4B8C-83A1-F6EECF244321}">
                    <p14:modId xmlns:p14="http://schemas.microsoft.com/office/powerpoint/2010/main" val="2831780721"/>
                  </p:ext>
                </p:extLst>
              </p:nvPr>
            </p:nvGraphicFramePr>
            <p:xfrm>
              <a:off x="2011680" y="4153344"/>
              <a:ext cx="1767840" cy="1371245"/>
            </p:xfrm>
            <a:graphic>
              <a:graphicData uri="http://schemas.openxmlformats.org/drawingml/2006/table">
                <a:tbl>
                  <a:tblPr firstRow="1" firstCol="1" bandRow="1">
                    <a:tableStyleId>{00A15C55-8517-42AA-B614-E9B94910E393}</a:tableStyleId>
                  </a:tblPr>
                  <a:tblGrid>
                    <a:gridCol w="883920">
                      <a:extLst>
                        <a:ext uri="{9D8B030D-6E8A-4147-A177-3AD203B41FA5}">
                          <a16:colId xmlns:a16="http://schemas.microsoft.com/office/drawing/2014/main" val="20000"/>
                        </a:ext>
                      </a:extLst>
                    </a:gridCol>
                    <a:gridCol w="883920">
                      <a:extLst>
                        <a:ext uri="{9D8B030D-6E8A-4147-A177-3AD203B41FA5}">
                          <a16:colId xmlns:a16="http://schemas.microsoft.com/office/drawing/2014/main" val="20001"/>
                        </a:ext>
                      </a:extLst>
                    </a:gridCol>
                  </a:tblGrid>
                  <a:tr h="274249">
                    <a:tc>
                      <a:txBody>
                        <a:bodyPr/>
                        <a:lstStyle/>
                        <a:p>
                          <a:pPr algn="ctr"/>
                          <a:r>
                            <a:rPr lang="en-US" sz="1300"/>
                            <a:t>Location</a:t>
                          </a:r>
                        </a:p>
                      </a:txBody>
                      <a:tcPr marL="67623" marR="67623" marT="33812" marB="33812"/>
                    </a:tc>
                    <a:tc>
                      <a:txBody>
                        <a:bodyPr/>
                        <a:lstStyle/>
                        <a:p>
                          <a:pPr algn="ctr"/>
                          <a:r>
                            <a:rPr lang="en-US" sz="1300" dirty="0"/>
                            <a:t>Element</a:t>
                          </a:r>
                        </a:p>
                      </a:txBody>
                      <a:tcPr marL="67623" marR="67623" marT="33812" marB="33812"/>
                    </a:tc>
                    <a:extLst>
                      <a:ext uri="{0D108BD9-81ED-4DB2-BD59-A6C34878D82A}">
                        <a16:rowId xmlns:a16="http://schemas.microsoft.com/office/drawing/2014/main" val="10000"/>
                      </a:ext>
                    </a:extLst>
                  </a:tr>
                  <a:tr h="274249">
                    <a:tc>
                      <a:txBody>
                        <a:bodyPr/>
                        <a:lstStyle/>
                        <a:p>
                          <a:pPr algn="ctr"/>
                          <a:r>
                            <a:rPr lang="en-US" sz="1300"/>
                            <a:t>0</a:t>
                          </a:r>
                        </a:p>
                      </a:txBody>
                      <a:tcPr marL="67623" marR="67623" marT="33812" marB="33812"/>
                    </a:tc>
                    <a:tc>
                      <a:txBody>
                        <a:bodyPr/>
                        <a:lstStyle/>
                        <a:p>
                          <a:endParaRPr lang="en-US"/>
                        </a:p>
                      </a:txBody>
                      <a:tcPr marL="67623" marR="67623" marT="33812" marB="33812">
                        <a:blipFill>
                          <a:blip r:embed="rId3"/>
                          <a:stretch>
                            <a:fillRect l="-101379" t="-104444" r="-3448" b="-322222"/>
                          </a:stretch>
                        </a:blipFill>
                      </a:tcPr>
                    </a:tc>
                    <a:extLst>
                      <a:ext uri="{0D108BD9-81ED-4DB2-BD59-A6C34878D82A}">
                        <a16:rowId xmlns:a16="http://schemas.microsoft.com/office/drawing/2014/main" val="10001"/>
                      </a:ext>
                    </a:extLst>
                  </a:tr>
                  <a:tr h="274249">
                    <a:tc>
                      <a:txBody>
                        <a:bodyPr/>
                        <a:lstStyle/>
                        <a:p>
                          <a:pPr algn="ctr"/>
                          <a:r>
                            <a:rPr lang="en-US" sz="1300"/>
                            <a:t>1</a:t>
                          </a:r>
                        </a:p>
                      </a:txBody>
                      <a:tcPr marL="67623" marR="67623" marT="33812" marB="33812"/>
                    </a:tc>
                    <a:tc>
                      <a:txBody>
                        <a:bodyPr/>
                        <a:lstStyle/>
                        <a:p>
                          <a:endParaRPr lang="en-US"/>
                        </a:p>
                      </a:txBody>
                      <a:tcPr marL="67623" marR="67623" marT="33812" marB="33812">
                        <a:blipFill>
                          <a:blip r:embed="rId3"/>
                          <a:stretch>
                            <a:fillRect l="-101379" t="-200000" r="-3448" b="-215217"/>
                          </a:stretch>
                        </a:blipFill>
                      </a:tcPr>
                    </a:tc>
                    <a:extLst>
                      <a:ext uri="{0D108BD9-81ED-4DB2-BD59-A6C34878D82A}">
                        <a16:rowId xmlns:a16="http://schemas.microsoft.com/office/drawing/2014/main" val="10002"/>
                      </a:ext>
                    </a:extLst>
                  </a:tr>
                  <a:tr h="274249">
                    <a:tc>
                      <a:txBody>
                        <a:bodyPr/>
                        <a:lstStyle/>
                        <a:p>
                          <a:pPr algn="ctr"/>
                          <a:r>
                            <a:rPr lang="en-US" sz="1300"/>
                            <a:t>2</a:t>
                          </a:r>
                        </a:p>
                      </a:txBody>
                      <a:tcPr marL="67623" marR="67623" marT="33812" marB="33812"/>
                    </a:tc>
                    <a:tc>
                      <a:txBody>
                        <a:bodyPr/>
                        <a:lstStyle/>
                        <a:p>
                          <a:endParaRPr lang="en-US"/>
                        </a:p>
                      </a:txBody>
                      <a:tcPr marL="67623" marR="67623" marT="33812" marB="33812">
                        <a:blipFill>
                          <a:blip r:embed="rId3"/>
                          <a:stretch>
                            <a:fillRect l="-101379" t="-306667" r="-3448" b="-120000"/>
                          </a:stretch>
                        </a:blipFill>
                      </a:tcPr>
                    </a:tc>
                    <a:extLst>
                      <a:ext uri="{0D108BD9-81ED-4DB2-BD59-A6C34878D82A}">
                        <a16:rowId xmlns:a16="http://schemas.microsoft.com/office/drawing/2014/main" val="10003"/>
                      </a:ext>
                    </a:extLst>
                  </a:tr>
                  <a:tr h="274249">
                    <a:tc>
                      <a:txBody>
                        <a:bodyPr/>
                        <a:lstStyle/>
                        <a:p>
                          <a:pPr algn="ctr"/>
                          <a:r>
                            <a:rPr lang="en-US" sz="1300"/>
                            <a:t>3</a:t>
                          </a:r>
                        </a:p>
                      </a:txBody>
                      <a:tcPr marL="67623" marR="67623" marT="33812" marB="33812"/>
                    </a:tc>
                    <a:tc>
                      <a:txBody>
                        <a:bodyPr/>
                        <a:lstStyle/>
                        <a:p>
                          <a:endParaRPr lang="en-US"/>
                        </a:p>
                      </a:txBody>
                      <a:tcPr marL="67623" marR="67623" marT="33812" marB="33812">
                        <a:blipFill>
                          <a:blip r:embed="rId3"/>
                          <a:stretch>
                            <a:fillRect l="-101379" t="-406667" r="-3448" b="-20000"/>
                          </a:stretch>
                        </a:blipFill>
                      </a:tcPr>
                    </a:tc>
                    <a:extLst>
                      <a:ext uri="{0D108BD9-81ED-4DB2-BD59-A6C34878D82A}">
                        <a16:rowId xmlns:a16="http://schemas.microsoft.com/office/drawing/2014/main" val="10004"/>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12" name="Table 11">
                <a:extLst>
                  <a:ext uri="{FF2B5EF4-FFF2-40B4-BE49-F238E27FC236}">
                    <a16:creationId xmlns:a16="http://schemas.microsoft.com/office/drawing/2014/main" id="{4744C833-92B5-4B79-8CDF-79D690D8C044}"/>
                  </a:ext>
                </a:extLst>
              </p:cNvPr>
              <p:cNvGraphicFramePr>
                <a:graphicFrameLocks noGrp="1"/>
              </p:cNvGraphicFramePr>
              <p:nvPr>
                <p:extLst>
                  <p:ext uri="{D42A27DB-BD31-4B8C-83A1-F6EECF244321}">
                    <p14:modId xmlns:p14="http://schemas.microsoft.com/office/powerpoint/2010/main" val="891058436"/>
                  </p:ext>
                </p:extLst>
              </p:nvPr>
            </p:nvGraphicFramePr>
            <p:xfrm>
              <a:off x="7193280" y="4153344"/>
              <a:ext cx="1767840" cy="1371245"/>
            </p:xfrm>
            <a:graphic>
              <a:graphicData uri="http://schemas.openxmlformats.org/drawingml/2006/table">
                <a:tbl>
                  <a:tblPr firstRow="1" firstCol="1" bandRow="1">
                    <a:tableStyleId>{00A15C55-8517-42AA-B614-E9B94910E393}</a:tableStyleId>
                  </a:tblPr>
                  <a:tblGrid>
                    <a:gridCol w="883920">
                      <a:extLst>
                        <a:ext uri="{9D8B030D-6E8A-4147-A177-3AD203B41FA5}">
                          <a16:colId xmlns:a16="http://schemas.microsoft.com/office/drawing/2014/main" val="20000"/>
                        </a:ext>
                      </a:extLst>
                    </a:gridCol>
                    <a:gridCol w="883920">
                      <a:extLst>
                        <a:ext uri="{9D8B030D-6E8A-4147-A177-3AD203B41FA5}">
                          <a16:colId xmlns:a16="http://schemas.microsoft.com/office/drawing/2014/main" val="20001"/>
                        </a:ext>
                      </a:extLst>
                    </a:gridCol>
                  </a:tblGrid>
                  <a:tr h="274249">
                    <a:tc>
                      <a:txBody>
                        <a:bodyPr/>
                        <a:lstStyle/>
                        <a:p>
                          <a:pPr algn="ctr"/>
                          <a:r>
                            <a:rPr lang="en-US" sz="1300"/>
                            <a:t>Location</a:t>
                          </a:r>
                        </a:p>
                      </a:txBody>
                      <a:tcPr marL="67623" marR="67623" marT="33812" marB="33812"/>
                    </a:tc>
                    <a:tc>
                      <a:txBody>
                        <a:bodyPr/>
                        <a:lstStyle/>
                        <a:p>
                          <a:pPr algn="ctr"/>
                          <a:r>
                            <a:rPr lang="en-US" sz="1300"/>
                            <a:t>Element</a:t>
                          </a:r>
                        </a:p>
                      </a:txBody>
                      <a:tcPr marL="67623" marR="67623" marT="33812" marB="33812"/>
                    </a:tc>
                    <a:extLst>
                      <a:ext uri="{0D108BD9-81ED-4DB2-BD59-A6C34878D82A}">
                        <a16:rowId xmlns:a16="http://schemas.microsoft.com/office/drawing/2014/main" val="10000"/>
                      </a:ext>
                    </a:extLst>
                  </a:tr>
                  <a:tr h="274249">
                    <a:tc>
                      <a:txBody>
                        <a:bodyPr/>
                        <a:lstStyle/>
                        <a:p>
                          <a:pPr algn="ctr"/>
                          <a:r>
                            <a:rPr lang="en-US" sz="1300"/>
                            <a:t>0</a:t>
                          </a:r>
                        </a:p>
                      </a:txBody>
                      <a:tcPr marL="67623" marR="67623" marT="33812" marB="33812"/>
                    </a:tc>
                    <a:tc>
                      <a:txBody>
                        <a:bodyPr/>
                        <a:lstStyle/>
                        <a:p>
                          <a:pPr/>
                          <a14:m>
                            <m:oMathPara xmlns:m="http://schemas.openxmlformats.org/officeDocument/2006/math">
                              <m:oMathParaPr>
                                <m:jc m:val="centerGroup"/>
                              </m:oMathParaPr>
                              <m:oMath xmlns:m="http://schemas.openxmlformats.org/officeDocument/2006/math">
                                <m:sSub>
                                  <m:sSubPr>
                                    <m:ctrlPr>
                                      <a:rPr lang="en-US" sz="1300" b="0" i="1" smtClean="0">
                                        <a:solidFill>
                                          <a:srgbClr val="FF33CC"/>
                                        </a:solidFill>
                                        <a:latin typeface="Cambria Math" panose="02040503050406030204" pitchFamily="18" charset="0"/>
                                      </a:rPr>
                                    </m:ctrlPr>
                                  </m:sSubPr>
                                  <m:e>
                                    <m:r>
                                      <m:rPr>
                                        <m:brk m:alnAt="7"/>
                                      </m:rPr>
                                      <a:rPr lang="en-US" sz="1300" b="0" smtClean="0">
                                        <a:solidFill>
                                          <a:srgbClr val="FF33CC"/>
                                        </a:solidFill>
                                        <a:latin typeface="Cambria Math" panose="02040503050406030204" pitchFamily="18" charset="0"/>
                                      </a:rPr>
                                      <m:t>𝑎</m:t>
                                    </m:r>
                                  </m:e>
                                  <m:sub>
                                    <m:r>
                                      <a:rPr lang="en-US" sz="1300" b="0" i="0" smtClean="0">
                                        <a:solidFill>
                                          <a:srgbClr val="FF33CC"/>
                                        </a:solidFill>
                                        <a:latin typeface="Cambria Math" panose="02040503050406030204" pitchFamily="18" charset="0"/>
                                      </a:rPr>
                                      <m:t>00</m:t>
                                    </m:r>
                                  </m:sub>
                                </m:sSub>
                              </m:oMath>
                            </m:oMathPara>
                          </a14:m>
                          <a:endParaRPr lang="en-US" sz="1300" dirty="0">
                            <a:solidFill>
                              <a:schemeClr val="bg1"/>
                            </a:solidFill>
                          </a:endParaRPr>
                        </a:p>
                      </a:txBody>
                      <a:tcPr marL="67623" marR="67623" marT="33812" marB="33812">
                        <a:solidFill>
                          <a:schemeClr val="bg1"/>
                        </a:solidFill>
                      </a:tcPr>
                    </a:tc>
                    <a:extLst>
                      <a:ext uri="{0D108BD9-81ED-4DB2-BD59-A6C34878D82A}">
                        <a16:rowId xmlns:a16="http://schemas.microsoft.com/office/drawing/2014/main" val="10001"/>
                      </a:ext>
                    </a:extLst>
                  </a:tr>
                  <a:tr h="274249">
                    <a:tc>
                      <a:txBody>
                        <a:bodyPr/>
                        <a:lstStyle/>
                        <a:p>
                          <a:pPr algn="ctr"/>
                          <a:r>
                            <a:rPr lang="en-US" sz="1300"/>
                            <a:t>1</a:t>
                          </a:r>
                        </a:p>
                      </a:txBody>
                      <a:tcPr marL="67623" marR="67623" marT="33812" marB="33812"/>
                    </a:tc>
                    <a:tc>
                      <a:txBody>
                        <a:bodyPr/>
                        <a:lstStyle/>
                        <a:p>
                          <a:pPr/>
                          <a14:m>
                            <m:oMathPara xmlns:m="http://schemas.openxmlformats.org/officeDocument/2006/math">
                              <m:oMathParaPr>
                                <m:jc m:val="centerGroup"/>
                              </m:oMathParaPr>
                              <m:oMath xmlns:m="http://schemas.openxmlformats.org/officeDocument/2006/math">
                                <m:sSub>
                                  <m:sSubPr>
                                    <m:ctrlPr>
                                      <a:rPr lang="en-US" sz="1300" b="0" i="1" smtClean="0">
                                        <a:solidFill>
                                          <a:schemeClr val="accent3">
                                            <a:lumMod val="60000"/>
                                            <a:lumOff val="40000"/>
                                          </a:schemeClr>
                                        </a:solidFill>
                                        <a:latin typeface="Cambria Math" panose="02040503050406030204" pitchFamily="18" charset="0"/>
                                      </a:rPr>
                                    </m:ctrlPr>
                                  </m:sSubPr>
                                  <m:e>
                                    <m:r>
                                      <a:rPr lang="en-US" sz="1300" b="0" smtClean="0">
                                        <a:solidFill>
                                          <a:schemeClr val="accent3">
                                            <a:lumMod val="60000"/>
                                            <a:lumOff val="40000"/>
                                          </a:schemeClr>
                                        </a:solidFill>
                                        <a:latin typeface="Cambria Math" panose="02040503050406030204" pitchFamily="18" charset="0"/>
                                      </a:rPr>
                                      <m:t>𝑎</m:t>
                                    </m:r>
                                  </m:e>
                                  <m:sub>
                                    <m:r>
                                      <a:rPr lang="en-US" sz="1300" b="0" i="0" smtClean="0">
                                        <a:solidFill>
                                          <a:schemeClr val="accent3">
                                            <a:lumMod val="60000"/>
                                            <a:lumOff val="40000"/>
                                          </a:schemeClr>
                                        </a:solidFill>
                                        <a:latin typeface="Cambria Math" panose="02040503050406030204" pitchFamily="18" charset="0"/>
                                      </a:rPr>
                                      <m:t>10</m:t>
                                    </m:r>
                                  </m:sub>
                                </m:sSub>
                              </m:oMath>
                            </m:oMathPara>
                          </a14:m>
                          <a:endParaRPr lang="en-US" sz="1300" dirty="0">
                            <a:solidFill>
                              <a:schemeClr val="bg1"/>
                            </a:solidFill>
                          </a:endParaRPr>
                        </a:p>
                      </a:txBody>
                      <a:tcPr marL="67623" marR="67623" marT="33812" marB="33812">
                        <a:solidFill>
                          <a:schemeClr val="bg1"/>
                        </a:solidFill>
                      </a:tcPr>
                    </a:tc>
                    <a:extLst>
                      <a:ext uri="{0D108BD9-81ED-4DB2-BD59-A6C34878D82A}">
                        <a16:rowId xmlns:a16="http://schemas.microsoft.com/office/drawing/2014/main" val="10002"/>
                      </a:ext>
                    </a:extLst>
                  </a:tr>
                  <a:tr h="274249">
                    <a:tc>
                      <a:txBody>
                        <a:bodyPr/>
                        <a:lstStyle/>
                        <a:p>
                          <a:pPr algn="ctr"/>
                          <a:r>
                            <a:rPr lang="en-US" sz="1300"/>
                            <a:t>2</a:t>
                          </a:r>
                        </a:p>
                      </a:txBody>
                      <a:tcPr marL="67623" marR="67623" marT="33812" marB="33812"/>
                    </a:tc>
                    <a:tc>
                      <a:txBody>
                        <a:bodyPr/>
                        <a:lstStyle/>
                        <a:p>
                          <a:pPr/>
                          <a14:m>
                            <m:oMathPara xmlns:m="http://schemas.openxmlformats.org/officeDocument/2006/math">
                              <m:oMathParaPr>
                                <m:jc m:val="centerGroup"/>
                              </m:oMathParaPr>
                              <m:oMath xmlns:m="http://schemas.openxmlformats.org/officeDocument/2006/math">
                                <m:sSub>
                                  <m:sSubPr>
                                    <m:ctrlPr>
                                      <a:rPr lang="en-US" sz="1300" b="0" i="1" smtClean="0">
                                        <a:solidFill>
                                          <a:srgbClr val="00B050"/>
                                        </a:solidFill>
                                        <a:latin typeface="Cambria Math" panose="02040503050406030204" pitchFamily="18" charset="0"/>
                                      </a:rPr>
                                    </m:ctrlPr>
                                  </m:sSubPr>
                                  <m:e>
                                    <m:r>
                                      <a:rPr lang="en-US" sz="1300" b="0" smtClean="0">
                                        <a:solidFill>
                                          <a:srgbClr val="00B050"/>
                                        </a:solidFill>
                                        <a:latin typeface="Cambria Math" panose="02040503050406030204" pitchFamily="18" charset="0"/>
                                      </a:rPr>
                                      <m:t>𝑎</m:t>
                                    </m:r>
                                  </m:e>
                                  <m:sub>
                                    <m:r>
                                      <a:rPr lang="en-US" sz="1300" b="0" i="0" smtClean="0">
                                        <a:solidFill>
                                          <a:srgbClr val="00B050"/>
                                        </a:solidFill>
                                        <a:latin typeface="Cambria Math" panose="02040503050406030204" pitchFamily="18" charset="0"/>
                                      </a:rPr>
                                      <m:t>01</m:t>
                                    </m:r>
                                  </m:sub>
                                </m:sSub>
                              </m:oMath>
                            </m:oMathPara>
                          </a14:m>
                          <a:endParaRPr lang="en-US" sz="1300" dirty="0">
                            <a:solidFill>
                              <a:schemeClr val="bg1"/>
                            </a:solidFill>
                          </a:endParaRPr>
                        </a:p>
                      </a:txBody>
                      <a:tcPr marL="67623" marR="67623" marT="33812" marB="33812">
                        <a:solidFill>
                          <a:schemeClr val="bg1"/>
                        </a:solidFill>
                      </a:tcPr>
                    </a:tc>
                    <a:extLst>
                      <a:ext uri="{0D108BD9-81ED-4DB2-BD59-A6C34878D82A}">
                        <a16:rowId xmlns:a16="http://schemas.microsoft.com/office/drawing/2014/main" val="10003"/>
                      </a:ext>
                    </a:extLst>
                  </a:tr>
                  <a:tr h="274249">
                    <a:tc>
                      <a:txBody>
                        <a:bodyPr/>
                        <a:lstStyle/>
                        <a:p>
                          <a:pPr algn="ctr"/>
                          <a:r>
                            <a:rPr lang="en-US" sz="1300"/>
                            <a:t>3</a:t>
                          </a:r>
                        </a:p>
                      </a:txBody>
                      <a:tcPr marL="67623" marR="67623" marT="33812" marB="33812"/>
                    </a:tc>
                    <a:tc>
                      <a:txBody>
                        <a:bodyPr/>
                        <a:lstStyle/>
                        <a:p>
                          <a:pPr/>
                          <a14:m>
                            <m:oMathPara xmlns:m="http://schemas.openxmlformats.org/officeDocument/2006/math">
                              <m:oMathParaPr>
                                <m:jc m:val="centerGroup"/>
                              </m:oMathParaPr>
                              <m:oMath xmlns:m="http://schemas.openxmlformats.org/officeDocument/2006/math">
                                <m:sSub>
                                  <m:sSubPr>
                                    <m:ctrlPr>
                                      <a:rPr lang="en-US" sz="1300" b="0" i="1" smtClean="0">
                                        <a:solidFill>
                                          <a:srgbClr val="FFFF99"/>
                                        </a:solidFill>
                                        <a:latin typeface="Cambria Math" panose="02040503050406030204" pitchFamily="18" charset="0"/>
                                      </a:rPr>
                                    </m:ctrlPr>
                                  </m:sSubPr>
                                  <m:e>
                                    <m:r>
                                      <a:rPr lang="en-US" sz="1300" b="0" smtClean="0">
                                        <a:solidFill>
                                          <a:srgbClr val="FFFF99"/>
                                        </a:solidFill>
                                        <a:latin typeface="Cambria Math" panose="02040503050406030204" pitchFamily="18" charset="0"/>
                                      </a:rPr>
                                      <m:t>𝑎</m:t>
                                    </m:r>
                                  </m:e>
                                  <m:sub>
                                    <m:r>
                                      <a:rPr lang="en-US" sz="1300" b="0" i="0" smtClean="0">
                                        <a:solidFill>
                                          <a:srgbClr val="FFFF99"/>
                                        </a:solidFill>
                                        <a:latin typeface="Cambria Math" panose="02040503050406030204" pitchFamily="18" charset="0"/>
                                      </a:rPr>
                                      <m:t>11</m:t>
                                    </m:r>
                                  </m:sub>
                                </m:sSub>
                              </m:oMath>
                            </m:oMathPara>
                          </a14:m>
                          <a:endParaRPr lang="en-US" sz="1300" dirty="0">
                            <a:solidFill>
                              <a:schemeClr val="bg1"/>
                            </a:solidFill>
                          </a:endParaRPr>
                        </a:p>
                      </a:txBody>
                      <a:tcPr marL="67623" marR="67623" marT="33812" marB="33812">
                        <a:solidFill>
                          <a:schemeClr val="bg1"/>
                        </a:solidFill>
                      </a:tcPr>
                    </a:tc>
                    <a:extLst>
                      <a:ext uri="{0D108BD9-81ED-4DB2-BD59-A6C34878D82A}">
                        <a16:rowId xmlns:a16="http://schemas.microsoft.com/office/drawing/2014/main" val="10004"/>
                      </a:ext>
                    </a:extLst>
                  </a:tr>
                </a:tbl>
              </a:graphicData>
            </a:graphic>
          </p:graphicFrame>
        </mc:Choice>
        <mc:Fallback xmlns="">
          <p:graphicFrame>
            <p:nvGraphicFramePr>
              <p:cNvPr id="12" name="Table 11">
                <a:extLst>
                  <a:ext uri="{FF2B5EF4-FFF2-40B4-BE49-F238E27FC236}">
                    <a16:creationId xmlns:a16="http://schemas.microsoft.com/office/drawing/2014/main" id="{4744C833-92B5-4B79-8CDF-79D690D8C044}"/>
                  </a:ext>
                </a:extLst>
              </p:cNvPr>
              <p:cNvGraphicFramePr>
                <a:graphicFrameLocks noGrp="1"/>
              </p:cNvGraphicFramePr>
              <p:nvPr>
                <p:extLst>
                  <p:ext uri="{D42A27DB-BD31-4B8C-83A1-F6EECF244321}">
                    <p14:modId xmlns:p14="http://schemas.microsoft.com/office/powerpoint/2010/main" val="891058436"/>
                  </p:ext>
                </p:extLst>
              </p:nvPr>
            </p:nvGraphicFramePr>
            <p:xfrm>
              <a:off x="7193280" y="4153344"/>
              <a:ext cx="1767840" cy="1371245"/>
            </p:xfrm>
            <a:graphic>
              <a:graphicData uri="http://schemas.openxmlformats.org/drawingml/2006/table">
                <a:tbl>
                  <a:tblPr firstRow="1" firstCol="1" bandRow="1">
                    <a:tableStyleId>{00A15C55-8517-42AA-B614-E9B94910E393}</a:tableStyleId>
                  </a:tblPr>
                  <a:tblGrid>
                    <a:gridCol w="883920">
                      <a:extLst>
                        <a:ext uri="{9D8B030D-6E8A-4147-A177-3AD203B41FA5}">
                          <a16:colId xmlns:a16="http://schemas.microsoft.com/office/drawing/2014/main" val="20000"/>
                        </a:ext>
                      </a:extLst>
                    </a:gridCol>
                    <a:gridCol w="883920">
                      <a:extLst>
                        <a:ext uri="{9D8B030D-6E8A-4147-A177-3AD203B41FA5}">
                          <a16:colId xmlns:a16="http://schemas.microsoft.com/office/drawing/2014/main" val="20001"/>
                        </a:ext>
                      </a:extLst>
                    </a:gridCol>
                  </a:tblGrid>
                  <a:tr h="274249">
                    <a:tc>
                      <a:txBody>
                        <a:bodyPr/>
                        <a:lstStyle/>
                        <a:p>
                          <a:pPr algn="ctr"/>
                          <a:r>
                            <a:rPr lang="en-US" sz="1300"/>
                            <a:t>Location</a:t>
                          </a:r>
                        </a:p>
                      </a:txBody>
                      <a:tcPr marL="67623" marR="67623" marT="33812" marB="33812"/>
                    </a:tc>
                    <a:tc>
                      <a:txBody>
                        <a:bodyPr/>
                        <a:lstStyle/>
                        <a:p>
                          <a:pPr algn="ctr"/>
                          <a:r>
                            <a:rPr lang="en-US" sz="1300"/>
                            <a:t>Element</a:t>
                          </a:r>
                        </a:p>
                      </a:txBody>
                      <a:tcPr marL="67623" marR="67623" marT="33812" marB="33812"/>
                    </a:tc>
                    <a:extLst>
                      <a:ext uri="{0D108BD9-81ED-4DB2-BD59-A6C34878D82A}">
                        <a16:rowId xmlns:a16="http://schemas.microsoft.com/office/drawing/2014/main" val="10000"/>
                      </a:ext>
                    </a:extLst>
                  </a:tr>
                  <a:tr h="274249">
                    <a:tc>
                      <a:txBody>
                        <a:bodyPr/>
                        <a:lstStyle/>
                        <a:p>
                          <a:pPr algn="ctr"/>
                          <a:r>
                            <a:rPr lang="en-US" sz="1300"/>
                            <a:t>0</a:t>
                          </a:r>
                        </a:p>
                      </a:txBody>
                      <a:tcPr marL="67623" marR="67623" marT="33812" marB="33812"/>
                    </a:tc>
                    <a:tc>
                      <a:txBody>
                        <a:bodyPr/>
                        <a:lstStyle/>
                        <a:p>
                          <a:endParaRPr lang="en-US"/>
                        </a:p>
                      </a:txBody>
                      <a:tcPr marL="67623" marR="67623" marT="33812" marB="33812">
                        <a:blipFill>
                          <a:blip r:embed="rId4"/>
                          <a:stretch>
                            <a:fillRect l="-101379" t="-104444" r="-3448" b="-322222"/>
                          </a:stretch>
                        </a:blipFill>
                      </a:tcPr>
                    </a:tc>
                    <a:extLst>
                      <a:ext uri="{0D108BD9-81ED-4DB2-BD59-A6C34878D82A}">
                        <a16:rowId xmlns:a16="http://schemas.microsoft.com/office/drawing/2014/main" val="10001"/>
                      </a:ext>
                    </a:extLst>
                  </a:tr>
                  <a:tr h="274249">
                    <a:tc>
                      <a:txBody>
                        <a:bodyPr/>
                        <a:lstStyle/>
                        <a:p>
                          <a:pPr algn="ctr"/>
                          <a:r>
                            <a:rPr lang="en-US" sz="1300"/>
                            <a:t>1</a:t>
                          </a:r>
                        </a:p>
                      </a:txBody>
                      <a:tcPr marL="67623" marR="67623" marT="33812" marB="33812"/>
                    </a:tc>
                    <a:tc>
                      <a:txBody>
                        <a:bodyPr/>
                        <a:lstStyle/>
                        <a:p>
                          <a:endParaRPr lang="en-US"/>
                        </a:p>
                      </a:txBody>
                      <a:tcPr marL="67623" marR="67623" marT="33812" marB="33812">
                        <a:blipFill>
                          <a:blip r:embed="rId4"/>
                          <a:stretch>
                            <a:fillRect l="-101379" t="-200000" r="-3448" b="-215217"/>
                          </a:stretch>
                        </a:blipFill>
                      </a:tcPr>
                    </a:tc>
                    <a:extLst>
                      <a:ext uri="{0D108BD9-81ED-4DB2-BD59-A6C34878D82A}">
                        <a16:rowId xmlns:a16="http://schemas.microsoft.com/office/drawing/2014/main" val="10002"/>
                      </a:ext>
                    </a:extLst>
                  </a:tr>
                  <a:tr h="274249">
                    <a:tc>
                      <a:txBody>
                        <a:bodyPr/>
                        <a:lstStyle/>
                        <a:p>
                          <a:pPr algn="ctr"/>
                          <a:r>
                            <a:rPr lang="en-US" sz="1300"/>
                            <a:t>2</a:t>
                          </a:r>
                        </a:p>
                      </a:txBody>
                      <a:tcPr marL="67623" marR="67623" marT="33812" marB="33812"/>
                    </a:tc>
                    <a:tc>
                      <a:txBody>
                        <a:bodyPr/>
                        <a:lstStyle/>
                        <a:p>
                          <a:endParaRPr lang="en-US"/>
                        </a:p>
                      </a:txBody>
                      <a:tcPr marL="67623" marR="67623" marT="33812" marB="33812">
                        <a:blipFill>
                          <a:blip r:embed="rId4"/>
                          <a:stretch>
                            <a:fillRect l="-101379" t="-306667" r="-3448" b="-120000"/>
                          </a:stretch>
                        </a:blipFill>
                      </a:tcPr>
                    </a:tc>
                    <a:extLst>
                      <a:ext uri="{0D108BD9-81ED-4DB2-BD59-A6C34878D82A}">
                        <a16:rowId xmlns:a16="http://schemas.microsoft.com/office/drawing/2014/main" val="10003"/>
                      </a:ext>
                    </a:extLst>
                  </a:tr>
                  <a:tr h="274249">
                    <a:tc>
                      <a:txBody>
                        <a:bodyPr/>
                        <a:lstStyle/>
                        <a:p>
                          <a:pPr algn="ctr"/>
                          <a:r>
                            <a:rPr lang="en-US" sz="1300"/>
                            <a:t>3</a:t>
                          </a:r>
                        </a:p>
                      </a:txBody>
                      <a:tcPr marL="67623" marR="67623" marT="33812" marB="33812"/>
                    </a:tc>
                    <a:tc>
                      <a:txBody>
                        <a:bodyPr/>
                        <a:lstStyle/>
                        <a:p>
                          <a:endParaRPr lang="en-US"/>
                        </a:p>
                      </a:txBody>
                      <a:tcPr marL="67623" marR="67623" marT="33812" marB="33812">
                        <a:blipFill>
                          <a:blip r:embed="rId4"/>
                          <a:stretch>
                            <a:fillRect l="-101379" t="-406667" r="-3448" b="-20000"/>
                          </a:stretch>
                        </a:blipFill>
                      </a:tcPr>
                    </a:tc>
                    <a:extLst>
                      <a:ext uri="{0D108BD9-81ED-4DB2-BD59-A6C34878D82A}">
                        <a16:rowId xmlns:a16="http://schemas.microsoft.com/office/drawing/2014/main" val="10004"/>
                      </a:ext>
                    </a:extLst>
                  </a:tr>
                </a:tbl>
              </a:graphicData>
            </a:graphic>
          </p:graphicFrame>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2226BC64-E7B5-4145-87E3-65123478308C}"/>
                  </a:ext>
                </a:extLst>
              </p:cNvPr>
              <p:cNvSpPr txBox="1"/>
              <p:nvPr/>
            </p:nvSpPr>
            <p:spPr>
              <a:xfrm>
                <a:off x="4699000" y="4453561"/>
                <a:ext cx="1579920" cy="64569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sz="2520" i="1" smtClean="0">
                              <a:latin typeface="Cambria Math" panose="02040503050406030204" pitchFamily="18" charset="0"/>
                            </a:rPr>
                          </m:ctrlPr>
                        </m:dPr>
                        <m:e>
                          <m:m>
                            <m:mPr>
                              <m:mcs>
                                <m:mc>
                                  <m:mcPr>
                                    <m:count m:val="2"/>
                                    <m:mcJc m:val="center"/>
                                  </m:mcPr>
                                </m:mc>
                              </m:mcs>
                              <m:ctrlPr>
                                <a:rPr lang="en-US" sz="2520" i="1">
                                  <a:latin typeface="Cambria Math" panose="02040503050406030204" pitchFamily="18" charset="0"/>
                                </a:rPr>
                              </m:ctrlPr>
                            </m:mPr>
                            <m:mr>
                              <m:e>
                                <m:sSub>
                                  <m:sSubPr>
                                    <m:ctrlPr>
                                      <a:rPr lang="en-US" sz="2520" i="1" smtClean="0">
                                        <a:solidFill>
                                          <a:srgbClr val="FF33CC"/>
                                        </a:solidFill>
                                        <a:latin typeface="Cambria Math" panose="02040503050406030204" pitchFamily="18" charset="0"/>
                                      </a:rPr>
                                    </m:ctrlPr>
                                  </m:sSubPr>
                                  <m:e>
                                    <m:r>
                                      <m:rPr>
                                        <m:brk m:alnAt="7"/>
                                      </m:rPr>
                                      <a:rPr lang="en-US" sz="2520" i="1">
                                        <a:solidFill>
                                          <a:srgbClr val="FF33CC"/>
                                        </a:solidFill>
                                        <a:latin typeface="Cambria Math" panose="02040503050406030204" pitchFamily="18" charset="0"/>
                                      </a:rPr>
                                      <m:t>𝑎</m:t>
                                    </m:r>
                                  </m:e>
                                  <m:sub>
                                    <m:r>
                                      <a:rPr lang="en-US" sz="2520" b="0" i="1" smtClean="0">
                                        <a:solidFill>
                                          <a:srgbClr val="FF33CC"/>
                                        </a:solidFill>
                                        <a:latin typeface="Cambria Math" panose="02040503050406030204" pitchFamily="18" charset="0"/>
                                      </a:rPr>
                                      <m:t>00</m:t>
                                    </m:r>
                                  </m:sub>
                                </m:sSub>
                              </m:e>
                              <m:e>
                                <m:sSub>
                                  <m:sSubPr>
                                    <m:ctrlPr>
                                      <a:rPr lang="en-US" sz="2520" i="1" smtClean="0">
                                        <a:solidFill>
                                          <a:srgbClr val="00B050"/>
                                        </a:solidFill>
                                        <a:latin typeface="Cambria Math" panose="02040503050406030204" pitchFamily="18" charset="0"/>
                                      </a:rPr>
                                    </m:ctrlPr>
                                  </m:sSubPr>
                                  <m:e>
                                    <m:r>
                                      <a:rPr lang="en-US" sz="2520" i="1">
                                        <a:solidFill>
                                          <a:srgbClr val="00B050"/>
                                        </a:solidFill>
                                        <a:latin typeface="Cambria Math" panose="02040503050406030204" pitchFamily="18" charset="0"/>
                                      </a:rPr>
                                      <m:t>𝑎</m:t>
                                    </m:r>
                                  </m:e>
                                  <m:sub>
                                    <m:r>
                                      <a:rPr lang="en-US" sz="2520" b="0" i="1" smtClean="0">
                                        <a:solidFill>
                                          <a:srgbClr val="00B050"/>
                                        </a:solidFill>
                                        <a:latin typeface="Cambria Math" panose="02040503050406030204" pitchFamily="18" charset="0"/>
                                      </a:rPr>
                                      <m:t>01</m:t>
                                    </m:r>
                                  </m:sub>
                                </m:sSub>
                              </m:e>
                            </m:mr>
                            <m:mr>
                              <m:e>
                                <m:sSub>
                                  <m:sSubPr>
                                    <m:ctrlPr>
                                      <a:rPr lang="en-US" sz="2520" i="1" smtClean="0">
                                        <a:solidFill>
                                          <a:schemeClr val="accent3">
                                            <a:lumMod val="60000"/>
                                            <a:lumOff val="40000"/>
                                          </a:schemeClr>
                                        </a:solidFill>
                                        <a:latin typeface="Cambria Math" panose="02040503050406030204" pitchFamily="18" charset="0"/>
                                      </a:rPr>
                                    </m:ctrlPr>
                                  </m:sSubPr>
                                  <m:e>
                                    <m:r>
                                      <a:rPr lang="en-US" sz="2520" i="1">
                                        <a:solidFill>
                                          <a:schemeClr val="accent3">
                                            <a:lumMod val="60000"/>
                                            <a:lumOff val="40000"/>
                                          </a:schemeClr>
                                        </a:solidFill>
                                        <a:latin typeface="Cambria Math" panose="02040503050406030204" pitchFamily="18" charset="0"/>
                                      </a:rPr>
                                      <m:t>𝑎</m:t>
                                    </m:r>
                                  </m:e>
                                  <m:sub>
                                    <m:r>
                                      <a:rPr lang="en-US" sz="2520" b="0" i="1" smtClean="0">
                                        <a:solidFill>
                                          <a:schemeClr val="accent3">
                                            <a:lumMod val="60000"/>
                                            <a:lumOff val="40000"/>
                                          </a:schemeClr>
                                        </a:solidFill>
                                        <a:latin typeface="Cambria Math" panose="02040503050406030204" pitchFamily="18" charset="0"/>
                                      </a:rPr>
                                      <m:t>10</m:t>
                                    </m:r>
                                  </m:sub>
                                </m:sSub>
                              </m:e>
                              <m:e>
                                <m:sSub>
                                  <m:sSubPr>
                                    <m:ctrlPr>
                                      <a:rPr lang="en-US" sz="2520" i="1" smtClean="0">
                                        <a:solidFill>
                                          <a:srgbClr val="FFFF99"/>
                                        </a:solidFill>
                                        <a:latin typeface="Cambria Math" panose="02040503050406030204" pitchFamily="18" charset="0"/>
                                      </a:rPr>
                                    </m:ctrlPr>
                                  </m:sSubPr>
                                  <m:e>
                                    <m:r>
                                      <a:rPr lang="en-US" sz="2520" i="1">
                                        <a:solidFill>
                                          <a:srgbClr val="FFFF99"/>
                                        </a:solidFill>
                                        <a:latin typeface="Cambria Math" panose="02040503050406030204" pitchFamily="18" charset="0"/>
                                      </a:rPr>
                                      <m:t>𝑎</m:t>
                                    </m:r>
                                  </m:e>
                                  <m:sub>
                                    <m:r>
                                      <a:rPr lang="en-US" sz="2520" b="0" i="1" smtClean="0">
                                        <a:solidFill>
                                          <a:srgbClr val="FFFF99"/>
                                        </a:solidFill>
                                        <a:latin typeface="Cambria Math" panose="02040503050406030204" pitchFamily="18" charset="0"/>
                                      </a:rPr>
                                      <m:t>11</m:t>
                                    </m:r>
                                  </m:sub>
                                </m:sSub>
                              </m:e>
                            </m:mr>
                          </m:m>
                        </m:e>
                      </m:d>
                    </m:oMath>
                  </m:oMathPara>
                </a14:m>
                <a:endParaRPr lang="en-US" sz="2520" dirty="0"/>
              </a:p>
            </p:txBody>
          </p:sp>
        </mc:Choice>
        <mc:Fallback xmlns="">
          <p:sp>
            <p:nvSpPr>
              <p:cNvPr id="13" name="TextBox 12">
                <a:extLst>
                  <a:ext uri="{FF2B5EF4-FFF2-40B4-BE49-F238E27FC236}">
                    <a16:creationId xmlns:a16="http://schemas.microsoft.com/office/drawing/2014/main" id="{2226BC64-E7B5-4145-87E3-65123478308C}"/>
                  </a:ext>
                </a:extLst>
              </p:cNvPr>
              <p:cNvSpPr txBox="1">
                <a:spLocks noRot="1" noChangeAspect="1" noMove="1" noResize="1" noEditPoints="1" noAdjustHandles="1" noChangeArrowheads="1" noChangeShapeType="1" noTextEdit="1"/>
              </p:cNvSpPr>
              <p:nvPr/>
            </p:nvSpPr>
            <p:spPr>
              <a:xfrm>
                <a:off x="4699000" y="4453561"/>
                <a:ext cx="1579920" cy="645690"/>
              </a:xfrm>
              <a:prstGeom prst="rect">
                <a:avLst/>
              </a:prstGeom>
              <a:blipFill>
                <a:blip r:embed="rId5"/>
                <a:stretch>
                  <a:fillRect/>
                </a:stretch>
              </a:blipFill>
            </p:spPr>
            <p:txBody>
              <a:bodyPr/>
              <a:lstStyle/>
              <a:p>
                <a:r>
                  <a:rPr lang="en-US">
                    <a:noFill/>
                  </a:rPr>
                  <a:t> </a:t>
                </a:r>
              </a:p>
            </p:txBody>
          </p:sp>
        </mc:Fallback>
      </mc:AlternateContent>
      <p:sp>
        <p:nvSpPr>
          <p:cNvPr id="14" name="TextBox 13">
            <a:extLst>
              <a:ext uri="{FF2B5EF4-FFF2-40B4-BE49-F238E27FC236}">
                <a16:creationId xmlns:a16="http://schemas.microsoft.com/office/drawing/2014/main" id="{743B7BB2-4AD1-4025-9C04-DCFE25D698B9}"/>
              </a:ext>
            </a:extLst>
          </p:cNvPr>
          <p:cNvSpPr txBox="1"/>
          <p:nvPr/>
        </p:nvSpPr>
        <p:spPr>
          <a:xfrm>
            <a:off x="742950" y="1465034"/>
            <a:ext cx="9486900" cy="584775"/>
          </a:xfrm>
          <a:prstGeom prst="rect">
            <a:avLst/>
          </a:prstGeom>
          <a:noFill/>
          <a:ln w="635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lang="en-US" sz="1600" dirty="0">
                <a:latin typeface="Consolas" panose="020B0609020204030204" pitchFamily="49" charset="0"/>
              </a:rPr>
              <a:t>template &lt;class T, class Extents, class </a:t>
            </a:r>
            <a:r>
              <a:rPr lang="en-US" sz="1600" dirty="0" err="1">
                <a:latin typeface="Consolas" panose="020B0609020204030204" pitchFamily="49" charset="0"/>
              </a:rPr>
              <a:t>LayoutPolicy</a:t>
            </a:r>
            <a:r>
              <a:rPr lang="en-US" sz="1600" dirty="0">
                <a:latin typeface="Consolas" panose="020B0609020204030204" pitchFamily="49" charset="0"/>
              </a:rPr>
              <a:t> = …, class </a:t>
            </a:r>
            <a:r>
              <a:rPr lang="en-US" sz="1600" dirty="0" err="1">
                <a:latin typeface="Consolas" panose="020B0609020204030204" pitchFamily="49" charset="0"/>
              </a:rPr>
              <a:t>AccessorPolicy</a:t>
            </a:r>
            <a:r>
              <a:rPr lang="en-US" sz="1600" dirty="0">
                <a:latin typeface="Consolas" panose="020B0609020204030204" pitchFamily="49" charset="0"/>
              </a:rPr>
              <a:t> = …&gt;</a:t>
            </a:r>
          </a:p>
          <a:p>
            <a:r>
              <a:rPr lang="en-US" sz="1600" dirty="0">
                <a:latin typeface="Consolas" panose="020B0609020204030204" pitchFamily="49" charset="0"/>
              </a:rPr>
              <a:t>class std::</a:t>
            </a:r>
            <a:r>
              <a:rPr lang="en-US" sz="1600" dirty="0" err="1">
                <a:latin typeface="Consolas" panose="020B0609020204030204" pitchFamily="49" charset="0"/>
              </a:rPr>
              <a:t>mdspan</a:t>
            </a:r>
            <a:r>
              <a:rPr lang="en-US" sz="1600" dirty="0">
                <a:latin typeface="Consolas" panose="020B0609020204030204" pitchFamily="49" charset="0"/>
              </a:rPr>
              <a:t>;</a:t>
            </a:r>
          </a:p>
        </p:txBody>
      </p:sp>
    </p:spTree>
    <p:extLst>
      <p:ext uri="{BB962C8B-B14F-4D97-AF65-F5344CB8AC3E}">
        <p14:creationId xmlns:p14="http://schemas.microsoft.com/office/powerpoint/2010/main" val="94636302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ABC28F-314E-FFE1-A671-CBD00B2E0CB9}"/>
            </a:ext>
          </a:extLst>
        </p:cNvPr>
        <p:cNvGrpSpPr/>
        <p:nvPr/>
      </p:nvGrpSpPr>
      <p:grpSpPr>
        <a:xfrm>
          <a:off x="0" y="0"/>
          <a:ext cx="0" cy="0"/>
          <a:chOff x="0" y="0"/>
          <a:chExt cx="0" cy="0"/>
        </a:xfrm>
      </p:grpSpPr>
      <p:sp>
        <p:nvSpPr>
          <p:cNvPr id="4" name="Content Placeholder 3">
            <a:extLst>
              <a:ext uri="{FF2B5EF4-FFF2-40B4-BE49-F238E27FC236}">
                <a16:creationId xmlns:a16="http://schemas.microsoft.com/office/drawing/2014/main" id="{BAE72F07-6ED7-2F3A-0364-DEAF827468A7}"/>
              </a:ext>
            </a:extLst>
          </p:cNvPr>
          <p:cNvSpPr>
            <a:spLocks noGrp="1"/>
          </p:cNvSpPr>
          <p:nvPr>
            <p:ph idx="1"/>
          </p:nvPr>
        </p:nvSpPr>
        <p:spPr>
          <a:xfrm>
            <a:off x="514350" y="577850"/>
            <a:ext cx="9948672" cy="5016758"/>
          </a:xfrm>
        </p:spPr>
        <p:txBody>
          <a:bodyPr>
            <a:spAutoFit/>
          </a:bodyPr>
          <a:lstStyle/>
          <a:p>
            <a:r>
              <a:rPr lang="en-US" dirty="0"/>
              <a:t>void </a:t>
            </a:r>
            <a:r>
              <a:rPr lang="en-US" dirty="0" err="1"/>
              <a:t>heat_equation</a:t>
            </a:r>
            <a:r>
              <a:rPr lang="en-US" dirty="0"/>
              <a:t>(auto </a:t>
            </a:r>
            <a:r>
              <a:rPr lang="en-US" dirty="0">
                <a:solidFill>
                  <a:srgbClr val="00B050"/>
                </a:solidFill>
              </a:rPr>
              <a:t>policy</a:t>
            </a:r>
            <a:r>
              <a:rPr lang="en-US" dirty="0"/>
              <a:t>, int </a:t>
            </a:r>
            <a:r>
              <a:rPr lang="en-US" dirty="0" err="1">
                <a:solidFill>
                  <a:srgbClr val="CC9B00"/>
                </a:solidFill>
              </a:rPr>
              <a:t>nx</a:t>
            </a:r>
            <a:r>
              <a:rPr lang="en-US" dirty="0"/>
              <a:t>, int </a:t>
            </a:r>
            <a:r>
              <a:rPr lang="en-US" dirty="0" err="1">
                <a:solidFill>
                  <a:schemeClr val="accent3">
                    <a:lumMod val="60000"/>
                    <a:lumOff val="40000"/>
                  </a:schemeClr>
                </a:solidFill>
              </a:rPr>
              <a:t>ny</a:t>
            </a:r>
            <a:r>
              <a:rPr lang="en-US" dirty="0"/>
              <a:t>, </a:t>
            </a:r>
          </a:p>
          <a:p>
            <a:r>
              <a:rPr lang="en-US" dirty="0"/>
              <a:t>                   const thrust::</a:t>
            </a:r>
            <a:r>
              <a:rPr lang="en-US" dirty="0" err="1"/>
              <a:t>universal_vector</a:t>
            </a:r>
            <a:r>
              <a:rPr lang="en-US" dirty="0"/>
              <a:t>&lt;float&gt;&amp; </a:t>
            </a:r>
            <a:r>
              <a:rPr lang="en-US" dirty="0" err="1">
                <a:solidFill>
                  <a:schemeClr val="accent2">
                    <a:lumMod val="40000"/>
                    <a:lumOff val="60000"/>
                  </a:schemeClr>
                </a:solidFill>
              </a:rPr>
              <a:t>U_data</a:t>
            </a:r>
            <a:r>
              <a:rPr lang="en-US" dirty="0"/>
              <a:t>,</a:t>
            </a:r>
          </a:p>
          <a:p>
            <a:r>
              <a:rPr lang="en-US" dirty="0"/>
              <a:t>                   thrust::</a:t>
            </a:r>
            <a:r>
              <a:rPr lang="en-US" dirty="0" err="1"/>
              <a:t>universal_vector</a:t>
            </a:r>
            <a:r>
              <a:rPr lang="en-US" dirty="0"/>
              <a:t>&lt;float&gt;&amp;       </a:t>
            </a:r>
            <a:r>
              <a:rPr lang="en-US" dirty="0" err="1">
                <a:solidFill>
                  <a:schemeClr val="accent1"/>
                </a:solidFill>
              </a:rPr>
              <a:t>V_data</a:t>
            </a:r>
            <a:r>
              <a:rPr lang="en-US" dirty="0"/>
              <a:t>) {</a:t>
            </a:r>
          </a:p>
          <a:p>
            <a:r>
              <a:rPr lang="en-US" dirty="0"/>
              <a:t>  const float* </a:t>
            </a:r>
            <a:r>
              <a:rPr lang="en-US" dirty="0">
                <a:solidFill>
                  <a:srgbClr val="FF33CC"/>
                </a:solidFill>
              </a:rPr>
              <a:t>U</a:t>
            </a:r>
            <a:r>
              <a:rPr lang="en-US" dirty="0"/>
              <a:t> = thrust::</a:t>
            </a:r>
            <a:r>
              <a:rPr lang="en-US" dirty="0" err="1"/>
              <a:t>raw_pointer_cast</a:t>
            </a:r>
            <a:r>
              <a:rPr lang="en-US" dirty="0"/>
              <a:t>(</a:t>
            </a:r>
            <a:r>
              <a:rPr lang="en-US" dirty="0" err="1">
                <a:solidFill>
                  <a:schemeClr val="accent2">
                    <a:lumMod val="40000"/>
                    <a:lumOff val="60000"/>
                  </a:schemeClr>
                </a:solidFill>
              </a:rPr>
              <a:t>U_data.data</a:t>
            </a:r>
            <a:r>
              <a:rPr lang="en-US" dirty="0">
                <a:solidFill>
                  <a:schemeClr val="accent2">
                    <a:lumMod val="40000"/>
                    <a:lumOff val="60000"/>
                  </a:schemeClr>
                </a:solidFill>
              </a:rPr>
              <a:t>()</a:t>
            </a:r>
            <a:r>
              <a:rPr lang="en-US" dirty="0"/>
              <a:t>);</a:t>
            </a:r>
          </a:p>
          <a:p>
            <a:r>
              <a:rPr lang="en-US" dirty="0"/>
              <a:t>  const float* </a:t>
            </a:r>
            <a:r>
              <a:rPr lang="en-US" dirty="0">
                <a:solidFill>
                  <a:schemeClr val="accent1">
                    <a:lumMod val="60000"/>
                    <a:lumOff val="40000"/>
                  </a:schemeClr>
                </a:solidFill>
              </a:rPr>
              <a:t>V</a:t>
            </a:r>
            <a:r>
              <a:rPr lang="en-US" dirty="0"/>
              <a:t> = thrust::</a:t>
            </a:r>
            <a:r>
              <a:rPr lang="en-US" dirty="0" err="1"/>
              <a:t>raw_pointer_cast</a:t>
            </a:r>
            <a:r>
              <a:rPr lang="en-US" dirty="0"/>
              <a:t>(</a:t>
            </a:r>
            <a:r>
              <a:rPr lang="en-US" dirty="0" err="1">
                <a:solidFill>
                  <a:schemeClr val="accent1"/>
                </a:solidFill>
              </a:rPr>
              <a:t>V_data.data</a:t>
            </a:r>
            <a:r>
              <a:rPr lang="en-US" dirty="0">
                <a:solidFill>
                  <a:schemeClr val="accent1"/>
                </a:solidFill>
              </a:rPr>
              <a:t>()</a:t>
            </a:r>
            <a:r>
              <a:rPr lang="en-US" dirty="0"/>
              <a:t>);</a:t>
            </a:r>
          </a:p>
          <a:p>
            <a:r>
              <a:rPr lang="en-US" dirty="0"/>
              <a:t>  thrust::</a:t>
            </a:r>
            <a:r>
              <a:rPr lang="en-US" dirty="0" err="1"/>
              <a:t>for_each_n</a:t>
            </a:r>
            <a:r>
              <a:rPr lang="en-US" dirty="0"/>
              <a:t>(</a:t>
            </a:r>
            <a:r>
              <a:rPr lang="en-US" dirty="0">
                <a:solidFill>
                  <a:srgbClr val="00B050"/>
                </a:solidFill>
              </a:rPr>
              <a:t>policy</a:t>
            </a:r>
            <a:r>
              <a:rPr lang="en-US" dirty="0"/>
              <a:t>, thrust::</a:t>
            </a:r>
            <a:r>
              <a:rPr lang="en-US" dirty="0" err="1"/>
              <a:t>make_counting_iterator</a:t>
            </a:r>
            <a:r>
              <a:rPr lang="en-US" dirty="0"/>
              <a:t>(0), </a:t>
            </a:r>
            <a:r>
              <a:rPr lang="en-US" dirty="0" err="1">
                <a:solidFill>
                  <a:schemeClr val="accent2">
                    <a:lumMod val="40000"/>
                    <a:lumOff val="60000"/>
                  </a:schemeClr>
                </a:solidFill>
              </a:rPr>
              <a:t>U.size</a:t>
            </a:r>
            <a:r>
              <a:rPr lang="en-US" dirty="0">
                <a:solidFill>
                  <a:schemeClr val="accent2">
                    <a:lumMod val="40000"/>
                    <a:lumOff val="60000"/>
                  </a:schemeClr>
                </a:solidFill>
              </a:rPr>
              <a:t>()</a:t>
            </a:r>
            <a:r>
              <a:rPr lang="en-US" dirty="0"/>
              <a:t>,</a:t>
            </a:r>
          </a:p>
          <a:p>
            <a:r>
              <a:rPr lang="en-US" dirty="0"/>
              <a:t>    [</a:t>
            </a:r>
            <a:r>
              <a:rPr lang="en-US" dirty="0">
                <a:solidFill>
                  <a:srgbClr val="FF33CC"/>
                </a:solidFill>
              </a:rPr>
              <a:t>U</a:t>
            </a:r>
            <a:r>
              <a:rPr lang="en-US" dirty="0"/>
              <a:t>, </a:t>
            </a:r>
            <a:r>
              <a:rPr lang="en-US" dirty="0">
                <a:solidFill>
                  <a:schemeClr val="accent1">
                    <a:lumMod val="60000"/>
                    <a:lumOff val="40000"/>
                  </a:schemeClr>
                </a:solidFill>
              </a:rPr>
              <a:t>V</a:t>
            </a:r>
            <a:r>
              <a:rPr lang="en-US" dirty="0"/>
              <a:t>,</a:t>
            </a:r>
            <a:r>
              <a:rPr lang="en-US" dirty="0">
                <a:solidFill>
                  <a:schemeClr val="accent1">
                    <a:lumMod val="60000"/>
                    <a:lumOff val="40000"/>
                  </a:schemeClr>
                </a:solidFill>
              </a:rPr>
              <a:t> </a:t>
            </a:r>
            <a:r>
              <a:rPr lang="en-US" dirty="0" err="1">
                <a:solidFill>
                  <a:srgbClr val="CC9B00"/>
                </a:solidFill>
              </a:rPr>
              <a:t>nx</a:t>
            </a:r>
            <a:r>
              <a:rPr lang="en-US" dirty="0"/>
              <a:t>, </a:t>
            </a:r>
            <a:r>
              <a:rPr lang="en-US" dirty="0" err="1">
                <a:solidFill>
                  <a:schemeClr val="accent3">
                    <a:lumMod val="60000"/>
                    <a:lumOff val="40000"/>
                  </a:schemeClr>
                </a:solidFill>
              </a:rPr>
              <a:t>ny</a:t>
            </a:r>
            <a:r>
              <a:rPr lang="en-US" dirty="0"/>
              <a:t>] __host__ __device__ (int </a:t>
            </a:r>
            <a:r>
              <a:rPr lang="en-US" dirty="0" err="1">
                <a:solidFill>
                  <a:srgbClr val="FFFF00"/>
                </a:solidFill>
              </a:rPr>
              <a:t>x</a:t>
            </a:r>
            <a:r>
              <a:rPr lang="en-US" dirty="0" err="1">
                <a:solidFill>
                  <a:srgbClr val="00B0F0"/>
                </a:solidFill>
              </a:rPr>
              <a:t>y</a:t>
            </a:r>
            <a:r>
              <a:rPr lang="en-US" dirty="0"/>
              <a:t>) {</a:t>
            </a:r>
          </a:p>
          <a:p>
            <a:r>
              <a:rPr lang="en-US" dirty="0"/>
              <a:t>      int </a:t>
            </a:r>
            <a:r>
              <a:rPr lang="en-US" dirty="0">
                <a:solidFill>
                  <a:srgbClr val="FFFF00"/>
                </a:solidFill>
              </a:rPr>
              <a:t>x</a:t>
            </a:r>
            <a:r>
              <a:rPr lang="en-US" dirty="0"/>
              <a:t> = </a:t>
            </a:r>
            <a:r>
              <a:rPr lang="en-US" dirty="0" err="1">
                <a:solidFill>
                  <a:srgbClr val="FFFF00"/>
                </a:solidFill>
              </a:rPr>
              <a:t>x</a:t>
            </a:r>
            <a:r>
              <a:rPr lang="en-US" dirty="0" err="1">
                <a:solidFill>
                  <a:srgbClr val="00B0F0"/>
                </a:solidFill>
              </a:rPr>
              <a:t>y</a:t>
            </a:r>
            <a:r>
              <a:rPr lang="en-US" dirty="0"/>
              <a:t> / </a:t>
            </a:r>
            <a:r>
              <a:rPr lang="en-US" dirty="0" err="1">
                <a:solidFill>
                  <a:schemeClr val="accent3">
                    <a:lumMod val="60000"/>
                    <a:lumOff val="40000"/>
                  </a:schemeClr>
                </a:solidFill>
              </a:rPr>
              <a:t>ny</a:t>
            </a:r>
            <a:r>
              <a:rPr lang="en-US" dirty="0"/>
              <a:t>;</a:t>
            </a:r>
          </a:p>
          <a:p>
            <a:r>
              <a:rPr lang="en-US" dirty="0"/>
              <a:t>      int </a:t>
            </a:r>
            <a:r>
              <a:rPr lang="en-US" dirty="0">
                <a:solidFill>
                  <a:srgbClr val="00B0F0"/>
                </a:solidFill>
              </a:rPr>
              <a:t>y</a:t>
            </a:r>
            <a:r>
              <a:rPr lang="en-US" dirty="0"/>
              <a:t> = </a:t>
            </a:r>
            <a:r>
              <a:rPr lang="en-US" dirty="0" err="1">
                <a:solidFill>
                  <a:srgbClr val="FFFF00"/>
                </a:solidFill>
              </a:rPr>
              <a:t>x</a:t>
            </a:r>
            <a:r>
              <a:rPr lang="en-US" dirty="0" err="1">
                <a:solidFill>
                  <a:srgbClr val="00B0F0"/>
                </a:solidFill>
              </a:rPr>
              <a:t>y</a:t>
            </a:r>
            <a:r>
              <a:rPr lang="en-US" dirty="0"/>
              <a:t> % </a:t>
            </a:r>
            <a:r>
              <a:rPr lang="en-US" dirty="0" err="1">
                <a:solidFill>
                  <a:schemeClr val="accent3">
                    <a:lumMod val="60000"/>
                    <a:lumOff val="40000"/>
                  </a:schemeClr>
                </a:solidFill>
              </a:rPr>
              <a:t>ny</a:t>
            </a:r>
            <a:r>
              <a:rPr lang="en-US" dirty="0"/>
              <a:t>;</a:t>
            </a:r>
          </a:p>
          <a:p>
            <a:r>
              <a:rPr lang="en-US" dirty="0"/>
              <a:t> </a:t>
            </a:r>
          </a:p>
          <a:p>
            <a:r>
              <a:rPr lang="en-US" dirty="0"/>
              <a:t>      if (</a:t>
            </a:r>
            <a:r>
              <a:rPr lang="en-US" dirty="0">
                <a:solidFill>
                  <a:srgbClr val="FFFF00"/>
                </a:solidFill>
              </a:rPr>
              <a:t>x</a:t>
            </a:r>
            <a:r>
              <a:rPr lang="en-US" dirty="0"/>
              <a:t> &gt; 0 &amp;&amp; </a:t>
            </a:r>
            <a:r>
              <a:rPr lang="en-US" dirty="0">
                <a:solidFill>
                  <a:srgbClr val="00B0F0"/>
                </a:solidFill>
              </a:rPr>
              <a:t>y</a:t>
            </a:r>
            <a:r>
              <a:rPr lang="en-US" dirty="0"/>
              <a:t> &gt; 0 &amp;&amp; </a:t>
            </a:r>
            <a:r>
              <a:rPr lang="en-US" dirty="0">
                <a:solidFill>
                  <a:srgbClr val="FFFF00"/>
                </a:solidFill>
              </a:rPr>
              <a:t>x</a:t>
            </a:r>
            <a:r>
              <a:rPr lang="en-US" dirty="0"/>
              <a:t> &lt; </a:t>
            </a:r>
            <a:r>
              <a:rPr lang="en-US" dirty="0" err="1">
                <a:solidFill>
                  <a:srgbClr val="CC9B00"/>
                </a:solidFill>
              </a:rPr>
              <a:t>nx</a:t>
            </a:r>
            <a:r>
              <a:rPr lang="en-US" dirty="0"/>
              <a:t> - 1 &amp;&amp; </a:t>
            </a:r>
            <a:r>
              <a:rPr lang="en-US" dirty="0">
                <a:solidFill>
                  <a:srgbClr val="00B0F0"/>
                </a:solidFill>
              </a:rPr>
              <a:t>y</a:t>
            </a:r>
            <a:r>
              <a:rPr lang="en-US" dirty="0"/>
              <a:t> &lt; </a:t>
            </a:r>
            <a:r>
              <a:rPr lang="en-US" dirty="0" err="1">
                <a:solidFill>
                  <a:schemeClr val="accent3">
                    <a:lumMod val="60000"/>
                    <a:lumOff val="40000"/>
                  </a:schemeClr>
                </a:solidFill>
              </a:rPr>
              <a:t>ny</a:t>
            </a:r>
            <a:r>
              <a:rPr lang="en-US" dirty="0"/>
              <a:t> - 1) {</a:t>
            </a:r>
          </a:p>
          <a:p>
            <a:r>
              <a:rPr lang="en-US" dirty="0"/>
              <a:t>        auto </a:t>
            </a:r>
            <a:r>
              <a:rPr lang="en-US" dirty="0">
                <a:solidFill>
                  <a:srgbClr val="FFDC6D"/>
                </a:solidFill>
              </a:rPr>
              <a:t>d2tdx2</a:t>
            </a:r>
            <a:r>
              <a:rPr lang="en-US" dirty="0"/>
              <a:t> = </a:t>
            </a:r>
            <a:r>
              <a:rPr lang="en-US" dirty="0">
                <a:solidFill>
                  <a:srgbClr val="FF33CC"/>
                </a:solidFill>
              </a:rPr>
              <a:t>U</a:t>
            </a:r>
            <a:r>
              <a:rPr lang="en-US" dirty="0"/>
              <a:t>[</a:t>
            </a:r>
            <a:r>
              <a:rPr lang="en-US" dirty="0">
                <a:solidFill>
                  <a:srgbClr val="FFFF00"/>
                </a:solidFill>
              </a:rPr>
              <a:t>x</a:t>
            </a:r>
            <a:r>
              <a:rPr lang="en-US" dirty="0"/>
              <a:t>*</a:t>
            </a:r>
            <a:r>
              <a:rPr lang="en-US" dirty="0" err="1">
                <a:solidFill>
                  <a:schemeClr val="accent3">
                    <a:lumMod val="60000"/>
                    <a:lumOff val="40000"/>
                  </a:schemeClr>
                </a:solidFill>
              </a:rPr>
              <a:t>ny</a:t>
            </a:r>
            <a:r>
              <a:rPr lang="en-US" dirty="0"/>
              <a:t> + </a:t>
            </a:r>
            <a:r>
              <a:rPr lang="en-US" dirty="0">
                <a:solidFill>
                  <a:srgbClr val="00B0F0"/>
                </a:solidFill>
              </a:rPr>
              <a:t>y</a:t>
            </a:r>
            <a:r>
              <a:rPr lang="en-US" dirty="0"/>
              <a:t> - 1]   - </a:t>
            </a:r>
            <a:r>
              <a:rPr lang="en-US" dirty="0">
                <a:solidFill>
                  <a:srgbClr val="FF33CC"/>
                </a:solidFill>
              </a:rPr>
              <a:t>U</a:t>
            </a:r>
            <a:r>
              <a:rPr lang="en-US" dirty="0"/>
              <a:t>[</a:t>
            </a:r>
            <a:r>
              <a:rPr lang="en-US" dirty="0">
                <a:solidFill>
                  <a:srgbClr val="FFFF00"/>
                </a:solidFill>
              </a:rPr>
              <a:t>x</a:t>
            </a:r>
            <a:r>
              <a:rPr lang="en-US" dirty="0"/>
              <a:t>*</a:t>
            </a:r>
            <a:r>
              <a:rPr lang="en-US" dirty="0" err="1">
                <a:solidFill>
                  <a:schemeClr val="accent3">
                    <a:lumMod val="60000"/>
                    <a:lumOff val="40000"/>
                  </a:schemeClr>
                </a:solidFill>
              </a:rPr>
              <a:t>ny</a:t>
            </a:r>
            <a:r>
              <a:rPr lang="en-US" dirty="0"/>
              <a:t> + </a:t>
            </a:r>
            <a:r>
              <a:rPr lang="en-US" dirty="0">
                <a:solidFill>
                  <a:srgbClr val="00B0F0"/>
                </a:solidFill>
              </a:rPr>
              <a:t>y</a:t>
            </a:r>
            <a:r>
              <a:rPr lang="en-US" dirty="0"/>
              <a:t>] * 2 + </a:t>
            </a:r>
            <a:r>
              <a:rPr lang="en-US" dirty="0">
                <a:solidFill>
                  <a:srgbClr val="FF33CC"/>
                </a:solidFill>
              </a:rPr>
              <a:t>U</a:t>
            </a:r>
            <a:r>
              <a:rPr lang="en-US" dirty="0"/>
              <a:t>[</a:t>
            </a:r>
            <a:r>
              <a:rPr lang="en-US" dirty="0">
                <a:solidFill>
                  <a:srgbClr val="FFFF00"/>
                </a:solidFill>
              </a:rPr>
              <a:t>x</a:t>
            </a:r>
            <a:r>
              <a:rPr lang="en-US" dirty="0"/>
              <a:t>*</a:t>
            </a:r>
            <a:r>
              <a:rPr lang="en-US" dirty="0" err="1">
                <a:solidFill>
                  <a:schemeClr val="accent3">
                    <a:lumMod val="60000"/>
                    <a:lumOff val="40000"/>
                  </a:schemeClr>
                </a:solidFill>
              </a:rPr>
              <a:t>ny</a:t>
            </a:r>
            <a:r>
              <a:rPr lang="en-US" dirty="0"/>
              <a:t> + </a:t>
            </a:r>
            <a:r>
              <a:rPr lang="en-US" dirty="0">
                <a:solidFill>
                  <a:srgbClr val="00B0F0"/>
                </a:solidFill>
              </a:rPr>
              <a:t>y</a:t>
            </a:r>
            <a:r>
              <a:rPr lang="en-US" dirty="0"/>
              <a:t> + 1];</a:t>
            </a:r>
          </a:p>
          <a:p>
            <a:r>
              <a:rPr lang="en-US" dirty="0"/>
              <a:t>        auto </a:t>
            </a:r>
            <a:r>
              <a:rPr lang="en-US" dirty="0">
                <a:solidFill>
                  <a:schemeClr val="accent6">
                    <a:lumMod val="40000"/>
                    <a:lumOff val="60000"/>
                  </a:schemeClr>
                </a:solidFill>
              </a:rPr>
              <a:t>d2tdy2</a:t>
            </a:r>
            <a:r>
              <a:rPr lang="en-US" dirty="0"/>
              <a:t> = </a:t>
            </a:r>
            <a:r>
              <a:rPr lang="en-US" dirty="0">
                <a:solidFill>
                  <a:srgbClr val="FF33CC"/>
                </a:solidFill>
              </a:rPr>
              <a:t>U</a:t>
            </a:r>
            <a:r>
              <a:rPr lang="en-US" dirty="0"/>
              <a:t>[(</a:t>
            </a:r>
            <a:r>
              <a:rPr lang="en-US" dirty="0">
                <a:solidFill>
                  <a:srgbClr val="FFFF00"/>
                </a:solidFill>
              </a:rPr>
              <a:t>x</a:t>
            </a:r>
            <a:r>
              <a:rPr lang="en-US" dirty="0"/>
              <a:t> - 1)*</a:t>
            </a:r>
            <a:r>
              <a:rPr lang="en-US" dirty="0" err="1">
                <a:solidFill>
                  <a:schemeClr val="accent3">
                    <a:lumMod val="60000"/>
                    <a:lumOff val="40000"/>
                  </a:schemeClr>
                </a:solidFill>
              </a:rPr>
              <a:t>ny</a:t>
            </a:r>
            <a:r>
              <a:rPr lang="en-US" dirty="0"/>
              <a:t> + </a:t>
            </a:r>
            <a:r>
              <a:rPr lang="en-US" dirty="0">
                <a:solidFill>
                  <a:srgbClr val="00B0F0"/>
                </a:solidFill>
              </a:rPr>
              <a:t>y</a:t>
            </a:r>
            <a:r>
              <a:rPr lang="en-US" dirty="0"/>
              <a:t>] - </a:t>
            </a:r>
            <a:r>
              <a:rPr lang="en-US" dirty="0">
                <a:solidFill>
                  <a:srgbClr val="FF33CC"/>
                </a:solidFill>
              </a:rPr>
              <a:t>U</a:t>
            </a:r>
            <a:r>
              <a:rPr lang="en-US" dirty="0"/>
              <a:t>[</a:t>
            </a:r>
            <a:r>
              <a:rPr lang="en-US" dirty="0">
                <a:solidFill>
                  <a:srgbClr val="FFFF00"/>
                </a:solidFill>
              </a:rPr>
              <a:t>x</a:t>
            </a:r>
            <a:r>
              <a:rPr lang="en-US" dirty="0"/>
              <a:t>*</a:t>
            </a:r>
            <a:r>
              <a:rPr lang="en-US" dirty="0" err="1">
                <a:solidFill>
                  <a:schemeClr val="accent3">
                    <a:lumMod val="60000"/>
                    <a:lumOff val="40000"/>
                  </a:schemeClr>
                </a:solidFill>
              </a:rPr>
              <a:t>ny</a:t>
            </a:r>
            <a:r>
              <a:rPr lang="en-US" dirty="0"/>
              <a:t> + </a:t>
            </a:r>
            <a:r>
              <a:rPr lang="en-US" dirty="0">
                <a:solidFill>
                  <a:srgbClr val="00B0F0"/>
                </a:solidFill>
              </a:rPr>
              <a:t>y</a:t>
            </a:r>
            <a:r>
              <a:rPr lang="en-US" dirty="0"/>
              <a:t>] * 2 + </a:t>
            </a:r>
            <a:r>
              <a:rPr lang="en-US" dirty="0">
                <a:solidFill>
                  <a:srgbClr val="FF33CC"/>
                </a:solidFill>
              </a:rPr>
              <a:t>U</a:t>
            </a:r>
            <a:r>
              <a:rPr lang="en-US" dirty="0"/>
              <a:t>[(</a:t>
            </a:r>
            <a:r>
              <a:rPr lang="en-US" dirty="0">
                <a:solidFill>
                  <a:srgbClr val="FFFF00"/>
                </a:solidFill>
              </a:rPr>
              <a:t>x</a:t>
            </a:r>
            <a:r>
              <a:rPr lang="en-US" dirty="0"/>
              <a:t> + 1)*</a:t>
            </a:r>
            <a:r>
              <a:rPr lang="en-US" dirty="0" err="1">
                <a:solidFill>
                  <a:schemeClr val="accent3">
                    <a:lumMod val="60000"/>
                    <a:lumOff val="40000"/>
                  </a:schemeClr>
                </a:solidFill>
              </a:rPr>
              <a:t>ny</a:t>
            </a:r>
            <a:r>
              <a:rPr lang="en-US" dirty="0"/>
              <a:t> + </a:t>
            </a:r>
            <a:r>
              <a:rPr lang="en-US" dirty="0">
                <a:solidFill>
                  <a:srgbClr val="00B0F0"/>
                </a:solidFill>
              </a:rPr>
              <a:t>y</a:t>
            </a:r>
            <a:r>
              <a:rPr lang="en-US" dirty="0"/>
              <a:t>];</a:t>
            </a:r>
          </a:p>
          <a:p>
            <a:endParaRPr lang="en-US" dirty="0"/>
          </a:p>
          <a:p>
            <a:r>
              <a:rPr lang="en-US" dirty="0"/>
              <a:t>        </a:t>
            </a:r>
            <a:r>
              <a:rPr lang="en-US" dirty="0">
                <a:solidFill>
                  <a:schemeClr val="accent1">
                    <a:lumMod val="60000"/>
                    <a:lumOff val="40000"/>
                  </a:schemeClr>
                </a:solidFill>
              </a:rPr>
              <a:t>V</a:t>
            </a:r>
            <a:r>
              <a:rPr lang="en-US" dirty="0"/>
              <a:t>[</a:t>
            </a:r>
            <a:r>
              <a:rPr lang="en-US" dirty="0">
                <a:solidFill>
                  <a:srgbClr val="FFFF00"/>
                </a:solidFill>
              </a:rPr>
              <a:t>x</a:t>
            </a:r>
            <a:r>
              <a:rPr lang="en-US" dirty="0"/>
              <a:t>*</a:t>
            </a:r>
            <a:r>
              <a:rPr lang="en-US" dirty="0" err="1">
                <a:solidFill>
                  <a:schemeClr val="accent3">
                    <a:lumMod val="60000"/>
                    <a:lumOff val="40000"/>
                  </a:schemeClr>
                </a:solidFill>
              </a:rPr>
              <a:t>ny</a:t>
            </a:r>
            <a:r>
              <a:rPr lang="en-US" dirty="0"/>
              <a:t> + </a:t>
            </a:r>
            <a:r>
              <a:rPr lang="en-US" dirty="0">
                <a:solidFill>
                  <a:srgbClr val="00B0F0"/>
                </a:solidFill>
              </a:rPr>
              <a:t>y</a:t>
            </a:r>
            <a:r>
              <a:rPr lang="en-US" dirty="0"/>
              <a:t>] = </a:t>
            </a:r>
            <a:r>
              <a:rPr lang="en-US" dirty="0">
                <a:solidFill>
                  <a:srgbClr val="FF33CC"/>
                </a:solidFill>
              </a:rPr>
              <a:t>U</a:t>
            </a:r>
            <a:r>
              <a:rPr lang="en-US" dirty="0"/>
              <a:t>[</a:t>
            </a:r>
            <a:r>
              <a:rPr lang="en-US" dirty="0">
                <a:solidFill>
                  <a:srgbClr val="FFFF00"/>
                </a:solidFill>
              </a:rPr>
              <a:t>x</a:t>
            </a:r>
            <a:r>
              <a:rPr lang="en-US" dirty="0"/>
              <a:t>*</a:t>
            </a:r>
            <a:r>
              <a:rPr lang="en-US" dirty="0" err="1">
                <a:solidFill>
                  <a:schemeClr val="accent3">
                    <a:lumMod val="60000"/>
                    <a:lumOff val="40000"/>
                  </a:schemeClr>
                </a:solidFill>
              </a:rPr>
              <a:t>ny</a:t>
            </a:r>
            <a:r>
              <a:rPr lang="en-US" dirty="0"/>
              <a:t> + </a:t>
            </a:r>
            <a:r>
              <a:rPr lang="en-US" dirty="0">
                <a:solidFill>
                  <a:srgbClr val="00B0F0"/>
                </a:solidFill>
              </a:rPr>
              <a:t>y</a:t>
            </a:r>
            <a:r>
              <a:rPr lang="en-US" dirty="0"/>
              <a:t>] + 0.2f * (</a:t>
            </a:r>
            <a:r>
              <a:rPr lang="en-US" dirty="0">
                <a:solidFill>
                  <a:srgbClr val="FFDC6D"/>
                </a:solidFill>
              </a:rPr>
              <a:t>d2tdx2</a:t>
            </a:r>
            <a:r>
              <a:rPr lang="en-US" dirty="0"/>
              <a:t> + </a:t>
            </a:r>
            <a:r>
              <a:rPr lang="en-US" dirty="0">
                <a:solidFill>
                  <a:schemeClr val="accent6">
                    <a:lumMod val="40000"/>
                    <a:lumOff val="60000"/>
                  </a:schemeClr>
                </a:solidFill>
              </a:rPr>
              <a:t>d2tdy2</a:t>
            </a:r>
            <a:r>
              <a:rPr lang="en-US" dirty="0"/>
              <a:t>);</a:t>
            </a:r>
          </a:p>
          <a:p>
            <a:r>
              <a:rPr lang="en-US" dirty="0"/>
              <a:t>      } else {</a:t>
            </a:r>
          </a:p>
          <a:p>
            <a:r>
              <a:rPr lang="en-US" dirty="0"/>
              <a:t>        </a:t>
            </a:r>
            <a:r>
              <a:rPr lang="en-US" dirty="0">
                <a:solidFill>
                  <a:schemeClr val="accent1">
                    <a:lumMod val="60000"/>
                    <a:lumOff val="40000"/>
                  </a:schemeClr>
                </a:solidFill>
              </a:rPr>
              <a:t>V</a:t>
            </a:r>
            <a:r>
              <a:rPr lang="en-US" dirty="0"/>
              <a:t>[</a:t>
            </a:r>
            <a:r>
              <a:rPr lang="en-US" dirty="0">
                <a:solidFill>
                  <a:srgbClr val="FFFF00"/>
                </a:solidFill>
              </a:rPr>
              <a:t>x</a:t>
            </a:r>
            <a:r>
              <a:rPr lang="en-US" dirty="0"/>
              <a:t>*</a:t>
            </a:r>
            <a:r>
              <a:rPr lang="en-US" dirty="0" err="1">
                <a:solidFill>
                  <a:schemeClr val="accent3">
                    <a:lumMod val="60000"/>
                    <a:lumOff val="40000"/>
                  </a:schemeClr>
                </a:solidFill>
              </a:rPr>
              <a:t>ny</a:t>
            </a:r>
            <a:r>
              <a:rPr lang="en-US" dirty="0"/>
              <a:t> + </a:t>
            </a:r>
            <a:r>
              <a:rPr lang="en-US" dirty="0">
                <a:solidFill>
                  <a:srgbClr val="00B0F0"/>
                </a:solidFill>
              </a:rPr>
              <a:t>y</a:t>
            </a:r>
            <a:r>
              <a:rPr lang="en-US" dirty="0"/>
              <a:t>] = </a:t>
            </a:r>
            <a:r>
              <a:rPr lang="en-US" dirty="0">
                <a:solidFill>
                  <a:srgbClr val="FF33CC"/>
                </a:solidFill>
              </a:rPr>
              <a:t>U</a:t>
            </a:r>
            <a:r>
              <a:rPr lang="en-US" dirty="0"/>
              <a:t>[</a:t>
            </a:r>
            <a:r>
              <a:rPr lang="en-US" dirty="0">
                <a:solidFill>
                  <a:srgbClr val="FFFF00"/>
                </a:solidFill>
              </a:rPr>
              <a:t>x</a:t>
            </a:r>
            <a:r>
              <a:rPr lang="en-US" dirty="0"/>
              <a:t>*</a:t>
            </a:r>
            <a:r>
              <a:rPr lang="en-US" dirty="0" err="1">
                <a:solidFill>
                  <a:schemeClr val="accent3">
                    <a:lumMod val="60000"/>
                    <a:lumOff val="40000"/>
                  </a:schemeClr>
                </a:solidFill>
              </a:rPr>
              <a:t>ny</a:t>
            </a:r>
            <a:r>
              <a:rPr lang="en-US" dirty="0"/>
              <a:t> + </a:t>
            </a:r>
            <a:r>
              <a:rPr lang="en-US" dirty="0">
                <a:solidFill>
                  <a:srgbClr val="00B0F0"/>
                </a:solidFill>
              </a:rPr>
              <a:t>y</a:t>
            </a:r>
            <a:r>
              <a:rPr lang="en-US" dirty="0"/>
              <a:t>];</a:t>
            </a:r>
          </a:p>
          <a:p>
            <a:r>
              <a:rPr lang="en-US" dirty="0"/>
              <a:t>      }</a:t>
            </a:r>
          </a:p>
          <a:p>
            <a:r>
              <a:rPr lang="en-US" dirty="0"/>
              <a:t>    });</a:t>
            </a:r>
          </a:p>
          <a:p>
            <a:r>
              <a:rPr lang="en-US" dirty="0"/>
              <a:t>}</a:t>
            </a:r>
          </a:p>
        </p:txBody>
      </p:sp>
      <p:sp>
        <p:nvSpPr>
          <p:cNvPr id="2" name="Slide Number Placeholder 1">
            <a:extLst>
              <a:ext uri="{FF2B5EF4-FFF2-40B4-BE49-F238E27FC236}">
                <a16:creationId xmlns:a16="http://schemas.microsoft.com/office/drawing/2014/main" id="{A9406E29-F1D8-7B96-F4E5-C57035240E42}"/>
              </a:ext>
            </a:extLst>
          </p:cNvPr>
          <p:cNvSpPr>
            <a:spLocks noGrp="1"/>
          </p:cNvSpPr>
          <p:nvPr>
            <p:ph type="sldNum" sz="quarter" idx="11"/>
          </p:nvPr>
        </p:nvSpPr>
        <p:spPr/>
        <p:txBody>
          <a:bodyPr/>
          <a:lstStyle/>
          <a:p>
            <a:fld id="{27D56BB5-3061-446C-8933-086D56C9C75B}" type="slidenum">
              <a:rPr lang="en-US" smtClean="0"/>
              <a:t>88</a:t>
            </a:fld>
            <a:endParaRPr lang="en-US"/>
          </a:p>
        </p:txBody>
      </p:sp>
      <p:sp>
        <p:nvSpPr>
          <p:cNvPr id="3" name="Footer Placeholder 2">
            <a:extLst>
              <a:ext uri="{FF2B5EF4-FFF2-40B4-BE49-F238E27FC236}">
                <a16:creationId xmlns:a16="http://schemas.microsoft.com/office/drawing/2014/main" id="{BC576896-8E98-B18E-CC24-C6A1BF7CECDA}"/>
              </a:ext>
            </a:extLst>
          </p:cNvPr>
          <p:cNvSpPr>
            <a:spLocks noGrp="1"/>
          </p:cNvSpPr>
          <p:nvPr>
            <p:ph type="ftr" sz="quarter" idx="12"/>
          </p:nvPr>
        </p:nvSpPr>
        <p:spPr/>
        <p:txBody>
          <a:bodyPr/>
          <a:lstStyle/>
          <a:p>
            <a:r>
              <a:rPr lang="en-US"/>
              <a:t>Copyright (C) 2026 NVIDIA</a:t>
            </a:r>
            <a:endParaRPr lang="en-US" dirty="0"/>
          </a:p>
        </p:txBody>
      </p:sp>
    </p:spTree>
    <p:extLst>
      <p:ext uri="{BB962C8B-B14F-4D97-AF65-F5344CB8AC3E}">
        <p14:creationId xmlns:p14="http://schemas.microsoft.com/office/powerpoint/2010/main" val="267701764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1C06E4-31C1-8F8F-3D5E-D87763A323B3}"/>
            </a:ext>
          </a:extLst>
        </p:cNvPr>
        <p:cNvGrpSpPr/>
        <p:nvPr/>
      </p:nvGrpSpPr>
      <p:grpSpPr>
        <a:xfrm>
          <a:off x="0" y="0"/>
          <a:ext cx="0" cy="0"/>
          <a:chOff x="0" y="0"/>
          <a:chExt cx="0" cy="0"/>
        </a:xfrm>
      </p:grpSpPr>
      <p:sp>
        <p:nvSpPr>
          <p:cNvPr id="4" name="Content Placeholder 3">
            <a:extLst>
              <a:ext uri="{FF2B5EF4-FFF2-40B4-BE49-F238E27FC236}">
                <a16:creationId xmlns:a16="http://schemas.microsoft.com/office/drawing/2014/main" id="{0FED5A98-A04D-2322-1076-CC78891F556C}"/>
              </a:ext>
            </a:extLst>
          </p:cNvPr>
          <p:cNvSpPr>
            <a:spLocks noGrp="1"/>
          </p:cNvSpPr>
          <p:nvPr>
            <p:ph idx="1"/>
          </p:nvPr>
        </p:nvSpPr>
        <p:spPr>
          <a:xfrm>
            <a:off x="514350" y="577850"/>
            <a:ext cx="9948672" cy="5020056"/>
          </a:xfrm>
        </p:spPr>
        <p:txBody>
          <a:bodyPr>
            <a:noAutofit/>
          </a:bodyPr>
          <a:lstStyle/>
          <a:p>
            <a:r>
              <a:rPr lang="en-US" dirty="0"/>
              <a:t>void </a:t>
            </a:r>
            <a:r>
              <a:rPr lang="en-US" dirty="0" err="1"/>
              <a:t>heat_equation</a:t>
            </a:r>
            <a:r>
              <a:rPr lang="en-US" dirty="0"/>
              <a:t>(auto </a:t>
            </a:r>
            <a:r>
              <a:rPr lang="en-US" dirty="0">
                <a:solidFill>
                  <a:srgbClr val="00B050"/>
                </a:solidFill>
              </a:rPr>
              <a:t>policy</a:t>
            </a:r>
            <a:r>
              <a:rPr lang="en-US" dirty="0"/>
              <a:t>,</a:t>
            </a:r>
          </a:p>
          <a:p>
            <a:r>
              <a:rPr lang="en-US" b="1" dirty="0">
                <a:solidFill>
                  <a:srgbClr val="76B900"/>
                </a:solidFill>
              </a:rPr>
              <a:t>                   </a:t>
            </a:r>
            <a:r>
              <a:rPr lang="en-US" b="1" dirty="0" err="1">
                <a:solidFill>
                  <a:srgbClr val="76B900"/>
                </a:solidFill>
              </a:rPr>
              <a:t>cuda</a:t>
            </a:r>
            <a:r>
              <a:rPr lang="en-US" b="1" dirty="0">
                <a:solidFill>
                  <a:srgbClr val="76B900"/>
                </a:solidFill>
              </a:rPr>
              <a:t>::std::</a:t>
            </a:r>
            <a:r>
              <a:rPr lang="en-US" b="1" dirty="0" err="1">
                <a:solidFill>
                  <a:srgbClr val="76B900"/>
                </a:solidFill>
              </a:rPr>
              <a:t>mdspan</a:t>
            </a:r>
            <a:r>
              <a:rPr lang="en-US" dirty="0"/>
              <a:t>&lt;float const, </a:t>
            </a:r>
            <a:r>
              <a:rPr lang="en-US" b="1" dirty="0" err="1">
                <a:solidFill>
                  <a:srgbClr val="76B900"/>
                </a:solidFill>
              </a:rPr>
              <a:t>cuda</a:t>
            </a:r>
            <a:r>
              <a:rPr lang="en-US" b="1" dirty="0">
                <a:solidFill>
                  <a:srgbClr val="76B900"/>
                </a:solidFill>
              </a:rPr>
              <a:t>::std::dims</a:t>
            </a:r>
            <a:r>
              <a:rPr lang="en-US" dirty="0"/>
              <a:t>&lt;2&gt;&gt; </a:t>
            </a:r>
            <a:r>
              <a:rPr lang="en-US" dirty="0">
                <a:solidFill>
                  <a:srgbClr val="FF33CC"/>
                </a:solidFill>
              </a:rPr>
              <a:t>U</a:t>
            </a:r>
            <a:r>
              <a:rPr lang="en-US" dirty="0"/>
              <a:t>,</a:t>
            </a:r>
          </a:p>
          <a:p>
            <a:r>
              <a:rPr lang="en-US" dirty="0"/>
              <a:t>                   </a:t>
            </a:r>
            <a:r>
              <a:rPr lang="en-US" b="1" dirty="0" err="1">
                <a:solidFill>
                  <a:srgbClr val="76B900"/>
                </a:solidFill>
              </a:rPr>
              <a:t>cuda</a:t>
            </a:r>
            <a:r>
              <a:rPr lang="en-US" b="1" dirty="0">
                <a:solidFill>
                  <a:srgbClr val="76B900"/>
                </a:solidFill>
              </a:rPr>
              <a:t>::std::</a:t>
            </a:r>
            <a:r>
              <a:rPr lang="en-US" b="1" dirty="0" err="1">
                <a:solidFill>
                  <a:srgbClr val="76B900"/>
                </a:solidFill>
              </a:rPr>
              <a:t>mdspan</a:t>
            </a:r>
            <a:r>
              <a:rPr lang="en-US" dirty="0"/>
              <a:t>&lt;float, </a:t>
            </a:r>
            <a:r>
              <a:rPr lang="en-US" b="1" dirty="0" err="1">
                <a:solidFill>
                  <a:srgbClr val="76B900"/>
                </a:solidFill>
              </a:rPr>
              <a:t>cuda</a:t>
            </a:r>
            <a:r>
              <a:rPr lang="en-US" b="1" dirty="0">
                <a:solidFill>
                  <a:srgbClr val="76B900"/>
                </a:solidFill>
              </a:rPr>
              <a:t>::std::dims</a:t>
            </a:r>
            <a:r>
              <a:rPr lang="en-US" dirty="0"/>
              <a:t>&lt;2&gt;&gt;       </a:t>
            </a:r>
            <a:r>
              <a:rPr lang="en-US" dirty="0">
                <a:solidFill>
                  <a:schemeClr val="accent1">
                    <a:lumMod val="60000"/>
                    <a:lumOff val="40000"/>
                  </a:schemeClr>
                </a:solidFill>
              </a:rPr>
              <a:t>V</a:t>
            </a:r>
            <a:r>
              <a:rPr lang="en-US" dirty="0"/>
              <a:t>) {</a:t>
            </a:r>
          </a:p>
          <a:p>
            <a:r>
              <a:rPr lang="en-US" dirty="0"/>
              <a:t>  thrust::</a:t>
            </a:r>
            <a:r>
              <a:rPr lang="en-US" dirty="0" err="1"/>
              <a:t>for_each_n</a:t>
            </a:r>
            <a:r>
              <a:rPr lang="en-US" dirty="0"/>
              <a:t>(</a:t>
            </a:r>
            <a:r>
              <a:rPr lang="en-US" dirty="0">
                <a:solidFill>
                  <a:srgbClr val="00B050"/>
                </a:solidFill>
              </a:rPr>
              <a:t>policy</a:t>
            </a:r>
            <a:r>
              <a:rPr lang="en-US" dirty="0"/>
              <a:t>, thrust::</a:t>
            </a:r>
            <a:r>
              <a:rPr lang="en-US" dirty="0" err="1"/>
              <a:t>make_counting_iterator</a:t>
            </a:r>
            <a:r>
              <a:rPr lang="en-US" dirty="0"/>
              <a:t>(0), </a:t>
            </a:r>
            <a:r>
              <a:rPr lang="en-US" dirty="0" err="1">
                <a:solidFill>
                  <a:srgbClr val="FF33CC"/>
                </a:solidFill>
              </a:rPr>
              <a:t>U.size</a:t>
            </a:r>
            <a:r>
              <a:rPr lang="en-US" dirty="0">
                <a:solidFill>
                  <a:srgbClr val="FF33CC"/>
                </a:solidFill>
              </a:rPr>
              <a:t>()</a:t>
            </a:r>
            <a:r>
              <a:rPr lang="en-US" dirty="0"/>
              <a:t>,</a:t>
            </a:r>
          </a:p>
          <a:p>
            <a:r>
              <a:rPr lang="en-US" dirty="0"/>
              <a:t>    [</a:t>
            </a:r>
            <a:r>
              <a:rPr lang="en-US" dirty="0">
                <a:solidFill>
                  <a:srgbClr val="FF33CC"/>
                </a:solidFill>
              </a:rPr>
              <a:t>U</a:t>
            </a:r>
            <a:r>
              <a:rPr lang="en-US" dirty="0"/>
              <a:t>, </a:t>
            </a:r>
            <a:r>
              <a:rPr lang="en-US" dirty="0">
                <a:solidFill>
                  <a:srgbClr val="00EAAD"/>
                </a:solidFill>
              </a:rPr>
              <a:t>V</a:t>
            </a:r>
            <a:r>
              <a:rPr lang="en-US" dirty="0"/>
              <a:t>] __host__ __device__ (int </a:t>
            </a:r>
            <a:r>
              <a:rPr lang="en-US" dirty="0" err="1">
                <a:solidFill>
                  <a:srgbClr val="FFFF00"/>
                </a:solidFill>
              </a:rPr>
              <a:t>x</a:t>
            </a:r>
            <a:r>
              <a:rPr lang="en-US" dirty="0" err="1">
                <a:solidFill>
                  <a:srgbClr val="00B0F0"/>
                </a:solidFill>
              </a:rPr>
              <a:t>y</a:t>
            </a:r>
            <a:r>
              <a:rPr lang="en-US" dirty="0"/>
              <a:t>) {</a:t>
            </a:r>
          </a:p>
          <a:p>
            <a:r>
              <a:rPr lang="en-US" dirty="0"/>
              <a:t>      int </a:t>
            </a:r>
            <a:r>
              <a:rPr lang="en-US" dirty="0">
                <a:solidFill>
                  <a:srgbClr val="FFFF00"/>
                </a:solidFill>
              </a:rPr>
              <a:t>x</a:t>
            </a:r>
            <a:r>
              <a:rPr lang="en-US" dirty="0"/>
              <a:t> = </a:t>
            </a:r>
            <a:r>
              <a:rPr lang="en-US" dirty="0" err="1">
                <a:solidFill>
                  <a:srgbClr val="FFFF00"/>
                </a:solidFill>
              </a:rPr>
              <a:t>x</a:t>
            </a:r>
            <a:r>
              <a:rPr lang="en-US" dirty="0" err="1">
                <a:solidFill>
                  <a:srgbClr val="00B0F0"/>
                </a:solidFill>
              </a:rPr>
              <a:t>y</a:t>
            </a:r>
            <a:r>
              <a:rPr lang="en-US" dirty="0"/>
              <a:t> / </a:t>
            </a:r>
            <a:r>
              <a:rPr lang="en-US" dirty="0" err="1">
                <a:solidFill>
                  <a:schemeClr val="accent3">
                    <a:lumMod val="60000"/>
                    <a:lumOff val="40000"/>
                  </a:schemeClr>
                </a:solidFill>
              </a:rPr>
              <a:t>U.extent</a:t>
            </a:r>
            <a:r>
              <a:rPr lang="en-US" dirty="0">
                <a:solidFill>
                  <a:schemeClr val="accent3">
                    <a:lumMod val="60000"/>
                    <a:lumOff val="40000"/>
                  </a:schemeClr>
                </a:solidFill>
              </a:rPr>
              <a:t>(1)</a:t>
            </a:r>
            <a:r>
              <a:rPr lang="en-US" dirty="0"/>
              <a:t>;</a:t>
            </a:r>
          </a:p>
          <a:p>
            <a:r>
              <a:rPr lang="en-US" dirty="0"/>
              <a:t>      int </a:t>
            </a:r>
            <a:r>
              <a:rPr lang="en-US" dirty="0">
                <a:solidFill>
                  <a:srgbClr val="00B0F0"/>
                </a:solidFill>
              </a:rPr>
              <a:t>y</a:t>
            </a:r>
            <a:r>
              <a:rPr lang="en-US" dirty="0"/>
              <a:t> = </a:t>
            </a:r>
            <a:r>
              <a:rPr lang="en-US" dirty="0" err="1">
                <a:solidFill>
                  <a:srgbClr val="FFFF00"/>
                </a:solidFill>
              </a:rPr>
              <a:t>x</a:t>
            </a:r>
            <a:r>
              <a:rPr lang="en-US" dirty="0" err="1">
                <a:solidFill>
                  <a:srgbClr val="00B0F0"/>
                </a:solidFill>
              </a:rPr>
              <a:t>y</a:t>
            </a:r>
            <a:r>
              <a:rPr lang="en-US" dirty="0"/>
              <a:t> % </a:t>
            </a:r>
            <a:r>
              <a:rPr lang="en-US" dirty="0" err="1">
                <a:solidFill>
                  <a:schemeClr val="accent3">
                    <a:lumMod val="60000"/>
                    <a:lumOff val="40000"/>
                  </a:schemeClr>
                </a:solidFill>
              </a:rPr>
              <a:t>U.extent</a:t>
            </a:r>
            <a:r>
              <a:rPr lang="en-US" dirty="0">
                <a:solidFill>
                  <a:schemeClr val="accent3">
                    <a:lumMod val="60000"/>
                    <a:lumOff val="40000"/>
                  </a:schemeClr>
                </a:solidFill>
              </a:rPr>
              <a:t>(1)</a:t>
            </a:r>
            <a:r>
              <a:rPr lang="en-US" dirty="0"/>
              <a:t>;</a:t>
            </a:r>
          </a:p>
          <a:p>
            <a:r>
              <a:rPr lang="en-US" dirty="0"/>
              <a:t> </a:t>
            </a:r>
          </a:p>
          <a:p>
            <a:r>
              <a:rPr lang="en-US" dirty="0"/>
              <a:t>      if (</a:t>
            </a:r>
            <a:r>
              <a:rPr lang="en-US" dirty="0">
                <a:solidFill>
                  <a:srgbClr val="FFFF00"/>
                </a:solidFill>
              </a:rPr>
              <a:t>x</a:t>
            </a:r>
            <a:r>
              <a:rPr lang="en-US" dirty="0"/>
              <a:t> &gt; 0 &amp;&amp; </a:t>
            </a:r>
            <a:r>
              <a:rPr lang="en-US" dirty="0">
                <a:solidFill>
                  <a:srgbClr val="00B0F0"/>
                </a:solidFill>
              </a:rPr>
              <a:t>y</a:t>
            </a:r>
            <a:r>
              <a:rPr lang="en-US" dirty="0"/>
              <a:t> &gt; 0 &amp;&amp; </a:t>
            </a:r>
            <a:r>
              <a:rPr lang="en-US" dirty="0">
                <a:solidFill>
                  <a:srgbClr val="FFFF00"/>
                </a:solidFill>
              </a:rPr>
              <a:t>x</a:t>
            </a:r>
            <a:r>
              <a:rPr lang="en-US" dirty="0"/>
              <a:t> &lt; </a:t>
            </a:r>
            <a:r>
              <a:rPr lang="en-US" dirty="0" err="1">
                <a:solidFill>
                  <a:srgbClr val="CC9B00"/>
                </a:solidFill>
              </a:rPr>
              <a:t>I.extent</a:t>
            </a:r>
            <a:r>
              <a:rPr lang="en-US" dirty="0">
                <a:solidFill>
                  <a:srgbClr val="CC9B00"/>
                </a:solidFill>
              </a:rPr>
              <a:t>(0)</a:t>
            </a:r>
            <a:r>
              <a:rPr lang="en-US" dirty="0"/>
              <a:t> - 1 &amp;&amp; </a:t>
            </a:r>
            <a:r>
              <a:rPr lang="en-US" dirty="0">
                <a:solidFill>
                  <a:srgbClr val="00B0F0"/>
                </a:solidFill>
              </a:rPr>
              <a:t>y</a:t>
            </a:r>
            <a:r>
              <a:rPr lang="en-US" dirty="0"/>
              <a:t> &lt; </a:t>
            </a:r>
            <a:r>
              <a:rPr lang="en-US" dirty="0" err="1">
                <a:solidFill>
                  <a:schemeClr val="accent3">
                    <a:lumMod val="60000"/>
                    <a:lumOff val="40000"/>
                  </a:schemeClr>
                </a:solidFill>
              </a:rPr>
              <a:t>U.extent</a:t>
            </a:r>
            <a:r>
              <a:rPr lang="en-US" dirty="0">
                <a:solidFill>
                  <a:schemeClr val="accent3">
                    <a:lumMod val="60000"/>
                    <a:lumOff val="40000"/>
                  </a:schemeClr>
                </a:solidFill>
              </a:rPr>
              <a:t>(1)</a:t>
            </a:r>
            <a:r>
              <a:rPr lang="en-US" dirty="0"/>
              <a:t> - 1) {</a:t>
            </a:r>
          </a:p>
          <a:p>
            <a:r>
              <a:rPr lang="en-US" dirty="0"/>
              <a:t>        auto </a:t>
            </a:r>
            <a:r>
              <a:rPr lang="en-US" dirty="0">
                <a:solidFill>
                  <a:srgbClr val="FFDC6D"/>
                </a:solidFill>
              </a:rPr>
              <a:t>d2tdx2</a:t>
            </a:r>
            <a:r>
              <a:rPr lang="en-US" dirty="0"/>
              <a:t> = </a:t>
            </a:r>
            <a:r>
              <a:rPr lang="en-US" dirty="0">
                <a:solidFill>
                  <a:srgbClr val="FF33CC"/>
                </a:solidFill>
              </a:rPr>
              <a:t>U</a:t>
            </a:r>
            <a:r>
              <a:rPr lang="en-US" dirty="0"/>
              <a:t>(</a:t>
            </a:r>
            <a:r>
              <a:rPr lang="en-US" dirty="0">
                <a:solidFill>
                  <a:srgbClr val="FFFF00"/>
                </a:solidFill>
              </a:rPr>
              <a:t>x</a:t>
            </a:r>
            <a:r>
              <a:rPr lang="en-US" dirty="0"/>
              <a:t>, </a:t>
            </a:r>
            <a:r>
              <a:rPr lang="en-US" dirty="0">
                <a:solidFill>
                  <a:srgbClr val="00B0F0"/>
                </a:solidFill>
              </a:rPr>
              <a:t>y</a:t>
            </a:r>
            <a:r>
              <a:rPr lang="en-US" dirty="0"/>
              <a:t> - 1) - </a:t>
            </a:r>
            <a:r>
              <a:rPr lang="en-US" dirty="0">
                <a:solidFill>
                  <a:srgbClr val="FF33CC"/>
                </a:solidFill>
              </a:rPr>
              <a:t>U</a:t>
            </a:r>
            <a:r>
              <a:rPr lang="en-US" dirty="0"/>
              <a:t>(</a:t>
            </a:r>
            <a:r>
              <a:rPr lang="en-US" dirty="0">
                <a:solidFill>
                  <a:srgbClr val="FFFF00"/>
                </a:solidFill>
              </a:rPr>
              <a:t>x</a:t>
            </a:r>
            <a:r>
              <a:rPr lang="en-US" dirty="0"/>
              <a:t>, </a:t>
            </a:r>
            <a:r>
              <a:rPr lang="en-US" dirty="0">
                <a:solidFill>
                  <a:srgbClr val="00B0F0"/>
                </a:solidFill>
              </a:rPr>
              <a:t>y</a:t>
            </a:r>
            <a:r>
              <a:rPr lang="en-US" dirty="0"/>
              <a:t>) * 2 + </a:t>
            </a:r>
            <a:r>
              <a:rPr lang="en-US" dirty="0">
                <a:solidFill>
                  <a:srgbClr val="FF33CC"/>
                </a:solidFill>
              </a:rPr>
              <a:t>U</a:t>
            </a:r>
            <a:r>
              <a:rPr lang="en-US" dirty="0"/>
              <a:t>(</a:t>
            </a:r>
            <a:r>
              <a:rPr lang="en-US" dirty="0">
                <a:solidFill>
                  <a:srgbClr val="FFFF00"/>
                </a:solidFill>
              </a:rPr>
              <a:t>x</a:t>
            </a:r>
            <a:r>
              <a:rPr lang="en-US" dirty="0"/>
              <a:t>, </a:t>
            </a:r>
            <a:r>
              <a:rPr lang="en-US" dirty="0">
                <a:solidFill>
                  <a:srgbClr val="00B0F0"/>
                </a:solidFill>
              </a:rPr>
              <a:t>y</a:t>
            </a:r>
            <a:r>
              <a:rPr lang="en-US" dirty="0"/>
              <a:t> + 1);</a:t>
            </a:r>
          </a:p>
          <a:p>
            <a:r>
              <a:rPr lang="en-US" dirty="0"/>
              <a:t>        auto </a:t>
            </a:r>
            <a:r>
              <a:rPr lang="en-US" dirty="0">
                <a:solidFill>
                  <a:schemeClr val="accent6">
                    <a:lumMod val="40000"/>
                    <a:lumOff val="60000"/>
                  </a:schemeClr>
                </a:solidFill>
              </a:rPr>
              <a:t>d2tdy2</a:t>
            </a:r>
            <a:r>
              <a:rPr lang="en-US" dirty="0"/>
              <a:t> = </a:t>
            </a:r>
            <a:r>
              <a:rPr lang="en-US" dirty="0">
                <a:solidFill>
                  <a:srgbClr val="FF33CC"/>
                </a:solidFill>
              </a:rPr>
              <a:t>U</a:t>
            </a:r>
            <a:r>
              <a:rPr lang="en-US" dirty="0"/>
              <a:t>(</a:t>
            </a:r>
            <a:r>
              <a:rPr lang="en-US" dirty="0">
                <a:solidFill>
                  <a:srgbClr val="FFFF00"/>
                </a:solidFill>
              </a:rPr>
              <a:t>x</a:t>
            </a:r>
            <a:r>
              <a:rPr lang="en-US" dirty="0"/>
              <a:t> - 1, </a:t>
            </a:r>
            <a:r>
              <a:rPr lang="en-US" dirty="0">
                <a:solidFill>
                  <a:srgbClr val="00B0F0"/>
                </a:solidFill>
              </a:rPr>
              <a:t>y</a:t>
            </a:r>
            <a:r>
              <a:rPr lang="en-US" dirty="0"/>
              <a:t>) - </a:t>
            </a:r>
            <a:r>
              <a:rPr lang="en-US" dirty="0">
                <a:solidFill>
                  <a:srgbClr val="FF33CC"/>
                </a:solidFill>
              </a:rPr>
              <a:t>U</a:t>
            </a:r>
            <a:r>
              <a:rPr lang="en-US" dirty="0"/>
              <a:t>(</a:t>
            </a:r>
            <a:r>
              <a:rPr lang="en-US" dirty="0">
                <a:solidFill>
                  <a:srgbClr val="FFFF00"/>
                </a:solidFill>
              </a:rPr>
              <a:t>x</a:t>
            </a:r>
            <a:r>
              <a:rPr lang="en-US" dirty="0"/>
              <a:t>, </a:t>
            </a:r>
            <a:r>
              <a:rPr lang="en-US" dirty="0">
                <a:solidFill>
                  <a:srgbClr val="00B0F0"/>
                </a:solidFill>
              </a:rPr>
              <a:t>y</a:t>
            </a:r>
            <a:r>
              <a:rPr lang="en-US" dirty="0"/>
              <a:t>) * 2 + </a:t>
            </a:r>
            <a:r>
              <a:rPr lang="en-US" dirty="0">
                <a:solidFill>
                  <a:srgbClr val="FF33CC"/>
                </a:solidFill>
              </a:rPr>
              <a:t>U</a:t>
            </a:r>
            <a:r>
              <a:rPr lang="en-US" dirty="0"/>
              <a:t>(</a:t>
            </a:r>
            <a:r>
              <a:rPr lang="en-US" dirty="0">
                <a:solidFill>
                  <a:srgbClr val="FFFF00"/>
                </a:solidFill>
              </a:rPr>
              <a:t>x</a:t>
            </a:r>
            <a:r>
              <a:rPr lang="en-US" dirty="0"/>
              <a:t> + 1, </a:t>
            </a:r>
            <a:r>
              <a:rPr lang="en-US" dirty="0">
                <a:solidFill>
                  <a:srgbClr val="00B0F0"/>
                </a:solidFill>
              </a:rPr>
              <a:t>y</a:t>
            </a:r>
            <a:r>
              <a:rPr lang="en-US" dirty="0"/>
              <a:t>);</a:t>
            </a:r>
          </a:p>
          <a:p>
            <a:endParaRPr lang="en-US" dirty="0"/>
          </a:p>
          <a:p>
            <a:r>
              <a:rPr lang="en-US" dirty="0"/>
              <a:t>        </a:t>
            </a:r>
            <a:r>
              <a:rPr lang="en-US" dirty="0">
                <a:solidFill>
                  <a:srgbClr val="00EAAD"/>
                </a:solidFill>
              </a:rPr>
              <a:t>V</a:t>
            </a:r>
            <a:r>
              <a:rPr lang="en-US" dirty="0"/>
              <a:t>(</a:t>
            </a:r>
            <a:r>
              <a:rPr lang="en-US" dirty="0">
                <a:solidFill>
                  <a:srgbClr val="FFFF00"/>
                </a:solidFill>
              </a:rPr>
              <a:t>x</a:t>
            </a:r>
            <a:r>
              <a:rPr lang="en-US" dirty="0"/>
              <a:t>, </a:t>
            </a:r>
            <a:r>
              <a:rPr lang="en-US" dirty="0">
                <a:solidFill>
                  <a:srgbClr val="00B0F0"/>
                </a:solidFill>
              </a:rPr>
              <a:t>y</a:t>
            </a:r>
            <a:r>
              <a:rPr lang="en-US" dirty="0"/>
              <a:t>) = </a:t>
            </a:r>
            <a:r>
              <a:rPr lang="en-US" dirty="0">
                <a:solidFill>
                  <a:srgbClr val="FF33CC"/>
                </a:solidFill>
              </a:rPr>
              <a:t>U</a:t>
            </a:r>
            <a:r>
              <a:rPr lang="en-US" dirty="0"/>
              <a:t>(</a:t>
            </a:r>
            <a:r>
              <a:rPr lang="en-US" dirty="0">
                <a:solidFill>
                  <a:srgbClr val="FFFF00"/>
                </a:solidFill>
              </a:rPr>
              <a:t>x</a:t>
            </a:r>
            <a:r>
              <a:rPr lang="en-US" dirty="0"/>
              <a:t>, </a:t>
            </a:r>
            <a:r>
              <a:rPr lang="en-US" dirty="0">
                <a:solidFill>
                  <a:srgbClr val="00B0F0"/>
                </a:solidFill>
              </a:rPr>
              <a:t>y</a:t>
            </a:r>
            <a:r>
              <a:rPr lang="en-US" dirty="0"/>
              <a:t>) + 0.2f * (</a:t>
            </a:r>
            <a:r>
              <a:rPr lang="en-US" dirty="0">
                <a:solidFill>
                  <a:srgbClr val="FFDC6D"/>
                </a:solidFill>
              </a:rPr>
              <a:t>d2tdx2</a:t>
            </a:r>
            <a:r>
              <a:rPr lang="en-US" dirty="0"/>
              <a:t> + </a:t>
            </a:r>
            <a:r>
              <a:rPr lang="en-US" dirty="0">
                <a:solidFill>
                  <a:schemeClr val="accent6">
                    <a:lumMod val="40000"/>
                    <a:lumOff val="60000"/>
                  </a:schemeClr>
                </a:solidFill>
              </a:rPr>
              <a:t>d2tdy2</a:t>
            </a:r>
            <a:r>
              <a:rPr lang="en-US" dirty="0"/>
              <a:t>);</a:t>
            </a:r>
          </a:p>
          <a:p>
            <a:r>
              <a:rPr lang="en-US" dirty="0"/>
              <a:t>      } else {</a:t>
            </a:r>
          </a:p>
          <a:p>
            <a:r>
              <a:rPr lang="en-US" dirty="0">
                <a:solidFill>
                  <a:srgbClr val="00EAAD"/>
                </a:solidFill>
              </a:rPr>
              <a:t>        V</a:t>
            </a:r>
            <a:r>
              <a:rPr lang="en-US" dirty="0"/>
              <a:t>(</a:t>
            </a:r>
            <a:r>
              <a:rPr lang="en-US" dirty="0">
                <a:solidFill>
                  <a:srgbClr val="FFFF00"/>
                </a:solidFill>
              </a:rPr>
              <a:t>x</a:t>
            </a:r>
            <a:r>
              <a:rPr lang="en-US" dirty="0"/>
              <a:t>, </a:t>
            </a:r>
            <a:r>
              <a:rPr lang="en-US" dirty="0">
                <a:solidFill>
                  <a:srgbClr val="00B0F0"/>
                </a:solidFill>
              </a:rPr>
              <a:t>y</a:t>
            </a:r>
            <a:r>
              <a:rPr lang="en-US" dirty="0"/>
              <a:t>) = </a:t>
            </a:r>
            <a:r>
              <a:rPr lang="en-US" dirty="0">
                <a:solidFill>
                  <a:srgbClr val="FF33CC"/>
                </a:solidFill>
              </a:rPr>
              <a:t>U</a:t>
            </a:r>
            <a:r>
              <a:rPr lang="en-US" dirty="0"/>
              <a:t>(</a:t>
            </a:r>
            <a:r>
              <a:rPr lang="en-US" dirty="0">
                <a:solidFill>
                  <a:srgbClr val="FFFF00"/>
                </a:solidFill>
              </a:rPr>
              <a:t>x</a:t>
            </a:r>
            <a:r>
              <a:rPr lang="en-US" dirty="0"/>
              <a:t>, </a:t>
            </a:r>
            <a:r>
              <a:rPr lang="en-US" dirty="0">
                <a:solidFill>
                  <a:srgbClr val="00B0F0"/>
                </a:solidFill>
              </a:rPr>
              <a:t>y</a:t>
            </a:r>
            <a:r>
              <a:rPr lang="en-US" dirty="0"/>
              <a:t>);</a:t>
            </a:r>
          </a:p>
          <a:p>
            <a:r>
              <a:rPr lang="en-US" dirty="0"/>
              <a:t>      }</a:t>
            </a:r>
          </a:p>
          <a:p>
            <a:r>
              <a:rPr lang="en-US" dirty="0"/>
              <a:t>    });</a:t>
            </a:r>
          </a:p>
          <a:p>
            <a:r>
              <a:rPr lang="en-US" dirty="0"/>
              <a:t>}</a:t>
            </a:r>
          </a:p>
        </p:txBody>
      </p:sp>
      <p:sp>
        <p:nvSpPr>
          <p:cNvPr id="2" name="Slide Number Placeholder 1">
            <a:extLst>
              <a:ext uri="{FF2B5EF4-FFF2-40B4-BE49-F238E27FC236}">
                <a16:creationId xmlns:a16="http://schemas.microsoft.com/office/drawing/2014/main" id="{1B995C40-20BD-5A1C-EC9A-A1A602D4DBD1}"/>
              </a:ext>
            </a:extLst>
          </p:cNvPr>
          <p:cNvSpPr>
            <a:spLocks noGrp="1"/>
          </p:cNvSpPr>
          <p:nvPr>
            <p:ph type="sldNum" sz="quarter" idx="11"/>
          </p:nvPr>
        </p:nvSpPr>
        <p:spPr/>
        <p:txBody>
          <a:bodyPr/>
          <a:lstStyle/>
          <a:p>
            <a:fld id="{27D56BB5-3061-446C-8933-086D56C9C75B}" type="slidenum">
              <a:rPr lang="en-US" smtClean="0"/>
              <a:t>89</a:t>
            </a:fld>
            <a:endParaRPr lang="en-US"/>
          </a:p>
        </p:txBody>
      </p:sp>
      <p:sp>
        <p:nvSpPr>
          <p:cNvPr id="3" name="Footer Placeholder 2">
            <a:extLst>
              <a:ext uri="{FF2B5EF4-FFF2-40B4-BE49-F238E27FC236}">
                <a16:creationId xmlns:a16="http://schemas.microsoft.com/office/drawing/2014/main" id="{8DE3518D-BA19-6F1C-244E-51632165812B}"/>
              </a:ext>
            </a:extLst>
          </p:cNvPr>
          <p:cNvSpPr>
            <a:spLocks noGrp="1"/>
          </p:cNvSpPr>
          <p:nvPr>
            <p:ph type="ftr" sz="quarter" idx="12"/>
          </p:nvPr>
        </p:nvSpPr>
        <p:spPr/>
        <p:txBody>
          <a:bodyPr/>
          <a:lstStyle/>
          <a:p>
            <a:r>
              <a:rPr lang="en-US"/>
              <a:t>Copyright (C) 2026 NVIDIA</a:t>
            </a:r>
            <a:endParaRPr lang="en-US" dirty="0"/>
          </a:p>
        </p:txBody>
      </p:sp>
    </p:spTree>
    <p:extLst>
      <p:ext uri="{BB962C8B-B14F-4D97-AF65-F5344CB8AC3E}">
        <p14:creationId xmlns:p14="http://schemas.microsoft.com/office/powerpoint/2010/main" val="2497591919"/>
      </p:ext>
    </p:extLst>
  </p:cSld>
  <p:clrMapOvr>
    <a:masterClrMapping/>
  </p:clrMapOvr>
  <mc:AlternateContent xmlns:mc="http://schemas.openxmlformats.org/markup-compatibility/2006" xmlns:p159="http://schemas.microsoft.com/office/powerpoint/2015/09/main">
    <mc:Choice Requires="p159">
      <p:transition>
        <p159:morph option="byWord"/>
      </p:transition>
    </mc:Choice>
    <mc:Fallback xmlns="">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485E908-6138-076F-181B-3C921EADD826}"/>
              </a:ext>
            </a:extLst>
          </p:cNvPr>
          <p:cNvSpPr>
            <a:spLocks noGrp="1"/>
          </p:cNvSpPr>
          <p:nvPr>
            <p:ph type="sldNum" sz="quarter" idx="11"/>
          </p:nvPr>
        </p:nvSpPr>
        <p:spPr/>
        <p:txBody>
          <a:bodyPr/>
          <a:lstStyle/>
          <a:p>
            <a:fld id="{27D56BB5-3061-446C-8933-086D56C9C75B}" type="slidenum">
              <a:rPr lang="en-US" smtClean="0"/>
              <a:t>9</a:t>
            </a:fld>
            <a:endParaRPr lang="en-US"/>
          </a:p>
        </p:txBody>
      </p:sp>
      <p:sp>
        <p:nvSpPr>
          <p:cNvPr id="4" name="Footer Placeholder 3">
            <a:extLst>
              <a:ext uri="{FF2B5EF4-FFF2-40B4-BE49-F238E27FC236}">
                <a16:creationId xmlns:a16="http://schemas.microsoft.com/office/drawing/2014/main" id="{654A3A67-85D4-F514-9271-97FE44C24F23}"/>
              </a:ext>
            </a:extLst>
          </p:cNvPr>
          <p:cNvSpPr>
            <a:spLocks noGrp="1"/>
          </p:cNvSpPr>
          <p:nvPr>
            <p:ph type="ftr" sz="quarter" idx="12"/>
          </p:nvPr>
        </p:nvSpPr>
        <p:spPr/>
        <p:txBody>
          <a:bodyPr/>
          <a:lstStyle/>
          <a:p>
            <a:r>
              <a:rPr lang="en-US"/>
              <a:t>Copyright (C) 2026 NVIDIA</a:t>
            </a:r>
            <a:endParaRPr lang="en-US" dirty="0"/>
          </a:p>
        </p:txBody>
      </p:sp>
      <p:sp>
        <p:nvSpPr>
          <p:cNvPr id="9" name="Rectangle 8">
            <a:extLst>
              <a:ext uri="{FF2B5EF4-FFF2-40B4-BE49-F238E27FC236}">
                <a16:creationId xmlns:a16="http://schemas.microsoft.com/office/drawing/2014/main" id="{F97BE9EA-7704-1875-DBC3-1CD0D646AFF4}"/>
              </a:ext>
            </a:extLst>
          </p:cNvPr>
          <p:cNvSpPr/>
          <p:nvPr/>
        </p:nvSpPr>
        <p:spPr>
          <a:xfrm>
            <a:off x="7323934" y="190500"/>
            <a:ext cx="1280160" cy="1280160"/>
          </a:xfrm>
          <a:prstGeom prst="rect">
            <a:avLst/>
          </a:prstGeom>
          <a:no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US" sz="2400" dirty="0" err="1">
                <a:solidFill>
                  <a:schemeClr val="tx1"/>
                </a:solidFill>
                <a:latin typeface="DINPro-Black" panose="02000503030000020004" pitchFamily="50" charset="0"/>
              </a:rPr>
              <a:t>cuFile</a:t>
            </a:r>
            <a:r>
              <a:rPr lang="en-US" sz="2400" dirty="0">
                <a:solidFill>
                  <a:schemeClr val="tx1"/>
                </a:solidFill>
                <a:latin typeface="DINPro-Black" panose="02000503030000020004" pitchFamily="50" charset="0"/>
              </a:rPr>
              <a:t> (GDS)</a:t>
            </a:r>
          </a:p>
        </p:txBody>
      </p:sp>
      <p:sp>
        <p:nvSpPr>
          <p:cNvPr id="19" name="Rectangle 18">
            <a:extLst>
              <a:ext uri="{FF2B5EF4-FFF2-40B4-BE49-F238E27FC236}">
                <a16:creationId xmlns:a16="http://schemas.microsoft.com/office/drawing/2014/main" id="{0CB28190-B686-5603-438F-52829CF5A208}"/>
              </a:ext>
            </a:extLst>
          </p:cNvPr>
          <p:cNvSpPr/>
          <p:nvPr/>
        </p:nvSpPr>
        <p:spPr>
          <a:xfrm>
            <a:off x="717550" y="3198056"/>
            <a:ext cx="1280160" cy="1280160"/>
          </a:xfrm>
          <a:prstGeom prst="rect">
            <a:avLst/>
          </a:prstGeom>
          <a:no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r>
              <a:rPr lang="en-US" dirty="0" err="1">
                <a:solidFill>
                  <a:schemeClr val="tx1"/>
                </a:solidFill>
                <a:latin typeface="DINPro-Black" panose="02000503030000020004" pitchFamily="50" charset="0"/>
                <a:ea typeface="Source Sans Pro Black" panose="020B0803030403020204" pitchFamily="34" charset="0"/>
              </a:rPr>
              <a:t>cuRAND</a:t>
            </a:r>
            <a:endParaRPr lang="en-US" dirty="0">
              <a:solidFill>
                <a:schemeClr val="tx1"/>
              </a:solidFill>
              <a:latin typeface="DINPro-Black" panose="02000503030000020004" pitchFamily="50" charset="0"/>
              <a:ea typeface="Source Sans Pro Black" panose="020B0803030403020204" pitchFamily="34" charset="0"/>
            </a:endParaRPr>
          </a:p>
        </p:txBody>
      </p:sp>
      <p:sp>
        <p:nvSpPr>
          <p:cNvPr id="20" name="Rectangle 19">
            <a:extLst>
              <a:ext uri="{FF2B5EF4-FFF2-40B4-BE49-F238E27FC236}">
                <a16:creationId xmlns:a16="http://schemas.microsoft.com/office/drawing/2014/main" id="{883A05C7-57F8-E3CB-CFAC-8492B4DC24FB}"/>
              </a:ext>
            </a:extLst>
          </p:cNvPr>
          <p:cNvSpPr/>
          <p:nvPr/>
        </p:nvSpPr>
        <p:spPr>
          <a:xfrm>
            <a:off x="2369146" y="3198056"/>
            <a:ext cx="1280160" cy="1280160"/>
          </a:xfrm>
          <a:prstGeom prst="rect">
            <a:avLst/>
          </a:prstGeom>
          <a:no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r>
              <a:rPr lang="en-US" dirty="0" err="1">
                <a:solidFill>
                  <a:schemeClr val="tx1"/>
                </a:solidFill>
                <a:latin typeface="DINPro-Black" panose="02000503030000020004" pitchFamily="50" charset="0"/>
                <a:ea typeface="Source Sans Pro Black" panose="020B0803030403020204" pitchFamily="34" charset="0"/>
              </a:rPr>
              <a:t>cuSOLVER</a:t>
            </a:r>
            <a:endParaRPr lang="en-US" dirty="0">
              <a:solidFill>
                <a:schemeClr val="tx1"/>
              </a:solidFill>
              <a:latin typeface="DINPro-Black" panose="02000503030000020004" pitchFamily="50" charset="0"/>
              <a:ea typeface="Source Sans Pro Black" panose="020B0803030403020204" pitchFamily="34" charset="0"/>
            </a:endParaRPr>
          </a:p>
        </p:txBody>
      </p:sp>
      <p:sp>
        <p:nvSpPr>
          <p:cNvPr id="17" name="Rectangle 16">
            <a:extLst>
              <a:ext uri="{FF2B5EF4-FFF2-40B4-BE49-F238E27FC236}">
                <a16:creationId xmlns:a16="http://schemas.microsoft.com/office/drawing/2014/main" id="{5CDE2ABE-4E3D-AE5A-54EE-3469BBA2D877}"/>
              </a:ext>
            </a:extLst>
          </p:cNvPr>
          <p:cNvSpPr/>
          <p:nvPr/>
        </p:nvSpPr>
        <p:spPr>
          <a:xfrm>
            <a:off x="717550" y="190500"/>
            <a:ext cx="1280160" cy="1280160"/>
          </a:xfrm>
          <a:prstGeom prst="rect">
            <a:avLst/>
          </a:prstGeom>
          <a:no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r>
              <a:rPr lang="en-US" dirty="0" err="1">
                <a:solidFill>
                  <a:schemeClr val="tx1"/>
                </a:solidFill>
                <a:latin typeface="DINPro-Black" panose="02000503030000020004" pitchFamily="50" charset="0"/>
                <a:ea typeface="Source Sans Pro Black" panose="020B0803030403020204" pitchFamily="34" charset="0"/>
              </a:rPr>
              <a:t>cuBLAS</a:t>
            </a:r>
            <a:endParaRPr lang="en-US" dirty="0">
              <a:solidFill>
                <a:schemeClr val="tx1"/>
              </a:solidFill>
              <a:latin typeface="DINPro-Black" panose="02000503030000020004" pitchFamily="50" charset="0"/>
              <a:ea typeface="Source Sans Pro Black" panose="020B0803030403020204" pitchFamily="34" charset="0"/>
            </a:endParaRPr>
          </a:p>
        </p:txBody>
      </p:sp>
      <p:sp>
        <p:nvSpPr>
          <p:cNvPr id="21" name="Rectangle 20">
            <a:extLst>
              <a:ext uri="{FF2B5EF4-FFF2-40B4-BE49-F238E27FC236}">
                <a16:creationId xmlns:a16="http://schemas.microsoft.com/office/drawing/2014/main" id="{D91AFF99-062F-7D79-B031-BC439D40562E}"/>
              </a:ext>
            </a:extLst>
          </p:cNvPr>
          <p:cNvSpPr/>
          <p:nvPr/>
        </p:nvSpPr>
        <p:spPr>
          <a:xfrm>
            <a:off x="2369146" y="190500"/>
            <a:ext cx="1280160" cy="1280160"/>
          </a:xfrm>
          <a:prstGeom prst="rect">
            <a:avLst/>
          </a:prstGeom>
          <a:no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r>
              <a:rPr lang="en-US" sz="1600" dirty="0" err="1">
                <a:solidFill>
                  <a:schemeClr val="tx1"/>
                </a:solidFill>
                <a:latin typeface="DINPro-Black" panose="02000503030000020004" pitchFamily="50" charset="0"/>
                <a:ea typeface="Source Sans Pro Black" panose="020B0803030403020204" pitchFamily="34" charset="0"/>
              </a:rPr>
              <a:t>cuSPARSE</a:t>
            </a:r>
            <a:endParaRPr lang="en-US" sz="1600" dirty="0">
              <a:solidFill>
                <a:schemeClr val="tx1"/>
              </a:solidFill>
              <a:latin typeface="DINPro-Black" panose="02000503030000020004" pitchFamily="50" charset="0"/>
              <a:ea typeface="Source Sans Pro Black" panose="020B0803030403020204" pitchFamily="34" charset="0"/>
            </a:endParaRPr>
          </a:p>
        </p:txBody>
      </p:sp>
      <p:sp>
        <p:nvSpPr>
          <p:cNvPr id="16" name="Rectangle 15">
            <a:extLst>
              <a:ext uri="{FF2B5EF4-FFF2-40B4-BE49-F238E27FC236}">
                <a16:creationId xmlns:a16="http://schemas.microsoft.com/office/drawing/2014/main" id="{1FDFBC1E-F235-B35D-8C5B-F51714FC3E49}"/>
              </a:ext>
            </a:extLst>
          </p:cNvPr>
          <p:cNvSpPr/>
          <p:nvPr/>
        </p:nvSpPr>
        <p:spPr>
          <a:xfrm>
            <a:off x="8975530" y="4701833"/>
            <a:ext cx="1280160" cy="1280160"/>
          </a:xfrm>
          <a:prstGeom prst="rect">
            <a:avLst/>
          </a:prstGeom>
          <a:no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r>
              <a:rPr lang="en-US" sz="2400" dirty="0">
                <a:solidFill>
                  <a:schemeClr val="tx1"/>
                </a:solidFill>
                <a:latin typeface="DINPro-Black" panose="02000503030000020004" pitchFamily="50" charset="0"/>
              </a:rPr>
              <a:t>CUDA Runtime</a:t>
            </a:r>
          </a:p>
        </p:txBody>
      </p:sp>
      <p:sp>
        <p:nvSpPr>
          <p:cNvPr id="24" name="Rectangle 23">
            <a:extLst>
              <a:ext uri="{FF2B5EF4-FFF2-40B4-BE49-F238E27FC236}">
                <a16:creationId xmlns:a16="http://schemas.microsoft.com/office/drawing/2014/main" id="{1D0CF356-7358-7886-90D0-3C167D7301F2}"/>
              </a:ext>
            </a:extLst>
          </p:cNvPr>
          <p:cNvSpPr/>
          <p:nvPr/>
        </p:nvSpPr>
        <p:spPr>
          <a:xfrm>
            <a:off x="717550" y="4701833"/>
            <a:ext cx="1280160" cy="1280160"/>
          </a:xfrm>
          <a:prstGeom prst="rect">
            <a:avLst/>
          </a:prstGeom>
          <a:no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r>
              <a:rPr lang="en-US" sz="1600" dirty="0" err="1">
                <a:latin typeface="DINPro-Black" panose="02000503030000020004" pitchFamily="50" charset="0"/>
              </a:rPr>
              <a:t>cuTENSOR</a:t>
            </a:r>
            <a:endParaRPr lang="en-US" sz="1600" dirty="0">
              <a:latin typeface="DINPro-Black" panose="02000503030000020004" pitchFamily="50" charset="0"/>
            </a:endParaRPr>
          </a:p>
        </p:txBody>
      </p:sp>
      <p:sp>
        <p:nvSpPr>
          <p:cNvPr id="25" name="Rectangle 24">
            <a:extLst>
              <a:ext uri="{FF2B5EF4-FFF2-40B4-BE49-F238E27FC236}">
                <a16:creationId xmlns:a16="http://schemas.microsoft.com/office/drawing/2014/main" id="{E19239C4-D983-13DE-1355-88559E4650DB}"/>
              </a:ext>
            </a:extLst>
          </p:cNvPr>
          <p:cNvSpPr/>
          <p:nvPr/>
        </p:nvSpPr>
        <p:spPr>
          <a:xfrm>
            <a:off x="2369146" y="4701833"/>
            <a:ext cx="1280160" cy="1280160"/>
          </a:xfrm>
          <a:prstGeom prst="rect">
            <a:avLst/>
          </a:prstGeom>
          <a:no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r>
              <a:rPr lang="en-US" sz="1600" dirty="0">
                <a:solidFill>
                  <a:schemeClr val="tx1"/>
                </a:solidFill>
                <a:latin typeface="DINPro-Black" panose="02000503030000020004" pitchFamily="50" charset="0"/>
                <a:ea typeface="Source Sans Pro Black" panose="020B0803030403020204" pitchFamily="34" charset="0"/>
              </a:rPr>
              <a:t>CUDA Math</a:t>
            </a:r>
          </a:p>
        </p:txBody>
      </p:sp>
      <p:sp>
        <p:nvSpPr>
          <p:cNvPr id="8" name="Rectangle 7">
            <a:extLst>
              <a:ext uri="{FF2B5EF4-FFF2-40B4-BE49-F238E27FC236}">
                <a16:creationId xmlns:a16="http://schemas.microsoft.com/office/drawing/2014/main" id="{E7F96233-FBED-79BC-8AD1-A8A2CA01B939}"/>
              </a:ext>
            </a:extLst>
          </p:cNvPr>
          <p:cNvSpPr/>
          <p:nvPr/>
        </p:nvSpPr>
        <p:spPr>
          <a:xfrm>
            <a:off x="5672338" y="1694278"/>
            <a:ext cx="1280160" cy="1280160"/>
          </a:xfrm>
          <a:prstGeom prst="rect">
            <a:avLst/>
          </a:prstGeom>
          <a:no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US" sz="2400" dirty="0" err="1">
                <a:solidFill>
                  <a:schemeClr val="tx1"/>
                </a:solidFill>
                <a:latin typeface="DINPro-Black" panose="02000503030000020004" pitchFamily="50" charset="0"/>
                <a:ea typeface="Source Sans Pro Black" panose="020B0803030403020204" pitchFamily="34" charset="0"/>
              </a:rPr>
              <a:t>cuLitho</a:t>
            </a:r>
            <a:endParaRPr lang="en-US" sz="2400" dirty="0">
              <a:solidFill>
                <a:schemeClr val="tx1"/>
              </a:solidFill>
              <a:latin typeface="DINPro-Black" panose="02000503030000020004" pitchFamily="50" charset="0"/>
              <a:ea typeface="Source Sans Pro Black" panose="020B0803030403020204" pitchFamily="34" charset="0"/>
            </a:endParaRPr>
          </a:p>
        </p:txBody>
      </p:sp>
      <p:sp>
        <p:nvSpPr>
          <p:cNvPr id="18" name="Rectangle 17">
            <a:extLst>
              <a:ext uri="{FF2B5EF4-FFF2-40B4-BE49-F238E27FC236}">
                <a16:creationId xmlns:a16="http://schemas.microsoft.com/office/drawing/2014/main" id="{411D42F8-B190-B340-7CDF-5A73E7510EDD}"/>
              </a:ext>
            </a:extLst>
          </p:cNvPr>
          <p:cNvSpPr/>
          <p:nvPr/>
        </p:nvSpPr>
        <p:spPr>
          <a:xfrm>
            <a:off x="717550" y="1694278"/>
            <a:ext cx="1280160" cy="1280160"/>
          </a:xfrm>
          <a:prstGeom prst="rect">
            <a:avLst/>
          </a:prstGeom>
          <a:no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r>
              <a:rPr lang="en-US" dirty="0" err="1">
                <a:solidFill>
                  <a:schemeClr val="tx1"/>
                </a:solidFill>
                <a:latin typeface="DINPro-Black" panose="02000503030000020004" pitchFamily="50" charset="0"/>
                <a:ea typeface="Source Sans Pro Black" panose="020B0803030403020204" pitchFamily="34" charset="0"/>
              </a:rPr>
              <a:t>cuFFT</a:t>
            </a:r>
            <a:endParaRPr lang="en-US" dirty="0">
              <a:solidFill>
                <a:schemeClr val="tx1"/>
              </a:solidFill>
              <a:latin typeface="DINPro-Black" panose="02000503030000020004" pitchFamily="50" charset="0"/>
              <a:ea typeface="Source Sans Pro Black" panose="020B0803030403020204" pitchFamily="34" charset="0"/>
            </a:endParaRPr>
          </a:p>
        </p:txBody>
      </p:sp>
      <p:sp>
        <p:nvSpPr>
          <p:cNvPr id="22" name="Rectangle 21">
            <a:extLst>
              <a:ext uri="{FF2B5EF4-FFF2-40B4-BE49-F238E27FC236}">
                <a16:creationId xmlns:a16="http://schemas.microsoft.com/office/drawing/2014/main" id="{A6348047-AFDC-9C34-1DD7-36CDB0A61D48}"/>
              </a:ext>
            </a:extLst>
          </p:cNvPr>
          <p:cNvSpPr/>
          <p:nvPr/>
        </p:nvSpPr>
        <p:spPr>
          <a:xfrm>
            <a:off x="2369146" y="1694278"/>
            <a:ext cx="1280160" cy="1280160"/>
          </a:xfrm>
          <a:prstGeom prst="rect">
            <a:avLst/>
          </a:prstGeom>
          <a:no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r>
              <a:rPr lang="en-US" dirty="0" err="1">
                <a:solidFill>
                  <a:schemeClr val="tx1"/>
                </a:solidFill>
                <a:latin typeface="DINPro-Black" panose="02000503030000020004" pitchFamily="50" charset="0"/>
                <a:ea typeface="Source Sans Pro Black" panose="020B0803030403020204" pitchFamily="34" charset="0"/>
              </a:rPr>
              <a:t>cuDSS</a:t>
            </a:r>
            <a:endParaRPr lang="en-US" dirty="0">
              <a:solidFill>
                <a:schemeClr val="tx1"/>
              </a:solidFill>
              <a:latin typeface="DINPro-Black" panose="02000503030000020004" pitchFamily="50" charset="0"/>
              <a:ea typeface="Source Sans Pro Black" panose="020B0803030403020204" pitchFamily="34" charset="0"/>
            </a:endParaRPr>
          </a:p>
        </p:txBody>
      </p:sp>
      <p:sp>
        <p:nvSpPr>
          <p:cNvPr id="26" name="Rectangle 25">
            <a:extLst>
              <a:ext uri="{FF2B5EF4-FFF2-40B4-BE49-F238E27FC236}">
                <a16:creationId xmlns:a16="http://schemas.microsoft.com/office/drawing/2014/main" id="{F0789ED7-C9B8-9DFE-4787-90B7B9C48663}"/>
              </a:ext>
            </a:extLst>
          </p:cNvPr>
          <p:cNvSpPr/>
          <p:nvPr/>
        </p:nvSpPr>
        <p:spPr>
          <a:xfrm>
            <a:off x="4020742" y="1694278"/>
            <a:ext cx="1280160" cy="1280160"/>
          </a:xfrm>
          <a:prstGeom prst="rect">
            <a:avLst/>
          </a:prstGeom>
          <a:no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US" sz="2400" dirty="0">
                <a:solidFill>
                  <a:schemeClr val="tx1"/>
                </a:solidFill>
                <a:latin typeface="DINPro-Black" panose="02000503030000020004" pitchFamily="50" charset="0"/>
                <a:ea typeface="Source Sans Pro Black" panose="020B0803030403020204" pitchFamily="34" charset="0"/>
              </a:rPr>
              <a:t>CV CUDA</a:t>
            </a:r>
          </a:p>
        </p:txBody>
      </p:sp>
      <p:pic>
        <p:nvPicPr>
          <p:cNvPr id="35" name="Picture 34">
            <a:extLst>
              <a:ext uri="{FF2B5EF4-FFF2-40B4-BE49-F238E27FC236}">
                <a16:creationId xmlns:a16="http://schemas.microsoft.com/office/drawing/2014/main" id="{614DBAB4-2BEC-327F-5BB4-D5056E64E5B8}"/>
              </a:ext>
            </a:extLst>
          </p:cNvPr>
          <p:cNvPicPr>
            <a:picLocks noChangeAspect="1"/>
          </p:cNvPicPr>
          <p:nvPr/>
        </p:nvPicPr>
        <p:blipFill>
          <a:blip r:embed="rId3"/>
          <a:srcRect/>
          <a:stretch/>
        </p:blipFill>
        <p:spPr>
          <a:xfrm>
            <a:off x="5672338" y="4701833"/>
            <a:ext cx="1280160" cy="1280160"/>
          </a:xfrm>
          <a:prstGeom prst="rect">
            <a:avLst/>
          </a:prstGeom>
        </p:spPr>
      </p:pic>
      <p:pic>
        <p:nvPicPr>
          <p:cNvPr id="36" name="Picture 35">
            <a:extLst>
              <a:ext uri="{FF2B5EF4-FFF2-40B4-BE49-F238E27FC236}">
                <a16:creationId xmlns:a16="http://schemas.microsoft.com/office/drawing/2014/main" id="{5A338FF5-E8EB-B769-7BEB-707F338F65FD}"/>
              </a:ext>
            </a:extLst>
          </p:cNvPr>
          <p:cNvPicPr>
            <a:picLocks noChangeAspect="1"/>
          </p:cNvPicPr>
          <p:nvPr/>
        </p:nvPicPr>
        <p:blipFill>
          <a:blip r:embed="rId4"/>
          <a:srcRect/>
          <a:stretch/>
        </p:blipFill>
        <p:spPr>
          <a:xfrm>
            <a:off x="4020742" y="4701833"/>
            <a:ext cx="1280160" cy="1280160"/>
          </a:xfrm>
          <a:prstGeom prst="rect">
            <a:avLst/>
          </a:prstGeom>
        </p:spPr>
      </p:pic>
      <p:sp>
        <p:nvSpPr>
          <p:cNvPr id="11" name="Rectangle 10">
            <a:extLst>
              <a:ext uri="{FF2B5EF4-FFF2-40B4-BE49-F238E27FC236}">
                <a16:creationId xmlns:a16="http://schemas.microsoft.com/office/drawing/2014/main" id="{F0ECA2DA-DDD7-B090-6DF1-C5C1444CA317}"/>
              </a:ext>
            </a:extLst>
          </p:cNvPr>
          <p:cNvSpPr/>
          <p:nvPr/>
        </p:nvSpPr>
        <p:spPr>
          <a:xfrm>
            <a:off x="7323934" y="1694278"/>
            <a:ext cx="1280160" cy="1280160"/>
          </a:xfrm>
          <a:prstGeom prst="rect">
            <a:avLst/>
          </a:prstGeom>
          <a:no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US" sz="1400" dirty="0">
                <a:solidFill>
                  <a:schemeClr val="tx1"/>
                </a:solidFill>
                <a:latin typeface="DINPro-Black" panose="02000503030000020004" pitchFamily="50" charset="0"/>
              </a:rPr>
              <a:t>Cooperative</a:t>
            </a:r>
          </a:p>
          <a:p>
            <a:pPr algn="ctr"/>
            <a:r>
              <a:rPr lang="en-US" sz="1400" dirty="0">
                <a:solidFill>
                  <a:schemeClr val="tx1"/>
                </a:solidFill>
                <a:latin typeface="DINPro-Black" panose="02000503030000020004" pitchFamily="50" charset="0"/>
              </a:rPr>
              <a:t>Groups</a:t>
            </a:r>
          </a:p>
        </p:txBody>
      </p:sp>
      <p:pic>
        <p:nvPicPr>
          <p:cNvPr id="37" name="Picture 36">
            <a:extLst>
              <a:ext uri="{FF2B5EF4-FFF2-40B4-BE49-F238E27FC236}">
                <a16:creationId xmlns:a16="http://schemas.microsoft.com/office/drawing/2014/main" id="{0CC88FC5-9E9E-2262-ED4C-73CDE4D491E2}"/>
              </a:ext>
            </a:extLst>
          </p:cNvPr>
          <p:cNvPicPr>
            <a:picLocks noChangeAspect="1"/>
          </p:cNvPicPr>
          <p:nvPr/>
        </p:nvPicPr>
        <p:blipFill>
          <a:blip r:embed="rId5"/>
          <a:srcRect/>
          <a:stretch/>
        </p:blipFill>
        <p:spPr>
          <a:xfrm>
            <a:off x="7323934" y="4701833"/>
            <a:ext cx="1280160" cy="1280160"/>
          </a:xfrm>
          <a:prstGeom prst="rect">
            <a:avLst/>
          </a:prstGeom>
        </p:spPr>
      </p:pic>
      <p:grpSp>
        <p:nvGrpSpPr>
          <p:cNvPr id="5" name="Group 4">
            <a:extLst>
              <a:ext uri="{FF2B5EF4-FFF2-40B4-BE49-F238E27FC236}">
                <a16:creationId xmlns:a16="http://schemas.microsoft.com/office/drawing/2014/main" id="{F5767C8E-8BC1-1516-CB7D-A9FEC8F98245}"/>
              </a:ext>
            </a:extLst>
          </p:cNvPr>
          <p:cNvGrpSpPr/>
          <p:nvPr/>
        </p:nvGrpSpPr>
        <p:grpSpPr>
          <a:xfrm>
            <a:off x="8975530" y="260403"/>
            <a:ext cx="1280160" cy="1280160"/>
            <a:chOff x="8975530" y="4701833"/>
            <a:chExt cx="1280160" cy="1280160"/>
          </a:xfrm>
        </p:grpSpPr>
        <p:sp>
          <p:nvSpPr>
            <p:cNvPr id="23" name="Rectangle 22">
              <a:extLst>
                <a:ext uri="{FF2B5EF4-FFF2-40B4-BE49-F238E27FC236}">
                  <a16:creationId xmlns:a16="http://schemas.microsoft.com/office/drawing/2014/main" id="{71392205-063A-953A-FE3C-2637E1347DC0}"/>
                </a:ext>
              </a:extLst>
            </p:cNvPr>
            <p:cNvSpPr/>
            <p:nvPr/>
          </p:nvSpPr>
          <p:spPr>
            <a:xfrm>
              <a:off x="8975530" y="4701833"/>
              <a:ext cx="1280160" cy="1280160"/>
            </a:xfrm>
            <a:prstGeom prst="rect">
              <a:avLst/>
            </a:prstGeom>
            <a:no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r>
                <a:rPr lang="en-US" dirty="0" err="1">
                  <a:solidFill>
                    <a:schemeClr val="tx1"/>
                  </a:solidFill>
                  <a:latin typeface="DINPro-Black" panose="02000503030000020004" pitchFamily="50" charset="0"/>
                  <a:ea typeface="Source Sans Pro Black" panose="020B0803030403020204" pitchFamily="34" charset="0"/>
                </a:rPr>
                <a:t>NVBench</a:t>
              </a:r>
              <a:endParaRPr lang="en-US" dirty="0">
                <a:solidFill>
                  <a:schemeClr val="tx1"/>
                </a:solidFill>
                <a:latin typeface="DINPro-Black" panose="02000503030000020004" pitchFamily="50" charset="0"/>
                <a:ea typeface="Source Sans Pro Black" panose="020B0803030403020204" pitchFamily="34" charset="0"/>
              </a:endParaRPr>
            </a:p>
          </p:txBody>
        </p:sp>
        <p:pic>
          <p:nvPicPr>
            <p:cNvPr id="38" name="Picture 37">
              <a:extLst>
                <a:ext uri="{FF2B5EF4-FFF2-40B4-BE49-F238E27FC236}">
                  <a16:creationId xmlns:a16="http://schemas.microsoft.com/office/drawing/2014/main" id="{1CF7DF10-1515-C891-D13A-2B9D90A94593}"/>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9166176" y="4701833"/>
              <a:ext cx="898867" cy="898867"/>
            </a:xfrm>
            <a:prstGeom prst="rect">
              <a:avLst/>
            </a:prstGeom>
          </p:spPr>
        </p:pic>
      </p:grpSp>
      <p:pic>
        <p:nvPicPr>
          <p:cNvPr id="39" name="Picture 37">
            <a:extLst>
              <a:ext uri="{FF2B5EF4-FFF2-40B4-BE49-F238E27FC236}">
                <a16:creationId xmlns:a16="http://schemas.microsoft.com/office/drawing/2014/main" id="{CCD72EE3-0598-F6DF-BC40-A2769C3E1BBC}"/>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717550" y="4701832"/>
            <a:ext cx="1280160" cy="890545"/>
          </a:xfrm>
          <a:prstGeom prst="rect">
            <a:avLst/>
          </a:prstGeom>
        </p:spPr>
      </p:pic>
      <p:pic>
        <p:nvPicPr>
          <p:cNvPr id="40" name="Picture 37">
            <a:extLst>
              <a:ext uri="{FF2B5EF4-FFF2-40B4-BE49-F238E27FC236}">
                <a16:creationId xmlns:a16="http://schemas.microsoft.com/office/drawing/2014/main" id="{22257E51-1310-F50E-F958-E077F83E0CDC}"/>
              </a:ext>
            </a:extLst>
          </p:cNvPr>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717550" y="3198056"/>
            <a:ext cx="1280160" cy="890545"/>
          </a:xfrm>
          <a:prstGeom prst="rect">
            <a:avLst/>
          </a:prstGeom>
        </p:spPr>
      </p:pic>
      <p:pic>
        <p:nvPicPr>
          <p:cNvPr id="41" name="Picture 37">
            <a:extLst>
              <a:ext uri="{FF2B5EF4-FFF2-40B4-BE49-F238E27FC236}">
                <a16:creationId xmlns:a16="http://schemas.microsoft.com/office/drawing/2014/main" id="{463B5A24-2C04-953A-A8D6-5DA3D8229AA7}"/>
              </a:ext>
            </a:extLst>
          </p:cNvPr>
          <p:cNvPicPr>
            <a:picLocks noChangeAspect="1"/>
          </p:cNvPicPr>
          <p:nvPr/>
        </p:nvPicPr>
        <p:blipFill>
          <a:blip r:embed="rId12">
            <a:extLst>
              <a:ext uri="{96DAC541-7B7A-43D3-8B79-37D633B846F1}">
                <asvg:svgBlip xmlns:asvg="http://schemas.microsoft.com/office/drawing/2016/SVG/main" r:embed="rId13"/>
              </a:ext>
            </a:extLst>
          </a:blip>
          <a:srcRect/>
          <a:stretch/>
        </p:blipFill>
        <p:spPr>
          <a:xfrm>
            <a:off x="717551" y="1694278"/>
            <a:ext cx="1280158" cy="890545"/>
          </a:xfrm>
          <a:prstGeom prst="rect">
            <a:avLst/>
          </a:prstGeom>
        </p:spPr>
      </p:pic>
      <p:pic>
        <p:nvPicPr>
          <p:cNvPr id="42" name="Picture 37">
            <a:extLst>
              <a:ext uri="{FF2B5EF4-FFF2-40B4-BE49-F238E27FC236}">
                <a16:creationId xmlns:a16="http://schemas.microsoft.com/office/drawing/2014/main" id="{8F499DAD-0A3E-1A80-1DFE-FBDDE6AF832A}"/>
              </a:ext>
            </a:extLst>
          </p:cNvPr>
          <p:cNvPicPr>
            <a:picLocks noChangeAspect="1"/>
          </p:cNvPicPr>
          <p:nvPr/>
        </p:nvPicPr>
        <p:blipFill>
          <a:blip r:embed="rId14">
            <a:extLst>
              <a:ext uri="{96DAC541-7B7A-43D3-8B79-37D633B846F1}">
                <asvg:svgBlip xmlns:asvg="http://schemas.microsoft.com/office/drawing/2016/SVG/main" r:embed="rId15"/>
              </a:ext>
            </a:extLst>
          </a:blip>
          <a:srcRect/>
          <a:stretch/>
        </p:blipFill>
        <p:spPr>
          <a:xfrm>
            <a:off x="717551" y="190500"/>
            <a:ext cx="1280158" cy="890545"/>
          </a:xfrm>
          <a:prstGeom prst="rect">
            <a:avLst/>
          </a:prstGeom>
        </p:spPr>
      </p:pic>
      <p:pic>
        <p:nvPicPr>
          <p:cNvPr id="43" name="Picture 37">
            <a:extLst>
              <a:ext uri="{FF2B5EF4-FFF2-40B4-BE49-F238E27FC236}">
                <a16:creationId xmlns:a16="http://schemas.microsoft.com/office/drawing/2014/main" id="{C6F14A8B-9AFC-855E-251B-93E2BCFE0CBD}"/>
              </a:ext>
            </a:extLst>
          </p:cNvPr>
          <p:cNvPicPr>
            <a:picLocks noChangeAspect="1"/>
          </p:cNvPicPr>
          <p:nvPr/>
        </p:nvPicPr>
        <p:blipFill>
          <a:blip r:embed="rId16">
            <a:extLst>
              <a:ext uri="{96DAC541-7B7A-43D3-8B79-37D633B846F1}">
                <asvg:svgBlip xmlns:asvg="http://schemas.microsoft.com/office/drawing/2016/SVG/main" r:embed="rId17"/>
              </a:ext>
            </a:extLst>
          </a:blip>
          <a:srcRect/>
          <a:stretch/>
        </p:blipFill>
        <p:spPr>
          <a:xfrm>
            <a:off x="2369147" y="190500"/>
            <a:ext cx="1280158" cy="890545"/>
          </a:xfrm>
          <a:prstGeom prst="rect">
            <a:avLst/>
          </a:prstGeom>
        </p:spPr>
      </p:pic>
      <p:pic>
        <p:nvPicPr>
          <p:cNvPr id="44" name="Picture 37">
            <a:extLst>
              <a:ext uri="{FF2B5EF4-FFF2-40B4-BE49-F238E27FC236}">
                <a16:creationId xmlns:a16="http://schemas.microsoft.com/office/drawing/2014/main" id="{2933E9E1-2F34-E140-FE07-1BDE5EFA4F0C}"/>
              </a:ext>
            </a:extLst>
          </p:cNvPr>
          <p:cNvPicPr>
            <a:picLocks noChangeAspect="1"/>
          </p:cNvPicPr>
          <p:nvPr/>
        </p:nvPicPr>
        <p:blipFill>
          <a:blip r:embed="rId18">
            <a:extLst>
              <a:ext uri="{96DAC541-7B7A-43D3-8B79-37D633B846F1}">
                <asvg:svgBlip xmlns:asvg="http://schemas.microsoft.com/office/drawing/2016/SVG/main" r:embed="rId19"/>
              </a:ext>
            </a:extLst>
          </a:blip>
          <a:srcRect/>
          <a:stretch/>
        </p:blipFill>
        <p:spPr>
          <a:xfrm>
            <a:off x="2474899" y="1694278"/>
            <a:ext cx="1068654" cy="890545"/>
          </a:xfrm>
          <a:prstGeom prst="rect">
            <a:avLst/>
          </a:prstGeom>
        </p:spPr>
      </p:pic>
      <p:pic>
        <p:nvPicPr>
          <p:cNvPr id="45" name="Picture 37">
            <a:extLst>
              <a:ext uri="{FF2B5EF4-FFF2-40B4-BE49-F238E27FC236}">
                <a16:creationId xmlns:a16="http://schemas.microsoft.com/office/drawing/2014/main" id="{CA40E20D-DAF6-85BE-051B-20E5DF4AF87B}"/>
              </a:ext>
            </a:extLst>
          </p:cNvPr>
          <p:cNvPicPr>
            <a:picLocks noChangeAspect="1"/>
          </p:cNvPicPr>
          <p:nvPr/>
        </p:nvPicPr>
        <p:blipFill>
          <a:blip r:embed="rId20">
            <a:extLst>
              <a:ext uri="{96DAC541-7B7A-43D3-8B79-37D633B846F1}">
                <asvg:svgBlip xmlns:asvg="http://schemas.microsoft.com/office/drawing/2016/SVG/main" r:embed="rId21"/>
              </a:ext>
            </a:extLst>
          </a:blip>
          <a:srcRect/>
          <a:stretch/>
        </p:blipFill>
        <p:spPr>
          <a:xfrm>
            <a:off x="2369147" y="3198056"/>
            <a:ext cx="1280158" cy="890545"/>
          </a:xfrm>
          <a:prstGeom prst="rect">
            <a:avLst/>
          </a:prstGeom>
        </p:spPr>
      </p:pic>
      <p:pic>
        <p:nvPicPr>
          <p:cNvPr id="46" name="Picture 37">
            <a:extLst>
              <a:ext uri="{FF2B5EF4-FFF2-40B4-BE49-F238E27FC236}">
                <a16:creationId xmlns:a16="http://schemas.microsoft.com/office/drawing/2014/main" id="{20328B1E-708E-D608-37AB-5BCAE94FF946}"/>
              </a:ext>
            </a:extLst>
          </p:cNvPr>
          <p:cNvPicPr>
            <a:picLocks noChangeAspect="1"/>
          </p:cNvPicPr>
          <p:nvPr/>
        </p:nvPicPr>
        <p:blipFill>
          <a:blip r:embed="rId22">
            <a:extLst>
              <a:ext uri="{96DAC541-7B7A-43D3-8B79-37D633B846F1}">
                <asvg:svgBlip xmlns:asvg="http://schemas.microsoft.com/office/drawing/2016/SVG/main" r:embed="rId23"/>
              </a:ext>
            </a:extLst>
          </a:blip>
          <a:srcRect/>
          <a:stretch/>
        </p:blipFill>
        <p:spPr>
          <a:xfrm>
            <a:off x="2369147" y="4701833"/>
            <a:ext cx="1280158" cy="890545"/>
          </a:xfrm>
          <a:prstGeom prst="rect">
            <a:avLst/>
          </a:prstGeom>
        </p:spPr>
      </p:pic>
      <p:pic>
        <p:nvPicPr>
          <p:cNvPr id="47" name="Picture 37">
            <a:extLst>
              <a:ext uri="{FF2B5EF4-FFF2-40B4-BE49-F238E27FC236}">
                <a16:creationId xmlns:a16="http://schemas.microsoft.com/office/drawing/2014/main" id="{609D463C-9B18-70C9-8F9A-BA63AFFDC71E}"/>
              </a:ext>
            </a:extLst>
          </p:cNvPr>
          <p:cNvPicPr>
            <a:picLocks noChangeAspect="1"/>
          </p:cNvPicPr>
          <p:nvPr/>
        </p:nvPicPr>
        <p:blipFill>
          <a:blip r:embed="rId24"/>
          <a:srcRect/>
          <a:stretch/>
        </p:blipFill>
        <p:spPr>
          <a:xfrm>
            <a:off x="4020742" y="418512"/>
            <a:ext cx="1280160" cy="824136"/>
          </a:xfrm>
          <a:prstGeom prst="rect">
            <a:avLst/>
          </a:prstGeom>
        </p:spPr>
      </p:pic>
      <p:pic>
        <p:nvPicPr>
          <p:cNvPr id="48" name="Picture 37">
            <a:extLst>
              <a:ext uri="{FF2B5EF4-FFF2-40B4-BE49-F238E27FC236}">
                <a16:creationId xmlns:a16="http://schemas.microsoft.com/office/drawing/2014/main" id="{C7BD4409-7AE7-09F0-B2B5-98101D22006C}"/>
              </a:ext>
            </a:extLst>
          </p:cNvPr>
          <p:cNvPicPr>
            <a:picLocks noChangeAspect="1"/>
          </p:cNvPicPr>
          <p:nvPr/>
        </p:nvPicPr>
        <p:blipFill>
          <a:blip r:embed="rId25"/>
          <a:srcRect/>
          <a:stretch/>
        </p:blipFill>
        <p:spPr>
          <a:xfrm>
            <a:off x="5672338" y="518045"/>
            <a:ext cx="1280160" cy="625071"/>
          </a:xfrm>
          <a:prstGeom prst="rect">
            <a:avLst/>
          </a:prstGeom>
        </p:spPr>
      </p:pic>
      <p:pic>
        <p:nvPicPr>
          <p:cNvPr id="49" name="Picture 37">
            <a:extLst>
              <a:ext uri="{FF2B5EF4-FFF2-40B4-BE49-F238E27FC236}">
                <a16:creationId xmlns:a16="http://schemas.microsoft.com/office/drawing/2014/main" id="{A6E8A837-8AE8-F6EA-7CED-5FE327A5911A}"/>
              </a:ext>
            </a:extLst>
          </p:cNvPr>
          <p:cNvPicPr>
            <a:picLocks noChangeAspect="1"/>
          </p:cNvPicPr>
          <p:nvPr/>
        </p:nvPicPr>
        <p:blipFill>
          <a:blip r:embed="rId26"/>
          <a:srcRect/>
          <a:stretch/>
        </p:blipFill>
        <p:spPr>
          <a:xfrm>
            <a:off x="4020742" y="3603441"/>
            <a:ext cx="1280160" cy="469391"/>
          </a:xfrm>
          <a:prstGeom prst="rect">
            <a:avLst/>
          </a:prstGeom>
        </p:spPr>
      </p:pic>
      <p:grpSp>
        <p:nvGrpSpPr>
          <p:cNvPr id="6" name="Group 5">
            <a:extLst>
              <a:ext uri="{FF2B5EF4-FFF2-40B4-BE49-F238E27FC236}">
                <a16:creationId xmlns:a16="http://schemas.microsoft.com/office/drawing/2014/main" id="{50914057-987F-B56A-D2F6-9497B3698526}"/>
              </a:ext>
            </a:extLst>
          </p:cNvPr>
          <p:cNvGrpSpPr/>
          <p:nvPr/>
        </p:nvGrpSpPr>
        <p:grpSpPr>
          <a:xfrm>
            <a:off x="5672338" y="3198056"/>
            <a:ext cx="1280160" cy="1280160"/>
            <a:chOff x="5672338" y="1694278"/>
            <a:chExt cx="1280160" cy="1280160"/>
          </a:xfrm>
        </p:grpSpPr>
        <p:sp>
          <p:nvSpPr>
            <p:cNvPr id="7" name="Rectangle 6">
              <a:extLst>
                <a:ext uri="{FF2B5EF4-FFF2-40B4-BE49-F238E27FC236}">
                  <a16:creationId xmlns:a16="http://schemas.microsoft.com/office/drawing/2014/main" id="{5F32CCF1-3ED3-491D-40D8-559D98BA4992}"/>
                </a:ext>
              </a:extLst>
            </p:cNvPr>
            <p:cNvSpPr/>
            <p:nvPr/>
          </p:nvSpPr>
          <p:spPr>
            <a:xfrm>
              <a:off x="5672338" y="1694278"/>
              <a:ext cx="1280160" cy="1280160"/>
            </a:xfrm>
            <a:prstGeom prst="rect">
              <a:avLst/>
            </a:prstGeom>
            <a:no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r>
                <a:rPr lang="en-US" dirty="0">
                  <a:solidFill>
                    <a:schemeClr val="tx1"/>
                  </a:solidFill>
                  <a:latin typeface="DINPro-Black" panose="02000503030000020004" pitchFamily="50" charset="0"/>
                  <a:ea typeface="Source Sans Pro Black" panose="020B0803030403020204" pitchFamily="34" charset="0"/>
                </a:rPr>
                <a:t>CUDA-Q</a:t>
              </a:r>
            </a:p>
          </p:txBody>
        </p:sp>
        <p:pic>
          <p:nvPicPr>
            <p:cNvPr id="50" name="Picture 37">
              <a:extLst>
                <a:ext uri="{FF2B5EF4-FFF2-40B4-BE49-F238E27FC236}">
                  <a16:creationId xmlns:a16="http://schemas.microsoft.com/office/drawing/2014/main" id="{92A400B3-6F03-D92F-CA74-CEACC37ADF5B}"/>
                </a:ext>
              </a:extLst>
            </p:cNvPr>
            <p:cNvPicPr>
              <a:picLocks noChangeAspect="1"/>
            </p:cNvPicPr>
            <p:nvPr/>
          </p:nvPicPr>
          <p:blipFill>
            <a:blip r:embed="rId27">
              <a:extLst>
                <a:ext uri="{96DAC541-7B7A-43D3-8B79-37D633B846F1}">
                  <asvg:svgBlip xmlns:asvg="http://schemas.microsoft.com/office/drawing/2016/SVG/main" r:embed="rId28"/>
                </a:ext>
              </a:extLst>
            </a:blip>
            <a:srcRect/>
            <a:stretch/>
          </p:blipFill>
          <p:spPr>
            <a:xfrm>
              <a:off x="5862984" y="1694278"/>
              <a:ext cx="898867" cy="898867"/>
            </a:xfrm>
            <a:prstGeom prst="rect">
              <a:avLst/>
            </a:prstGeom>
          </p:spPr>
        </p:pic>
      </p:grpSp>
      <p:grpSp>
        <p:nvGrpSpPr>
          <p:cNvPr id="10" name="Group 9">
            <a:extLst>
              <a:ext uri="{FF2B5EF4-FFF2-40B4-BE49-F238E27FC236}">
                <a16:creationId xmlns:a16="http://schemas.microsoft.com/office/drawing/2014/main" id="{9B8CC74B-A930-6B60-9E48-C42E1EF45645}"/>
              </a:ext>
            </a:extLst>
          </p:cNvPr>
          <p:cNvGrpSpPr/>
          <p:nvPr/>
        </p:nvGrpSpPr>
        <p:grpSpPr>
          <a:xfrm>
            <a:off x="8975530" y="3198056"/>
            <a:ext cx="1280160" cy="1280160"/>
            <a:chOff x="5672338" y="3198056"/>
            <a:chExt cx="1280160" cy="1280160"/>
          </a:xfrm>
        </p:grpSpPr>
        <p:sp>
          <p:nvSpPr>
            <p:cNvPr id="13" name="Rectangle 12">
              <a:extLst>
                <a:ext uri="{FF2B5EF4-FFF2-40B4-BE49-F238E27FC236}">
                  <a16:creationId xmlns:a16="http://schemas.microsoft.com/office/drawing/2014/main" id="{A1F3820F-6688-B666-C8B6-3CAEB8DD4D24}"/>
                </a:ext>
              </a:extLst>
            </p:cNvPr>
            <p:cNvSpPr/>
            <p:nvPr/>
          </p:nvSpPr>
          <p:spPr>
            <a:xfrm>
              <a:off x="5672338" y="3198056"/>
              <a:ext cx="1280160" cy="1280160"/>
            </a:xfrm>
            <a:prstGeom prst="rect">
              <a:avLst/>
            </a:prstGeom>
            <a:no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r>
                <a:rPr lang="en-US" dirty="0">
                  <a:solidFill>
                    <a:schemeClr val="tx1"/>
                  </a:solidFill>
                  <a:latin typeface="DINPro-Black" panose="02000503030000020004" pitchFamily="50" charset="0"/>
                  <a:ea typeface="Source Sans Pro Black" panose="020B0803030403020204" pitchFamily="34" charset="0"/>
                </a:rPr>
                <a:t>NCCL</a:t>
              </a:r>
            </a:p>
          </p:txBody>
        </p:sp>
        <p:pic>
          <p:nvPicPr>
            <p:cNvPr id="51" name="Picture 37">
              <a:extLst>
                <a:ext uri="{FF2B5EF4-FFF2-40B4-BE49-F238E27FC236}">
                  <a16:creationId xmlns:a16="http://schemas.microsoft.com/office/drawing/2014/main" id="{9D3BE18A-65C7-CEFE-71E9-6B01D70C2DCF}"/>
                </a:ext>
              </a:extLst>
            </p:cNvPr>
            <p:cNvPicPr>
              <a:picLocks noChangeAspect="1"/>
            </p:cNvPicPr>
            <p:nvPr/>
          </p:nvPicPr>
          <p:blipFill>
            <a:blip r:embed="rId29">
              <a:extLst>
                <a:ext uri="{96DAC541-7B7A-43D3-8B79-37D633B846F1}">
                  <asvg:svgBlip xmlns:asvg="http://schemas.microsoft.com/office/drawing/2016/SVG/main" r:embed="rId30"/>
                </a:ext>
              </a:extLst>
            </a:blip>
            <a:srcRect/>
            <a:stretch/>
          </p:blipFill>
          <p:spPr>
            <a:xfrm>
              <a:off x="5672338" y="3198056"/>
              <a:ext cx="1280160" cy="890545"/>
            </a:xfrm>
            <a:prstGeom prst="rect">
              <a:avLst/>
            </a:prstGeom>
          </p:spPr>
        </p:pic>
      </p:grpSp>
      <p:grpSp>
        <p:nvGrpSpPr>
          <p:cNvPr id="12" name="Group 11">
            <a:extLst>
              <a:ext uri="{FF2B5EF4-FFF2-40B4-BE49-F238E27FC236}">
                <a16:creationId xmlns:a16="http://schemas.microsoft.com/office/drawing/2014/main" id="{93B65B90-F29E-3855-37AF-87F2E7D9DE57}"/>
              </a:ext>
            </a:extLst>
          </p:cNvPr>
          <p:cNvGrpSpPr/>
          <p:nvPr/>
        </p:nvGrpSpPr>
        <p:grpSpPr>
          <a:xfrm>
            <a:off x="8975530" y="1694278"/>
            <a:ext cx="1280160" cy="1280160"/>
            <a:chOff x="11606461" y="2781592"/>
            <a:chExt cx="1280160" cy="1280160"/>
          </a:xfrm>
        </p:grpSpPr>
        <p:sp>
          <p:nvSpPr>
            <p:cNvPr id="14" name="Rectangle 13">
              <a:extLst>
                <a:ext uri="{FF2B5EF4-FFF2-40B4-BE49-F238E27FC236}">
                  <a16:creationId xmlns:a16="http://schemas.microsoft.com/office/drawing/2014/main" id="{D32212DE-56E9-67FC-9359-1A23C517AED4}"/>
                </a:ext>
              </a:extLst>
            </p:cNvPr>
            <p:cNvSpPr/>
            <p:nvPr/>
          </p:nvSpPr>
          <p:spPr>
            <a:xfrm>
              <a:off x="11606461" y="2781592"/>
              <a:ext cx="1280160" cy="1280160"/>
            </a:xfrm>
            <a:prstGeom prst="rect">
              <a:avLst/>
            </a:prstGeom>
            <a:no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r>
                <a:rPr lang="en-US" dirty="0">
                  <a:solidFill>
                    <a:schemeClr val="tx1"/>
                  </a:solidFill>
                  <a:latin typeface="DINPro-Black" panose="02000503030000020004" pitchFamily="50" charset="0"/>
                  <a:ea typeface="Source Sans Pro Black" panose="020B0803030403020204" pitchFamily="34" charset="0"/>
                </a:rPr>
                <a:t>NVSHMEM</a:t>
              </a:r>
            </a:p>
          </p:txBody>
        </p:sp>
        <p:pic>
          <p:nvPicPr>
            <p:cNvPr id="52" name="Picture 37">
              <a:extLst>
                <a:ext uri="{FF2B5EF4-FFF2-40B4-BE49-F238E27FC236}">
                  <a16:creationId xmlns:a16="http://schemas.microsoft.com/office/drawing/2014/main" id="{F2626005-9857-7B9A-6808-A8D3200DA2B3}"/>
                </a:ext>
              </a:extLst>
            </p:cNvPr>
            <p:cNvPicPr>
              <a:picLocks noChangeAspect="1"/>
            </p:cNvPicPr>
            <p:nvPr/>
          </p:nvPicPr>
          <p:blipFill>
            <a:blip r:embed="rId31">
              <a:extLst>
                <a:ext uri="{96DAC541-7B7A-43D3-8B79-37D633B846F1}">
                  <asvg:svgBlip xmlns:asvg="http://schemas.microsoft.com/office/drawing/2016/SVG/main" r:embed="rId32"/>
                </a:ext>
              </a:extLst>
            </a:blip>
            <a:srcRect/>
            <a:stretch/>
          </p:blipFill>
          <p:spPr>
            <a:xfrm>
              <a:off x="11606461" y="2781592"/>
              <a:ext cx="1280160" cy="890545"/>
            </a:xfrm>
            <a:prstGeom prst="rect">
              <a:avLst/>
            </a:prstGeom>
          </p:spPr>
        </p:pic>
      </p:grpSp>
      <p:grpSp>
        <p:nvGrpSpPr>
          <p:cNvPr id="29" name="Group 28">
            <a:extLst>
              <a:ext uri="{FF2B5EF4-FFF2-40B4-BE49-F238E27FC236}">
                <a16:creationId xmlns:a16="http://schemas.microsoft.com/office/drawing/2014/main" id="{AC4C3AEB-4CB5-E1FC-C9B0-620022D239E0}"/>
              </a:ext>
            </a:extLst>
          </p:cNvPr>
          <p:cNvGrpSpPr/>
          <p:nvPr/>
        </p:nvGrpSpPr>
        <p:grpSpPr>
          <a:xfrm>
            <a:off x="7323934" y="3198056"/>
            <a:ext cx="1280160" cy="1280160"/>
            <a:chOff x="869950" y="3350456"/>
            <a:chExt cx="1280160" cy="1280160"/>
          </a:xfrm>
        </p:grpSpPr>
        <p:sp>
          <p:nvSpPr>
            <p:cNvPr id="27" name="Rectangle 26">
              <a:extLst>
                <a:ext uri="{FF2B5EF4-FFF2-40B4-BE49-F238E27FC236}">
                  <a16:creationId xmlns:a16="http://schemas.microsoft.com/office/drawing/2014/main" id="{A59493C7-C95E-ACE7-6983-6C24C38DC66B}"/>
                </a:ext>
              </a:extLst>
            </p:cNvPr>
            <p:cNvSpPr/>
            <p:nvPr/>
          </p:nvSpPr>
          <p:spPr>
            <a:xfrm>
              <a:off x="869950" y="3350456"/>
              <a:ext cx="1280160" cy="1280160"/>
            </a:xfrm>
            <a:prstGeom prst="rect">
              <a:avLst/>
            </a:prstGeom>
            <a:noFill/>
            <a:ln w="38100" cap="rnd">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r>
                <a:rPr lang="en-US" dirty="0">
                  <a:solidFill>
                    <a:schemeClr val="tx1"/>
                  </a:solidFill>
                  <a:latin typeface="DINPro-Black" panose="02000503030000020004" pitchFamily="50" charset="0"/>
                  <a:ea typeface="Source Sans Pro Black" panose="020B0803030403020204" pitchFamily="34" charset="0"/>
                </a:rPr>
                <a:t>CUTLASS</a:t>
              </a:r>
            </a:p>
          </p:txBody>
        </p:sp>
        <p:pic>
          <p:nvPicPr>
            <p:cNvPr id="28" name="Picture 37">
              <a:extLst>
                <a:ext uri="{FF2B5EF4-FFF2-40B4-BE49-F238E27FC236}">
                  <a16:creationId xmlns:a16="http://schemas.microsoft.com/office/drawing/2014/main" id="{6745BA17-4BE6-F696-AD36-17B528B6C208}"/>
                </a:ext>
              </a:extLst>
            </p:cNvPr>
            <p:cNvPicPr>
              <a:picLocks noChangeAspect="1"/>
            </p:cNvPicPr>
            <p:nvPr/>
          </p:nvPicPr>
          <p:blipFill>
            <a:blip r:embed="rId33">
              <a:extLst>
                <a:ext uri="{96DAC541-7B7A-43D3-8B79-37D633B846F1}">
                  <asvg:svgBlip xmlns:asvg="http://schemas.microsoft.com/office/drawing/2016/SVG/main" r:embed="rId34"/>
                </a:ext>
              </a:extLst>
            </a:blip>
            <a:srcRect/>
            <a:stretch/>
          </p:blipFill>
          <p:spPr>
            <a:xfrm>
              <a:off x="1064757" y="3350456"/>
              <a:ext cx="890545" cy="890545"/>
            </a:xfrm>
            <a:prstGeom prst="rect">
              <a:avLst/>
            </a:prstGeom>
          </p:spPr>
        </p:pic>
      </p:grpSp>
    </p:spTree>
    <p:extLst>
      <p:ext uri="{BB962C8B-B14F-4D97-AF65-F5344CB8AC3E}">
        <p14:creationId xmlns:p14="http://schemas.microsoft.com/office/powerpoint/2010/main" val="326095235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BD1B80-1C3F-8325-0C0C-F5E51AD972B0}"/>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3C8B50A9-B62F-CB65-0173-A99004813DE5}"/>
              </a:ext>
            </a:extLst>
          </p:cNvPr>
          <p:cNvSpPr>
            <a:spLocks noGrp="1"/>
          </p:cNvSpPr>
          <p:nvPr>
            <p:ph idx="1"/>
          </p:nvPr>
        </p:nvSpPr>
        <p:spPr>
          <a:xfrm>
            <a:off x="516749" y="577850"/>
            <a:ext cx="10085832" cy="5020056"/>
          </a:xfrm>
        </p:spPr>
        <p:txBody>
          <a:bodyPr/>
          <a:lstStyle/>
          <a:p>
            <a:r>
              <a:rPr lang="en-US" dirty="0"/>
              <a:t>void </a:t>
            </a:r>
            <a:r>
              <a:rPr lang="en-US" dirty="0" err="1"/>
              <a:t>initialize_oven</a:t>
            </a:r>
            <a:r>
              <a:rPr lang="en-US" dirty="0"/>
              <a:t>(auto </a:t>
            </a:r>
            <a:r>
              <a:rPr lang="en-US" dirty="0">
                <a:solidFill>
                  <a:srgbClr val="00B050"/>
                </a:solidFill>
              </a:rPr>
              <a:t>policy</a:t>
            </a:r>
            <a:r>
              <a:rPr lang="en-US" dirty="0"/>
              <a:t>, </a:t>
            </a:r>
            <a:r>
              <a:rPr lang="en-US" dirty="0" err="1"/>
              <a:t>cuda</a:t>
            </a:r>
            <a:r>
              <a:rPr lang="en-US" dirty="0"/>
              <a:t>::std::</a:t>
            </a:r>
            <a:r>
              <a:rPr lang="en-US" dirty="0" err="1"/>
              <a:t>mdspan</a:t>
            </a:r>
            <a:r>
              <a:rPr lang="en-US" dirty="0"/>
              <a:t>&lt;float, </a:t>
            </a:r>
            <a:r>
              <a:rPr lang="en-US" dirty="0" err="1"/>
              <a:t>cuda</a:t>
            </a:r>
            <a:r>
              <a:rPr lang="en-US" dirty="0"/>
              <a:t>::std::dims&lt;2&gt;&gt; </a:t>
            </a:r>
            <a:r>
              <a:rPr lang="en-US" dirty="0">
                <a:solidFill>
                  <a:srgbClr val="FF33CC"/>
                </a:solidFill>
              </a:rPr>
              <a:t>U</a:t>
            </a:r>
            <a:r>
              <a:rPr lang="en-US" dirty="0"/>
              <a:t>);</a:t>
            </a:r>
          </a:p>
        </p:txBody>
      </p:sp>
      <p:sp>
        <p:nvSpPr>
          <p:cNvPr id="3" name="Slide Number Placeholder 2">
            <a:extLst>
              <a:ext uri="{FF2B5EF4-FFF2-40B4-BE49-F238E27FC236}">
                <a16:creationId xmlns:a16="http://schemas.microsoft.com/office/drawing/2014/main" id="{54C89A96-0C02-605D-A4AC-0433D3A6A220}"/>
              </a:ext>
            </a:extLst>
          </p:cNvPr>
          <p:cNvSpPr>
            <a:spLocks noGrp="1"/>
          </p:cNvSpPr>
          <p:nvPr>
            <p:ph type="sldNum" sz="quarter" idx="11"/>
          </p:nvPr>
        </p:nvSpPr>
        <p:spPr/>
        <p:txBody>
          <a:bodyPr/>
          <a:lstStyle/>
          <a:p>
            <a:fld id="{27D56BB5-3061-446C-8933-086D56C9C75B}" type="slidenum">
              <a:rPr lang="en-US" smtClean="0"/>
              <a:t>90</a:t>
            </a:fld>
            <a:endParaRPr lang="en-US"/>
          </a:p>
        </p:txBody>
      </p:sp>
      <p:sp>
        <p:nvSpPr>
          <p:cNvPr id="4" name="Footer Placeholder 3">
            <a:extLst>
              <a:ext uri="{FF2B5EF4-FFF2-40B4-BE49-F238E27FC236}">
                <a16:creationId xmlns:a16="http://schemas.microsoft.com/office/drawing/2014/main" id="{8201E850-FBE3-E49E-7CFC-A108A8FF0CB2}"/>
              </a:ext>
            </a:extLst>
          </p:cNvPr>
          <p:cNvSpPr>
            <a:spLocks noGrp="1"/>
          </p:cNvSpPr>
          <p:nvPr>
            <p:ph type="ftr" sz="quarter" idx="12"/>
          </p:nvPr>
        </p:nvSpPr>
        <p:spPr/>
        <p:txBody>
          <a:bodyPr/>
          <a:lstStyle/>
          <a:p>
            <a:r>
              <a:rPr lang="en-US"/>
              <a:t>Copyright (C) 2026 NVIDIA</a:t>
            </a:r>
            <a:endParaRPr lang="en-US" dirty="0"/>
          </a:p>
        </p:txBody>
      </p:sp>
      <p:pic>
        <p:nvPicPr>
          <p:cNvPr id="2" name="cuda_cpp_developers_toolbox__heat_equation__oven">
            <a:hlinkClick r:id="" action="ppaction://media"/>
            <a:extLst>
              <a:ext uri="{FF2B5EF4-FFF2-40B4-BE49-F238E27FC236}">
                <a16:creationId xmlns:a16="http://schemas.microsoft.com/office/drawing/2014/main" id="{F74355BD-13FA-D444-1C83-594314AA011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14350" y="3136900"/>
            <a:ext cx="9948672" cy="2487168"/>
          </a:xfrm>
          <a:prstGeom prst="rect">
            <a:avLst/>
          </a:prstGeom>
        </p:spPr>
      </p:pic>
    </p:spTree>
    <p:extLst>
      <p:ext uri="{BB962C8B-B14F-4D97-AF65-F5344CB8AC3E}">
        <p14:creationId xmlns:p14="http://schemas.microsoft.com/office/powerpoint/2010/main" val="285962197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repeatCount="indefinite" fill="hold" display="0">
                  <p:stCondLst>
                    <p:cond delay="indefinite"/>
                  </p:stCondLst>
                </p:cTn>
                <p:tgtEl>
                  <p:spTgt spid="2"/>
                </p:tgtEl>
              </p:cMediaNode>
            </p:video>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13CB30-5378-89A9-ABA3-552BF58CDE19}"/>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86989364-B954-5384-0518-00018635AC90}"/>
              </a:ext>
            </a:extLst>
          </p:cNvPr>
          <p:cNvSpPr>
            <a:spLocks noGrp="1"/>
          </p:cNvSpPr>
          <p:nvPr>
            <p:ph idx="1"/>
          </p:nvPr>
        </p:nvSpPr>
        <p:spPr>
          <a:xfrm>
            <a:off x="516749" y="577850"/>
            <a:ext cx="10085832" cy="5020056"/>
          </a:xfrm>
        </p:spPr>
        <p:txBody>
          <a:bodyPr/>
          <a:lstStyle/>
          <a:p>
            <a:r>
              <a:rPr lang="en-US" dirty="0"/>
              <a:t>void </a:t>
            </a:r>
            <a:r>
              <a:rPr lang="en-US" dirty="0" err="1"/>
              <a:t>initialize_oven</a:t>
            </a:r>
            <a:r>
              <a:rPr lang="en-US" dirty="0"/>
              <a:t>(auto </a:t>
            </a:r>
            <a:r>
              <a:rPr lang="en-US" dirty="0">
                <a:solidFill>
                  <a:srgbClr val="00B050"/>
                </a:solidFill>
              </a:rPr>
              <a:t>policy</a:t>
            </a:r>
            <a:r>
              <a:rPr lang="en-US" dirty="0"/>
              <a:t>, </a:t>
            </a:r>
            <a:r>
              <a:rPr lang="en-US" dirty="0" err="1"/>
              <a:t>cuda</a:t>
            </a:r>
            <a:r>
              <a:rPr lang="en-US" dirty="0"/>
              <a:t>::std::</a:t>
            </a:r>
            <a:r>
              <a:rPr lang="en-US" dirty="0" err="1"/>
              <a:t>mdspan</a:t>
            </a:r>
            <a:r>
              <a:rPr lang="en-US" dirty="0"/>
              <a:t>&lt;float, </a:t>
            </a:r>
            <a:r>
              <a:rPr lang="en-US" dirty="0" err="1"/>
              <a:t>cuda</a:t>
            </a:r>
            <a:r>
              <a:rPr lang="en-US" dirty="0"/>
              <a:t>::std::dims&lt;2&gt;&gt; </a:t>
            </a:r>
            <a:r>
              <a:rPr lang="en-US" dirty="0">
                <a:solidFill>
                  <a:srgbClr val="FF33CC"/>
                </a:solidFill>
              </a:rPr>
              <a:t>U</a:t>
            </a:r>
            <a:r>
              <a:rPr lang="en-US" dirty="0"/>
              <a:t>) {</a:t>
            </a:r>
          </a:p>
          <a:p>
            <a:r>
              <a:rPr lang="en-US" dirty="0"/>
              <a:t>  auto </a:t>
            </a:r>
            <a:r>
              <a:rPr lang="en-US" dirty="0" err="1">
                <a:solidFill>
                  <a:srgbClr val="CC9B00"/>
                </a:solidFill>
              </a:rPr>
              <a:t>nx</a:t>
            </a:r>
            <a:r>
              <a:rPr lang="en-US" dirty="0"/>
              <a:t> = </a:t>
            </a:r>
            <a:r>
              <a:rPr lang="en-US" dirty="0" err="1">
                <a:solidFill>
                  <a:srgbClr val="CC9B00"/>
                </a:solidFill>
              </a:rPr>
              <a:t>U.extent</a:t>
            </a:r>
            <a:r>
              <a:rPr lang="en-US" dirty="0">
                <a:solidFill>
                  <a:srgbClr val="CC9B00"/>
                </a:solidFill>
              </a:rPr>
              <a:t>(0)</a:t>
            </a:r>
            <a:r>
              <a:rPr lang="en-US" dirty="0"/>
              <a:t>;</a:t>
            </a:r>
          </a:p>
          <a:p>
            <a:r>
              <a:rPr lang="en-US" dirty="0"/>
              <a:t>  auto </a:t>
            </a:r>
            <a:r>
              <a:rPr lang="en-US" dirty="0">
                <a:solidFill>
                  <a:srgbClr val="00B0F0"/>
                </a:solidFill>
              </a:rPr>
              <a:t>top</a:t>
            </a:r>
            <a:r>
              <a:rPr lang="en-US" dirty="0"/>
              <a:t> = </a:t>
            </a:r>
            <a:r>
              <a:rPr lang="en-US" dirty="0" err="1"/>
              <a:t>cuda</a:t>
            </a:r>
            <a:r>
              <a:rPr lang="en-US" dirty="0"/>
              <a:t>::std::</a:t>
            </a:r>
            <a:r>
              <a:rPr lang="en-US" dirty="0" err="1"/>
              <a:t>submdspan</a:t>
            </a:r>
            <a:r>
              <a:rPr lang="en-US" dirty="0"/>
              <a:t>(</a:t>
            </a:r>
            <a:r>
              <a:rPr lang="en-US" dirty="0">
                <a:solidFill>
                  <a:srgbClr val="FF33CC"/>
                </a:solidFill>
              </a:rPr>
              <a:t>U</a:t>
            </a:r>
            <a:r>
              <a:rPr lang="en-US" dirty="0"/>
              <a:t>, 0, </a:t>
            </a:r>
            <a:r>
              <a:rPr lang="en-US" dirty="0" err="1"/>
              <a:t>cuda</a:t>
            </a:r>
            <a:r>
              <a:rPr lang="en-US" dirty="0"/>
              <a:t>::std::</a:t>
            </a:r>
            <a:r>
              <a:rPr lang="en-US" dirty="0" err="1"/>
              <a:t>full_extent</a:t>
            </a:r>
            <a:r>
              <a:rPr lang="en-US" dirty="0"/>
              <a:t>);</a:t>
            </a:r>
          </a:p>
          <a:p>
            <a:endParaRPr lang="en-US" dirty="0"/>
          </a:p>
          <a:p>
            <a:r>
              <a:rPr lang="en-US" dirty="0"/>
              <a:t>  auto </a:t>
            </a:r>
            <a:r>
              <a:rPr lang="en-US" dirty="0">
                <a:solidFill>
                  <a:srgbClr val="65DAFF"/>
                </a:solidFill>
              </a:rPr>
              <a:t>bot</a:t>
            </a:r>
            <a:r>
              <a:rPr lang="en-US" dirty="0"/>
              <a:t> = </a:t>
            </a:r>
            <a:r>
              <a:rPr lang="en-US" dirty="0" err="1"/>
              <a:t>cuda</a:t>
            </a:r>
            <a:r>
              <a:rPr lang="en-US" dirty="0"/>
              <a:t>::std::</a:t>
            </a:r>
            <a:r>
              <a:rPr lang="en-US" dirty="0" err="1"/>
              <a:t>submdspan</a:t>
            </a:r>
            <a:r>
              <a:rPr lang="en-US" dirty="0"/>
              <a:t>(</a:t>
            </a:r>
            <a:r>
              <a:rPr lang="en-US" dirty="0">
                <a:solidFill>
                  <a:srgbClr val="FF33CC"/>
                </a:solidFill>
              </a:rPr>
              <a:t>U</a:t>
            </a:r>
            <a:r>
              <a:rPr lang="en-US" dirty="0"/>
              <a:t>, </a:t>
            </a:r>
            <a:r>
              <a:rPr lang="en-US" dirty="0">
                <a:solidFill>
                  <a:srgbClr val="CC9B00"/>
                </a:solidFill>
              </a:rPr>
              <a:t>nx</a:t>
            </a:r>
            <a:r>
              <a:rPr lang="en-US" dirty="0"/>
              <a:t>-1, </a:t>
            </a:r>
            <a:r>
              <a:rPr lang="en-US" dirty="0" err="1"/>
              <a:t>cuda</a:t>
            </a:r>
            <a:r>
              <a:rPr lang="en-US" dirty="0"/>
              <a:t>::std::</a:t>
            </a:r>
            <a:r>
              <a:rPr lang="en-US" dirty="0" err="1"/>
              <a:t>full_extent</a:t>
            </a:r>
            <a:r>
              <a:rPr lang="en-US" dirty="0"/>
              <a:t>);</a:t>
            </a:r>
          </a:p>
          <a:p>
            <a:r>
              <a:rPr lang="en-US" dirty="0"/>
              <a:t>}</a:t>
            </a:r>
          </a:p>
        </p:txBody>
      </p:sp>
      <p:sp>
        <p:nvSpPr>
          <p:cNvPr id="3" name="Slide Number Placeholder 2">
            <a:extLst>
              <a:ext uri="{FF2B5EF4-FFF2-40B4-BE49-F238E27FC236}">
                <a16:creationId xmlns:a16="http://schemas.microsoft.com/office/drawing/2014/main" id="{89393E01-2CD2-61D8-C343-EDBCC192021E}"/>
              </a:ext>
            </a:extLst>
          </p:cNvPr>
          <p:cNvSpPr>
            <a:spLocks noGrp="1"/>
          </p:cNvSpPr>
          <p:nvPr>
            <p:ph type="sldNum" sz="quarter" idx="11"/>
          </p:nvPr>
        </p:nvSpPr>
        <p:spPr/>
        <p:txBody>
          <a:bodyPr/>
          <a:lstStyle/>
          <a:p>
            <a:fld id="{27D56BB5-3061-446C-8933-086D56C9C75B}" type="slidenum">
              <a:rPr lang="en-US" smtClean="0"/>
              <a:t>91</a:t>
            </a:fld>
            <a:endParaRPr lang="en-US"/>
          </a:p>
        </p:txBody>
      </p:sp>
      <p:sp>
        <p:nvSpPr>
          <p:cNvPr id="4" name="Footer Placeholder 3">
            <a:extLst>
              <a:ext uri="{FF2B5EF4-FFF2-40B4-BE49-F238E27FC236}">
                <a16:creationId xmlns:a16="http://schemas.microsoft.com/office/drawing/2014/main" id="{5A14EF64-0B97-B002-DAF8-4471A3E624FA}"/>
              </a:ext>
            </a:extLst>
          </p:cNvPr>
          <p:cNvSpPr>
            <a:spLocks noGrp="1"/>
          </p:cNvSpPr>
          <p:nvPr>
            <p:ph type="ftr" sz="quarter" idx="12"/>
          </p:nvPr>
        </p:nvSpPr>
        <p:spPr/>
        <p:txBody>
          <a:bodyPr/>
          <a:lstStyle/>
          <a:p>
            <a:r>
              <a:rPr lang="en-US"/>
              <a:t>Copyright (C) 2026 NVIDIA</a:t>
            </a:r>
            <a:endParaRPr lang="en-US" dirty="0"/>
          </a:p>
        </p:txBody>
      </p:sp>
      <p:pic>
        <p:nvPicPr>
          <p:cNvPr id="6" name="cuda_cpp_developers_toolbox__heat_equation__oven">
            <a:hlinkClick r:id="" action="ppaction://media"/>
            <a:extLst>
              <a:ext uri="{FF2B5EF4-FFF2-40B4-BE49-F238E27FC236}">
                <a16:creationId xmlns:a16="http://schemas.microsoft.com/office/drawing/2014/main" id="{25EF1031-494E-4CB1-D218-F2652E78247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14350" y="3136900"/>
            <a:ext cx="9948672" cy="2487168"/>
          </a:xfrm>
          <a:prstGeom prst="rect">
            <a:avLst/>
          </a:prstGeom>
        </p:spPr>
      </p:pic>
    </p:spTree>
    <p:extLst>
      <p:ext uri="{BB962C8B-B14F-4D97-AF65-F5344CB8AC3E}">
        <p14:creationId xmlns:p14="http://schemas.microsoft.com/office/powerpoint/2010/main" val="428477416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repeatCount="indefinite" fill="hold" display="0">
                  <p:stCondLst>
                    <p:cond delay="indefinite"/>
                  </p:stCondLst>
                </p:cTn>
                <p:tgtEl>
                  <p:spTgt spid="6"/>
                </p:tgtEl>
              </p:cMediaNode>
            </p:video>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4D1DAD-6B72-AB66-058A-92D36B1721BE}"/>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46D3D7D4-AA11-742B-4254-1711DD2BAEEB}"/>
              </a:ext>
            </a:extLst>
          </p:cNvPr>
          <p:cNvSpPr>
            <a:spLocks noGrp="1"/>
          </p:cNvSpPr>
          <p:nvPr>
            <p:ph idx="1"/>
          </p:nvPr>
        </p:nvSpPr>
        <p:spPr>
          <a:xfrm>
            <a:off x="516749" y="577850"/>
            <a:ext cx="10085937" cy="5020056"/>
          </a:xfrm>
        </p:spPr>
        <p:txBody>
          <a:bodyPr/>
          <a:lstStyle/>
          <a:p>
            <a:r>
              <a:rPr lang="en-US" dirty="0"/>
              <a:t>void </a:t>
            </a:r>
            <a:r>
              <a:rPr lang="en-US" dirty="0" err="1"/>
              <a:t>initialize_oven</a:t>
            </a:r>
            <a:r>
              <a:rPr lang="en-US" dirty="0"/>
              <a:t>(auto </a:t>
            </a:r>
            <a:r>
              <a:rPr lang="en-US" dirty="0">
                <a:solidFill>
                  <a:srgbClr val="00B050"/>
                </a:solidFill>
              </a:rPr>
              <a:t>policy</a:t>
            </a:r>
            <a:r>
              <a:rPr lang="en-US" dirty="0"/>
              <a:t>, </a:t>
            </a:r>
            <a:r>
              <a:rPr lang="en-US" dirty="0" err="1"/>
              <a:t>cuda</a:t>
            </a:r>
            <a:r>
              <a:rPr lang="en-US" dirty="0"/>
              <a:t>::std::</a:t>
            </a:r>
            <a:r>
              <a:rPr lang="en-US" dirty="0" err="1"/>
              <a:t>mdspan</a:t>
            </a:r>
            <a:r>
              <a:rPr lang="en-US" dirty="0"/>
              <a:t>&lt;float, </a:t>
            </a:r>
            <a:r>
              <a:rPr lang="en-US" dirty="0" err="1"/>
              <a:t>cuda</a:t>
            </a:r>
            <a:r>
              <a:rPr lang="en-US" dirty="0"/>
              <a:t>::std::dims&lt;2&gt;&gt; </a:t>
            </a:r>
            <a:r>
              <a:rPr lang="en-US" dirty="0">
                <a:solidFill>
                  <a:srgbClr val="FF33CC"/>
                </a:solidFill>
              </a:rPr>
              <a:t>U</a:t>
            </a:r>
            <a:r>
              <a:rPr lang="en-US" dirty="0"/>
              <a:t>) {</a:t>
            </a:r>
          </a:p>
          <a:p>
            <a:r>
              <a:rPr lang="en-US" dirty="0"/>
              <a:t>  auto </a:t>
            </a:r>
            <a:r>
              <a:rPr lang="en-US" dirty="0" err="1">
                <a:solidFill>
                  <a:srgbClr val="CC9B00"/>
                </a:solidFill>
              </a:rPr>
              <a:t>nx</a:t>
            </a:r>
            <a:r>
              <a:rPr lang="en-US" dirty="0"/>
              <a:t> = </a:t>
            </a:r>
            <a:r>
              <a:rPr lang="en-US" dirty="0" err="1">
                <a:solidFill>
                  <a:srgbClr val="CC9B00"/>
                </a:solidFill>
              </a:rPr>
              <a:t>U.extent</a:t>
            </a:r>
            <a:r>
              <a:rPr lang="en-US" dirty="0">
                <a:solidFill>
                  <a:srgbClr val="CC9B00"/>
                </a:solidFill>
              </a:rPr>
              <a:t>(0)</a:t>
            </a:r>
            <a:r>
              <a:rPr lang="en-US" dirty="0"/>
              <a:t>;</a:t>
            </a:r>
          </a:p>
          <a:p>
            <a:r>
              <a:rPr lang="en-US" dirty="0"/>
              <a:t>  auto </a:t>
            </a:r>
            <a:r>
              <a:rPr lang="en-US" dirty="0">
                <a:solidFill>
                  <a:srgbClr val="00B0F0"/>
                </a:solidFill>
              </a:rPr>
              <a:t>top</a:t>
            </a:r>
            <a:r>
              <a:rPr lang="en-US" dirty="0"/>
              <a:t> = </a:t>
            </a:r>
            <a:r>
              <a:rPr lang="en-US" dirty="0" err="1"/>
              <a:t>cuda</a:t>
            </a:r>
            <a:r>
              <a:rPr lang="en-US" dirty="0"/>
              <a:t>::std::</a:t>
            </a:r>
            <a:r>
              <a:rPr lang="en-US" dirty="0" err="1"/>
              <a:t>submdspan</a:t>
            </a:r>
            <a:r>
              <a:rPr lang="en-US" dirty="0"/>
              <a:t>(</a:t>
            </a:r>
            <a:r>
              <a:rPr lang="en-US" dirty="0">
                <a:solidFill>
                  <a:srgbClr val="FF33CC"/>
                </a:solidFill>
              </a:rPr>
              <a:t>U</a:t>
            </a:r>
            <a:r>
              <a:rPr lang="en-US" dirty="0"/>
              <a:t>, 0, </a:t>
            </a:r>
            <a:r>
              <a:rPr lang="en-US" dirty="0" err="1"/>
              <a:t>cuda</a:t>
            </a:r>
            <a:r>
              <a:rPr lang="en-US" dirty="0"/>
              <a:t>::std::</a:t>
            </a:r>
            <a:r>
              <a:rPr lang="en-US" dirty="0" err="1"/>
              <a:t>full_extent</a:t>
            </a:r>
            <a:r>
              <a:rPr lang="en-US" dirty="0"/>
              <a:t>);</a:t>
            </a:r>
          </a:p>
          <a:p>
            <a:r>
              <a:rPr lang="en-US" dirty="0"/>
              <a:t>  auto </a:t>
            </a:r>
            <a:r>
              <a:rPr lang="en-US" dirty="0">
                <a:solidFill>
                  <a:schemeClr val="accent2">
                    <a:lumMod val="40000"/>
                    <a:lumOff val="60000"/>
                  </a:schemeClr>
                </a:solidFill>
              </a:rPr>
              <a:t>mid</a:t>
            </a:r>
            <a:r>
              <a:rPr lang="en-US" dirty="0"/>
              <a:t> = </a:t>
            </a:r>
            <a:r>
              <a:rPr lang="en-US" dirty="0" err="1"/>
              <a:t>cuda</a:t>
            </a:r>
            <a:r>
              <a:rPr lang="en-US" dirty="0"/>
              <a:t>::std::</a:t>
            </a:r>
            <a:r>
              <a:rPr lang="en-US" dirty="0" err="1"/>
              <a:t>submdspan</a:t>
            </a:r>
            <a:r>
              <a:rPr lang="en-US" dirty="0"/>
              <a:t>(</a:t>
            </a:r>
            <a:r>
              <a:rPr lang="en-US" dirty="0">
                <a:solidFill>
                  <a:srgbClr val="FF33CC"/>
                </a:solidFill>
              </a:rPr>
              <a:t>U</a:t>
            </a:r>
            <a:r>
              <a:rPr lang="en-US" dirty="0"/>
              <a:t>, </a:t>
            </a:r>
            <a:r>
              <a:rPr lang="en-US" dirty="0" err="1"/>
              <a:t>cuda</a:t>
            </a:r>
            <a:r>
              <a:rPr lang="en-US" dirty="0"/>
              <a:t>::std::tuple(1, </a:t>
            </a:r>
            <a:r>
              <a:rPr lang="en-US" dirty="0">
                <a:solidFill>
                  <a:srgbClr val="CC9B00"/>
                </a:solidFill>
              </a:rPr>
              <a:t>nx</a:t>
            </a:r>
            <a:r>
              <a:rPr lang="en-US" dirty="0"/>
              <a:t>-2), </a:t>
            </a:r>
            <a:r>
              <a:rPr lang="en-US" dirty="0" err="1"/>
              <a:t>cuda</a:t>
            </a:r>
            <a:r>
              <a:rPr lang="en-US" dirty="0"/>
              <a:t>::std::</a:t>
            </a:r>
            <a:r>
              <a:rPr lang="en-US" dirty="0" err="1"/>
              <a:t>full_extent</a:t>
            </a:r>
            <a:r>
              <a:rPr lang="en-US" dirty="0"/>
              <a:t>);</a:t>
            </a:r>
          </a:p>
          <a:p>
            <a:r>
              <a:rPr lang="en-US" dirty="0"/>
              <a:t>  auto </a:t>
            </a:r>
            <a:r>
              <a:rPr lang="en-US" dirty="0">
                <a:solidFill>
                  <a:srgbClr val="65DAFF"/>
                </a:solidFill>
              </a:rPr>
              <a:t>bot</a:t>
            </a:r>
            <a:r>
              <a:rPr lang="en-US" dirty="0"/>
              <a:t> = </a:t>
            </a:r>
            <a:r>
              <a:rPr lang="en-US" dirty="0" err="1"/>
              <a:t>cuda</a:t>
            </a:r>
            <a:r>
              <a:rPr lang="en-US" dirty="0"/>
              <a:t>::std::</a:t>
            </a:r>
            <a:r>
              <a:rPr lang="en-US" dirty="0" err="1"/>
              <a:t>submdspan</a:t>
            </a:r>
            <a:r>
              <a:rPr lang="en-US" dirty="0"/>
              <a:t>(</a:t>
            </a:r>
            <a:r>
              <a:rPr lang="en-US" dirty="0">
                <a:solidFill>
                  <a:srgbClr val="FF33CC"/>
                </a:solidFill>
              </a:rPr>
              <a:t>U</a:t>
            </a:r>
            <a:r>
              <a:rPr lang="en-US" dirty="0"/>
              <a:t>, </a:t>
            </a:r>
            <a:r>
              <a:rPr lang="en-US" dirty="0">
                <a:solidFill>
                  <a:srgbClr val="CC9B00"/>
                </a:solidFill>
              </a:rPr>
              <a:t>nx</a:t>
            </a:r>
            <a:r>
              <a:rPr lang="en-US" dirty="0"/>
              <a:t>-1, </a:t>
            </a:r>
            <a:r>
              <a:rPr lang="en-US" dirty="0" err="1"/>
              <a:t>cuda</a:t>
            </a:r>
            <a:r>
              <a:rPr lang="en-US" dirty="0"/>
              <a:t>::std::</a:t>
            </a:r>
            <a:r>
              <a:rPr lang="en-US" dirty="0" err="1"/>
              <a:t>full_extent</a:t>
            </a:r>
            <a:r>
              <a:rPr lang="en-US" dirty="0"/>
              <a:t>);</a:t>
            </a:r>
          </a:p>
          <a:p>
            <a:r>
              <a:rPr lang="en-US" dirty="0"/>
              <a:t>}</a:t>
            </a:r>
          </a:p>
        </p:txBody>
      </p:sp>
      <p:sp>
        <p:nvSpPr>
          <p:cNvPr id="3" name="Slide Number Placeholder 2">
            <a:extLst>
              <a:ext uri="{FF2B5EF4-FFF2-40B4-BE49-F238E27FC236}">
                <a16:creationId xmlns:a16="http://schemas.microsoft.com/office/drawing/2014/main" id="{3C77C341-DEE2-D23D-6BD8-281064C8FFE8}"/>
              </a:ext>
            </a:extLst>
          </p:cNvPr>
          <p:cNvSpPr>
            <a:spLocks noGrp="1"/>
          </p:cNvSpPr>
          <p:nvPr>
            <p:ph type="sldNum" sz="quarter" idx="11"/>
          </p:nvPr>
        </p:nvSpPr>
        <p:spPr/>
        <p:txBody>
          <a:bodyPr/>
          <a:lstStyle/>
          <a:p>
            <a:fld id="{27D56BB5-3061-446C-8933-086D56C9C75B}" type="slidenum">
              <a:rPr lang="en-US" smtClean="0"/>
              <a:t>92</a:t>
            </a:fld>
            <a:endParaRPr lang="en-US"/>
          </a:p>
        </p:txBody>
      </p:sp>
      <p:sp>
        <p:nvSpPr>
          <p:cNvPr id="4" name="Footer Placeholder 3">
            <a:extLst>
              <a:ext uri="{FF2B5EF4-FFF2-40B4-BE49-F238E27FC236}">
                <a16:creationId xmlns:a16="http://schemas.microsoft.com/office/drawing/2014/main" id="{AE7D4401-7A80-D2FA-15B3-E7362369F9A3}"/>
              </a:ext>
            </a:extLst>
          </p:cNvPr>
          <p:cNvSpPr>
            <a:spLocks noGrp="1"/>
          </p:cNvSpPr>
          <p:nvPr>
            <p:ph type="ftr" sz="quarter" idx="12"/>
          </p:nvPr>
        </p:nvSpPr>
        <p:spPr/>
        <p:txBody>
          <a:bodyPr/>
          <a:lstStyle/>
          <a:p>
            <a:r>
              <a:rPr lang="en-US"/>
              <a:t>Copyright (C) 2026 NVIDIA</a:t>
            </a:r>
            <a:endParaRPr lang="en-US" dirty="0"/>
          </a:p>
        </p:txBody>
      </p:sp>
      <p:pic>
        <p:nvPicPr>
          <p:cNvPr id="6" name="cuda_cpp_developers_toolbox__heat_equation__oven">
            <a:hlinkClick r:id="" action="ppaction://media"/>
            <a:extLst>
              <a:ext uri="{FF2B5EF4-FFF2-40B4-BE49-F238E27FC236}">
                <a16:creationId xmlns:a16="http://schemas.microsoft.com/office/drawing/2014/main" id="{329B99E0-A0E2-99B0-3088-AA9C3413DC1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14350" y="3136900"/>
            <a:ext cx="9948672" cy="2487168"/>
          </a:xfrm>
          <a:prstGeom prst="rect">
            <a:avLst/>
          </a:prstGeom>
        </p:spPr>
      </p:pic>
    </p:spTree>
    <p:extLst>
      <p:ext uri="{BB962C8B-B14F-4D97-AF65-F5344CB8AC3E}">
        <p14:creationId xmlns:p14="http://schemas.microsoft.com/office/powerpoint/2010/main" val="128869933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repeatCount="indefinite" fill="hold" display="0">
                  <p:stCondLst>
                    <p:cond delay="indefinite"/>
                  </p:stCondLst>
                </p:cTn>
                <p:tgtEl>
                  <p:spTgt spid="6"/>
                </p:tgtEl>
              </p:cMediaNode>
            </p:video>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069B46-D197-834D-4FD7-8A30761AA2B6}"/>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51FFF670-CB59-68B6-CD02-C6F964C40AA6}"/>
              </a:ext>
            </a:extLst>
          </p:cNvPr>
          <p:cNvSpPr>
            <a:spLocks noGrp="1"/>
          </p:cNvSpPr>
          <p:nvPr>
            <p:ph idx="1"/>
          </p:nvPr>
        </p:nvSpPr>
        <p:spPr>
          <a:xfrm>
            <a:off x="516749" y="577850"/>
            <a:ext cx="10085832" cy="5020056"/>
          </a:xfrm>
        </p:spPr>
        <p:txBody>
          <a:bodyPr/>
          <a:lstStyle/>
          <a:p>
            <a:r>
              <a:rPr lang="en-US" dirty="0"/>
              <a:t>void </a:t>
            </a:r>
            <a:r>
              <a:rPr lang="en-US" dirty="0" err="1"/>
              <a:t>initialize_oven</a:t>
            </a:r>
            <a:r>
              <a:rPr lang="en-US" dirty="0"/>
              <a:t>(auto </a:t>
            </a:r>
            <a:r>
              <a:rPr lang="en-US" dirty="0">
                <a:solidFill>
                  <a:srgbClr val="00B050"/>
                </a:solidFill>
              </a:rPr>
              <a:t>policy</a:t>
            </a:r>
            <a:r>
              <a:rPr lang="en-US" dirty="0"/>
              <a:t>, </a:t>
            </a:r>
            <a:r>
              <a:rPr lang="en-US" dirty="0" err="1"/>
              <a:t>cuda</a:t>
            </a:r>
            <a:r>
              <a:rPr lang="en-US" dirty="0"/>
              <a:t>::std::</a:t>
            </a:r>
            <a:r>
              <a:rPr lang="en-US" dirty="0" err="1"/>
              <a:t>mdspan</a:t>
            </a:r>
            <a:r>
              <a:rPr lang="en-US" dirty="0"/>
              <a:t>&lt;float, </a:t>
            </a:r>
            <a:r>
              <a:rPr lang="en-US" dirty="0" err="1"/>
              <a:t>cuda</a:t>
            </a:r>
            <a:r>
              <a:rPr lang="en-US" dirty="0"/>
              <a:t>::std::dims&lt;2&gt;&gt; </a:t>
            </a:r>
            <a:r>
              <a:rPr lang="en-US" dirty="0">
                <a:solidFill>
                  <a:srgbClr val="FF33CC"/>
                </a:solidFill>
              </a:rPr>
              <a:t>U</a:t>
            </a:r>
            <a:r>
              <a:rPr lang="en-US" dirty="0"/>
              <a:t>) {</a:t>
            </a:r>
          </a:p>
          <a:p>
            <a:r>
              <a:rPr lang="en-US" dirty="0"/>
              <a:t>  auto </a:t>
            </a:r>
            <a:r>
              <a:rPr lang="en-US" dirty="0" err="1">
                <a:solidFill>
                  <a:srgbClr val="CC9B00"/>
                </a:solidFill>
              </a:rPr>
              <a:t>nx</a:t>
            </a:r>
            <a:r>
              <a:rPr lang="en-US" dirty="0"/>
              <a:t> = </a:t>
            </a:r>
            <a:r>
              <a:rPr lang="en-US" dirty="0" err="1">
                <a:solidFill>
                  <a:srgbClr val="CC9B00"/>
                </a:solidFill>
              </a:rPr>
              <a:t>U.extent</a:t>
            </a:r>
            <a:r>
              <a:rPr lang="en-US" dirty="0">
                <a:solidFill>
                  <a:srgbClr val="CC9B00"/>
                </a:solidFill>
              </a:rPr>
              <a:t>(0)</a:t>
            </a:r>
            <a:r>
              <a:rPr lang="en-US" dirty="0"/>
              <a:t>;</a:t>
            </a:r>
          </a:p>
          <a:p>
            <a:r>
              <a:rPr lang="en-US" dirty="0"/>
              <a:t>  auto </a:t>
            </a:r>
            <a:r>
              <a:rPr lang="en-US" dirty="0">
                <a:solidFill>
                  <a:srgbClr val="00B0F0"/>
                </a:solidFill>
              </a:rPr>
              <a:t>top</a:t>
            </a:r>
            <a:r>
              <a:rPr lang="en-US" dirty="0"/>
              <a:t> = </a:t>
            </a:r>
            <a:r>
              <a:rPr lang="en-US" dirty="0" err="1"/>
              <a:t>cuda</a:t>
            </a:r>
            <a:r>
              <a:rPr lang="en-US" dirty="0"/>
              <a:t>::std::</a:t>
            </a:r>
            <a:r>
              <a:rPr lang="en-US" dirty="0" err="1"/>
              <a:t>submdspan</a:t>
            </a:r>
            <a:r>
              <a:rPr lang="en-US" dirty="0"/>
              <a:t>(</a:t>
            </a:r>
            <a:r>
              <a:rPr lang="en-US" dirty="0">
                <a:solidFill>
                  <a:srgbClr val="FF33CC"/>
                </a:solidFill>
              </a:rPr>
              <a:t>U</a:t>
            </a:r>
            <a:r>
              <a:rPr lang="en-US" dirty="0"/>
              <a:t>, 0, </a:t>
            </a:r>
            <a:r>
              <a:rPr lang="en-US" dirty="0" err="1"/>
              <a:t>cuda</a:t>
            </a:r>
            <a:r>
              <a:rPr lang="en-US" dirty="0"/>
              <a:t>::std::</a:t>
            </a:r>
            <a:r>
              <a:rPr lang="en-US" dirty="0" err="1"/>
              <a:t>full_extent</a:t>
            </a:r>
            <a:r>
              <a:rPr lang="en-US" dirty="0"/>
              <a:t>);</a:t>
            </a:r>
          </a:p>
          <a:p>
            <a:r>
              <a:rPr lang="en-US" dirty="0"/>
              <a:t>  auto </a:t>
            </a:r>
            <a:r>
              <a:rPr lang="en-US" dirty="0">
                <a:solidFill>
                  <a:schemeClr val="accent2">
                    <a:lumMod val="40000"/>
                    <a:lumOff val="60000"/>
                  </a:schemeClr>
                </a:solidFill>
              </a:rPr>
              <a:t>mid</a:t>
            </a:r>
            <a:r>
              <a:rPr lang="en-US" dirty="0"/>
              <a:t> = </a:t>
            </a:r>
            <a:r>
              <a:rPr lang="en-US" dirty="0" err="1"/>
              <a:t>cuda</a:t>
            </a:r>
            <a:r>
              <a:rPr lang="en-US" dirty="0"/>
              <a:t>::std::</a:t>
            </a:r>
            <a:r>
              <a:rPr lang="en-US" dirty="0" err="1"/>
              <a:t>submdspan</a:t>
            </a:r>
            <a:r>
              <a:rPr lang="en-US" dirty="0"/>
              <a:t>(</a:t>
            </a:r>
            <a:r>
              <a:rPr lang="en-US" dirty="0">
                <a:solidFill>
                  <a:srgbClr val="FF33CC"/>
                </a:solidFill>
              </a:rPr>
              <a:t>U</a:t>
            </a:r>
            <a:r>
              <a:rPr lang="en-US" dirty="0"/>
              <a:t>, </a:t>
            </a:r>
            <a:r>
              <a:rPr lang="en-US" dirty="0" err="1"/>
              <a:t>cuda</a:t>
            </a:r>
            <a:r>
              <a:rPr lang="en-US" dirty="0"/>
              <a:t>::std::tuple(1, </a:t>
            </a:r>
            <a:r>
              <a:rPr lang="en-US" dirty="0">
                <a:solidFill>
                  <a:srgbClr val="CC9B00"/>
                </a:solidFill>
              </a:rPr>
              <a:t>nx</a:t>
            </a:r>
            <a:r>
              <a:rPr lang="en-US" dirty="0"/>
              <a:t>-2), </a:t>
            </a:r>
            <a:r>
              <a:rPr lang="en-US" dirty="0" err="1"/>
              <a:t>cuda</a:t>
            </a:r>
            <a:r>
              <a:rPr lang="en-US" dirty="0"/>
              <a:t>::std::</a:t>
            </a:r>
            <a:r>
              <a:rPr lang="en-US" dirty="0" err="1"/>
              <a:t>full_extent</a:t>
            </a:r>
            <a:r>
              <a:rPr lang="en-US" dirty="0"/>
              <a:t>);</a:t>
            </a:r>
          </a:p>
          <a:p>
            <a:r>
              <a:rPr lang="en-US" dirty="0"/>
              <a:t>  auto </a:t>
            </a:r>
            <a:r>
              <a:rPr lang="en-US" dirty="0">
                <a:solidFill>
                  <a:srgbClr val="65DAFF"/>
                </a:solidFill>
              </a:rPr>
              <a:t>bot</a:t>
            </a:r>
            <a:r>
              <a:rPr lang="en-US" dirty="0"/>
              <a:t> = </a:t>
            </a:r>
            <a:r>
              <a:rPr lang="en-US" dirty="0" err="1"/>
              <a:t>cuda</a:t>
            </a:r>
            <a:r>
              <a:rPr lang="en-US" dirty="0"/>
              <a:t>::std::</a:t>
            </a:r>
            <a:r>
              <a:rPr lang="en-US" dirty="0" err="1"/>
              <a:t>submdspan</a:t>
            </a:r>
            <a:r>
              <a:rPr lang="en-US" dirty="0"/>
              <a:t>(</a:t>
            </a:r>
            <a:r>
              <a:rPr lang="en-US" dirty="0">
                <a:solidFill>
                  <a:srgbClr val="FF33CC"/>
                </a:solidFill>
              </a:rPr>
              <a:t>U</a:t>
            </a:r>
            <a:r>
              <a:rPr lang="en-US" dirty="0"/>
              <a:t>, </a:t>
            </a:r>
            <a:r>
              <a:rPr lang="en-US" dirty="0">
                <a:solidFill>
                  <a:srgbClr val="CC9B00"/>
                </a:solidFill>
              </a:rPr>
              <a:t>nx</a:t>
            </a:r>
            <a:r>
              <a:rPr lang="en-US" dirty="0"/>
              <a:t>-1, </a:t>
            </a:r>
            <a:r>
              <a:rPr lang="en-US" dirty="0" err="1"/>
              <a:t>cuda</a:t>
            </a:r>
            <a:r>
              <a:rPr lang="en-US" dirty="0"/>
              <a:t>::std::</a:t>
            </a:r>
            <a:r>
              <a:rPr lang="en-US" dirty="0" err="1"/>
              <a:t>full_extent</a:t>
            </a:r>
            <a:r>
              <a:rPr lang="en-US" dirty="0"/>
              <a:t>);</a:t>
            </a:r>
          </a:p>
          <a:p>
            <a:endParaRPr lang="en-US" dirty="0"/>
          </a:p>
          <a:p>
            <a:r>
              <a:rPr lang="en-US" dirty="0"/>
              <a:t>  thrust::</a:t>
            </a:r>
            <a:r>
              <a:rPr lang="en-US" dirty="0" err="1"/>
              <a:t>fill_n</a:t>
            </a:r>
            <a:r>
              <a:rPr lang="en-US" dirty="0"/>
              <a:t>(</a:t>
            </a:r>
            <a:r>
              <a:rPr lang="en-US" dirty="0">
                <a:solidFill>
                  <a:srgbClr val="00B050"/>
                </a:solidFill>
              </a:rPr>
              <a:t>policy</a:t>
            </a:r>
            <a:r>
              <a:rPr lang="en-US" dirty="0"/>
              <a:t>, </a:t>
            </a:r>
            <a:r>
              <a:rPr lang="en-US" dirty="0" err="1">
                <a:solidFill>
                  <a:srgbClr val="00B0F0"/>
                </a:solidFill>
              </a:rPr>
              <a:t>top.data_handle</a:t>
            </a:r>
            <a:r>
              <a:rPr lang="en-US" dirty="0">
                <a:solidFill>
                  <a:srgbClr val="00B0F0"/>
                </a:solidFill>
              </a:rPr>
              <a:t>()</a:t>
            </a:r>
            <a:r>
              <a:rPr lang="en-US" dirty="0"/>
              <a:t>, </a:t>
            </a:r>
            <a:r>
              <a:rPr lang="en-US" dirty="0" err="1">
                <a:solidFill>
                  <a:srgbClr val="00B0F0"/>
                </a:solidFill>
              </a:rPr>
              <a:t>top.size</a:t>
            </a:r>
            <a:r>
              <a:rPr lang="en-US" dirty="0">
                <a:solidFill>
                  <a:srgbClr val="00B0F0"/>
                </a:solidFill>
              </a:rPr>
              <a:t>()</a:t>
            </a:r>
            <a:r>
              <a:rPr lang="en-US" dirty="0"/>
              <a:t>, 90.0);</a:t>
            </a:r>
          </a:p>
          <a:p>
            <a:endParaRPr lang="en-US" dirty="0"/>
          </a:p>
          <a:p>
            <a:r>
              <a:rPr lang="en-US" dirty="0"/>
              <a:t>  thrust::</a:t>
            </a:r>
            <a:r>
              <a:rPr lang="en-US" dirty="0" err="1"/>
              <a:t>fill_n</a:t>
            </a:r>
            <a:r>
              <a:rPr lang="en-US" dirty="0"/>
              <a:t>(</a:t>
            </a:r>
            <a:r>
              <a:rPr lang="en-US" dirty="0">
                <a:solidFill>
                  <a:srgbClr val="00B050"/>
                </a:solidFill>
              </a:rPr>
              <a:t>policy</a:t>
            </a:r>
            <a:r>
              <a:rPr lang="en-US" dirty="0"/>
              <a:t>, </a:t>
            </a:r>
            <a:r>
              <a:rPr lang="en-US" dirty="0" err="1">
                <a:solidFill>
                  <a:srgbClr val="65DAFF"/>
                </a:solidFill>
              </a:rPr>
              <a:t>bot.data_handle</a:t>
            </a:r>
            <a:r>
              <a:rPr lang="en-US" dirty="0">
                <a:solidFill>
                  <a:srgbClr val="65DAFF"/>
                </a:solidFill>
              </a:rPr>
              <a:t>()</a:t>
            </a:r>
            <a:r>
              <a:rPr lang="en-US" dirty="0"/>
              <a:t>, </a:t>
            </a:r>
            <a:r>
              <a:rPr lang="en-US" dirty="0" err="1">
                <a:solidFill>
                  <a:srgbClr val="65DAFF"/>
                </a:solidFill>
              </a:rPr>
              <a:t>bot.size</a:t>
            </a:r>
            <a:r>
              <a:rPr lang="en-US" dirty="0">
                <a:solidFill>
                  <a:srgbClr val="65DAFF"/>
                </a:solidFill>
              </a:rPr>
              <a:t>()</a:t>
            </a:r>
            <a:r>
              <a:rPr lang="en-US" dirty="0"/>
              <a:t>, 90.0);</a:t>
            </a:r>
          </a:p>
          <a:p>
            <a:r>
              <a:rPr lang="en-US" dirty="0"/>
              <a:t>}</a:t>
            </a:r>
          </a:p>
        </p:txBody>
      </p:sp>
      <p:sp>
        <p:nvSpPr>
          <p:cNvPr id="3" name="Slide Number Placeholder 2">
            <a:extLst>
              <a:ext uri="{FF2B5EF4-FFF2-40B4-BE49-F238E27FC236}">
                <a16:creationId xmlns:a16="http://schemas.microsoft.com/office/drawing/2014/main" id="{66382ABD-4A07-ACAE-0406-D8F3EEA44E1C}"/>
              </a:ext>
            </a:extLst>
          </p:cNvPr>
          <p:cNvSpPr>
            <a:spLocks noGrp="1"/>
          </p:cNvSpPr>
          <p:nvPr>
            <p:ph type="sldNum" sz="quarter" idx="11"/>
          </p:nvPr>
        </p:nvSpPr>
        <p:spPr/>
        <p:txBody>
          <a:bodyPr/>
          <a:lstStyle/>
          <a:p>
            <a:fld id="{27D56BB5-3061-446C-8933-086D56C9C75B}" type="slidenum">
              <a:rPr lang="en-US" smtClean="0"/>
              <a:t>93</a:t>
            </a:fld>
            <a:endParaRPr lang="en-US"/>
          </a:p>
        </p:txBody>
      </p:sp>
      <p:sp>
        <p:nvSpPr>
          <p:cNvPr id="4" name="Footer Placeholder 3">
            <a:extLst>
              <a:ext uri="{FF2B5EF4-FFF2-40B4-BE49-F238E27FC236}">
                <a16:creationId xmlns:a16="http://schemas.microsoft.com/office/drawing/2014/main" id="{B51DFFDD-AAEB-53DC-55A8-12756D22B54A}"/>
              </a:ext>
            </a:extLst>
          </p:cNvPr>
          <p:cNvSpPr>
            <a:spLocks noGrp="1"/>
          </p:cNvSpPr>
          <p:nvPr>
            <p:ph type="ftr" sz="quarter" idx="12"/>
          </p:nvPr>
        </p:nvSpPr>
        <p:spPr/>
        <p:txBody>
          <a:bodyPr/>
          <a:lstStyle/>
          <a:p>
            <a:r>
              <a:rPr lang="en-US"/>
              <a:t>Copyright (C) 2026 NVIDIA</a:t>
            </a:r>
            <a:endParaRPr lang="en-US" dirty="0"/>
          </a:p>
        </p:txBody>
      </p:sp>
      <p:pic>
        <p:nvPicPr>
          <p:cNvPr id="6" name="cuda_cpp_developers_toolbox__heat_equation__oven">
            <a:hlinkClick r:id="" action="ppaction://media"/>
            <a:extLst>
              <a:ext uri="{FF2B5EF4-FFF2-40B4-BE49-F238E27FC236}">
                <a16:creationId xmlns:a16="http://schemas.microsoft.com/office/drawing/2014/main" id="{33FB695E-6A18-A14E-AC3F-ED1EB2318A4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14350" y="3136900"/>
            <a:ext cx="9948672" cy="2487168"/>
          </a:xfrm>
          <a:prstGeom prst="rect">
            <a:avLst/>
          </a:prstGeom>
        </p:spPr>
      </p:pic>
    </p:spTree>
    <p:extLst>
      <p:ext uri="{BB962C8B-B14F-4D97-AF65-F5344CB8AC3E}">
        <p14:creationId xmlns:p14="http://schemas.microsoft.com/office/powerpoint/2010/main" val="378206755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repeatCount="indefinite" fill="hold" display="0">
                  <p:stCondLst>
                    <p:cond delay="indefinite"/>
                  </p:stCondLst>
                </p:cTn>
                <p:tgtEl>
                  <p:spTgt spid="6"/>
                </p:tgtEl>
              </p:cMediaNode>
            </p:video>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412F88-AC26-AEF4-DD60-0BC033EDF85B}"/>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72E9A180-BAD2-C526-4093-F0AEA13B4E56}"/>
              </a:ext>
            </a:extLst>
          </p:cNvPr>
          <p:cNvSpPr>
            <a:spLocks noGrp="1"/>
          </p:cNvSpPr>
          <p:nvPr>
            <p:ph idx="1"/>
          </p:nvPr>
        </p:nvSpPr>
        <p:spPr>
          <a:xfrm>
            <a:off x="516749" y="577850"/>
            <a:ext cx="10085832" cy="5020056"/>
          </a:xfrm>
        </p:spPr>
        <p:txBody>
          <a:bodyPr/>
          <a:lstStyle/>
          <a:p>
            <a:r>
              <a:rPr lang="en-US" dirty="0"/>
              <a:t>void </a:t>
            </a:r>
            <a:r>
              <a:rPr lang="en-US" dirty="0" err="1"/>
              <a:t>initialize_oven</a:t>
            </a:r>
            <a:r>
              <a:rPr lang="en-US" dirty="0"/>
              <a:t>(auto </a:t>
            </a:r>
            <a:r>
              <a:rPr lang="en-US" dirty="0">
                <a:solidFill>
                  <a:srgbClr val="00B050"/>
                </a:solidFill>
              </a:rPr>
              <a:t>policy</a:t>
            </a:r>
            <a:r>
              <a:rPr lang="en-US" dirty="0"/>
              <a:t>, </a:t>
            </a:r>
            <a:r>
              <a:rPr lang="en-US" dirty="0" err="1"/>
              <a:t>cuda</a:t>
            </a:r>
            <a:r>
              <a:rPr lang="en-US" dirty="0"/>
              <a:t>::std::</a:t>
            </a:r>
            <a:r>
              <a:rPr lang="en-US" dirty="0" err="1"/>
              <a:t>mdspan</a:t>
            </a:r>
            <a:r>
              <a:rPr lang="en-US" dirty="0"/>
              <a:t>&lt;float, </a:t>
            </a:r>
            <a:r>
              <a:rPr lang="en-US" dirty="0" err="1"/>
              <a:t>cuda</a:t>
            </a:r>
            <a:r>
              <a:rPr lang="en-US" dirty="0"/>
              <a:t>::std::dims&lt;2&gt;&gt; </a:t>
            </a:r>
            <a:r>
              <a:rPr lang="en-US" dirty="0">
                <a:solidFill>
                  <a:srgbClr val="FF33CC"/>
                </a:solidFill>
              </a:rPr>
              <a:t>U</a:t>
            </a:r>
            <a:r>
              <a:rPr lang="en-US" dirty="0"/>
              <a:t>) {</a:t>
            </a:r>
          </a:p>
          <a:p>
            <a:r>
              <a:rPr lang="en-US" dirty="0"/>
              <a:t>  auto </a:t>
            </a:r>
            <a:r>
              <a:rPr lang="en-US" dirty="0" err="1">
                <a:solidFill>
                  <a:srgbClr val="CC9B00"/>
                </a:solidFill>
              </a:rPr>
              <a:t>nx</a:t>
            </a:r>
            <a:r>
              <a:rPr lang="en-US" dirty="0"/>
              <a:t> = </a:t>
            </a:r>
            <a:r>
              <a:rPr lang="en-US" dirty="0" err="1">
                <a:solidFill>
                  <a:srgbClr val="CC9B00"/>
                </a:solidFill>
              </a:rPr>
              <a:t>U.extent</a:t>
            </a:r>
            <a:r>
              <a:rPr lang="en-US" dirty="0">
                <a:solidFill>
                  <a:srgbClr val="CC9B00"/>
                </a:solidFill>
              </a:rPr>
              <a:t>(0)</a:t>
            </a:r>
            <a:r>
              <a:rPr lang="en-US" dirty="0"/>
              <a:t>;</a:t>
            </a:r>
          </a:p>
          <a:p>
            <a:r>
              <a:rPr lang="en-US" dirty="0"/>
              <a:t>  auto </a:t>
            </a:r>
            <a:r>
              <a:rPr lang="en-US" dirty="0">
                <a:solidFill>
                  <a:srgbClr val="00B0F0"/>
                </a:solidFill>
              </a:rPr>
              <a:t>top</a:t>
            </a:r>
            <a:r>
              <a:rPr lang="en-US" dirty="0"/>
              <a:t> = </a:t>
            </a:r>
            <a:r>
              <a:rPr lang="en-US" dirty="0" err="1"/>
              <a:t>cuda</a:t>
            </a:r>
            <a:r>
              <a:rPr lang="en-US" dirty="0"/>
              <a:t>::std::</a:t>
            </a:r>
            <a:r>
              <a:rPr lang="en-US" dirty="0" err="1"/>
              <a:t>submdspan</a:t>
            </a:r>
            <a:r>
              <a:rPr lang="en-US" dirty="0"/>
              <a:t>(</a:t>
            </a:r>
            <a:r>
              <a:rPr lang="en-US" dirty="0">
                <a:solidFill>
                  <a:srgbClr val="FF33CC"/>
                </a:solidFill>
              </a:rPr>
              <a:t>U</a:t>
            </a:r>
            <a:r>
              <a:rPr lang="en-US" dirty="0"/>
              <a:t>, 0, </a:t>
            </a:r>
            <a:r>
              <a:rPr lang="en-US" dirty="0" err="1"/>
              <a:t>cuda</a:t>
            </a:r>
            <a:r>
              <a:rPr lang="en-US" dirty="0"/>
              <a:t>::std::</a:t>
            </a:r>
            <a:r>
              <a:rPr lang="en-US" dirty="0" err="1"/>
              <a:t>full_extent</a:t>
            </a:r>
            <a:r>
              <a:rPr lang="en-US" dirty="0"/>
              <a:t>);</a:t>
            </a:r>
          </a:p>
          <a:p>
            <a:r>
              <a:rPr lang="en-US" dirty="0"/>
              <a:t>  auto </a:t>
            </a:r>
            <a:r>
              <a:rPr lang="en-US" dirty="0">
                <a:solidFill>
                  <a:schemeClr val="accent2">
                    <a:lumMod val="40000"/>
                    <a:lumOff val="60000"/>
                  </a:schemeClr>
                </a:solidFill>
              </a:rPr>
              <a:t>mid</a:t>
            </a:r>
            <a:r>
              <a:rPr lang="en-US" dirty="0"/>
              <a:t> = </a:t>
            </a:r>
            <a:r>
              <a:rPr lang="en-US" dirty="0" err="1"/>
              <a:t>cuda</a:t>
            </a:r>
            <a:r>
              <a:rPr lang="en-US" dirty="0"/>
              <a:t>::std::</a:t>
            </a:r>
            <a:r>
              <a:rPr lang="en-US" dirty="0" err="1"/>
              <a:t>submdspan</a:t>
            </a:r>
            <a:r>
              <a:rPr lang="en-US" dirty="0"/>
              <a:t>(</a:t>
            </a:r>
            <a:r>
              <a:rPr lang="en-US" dirty="0">
                <a:solidFill>
                  <a:srgbClr val="FF33CC"/>
                </a:solidFill>
              </a:rPr>
              <a:t>U</a:t>
            </a:r>
            <a:r>
              <a:rPr lang="en-US" dirty="0"/>
              <a:t>, </a:t>
            </a:r>
            <a:r>
              <a:rPr lang="en-US" dirty="0" err="1"/>
              <a:t>cuda</a:t>
            </a:r>
            <a:r>
              <a:rPr lang="en-US" dirty="0"/>
              <a:t>::std::tuple(1, </a:t>
            </a:r>
            <a:r>
              <a:rPr lang="en-US" dirty="0">
                <a:solidFill>
                  <a:srgbClr val="CC9B00"/>
                </a:solidFill>
              </a:rPr>
              <a:t>nx</a:t>
            </a:r>
            <a:r>
              <a:rPr lang="en-US" dirty="0"/>
              <a:t>-2), </a:t>
            </a:r>
            <a:r>
              <a:rPr lang="en-US" dirty="0" err="1"/>
              <a:t>cuda</a:t>
            </a:r>
            <a:r>
              <a:rPr lang="en-US" dirty="0"/>
              <a:t>::std::</a:t>
            </a:r>
            <a:r>
              <a:rPr lang="en-US" dirty="0" err="1"/>
              <a:t>full_extent</a:t>
            </a:r>
            <a:r>
              <a:rPr lang="en-US" dirty="0"/>
              <a:t>);</a:t>
            </a:r>
          </a:p>
          <a:p>
            <a:r>
              <a:rPr lang="en-US" dirty="0"/>
              <a:t>  auto </a:t>
            </a:r>
            <a:r>
              <a:rPr lang="en-US" dirty="0">
                <a:solidFill>
                  <a:srgbClr val="65DAFF"/>
                </a:solidFill>
              </a:rPr>
              <a:t>bot</a:t>
            </a:r>
            <a:r>
              <a:rPr lang="en-US" dirty="0"/>
              <a:t> = </a:t>
            </a:r>
            <a:r>
              <a:rPr lang="en-US" dirty="0" err="1"/>
              <a:t>cuda</a:t>
            </a:r>
            <a:r>
              <a:rPr lang="en-US" dirty="0"/>
              <a:t>::std::</a:t>
            </a:r>
            <a:r>
              <a:rPr lang="en-US" dirty="0" err="1"/>
              <a:t>submdspan</a:t>
            </a:r>
            <a:r>
              <a:rPr lang="en-US" dirty="0"/>
              <a:t>(</a:t>
            </a:r>
            <a:r>
              <a:rPr lang="en-US" dirty="0">
                <a:solidFill>
                  <a:srgbClr val="FF33CC"/>
                </a:solidFill>
              </a:rPr>
              <a:t>U</a:t>
            </a:r>
            <a:r>
              <a:rPr lang="en-US" dirty="0"/>
              <a:t>, </a:t>
            </a:r>
            <a:r>
              <a:rPr lang="en-US" dirty="0">
                <a:solidFill>
                  <a:srgbClr val="CC9B00"/>
                </a:solidFill>
              </a:rPr>
              <a:t>nx</a:t>
            </a:r>
            <a:r>
              <a:rPr lang="en-US" dirty="0"/>
              <a:t>-1, </a:t>
            </a:r>
            <a:r>
              <a:rPr lang="en-US" dirty="0" err="1"/>
              <a:t>cuda</a:t>
            </a:r>
            <a:r>
              <a:rPr lang="en-US" dirty="0"/>
              <a:t>::std::</a:t>
            </a:r>
            <a:r>
              <a:rPr lang="en-US" dirty="0" err="1"/>
              <a:t>full_extent</a:t>
            </a:r>
            <a:r>
              <a:rPr lang="en-US" dirty="0"/>
              <a:t>);</a:t>
            </a:r>
          </a:p>
          <a:p>
            <a:endParaRPr lang="en-US" dirty="0"/>
          </a:p>
          <a:p>
            <a:r>
              <a:rPr lang="en-US" dirty="0"/>
              <a:t>  thrust::</a:t>
            </a:r>
            <a:r>
              <a:rPr lang="en-US" dirty="0" err="1"/>
              <a:t>fill_n</a:t>
            </a:r>
            <a:r>
              <a:rPr lang="en-US" dirty="0"/>
              <a:t>(</a:t>
            </a:r>
            <a:r>
              <a:rPr lang="en-US" dirty="0">
                <a:solidFill>
                  <a:srgbClr val="00B050"/>
                </a:solidFill>
              </a:rPr>
              <a:t>policy</a:t>
            </a:r>
            <a:r>
              <a:rPr lang="en-US" dirty="0"/>
              <a:t>, </a:t>
            </a:r>
            <a:r>
              <a:rPr lang="en-US" dirty="0" err="1">
                <a:solidFill>
                  <a:srgbClr val="00B0F0"/>
                </a:solidFill>
              </a:rPr>
              <a:t>top.data_handle</a:t>
            </a:r>
            <a:r>
              <a:rPr lang="en-US" dirty="0">
                <a:solidFill>
                  <a:srgbClr val="00B0F0"/>
                </a:solidFill>
              </a:rPr>
              <a:t>()</a:t>
            </a:r>
            <a:r>
              <a:rPr lang="en-US" dirty="0"/>
              <a:t>, </a:t>
            </a:r>
            <a:r>
              <a:rPr lang="en-US" dirty="0" err="1">
                <a:solidFill>
                  <a:srgbClr val="00B0F0"/>
                </a:solidFill>
              </a:rPr>
              <a:t>top.size</a:t>
            </a:r>
            <a:r>
              <a:rPr lang="en-US" dirty="0">
                <a:solidFill>
                  <a:srgbClr val="00B0F0"/>
                </a:solidFill>
              </a:rPr>
              <a:t>()</a:t>
            </a:r>
            <a:r>
              <a:rPr lang="en-US" dirty="0"/>
              <a:t>, 90.0);</a:t>
            </a:r>
          </a:p>
          <a:p>
            <a:r>
              <a:rPr lang="en-US" dirty="0"/>
              <a:t>  thrust::</a:t>
            </a:r>
            <a:r>
              <a:rPr lang="en-US" dirty="0" err="1"/>
              <a:t>fill_n</a:t>
            </a:r>
            <a:r>
              <a:rPr lang="en-US" dirty="0"/>
              <a:t>(</a:t>
            </a:r>
            <a:r>
              <a:rPr lang="en-US" dirty="0">
                <a:solidFill>
                  <a:srgbClr val="00B050"/>
                </a:solidFill>
              </a:rPr>
              <a:t>policy</a:t>
            </a:r>
            <a:r>
              <a:rPr lang="en-US" dirty="0"/>
              <a:t>, </a:t>
            </a:r>
            <a:r>
              <a:rPr lang="en-US" dirty="0" err="1">
                <a:solidFill>
                  <a:schemeClr val="accent2">
                    <a:lumMod val="40000"/>
                    <a:lumOff val="60000"/>
                  </a:schemeClr>
                </a:solidFill>
              </a:rPr>
              <a:t>mid.data_handle</a:t>
            </a:r>
            <a:r>
              <a:rPr lang="en-US" dirty="0">
                <a:solidFill>
                  <a:schemeClr val="accent2">
                    <a:lumMod val="40000"/>
                    <a:lumOff val="60000"/>
                  </a:schemeClr>
                </a:solidFill>
              </a:rPr>
              <a:t>()</a:t>
            </a:r>
            <a:r>
              <a:rPr lang="en-US" dirty="0"/>
              <a:t>, </a:t>
            </a:r>
            <a:r>
              <a:rPr lang="en-US" dirty="0" err="1">
                <a:solidFill>
                  <a:schemeClr val="accent2">
                    <a:lumMod val="40000"/>
                    <a:lumOff val="60000"/>
                  </a:schemeClr>
                </a:solidFill>
              </a:rPr>
              <a:t>mid.size</a:t>
            </a:r>
            <a:r>
              <a:rPr lang="en-US" dirty="0">
                <a:solidFill>
                  <a:schemeClr val="accent2">
                    <a:lumMod val="40000"/>
                    <a:lumOff val="60000"/>
                  </a:schemeClr>
                </a:solidFill>
              </a:rPr>
              <a:t>()</a:t>
            </a:r>
            <a:r>
              <a:rPr lang="en-US" dirty="0"/>
              <a:t>, 15.0);</a:t>
            </a:r>
          </a:p>
          <a:p>
            <a:r>
              <a:rPr lang="en-US" dirty="0"/>
              <a:t>  thrust::</a:t>
            </a:r>
            <a:r>
              <a:rPr lang="en-US" dirty="0" err="1"/>
              <a:t>fill_n</a:t>
            </a:r>
            <a:r>
              <a:rPr lang="en-US" dirty="0"/>
              <a:t>(</a:t>
            </a:r>
            <a:r>
              <a:rPr lang="en-US" dirty="0">
                <a:solidFill>
                  <a:srgbClr val="00B050"/>
                </a:solidFill>
              </a:rPr>
              <a:t>policy</a:t>
            </a:r>
            <a:r>
              <a:rPr lang="en-US" dirty="0"/>
              <a:t>, </a:t>
            </a:r>
            <a:r>
              <a:rPr lang="en-US" dirty="0" err="1">
                <a:solidFill>
                  <a:srgbClr val="65DAFF"/>
                </a:solidFill>
              </a:rPr>
              <a:t>bot.data_handle</a:t>
            </a:r>
            <a:r>
              <a:rPr lang="en-US" dirty="0">
                <a:solidFill>
                  <a:srgbClr val="65DAFF"/>
                </a:solidFill>
              </a:rPr>
              <a:t>()</a:t>
            </a:r>
            <a:r>
              <a:rPr lang="en-US" dirty="0"/>
              <a:t>, </a:t>
            </a:r>
            <a:r>
              <a:rPr lang="en-US" dirty="0" err="1">
                <a:solidFill>
                  <a:srgbClr val="65DAFF"/>
                </a:solidFill>
              </a:rPr>
              <a:t>bot.size</a:t>
            </a:r>
            <a:r>
              <a:rPr lang="en-US" dirty="0">
                <a:solidFill>
                  <a:srgbClr val="65DAFF"/>
                </a:solidFill>
              </a:rPr>
              <a:t>()</a:t>
            </a:r>
            <a:r>
              <a:rPr lang="en-US" dirty="0"/>
              <a:t>, 90.0);</a:t>
            </a:r>
          </a:p>
          <a:p>
            <a:r>
              <a:rPr lang="en-US" dirty="0"/>
              <a:t>}</a:t>
            </a:r>
          </a:p>
        </p:txBody>
      </p:sp>
      <p:sp>
        <p:nvSpPr>
          <p:cNvPr id="3" name="Slide Number Placeholder 2">
            <a:extLst>
              <a:ext uri="{FF2B5EF4-FFF2-40B4-BE49-F238E27FC236}">
                <a16:creationId xmlns:a16="http://schemas.microsoft.com/office/drawing/2014/main" id="{1D705016-ED62-25D9-F3D2-9873228F461A}"/>
              </a:ext>
            </a:extLst>
          </p:cNvPr>
          <p:cNvSpPr>
            <a:spLocks noGrp="1"/>
          </p:cNvSpPr>
          <p:nvPr>
            <p:ph type="sldNum" sz="quarter" idx="11"/>
          </p:nvPr>
        </p:nvSpPr>
        <p:spPr/>
        <p:txBody>
          <a:bodyPr/>
          <a:lstStyle/>
          <a:p>
            <a:fld id="{27D56BB5-3061-446C-8933-086D56C9C75B}" type="slidenum">
              <a:rPr lang="en-US" smtClean="0"/>
              <a:t>94</a:t>
            </a:fld>
            <a:endParaRPr lang="en-US"/>
          </a:p>
        </p:txBody>
      </p:sp>
      <p:sp>
        <p:nvSpPr>
          <p:cNvPr id="4" name="Footer Placeholder 3">
            <a:extLst>
              <a:ext uri="{FF2B5EF4-FFF2-40B4-BE49-F238E27FC236}">
                <a16:creationId xmlns:a16="http://schemas.microsoft.com/office/drawing/2014/main" id="{3FB5AE18-978E-B504-3E92-7B4FE095011B}"/>
              </a:ext>
            </a:extLst>
          </p:cNvPr>
          <p:cNvSpPr>
            <a:spLocks noGrp="1"/>
          </p:cNvSpPr>
          <p:nvPr>
            <p:ph type="ftr" sz="quarter" idx="12"/>
          </p:nvPr>
        </p:nvSpPr>
        <p:spPr/>
        <p:txBody>
          <a:bodyPr/>
          <a:lstStyle/>
          <a:p>
            <a:r>
              <a:rPr lang="en-US"/>
              <a:t>Copyright (C) 2026 NVIDIA</a:t>
            </a:r>
            <a:endParaRPr lang="en-US" dirty="0"/>
          </a:p>
        </p:txBody>
      </p:sp>
      <p:pic>
        <p:nvPicPr>
          <p:cNvPr id="6" name="cuda_cpp_developers_toolbox__heat_equation__oven">
            <a:hlinkClick r:id="" action="ppaction://media"/>
            <a:extLst>
              <a:ext uri="{FF2B5EF4-FFF2-40B4-BE49-F238E27FC236}">
                <a16:creationId xmlns:a16="http://schemas.microsoft.com/office/drawing/2014/main" id="{4BB03639-E469-6339-156E-0A9DD79FE31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14350" y="3136900"/>
            <a:ext cx="9948672" cy="2487168"/>
          </a:xfrm>
          <a:prstGeom prst="rect">
            <a:avLst/>
          </a:prstGeom>
        </p:spPr>
      </p:pic>
    </p:spTree>
    <p:extLst>
      <p:ext uri="{BB962C8B-B14F-4D97-AF65-F5344CB8AC3E}">
        <p14:creationId xmlns:p14="http://schemas.microsoft.com/office/powerpoint/2010/main" val="391227888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repeatCount="indefinite" fill="hold" display="0">
                  <p:stCondLst>
                    <p:cond delay="indefinite"/>
                  </p:stCondLst>
                </p:cTn>
                <p:tgtEl>
                  <p:spTgt spid="6"/>
                </p:tgtEl>
              </p:cMediaNode>
            </p:video>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1ECD7F-1976-ED89-5051-4830617EA617}"/>
            </a:ext>
          </a:extLst>
        </p:cNvPr>
        <p:cNvGrpSpPr/>
        <p:nvPr/>
      </p:nvGrpSpPr>
      <p:grpSpPr>
        <a:xfrm>
          <a:off x="0" y="0"/>
          <a:ext cx="0" cy="0"/>
          <a:chOff x="0" y="0"/>
          <a:chExt cx="0" cy="0"/>
        </a:xfrm>
      </p:grpSpPr>
      <p:sp>
        <p:nvSpPr>
          <p:cNvPr id="4" name="Content Placeholder 3">
            <a:extLst>
              <a:ext uri="{FF2B5EF4-FFF2-40B4-BE49-F238E27FC236}">
                <a16:creationId xmlns:a16="http://schemas.microsoft.com/office/drawing/2014/main" id="{5608A25A-D83D-79FE-0755-0FF0A87A59B4}"/>
              </a:ext>
            </a:extLst>
          </p:cNvPr>
          <p:cNvSpPr>
            <a:spLocks noGrp="1"/>
          </p:cNvSpPr>
          <p:nvPr>
            <p:ph idx="1"/>
          </p:nvPr>
        </p:nvSpPr>
        <p:spPr>
          <a:xfrm>
            <a:off x="512064" y="1073150"/>
            <a:ext cx="10003536" cy="4031873"/>
          </a:xfrm>
        </p:spPr>
        <p:txBody>
          <a:bodyPr>
            <a:noAutofit/>
          </a:bodyPr>
          <a:lstStyle/>
          <a:p>
            <a:r>
              <a:rPr lang="en-US" dirty="0"/>
              <a:t>int </a:t>
            </a:r>
            <a:r>
              <a:rPr lang="en-US" dirty="0" err="1">
                <a:solidFill>
                  <a:srgbClr val="CC9B00"/>
                </a:solidFill>
              </a:rPr>
              <a:t>nx</a:t>
            </a:r>
            <a:r>
              <a:rPr lang="en-US" dirty="0"/>
              <a:t>(…), </a:t>
            </a:r>
            <a:r>
              <a:rPr lang="en-US" dirty="0" err="1">
                <a:solidFill>
                  <a:schemeClr val="accent3">
                    <a:lumMod val="60000"/>
                    <a:lumOff val="40000"/>
                  </a:schemeClr>
                </a:solidFill>
              </a:rPr>
              <a:t>ny</a:t>
            </a:r>
            <a:r>
              <a:rPr lang="en-US" dirty="0"/>
              <a:t>(…), </a:t>
            </a:r>
            <a:r>
              <a:rPr lang="en-US" dirty="0" err="1">
                <a:solidFill>
                  <a:schemeClr val="accent2">
                    <a:lumMod val="40000"/>
                    <a:lumOff val="60000"/>
                  </a:schemeClr>
                </a:solidFill>
              </a:rPr>
              <a:t>write_steps</a:t>
            </a:r>
            <a:r>
              <a:rPr lang="en-US" dirty="0"/>
              <a:t>(…), </a:t>
            </a:r>
            <a:r>
              <a:rPr lang="en-US" dirty="0" err="1">
                <a:solidFill>
                  <a:srgbClr val="FFFF99"/>
                </a:solidFill>
              </a:rPr>
              <a:t>compute_steps</a:t>
            </a:r>
            <a:r>
              <a:rPr lang="en-US" dirty="0"/>
              <a:t>(…);</a:t>
            </a:r>
          </a:p>
        </p:txBody>
      </p:sp>
      <p:sp>
        <p:nvSpPr>
          <p:cNvPr id="2" name="Slide Number Placeholder 1">
            <a:extLst>
              <a:ext uri="{FF2B5EF4-FFF2-40B4-BE49-F238E27FC236}">
                <a16:creationId xmlns:a16="http://schemas.microsoft.com/office/drawing/2014/main" id="{7F4AC46A-B86D-44E0-BE22-4F976587EBA7}"/>
              </a:ext>
            </a:extLst>
          </p:cNvPr>
          <p:cNvSpPr>
            <a:spLocks noGrp="1"/>
          </p:cNvSpPr>
          <p:nvPr>
            <p:ph type="sldNum" sz="quarter" idx="11"/>
          </p:nvPr>
        </p:nvSpPr>
        <p:spPr/>
        <p:txBody>
          <a:bodyPr/>
          <a:lstStyle/>
          <a:p>
            <a:fld id="{27D56BB5-3061-446C-8933-086D56C9C75B}" type="slidenum">
              <a:rPr lang="en-US" smtClean="0"/>
              <a:t>95</a:t>
            </a:fld>
            <a:endParaRPr lang="en-US"/>
          </a:p>
        </p:txBody>
      </p:sp>
      <p:sp>
        <p:nvSpPr>
          <p:cNvPr id="3" name="Footer Placeholder 2">
            <a:extLst>
              <a:ext uri="{FF2B5EF4-FFF2-40B4-BE49-F238E27FC236}">
                <a16:creationId xmlns:a16="http://schemas.microsoft.com/office/drawing/2014/main" id="{4D86A5A5-CF4C-8D93-5B30-2DB578ADA586}"/>
              </a:ext>
            </a:extLst>
          </p:cNvPr>
          <p:cNvSpPr>
            <a:spLocks noGrp="1"/>
          </p:cNvSpPr>
          <p:nvPr>
            <p:ph type="ftr" sz="quarter" idx="12"/>
          </p:nvPr>
        </p:nvSpPr>
        <p:spPr/>
        <p:txBody>
          <a:bodyPr/>
          <a:lstStyle/>
          <a:p>
            <a:r>
              <a:rPr lang="en-US"/>
              <a:t>Copyright (C) 2026 NVIDIA</a:t>
            </a:r>
            <a:endParaRPr lang="en-US" dirty="0"/>
          </a:p>
        </p:txBody>
      </p:sp>
    </p:spTree>
    <p:extLst>
      <p:ext uri="{BB962C8B-B14F-4D97-AF65-F5344CB8AC3E}">
        <p14:creationId xmlns:p14="http://schemas.microsoft.com/office/powerpoint/2010/main" val="170073115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3EF6E6-E863-5236-22A4-4FC7DDA018D2}"/>
            </a:ext>
          </a:extLst>
        </p:cNvPr>
        <p:cNvGrpSpPr/>
        <p:nvPr/>
      </p:nvGrpSpPr>
      <p:grpSpPr>
        <a:xfrm>
          <a:off x="0" y="0"/>
          <a:ext cx="0" cy="0"/>
          <a:chOff x="0" y="0"/>
          <a:chExt cx="0" cy="0"/>
        </a:xfrm>
      </p:grpSpPr>
      <p:sp>
        <p:nvSpPr>
          <p:cNvPr id="4" name="Content Placeholder 3">
            <a:extLst>
              <a:ext uri="{FF2B5EF4-FFF2-40B4-BE49-F238E27FC236}">
                <a16:creationId xmlns:a16="http://schemas.microsoft.com/office/drawing/2014/main" id="{BBE65402-A93E-9E0D-9C11-7CD2E5E63C40}"/>
              </a:ext>
            </a:extLst>
          </p:cNvPr>
          <p:cNvSpPr>
            <a:spLocks noGrp="1"/>
          </p:cNvSpPr>
          <p:nvPr>
            <p:ph idx="1"/>
          </p:nvPr>
        </p:nvSpPr>
        <p:spPr>
          <a:xfrm>
            <a:off x="512064" y="1073150"/>
            <a:ext cx="10003536" cy="4031873"/>
          </a:xfrm>
        </p:spPr>
        <p:txBody>
          <a:bodyPr>
            <a:noAutofit/>
          </a:bodyPr>
          <a:lstStyle/>
          <a:p>
            <a:r>
              <a:rPr lang="en-US" dirty="0"/>
              <a:t>int </a:t>
            </a:r>
            <a:r>
              <a:rPr lang="en-US" dirty="0" err="1">
                <a:solidFill>
                  <a:srgbClr val="CC9B00"/>
                </a:solidFill>
              </a:rPr>
              <a:t>nx</a:t>
            </a:r>
            <a:r>
              <a:rPr lang="en-US" dirty="0"/>
              <a:t>(…), </a:t>
            </a:r>
            <a:r>
              <a:rPr lang="en-US" dirty="0" err="1">
                <a:solidFill>
                  <a:schemeClr val="accent3">
                    <a:lumMod val="60000"/>
                    <a:lumOff val="40000"/>
                  </a:schemeClr>
                </a:solidFill>
              </a:rPr>
              <a:t>ny</a:t>
            </a:r>
            <a:r>
              <a:rPr lang="en-US" dirty="0"/>
              <a:t>(…), </a:t>
            </a:r>
            <a:r>
              <a:rPr lang="en-US" dirty="0" err="1">
                <a:solidFill>
                  <a:schemeClr val="accent2">
                    <a:lumMod val="40000"/>
                    <a:lumOff val="60000"/>
                  </a:schemeClr>
                </a:solidFill>
              </a:rPr>
              <a:t>write_steps</a:t>
            </a:r>
            <a:r>
              <a:rPr lang="en-US" dirty="0"/>
              <a:t>(…), </a:t>
            </a:r>
            <a:r>
              <a:rPr lang="en-US" dirty="0" err="1">
                <a:solidFill>
                  <a:srgbClr val="FFFF99"/>
                </a:solidFill>
              </a:rPr>
              <a:t>compute_steps</a:t>
            </a:r>
            <a:r>
              <a:rPr lang="en-US" dirty="0"/>
              <a:t>(…);</a:t>
            </a:r>
          </a:p>
          <a:p>
            <a:endParaRPr lang="en-US" dirty="0"/>
          </a:p>
          <a:p>
            <a:r>
              <a:rPr lang="en-US" dirty="0"/>
              <a:t>thrust::</a:t>
            </a:r>
            <a:r>
              <a:rPr lang="en-US" dirty="0" err="1"/>
              <a:t>universal_vector</a:t>
            </a:r>
            <a:r>
              <a:rPr lang="en-US" dirty="0"/>
              <a:t>&lt;float&gt; </a:t>
            </a:r>
            <a:r>
              <a:rPr lang="en-US" dirty="0" err="1">
                <a:solidFill>
                  <a:srgbClr val="FF33CC"/>
                </a:solidFill>
              </a:rPr>
              <a:t>U_data</a:t>
            </a:r>
            <a:r>
              <a:rPr lang="en-US" dirty="0"/>
              <a:t>(</a:t>
            </a:r>
            <a:r>
              <a:rPr lang="en-US" dirty="0" err="1">
                <a:solidFill>
                  <a:srgbClr val="CC9B00"/>
                </a:solidFill>
              </a:rPr>
              <a:t>nx</a:t>
            </a:r>
            <a:r>
              <a:rPr lang="en-US" dirty="0"/>
              <a:t> * </a:t>
            </a:r>
            <a:r>
              <a:rPr lang="en-US" dirty="0" err="1">
                <a:solidFill>
                  <a:schemeClr val="accent3">
                    <a:lumMod val="60000"/>
                    <a:lumOff val="40000"/>
                  </a:schemeClr>
                </a:solidFill>
              </a:rPr>
              <a:t>ny</a:t>
            </a:r>
            <a:r>
              <a:rPr lang="en-US" dirty="0"/>
              <a:t>), </a:t>
            </a:r>
            <a:r>
              <a:rPr lang="en-US" dirty="0" err="1">
                <a:solidFill>
                  <a:schemeClr val="accent1">
                    <a:lumMod val="60000"/>
                    <a:lumOff val="40000"/>
                  </a:schemeClr>
                </a:solidFill>
              </a:rPr>
              <a:t>V_data</a:t>
            </a:r>
            <a:r>
              <a:rPr lang="en-US" dirty="0"/>
              <a:t>(</a:t>
            </a:r>
            <a:r>
              <a:rPr lang="en-US" dirty="0" err="1">
                <a:solidFill>
                  <a:srgbClr val="CC9B00"/>
                </a:solidFill>
              </a:rPr>
              <a:t>nx</a:t>
            </a:r>
            <a:r>
              <a:rPr lang="en-US" dirty="0"/>
              <a:t> * </a:t>
            </a:r>
            <a:r>
              <a:rPr lang="en-US" dirty="0" err="1">
                <a:solidFill>
                  <a:schemeClr val="accent3">
                    <a:lumMod val="60000"/>
                    <a:lumOff val="40000"/>
                  </a:schemeClr>
                </a:solidFill>
              </a:rPr>
              <a:t>ny</a:t>
            </a:r>
            <a:r>
              <a:rPr lang="en-US" dirty="0"/>
              <a:t>);</a:t>
            </a:r>
          </a:p>
          <a:p>
            <a:r>
              <a:rPr lang="en-US" dirty="0" err="1"/>
              <a:t>cuda</a:t>
            </a:r>
            <a:r>
              <a:rPr lang="en-US" dirty="0"/>
              <a:t>::std::</a:t>
            </a:r>
            <a:r>
              <a:rPr lang="en-US" dirty="0" err="1"/>
              <a:t>mdspan</a:t>
            </a:r>
            <a:r>
              <a:rPr lang="en-US" dirty="0"/>
              <a:t> </a:t>
            </a:r>
            <a:r>
              <a:rPr lang="en-US" dirty="0">
                <a:solidFill>
                  <a:srgbClr val="FF33CC"/>
                </a:solidFill>
              </a:rPr>
              <a:t>U</a:t>
            </a:r>
            <a:r>
              <a:rPr lang="en-US" dirty="0"/>
              <a:t>(thrust::</a:t>
            </a:r>
            <a:r>
              <a:rPr lang="en-US" dirty="0" err="1"/>
              <a:t>raw_pointer_cast</a:t>
            </a:r>
            <a:r>
              <a:rPr lang="en-US" dirty="0"/>
              <a:t>(</a:t>
            </a:r>
            <a:r>
              <a:rPr lang="en-US" dirty="0" err="1">
                <a:solidFill>
                  <a:srgbClr val="FF33CC"/>
                </a:solidFill>
              </a:rPr>
              <a:t>U_data.data</a:t>
            </a:r>
            <a:r>
              <a:rPr lang="en-US" dirty="0">
                <a:solidFill>
                  <a:srgbClr val="FF33CC"/>
                </a:solidFill>
              </a:rPr>
              <a:t>()</a:t>
            </a:r>
            <a:r>
              <a:rPr lang="en-US" dirty="0"/>
              <a:t>),</a:t>
            </a:r>
            <a:r>
              <a:rPr lang="en-US" dirty="0">
                <a:solidFill>
                  <a:srgbClr val="FFFF00"/>
                </a:solidFill>
              </a:rPr>
              <a:t> </a:t>
            </a:r>
            <a:r>
              <a:rPr lang="en-US" dirty="0" err="1">
                <a:solidFill>
                  <a:srgbClr val="CC9B00"/>
                </a:solidFill>
              </a:rPr>
              <a:t>nx</a:t>
            </a:r>
            <a:r>
              <a:rPr lang="en-US" dirty="0"/>
              <a:t>, </a:t>
            </a:r>
            <a:r>
              <a:rPr lang="en-US" dirty="0" err="1">
                <a:solidFill>
                  <a:schemeClr val="accent3">
                    <a:lumMod val="60000"/>
                    <a:lumOff val="40000"/>
                  </a:schemeClr>
                </a:solidFill>
              </a:rPr>
              <a:t>ny</a:t>
            </a:r>
            <a:r>
              <a:rPr lang="en-US" dirty="0"/>
              <a:t>);</a:t>
            </a:r>
          </a:p>
          <a:p>
            <a:r>
              <a:rPr lang="en-US" dirty="0" err="1"/>
              <a:t>cuda</a:t>
            </a:r>
            <a:r>
              <a:rPr lang="en-US" dirty="0"/>
              <a:t>::std::</a:t>
            </a:r>
            <a:r>
              <a:rPr lang="en-US" dirty="0" err="1"/>
              <a:t>mdspan</a:t>
            </a:r>
            <a:r>
              <a:rPr lang="en-US" dirty="0"/>
              <a:t> </a:t>
            </a:r>
            <a:r>
              <a:rPr lang="en-US" dirty="0">
                <a:solidFill>
                  <a:schemeClr val="accent1">
                    <a:lumMod val="60000"/>
                    <a:lumOff val="40000"/>
                  </a:schemeClr>
                </a:solidFill>
              </a:rPr>
              <a:t>V</a:t>
            </a:r>
            <a:r>
              <a:rPr lang="en-US" dirty="0"/>
              <a:t>(thrust::</a:t>
            </a:r>
            <a:r>
              <a:rPr lang="en-US" dirty="0" err="1"/>
              <a:t>raw_pointer_cast</a:t>
            </a:r>
            <a:r>
              <a:rPr lang="en-US" dirty="0"/>
              <a:t>(</a:t>
            </a:r>
            <a:r>
              <a:rPr lang="en-US" dirty="0" err="1">
                <a:solidFill>
                  <a:schemeClr val="accent1">
                    <a:lumMod val="60000"/>
                    <a:lumOff val="40000"/>
                  </a:schemeClr>
                </a:solidFill>
              </a:rPr>
              <a:t>V_data.data</a:t>
            </a:r>
            <a:r>
              <a:rPr lang="en-US" dirty="0">
                <a:solidFill>
                  <a:schemeClr val="accent1">
                    <a:lumMod val="60000"/>
                    <a:lumOff val="40000"/>
                  </a:schemeClr>
                </a:solidFill>
              </a:rPr>
              <a:t>()</a:t>
            </a:r>
            <a:r>
              <a:rPr lang="en-US" dirty="0"/>
              <a:t>), </a:t>
            </a:r>
            <a:r>
              <a:rPr lang="en-US" dirty="0" err="1">
                <a:solidFill>
                  <a:srgbClr val="CC9B00"/>
                </a:solidFill>
              </a:rPr>
              <a:t>nx</a:t>
            </a:r>
            <a:r>
              <a:rPr lang="en-US" dirty="0"/>
              <a:t>, </a:t>
            </a:r>
            <a:r>
              <a:rPr lang="en-US" dirty="0" err="1">
                <a:solidFill>
                  <a:schemeClr val="accent3">
                    <a:lumMod val="60000"/>
                    <a:lumOff val="40000"/>
                  </a:schemeClr>
                </a:solidFill>
              </a:rPr>
              <a:t>ny</a:t>
            </a:r>
            <a:r>
              <a:rPr lang="en-US" dirty="0"/>
              <a:t>);</a:t>
            </a:r>
          </a:p>
        </p:txBody>
      </p:sp>
      <p:sp>
        <p:nvSpPr>
          <p:cNvPr id="2" name="Slide Number Placeholder 1">
            <a:extLst>
              <a:ext uri="{FF2B5EF4-FFF2-40B4-BE49-F238E27FC236}">
                <a16:creationId xmlns:a16="http://schemas.microsoft.com/office/drawing/2014/main" id="{F85D9262-8AF3-7F5A-AEE9-A381DB71BADA}"/>
              </a:ext>
            </a:extLst>
          </p:cNvPr>
          <p:cNvSpPr>
            <a:spLocks noGrp="1"/>
          </p:cNvSpPr>
          <p:nvPr>
            <p:ph type="sldNum" sz="quarter" idx="11"/>
          </p:nvPr>
        </p:nvSpPr>
        <p:spPr/>
        <p:txBody>
          <a:bodyPr/>
          <a:lstStyle/>
          <a:p>
            <a:fld id="{27D56BB5-3061-446C-8933-086D56C9C75B}" type="slidenum">
              <a:rPr lang="en-US" smtClean="0"/>
              <a:t>96</a:t>
            </a:fld>
            <a:endParaRPr lang="en-US"/>
          </a:p>
        </p:txBody>
      </p:sp>
      <p:sp>
        <p:nvSpPr>
          <p:cNvPr id="3" name="Footer Placeholder 2">
            <a:extLst>
              <a:ext uri="{FF2B5EF4-FFF2-40B4-BE49-F238E27FC236}">
                <a16:creationId xmlns:a16="http://schemas.microsoft.com/office/drawing/2014/main" id="{F54F6C77-2B47-E528-2F7A-19D587DD2C62}"/>
              </a:ext>
            </a:extLst>
          </p:cNvPr>
          <p:cNvSpPr>
            <a:spLocks noGrp="1"/>
          </p:cNvSpPr>
          <p:nvPr>
            <p:ph type="ftr" sz="quarter" idx="12"/>
          </p:nvPr>
        </p:nvSpPr>
        <p:spPr/>
        <p:txBody>
          <a:bodyPr/>
          <a:lstStyle/>
          <a:p>
            <a:r>
              <a:rPr lang="en-US"/>
              <a:t>Copyright (C) 2026 NVIDIA</a:t>
            </a:r>
            <a:endParaRPr lang="en-US" dirty="0"/>
          </a:p>
        </p:txBody>
      </p:sp>
    </p:spTree>
    <p:extLst>
      <p:ext uri="{BB962C8B-B14F-4D97-AF65-F5344CB8AC3E}">
        <p14:creationId xmlns:p14="http://schemas.microsoft.com/office/powerpoint/2010/main" val="427524310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4DCBB7-1133-BB76-4875-09D623135BEB}"/>
            </a:ext>
          </a:extLst>
        </p:cNvPr>
        <p:cNvGrpSpPr/>
        <p:nvPr/>
      </p:nvGrpSpPr>
      <p:grpSpPr>
        <a:xfrm>
          <a:off x="0" y="0"/>
          <a:ext cx="0" cy="0"/>
          <a:chOff x="0" y="0"/>
          <a:chExt cx="0" cy="0"/>
        </a:xfrm>
      </p:grpSpPr>
      <p:sp>
        <p:nvSpPr>
          <p:cNvPr id="4" name="Content Placeholder 3">
            <a:extLst>
              <a:ext uri="{FF2B5EF4-FFF2-40B4-BE49-F238E27FC236}">
                <a16:creationId xmlns:a16="http://schemas.microsoft.com/office/drawing/2014/main" id="{1E1B9FB0-24A4-E609-2926-FB34EB848E9A}"/>
              </a:ext>
            </a:extLst>
          </p:cNvPr>
          <p:cNvSpPr>
            <a:spLocks noGrp="1"/>
          </p:cNvSpPr>
          <p:nvPr>
            <p:ph idx="1"/>
          </p:nvPr>
        </p:nvSpPr>
        <p:spPr>
          <a:xfrm>
            <a:off x="512064" y="1073150"/>
            <a:ext cx="10003536" cy="4031873"/>
          </a:xfrm>
        </p:spPr>
        <p:txBody>
          <a:bodyPr>
            <a:noAutofit/>
          </a:bodyPr>
          <a:lstStyle/>
          <a:p>
            <a:r>
              <a:rPr lang="en-US" dirty="0"/>
              <a:t>int </a:t>
            </a:r>
            <a:r>
              <a:rPr lang="en-US" dirty="0" err="1">
                <a:solidFill>
                  <a:srgbClr val="CC9B00"/>
                </a:solidFill>
              </a:rPr>
              <a:t>nx</a:t>
            </a:r>
            <a:r>
              <a:rPr lang="en-US" dirty="0"/>
              <a:t>(…), </a:t>
            </a:r>
            <a:r>
              <a:rPr lang="en-US" dirty="0" err="1">
                <a:solidFill>
                  <a:schemeClr val="accent3">
                    <a:lumMod val="60000"/>
                    <a:lumOff val="40000"/>
                  </a:schemeClr>
                </a:solidFill>
              </a:rPr>
              <a:t>ny</a:t>
            </a:r>
            <a:r>
              <a:rPr lang="en-US" dirty="0"/>
              <a:t>(…), </a:t>
            </a:r>
            <a:r>
              <a:rPr lang="en-US" dirty="0" err="1">
                <a:solidFill>
                  <a:schemeClr val="accent2">
                    <a:lumMod val="40000"/>
                    <a:lumOff val="60000"/>
                  </a:schemeClr>
                </a:solidFill>
              </a:rPr>
              <a:t>write_steps</a:t>
            </a:r>
            <a:r>
              <a:rPr lang="en-US" dirty="0"/>
              <a:t>(…), </a:t>
            </a:r>
            <a:r>
              <a:rPr lang="en-US" dirty="0" err="1">
                <a:solidFill>
                  <a:srgbClr val="FFFF99"/>
                </a:solidFill>
              </a:rPr>
              <a:t>compute_steps</a:t>
            </a:r>
            <a:r>
              <a:rPr lang="en-US" dirty="0"/>
              <a:t>(…);</a:t>
            </a:r>
          </a:p>
          <a:p>
            <a:endParaRPr lang="en-US" dirty="0"/>
          </a:p>
          <a:p>
            <a:r>
              <a:rPr lang="en-US" dirty="0"/>
              <a:t>thrust::</a:t>
            </a:r>
            <a:r>
              <a:rPr lang="en-US" dirty="0" err="1"/>
              <a:t>universal_vector</a:t>
            </a:r>
            <a:r>
              <a:rPr lang="en-US" dirty="0"/>
              <a:t>&lt;float&gt; </a:t>
            </a:r>
            <a:r>
              <a:rPr lang="en-US" dirty="0" err="1">
                <a:solidFill>
                  <a:srgbClr val="FF33CC"/>
                </a:solidFill>
              </a:rPr>
              <a:t>U_data</a:t>
            </a:r>
            <a:r>
              <a:rPr lang="en-US" dirty="0"/>
              <a:t>(</a:t>
            </a:r>
            <a:r>
              <a:rPr lang="en-US" dirty="0" err="1">
                <a:solidFill>
                  <a:srgbClr val="CC9B00"/>
                </a:solidFill>
              </a:rPr>
              <a:t>nx</a:t>
            </a:r>
            <a:r>
              <a:rPr lang="en-US" dirty="0"/>
              <a:t> * </a:t>
            </a:r>
            <a:r>
              <a:rPr lang="en-US" dirty="0" err="1">
                <a:solidFill>
                  <a:schemeClr val="accent3">
                    <a:lumMod val="60000"/>
                    <a:lumOff val="40000"/>
                  </a:schemeClr>
                </a:solidFill>
              </a:rPr>
              <a:t>ny</a:t>
            </a:r>
            <a:r>
              <a:rPr lang="en-US" dirty="0"/>
              <a:t>), </a:t>
            </a:r>
            <a:r>
              <a:rPr lang="en-US" dirty="0" err="1">
                <a:solidFill>
                  <a:schemeClr val="accent1">
                    <a:lumMod val="60000"/>
                    <a:lumOff val="40000"/>
                  </a:schemeClr>
                </a:solidFill>
              </a:rPr>
              <a:t>V_data</a:t>
            </a:r>
            <a:r>
              <a:rPr lang="en-US" dirty="0"/>
              <a:t>(</a:t>
            </a:r>
            <a:r>
              <a:rPr lang="en-US" dirty="0" err="1">
                <a:solidFill>
                  <a:srgbClr val="CC9B00"/>
                </a:solidFill>
              </a:rPr>
              <a:t>nx</a:t>
            </a:r>
            <a:r>
              <a:rPr lang="en-US" dirty="0"/>
              <a:t> * </a:t>
            </a:r>
            <a:r>
              <a:rPr lang="en-US" dirty="0" err="1">
                <a:solidFill>
                  <a:schemeClr val="accent3">
                    <a:lumMod val="60000"/>
                    <a:lumOff val="40000"/>
                  </a:schemeClr>
                </a:solidFill>
              </a:rPr>
              <a:t>ny</a:t>
            </a:r>
            <a:r>
              <a:rPr lang="en-US" dirty="0"/>
              <a:t>);</a:t>
            </a:r>
          </a:p>
          <a:p>
            <a:r>
              <a:rPr lang="en-US" dirty="0" err="1"/>
              <a:t>cuda</a:t>
            </a:r>
            <a:r>
              <a:rPr lang="en-US" dirty="0"/>
              <a:t>::std::</a:t>
            </a:r>
            <a:r>
              <a:rPr lang="en-US" dirty="0" err="1"/>
              <a:t>mdspan</a:t>
            </a:r>
            <a:r>
              <a:rPr lang="en-US" dirty="0"/>
              <a:t> </a:t>
            </a:r>
            <a:r>
              <a:rPr lang="en-US" dirty="0">
                <a:solidFill>
                  <a:srgbClr val="FF33CC"/>
                </a:solidFill>
              </a:rPr>
              <a:t>U</a:t>
            </a:r>
            <a:r>
              <a:rPr lang="en-US" dirty="0"/>
              <a:t>(thrust::</a:t>
            </a:r>
            <a:r>
              <a:rPr lang="en-US" dirty="0" err="1"/>
              <a:t>raw_pointer_cast</a:t>
            </a:r>
            <a:r>
              <a:rPr lang="en-US" dirty="0"/>
              <a:t>(</a:t>
            </a:r>
            <a:r>
              <a:rPr lang="en-US" dirty="0" err="1">
                <a:solidFill>
                  <a:srgbClr val="FF33CC"/>
                </a:solidFill>
              </a:rPr>
              <a:t>U_data.data</a:t>
            </a:r>
            <a:r>
              <a:rPr lang="en-US" dirty="0">
                <a:solidFill>
                  <a:srgbClr val="FF33CC"/>
                </a:solidFill>
              </a:rPr>
              <a:t>()</a:t>
            </a:r>
            <a:r>
              <a:rPr lang="en-US" dirty="0"/>
              <a:t>),</a:t>
            </a:r>
            <a:r>
              <a:rPr lang="en-US" dirty="0">
                <a:solidFill>
                  <a:srgbClr val="FFFF00"/>
                </a:solidFill>
              </a:rPr>
              <a:t> </a:t>
            </a:r>
            <a:r>
              <a:rPr lang="en-US" dirty="0" err="1">
                <a:solidFill>
                  <a:srgbClr val="CC9B00"/>
                </a:solidFill>
              </a:rPr>
              <a:t>nx</a:t>
            </a:r>
            <a:r>
              <a:rPr lang="en-US" dirty="0"/>
              <a:t>, </a:t>
            </a:r>
            <a:r>
              <a:rPr lang="en-US" dirty="0" err="1">
                <a:solidFill>
                  <a:schemeClr val="accent3">
                    <a:lumMod val="60000"/>
                    <a:lumOff val="40000"/>
                  </a:schemeClr>
                </a:solidFill>
              </a:rPr>
              <a:t>ny</a:t>
            </a:r>
            <a:r>
              <a:rPr lang="en-US" dirty="0"/>
              <a:t>);</a:t>
            </a:r>
          </a:p>
          <a:p>
            <a:r>
              <a:rPr lang="en-US" dirty="0" err="1"/>
              <a:t>cuda</a:t>
            </a:r>
            <a:r>
              <a:rPr lang="en-US" dirty="0"/>
              <a:t>::std::</a:t>
            </a:r>
            <a:r>
              <a:rPr lang="en-US" dirty="0" err="1"/>
              <a:t>mdspan</a:t>
            </a:r>
            <a:r>
              <a:rPr lang="en-US" dirty="0"/>
              <a:t> </a:t>
            </a:r>
            <a:r>
              <a:rPr lang="en-US" dirty="0">
                <a:solidFill>
                  <a:schemeClr val="accent1">
                    <a:lumMod val="60000"/>
                    <a:lumOff val="40000"/>
                  </a:schemeClr>
                </a:solidFill>
              </a:rPr>
              <a:t>V</a:t>
            </a:r>
            <a:r>
              <a:rPr lang="en-US" dirty="0"/>
              <a:t>(thrust::</a:t>
            </a:r>
            <a:r>
              <a:rPr lang="en-US" dirty="0" err="1"/>
              <a:t>raw_pointer_cast</a:t>
            </a:r>
            <a:r>
              <a:rPr lang="en-US" dirty="0"/>
              <a:t>(</a:t>
            </a:r>
            <a:r>
              <a:rPr lang="en-US" dirty="0" err="1">
                <a:solidFill>
                  <a:schemeClr val="accent1">
                    <a:lumMod val="60000"/>
                    <a:lumOff val="40000"/>
                  </a:schemeClr>
                </a:solidFill>
              </a:rPr>
              <a:t>V_data.data</a:t>
            </a:r>
            <a:r>
              <a:rPr lang="en-US" dirty="0">
                <a:solidFill>
                  <a:schemeClr val="accent1">
                    <a:lumMod val="60000"/>
                    <a:lumOff val="40000"/>
                  </a:schemeClr>
                </a:solidFill>
              </a:rPr>
              <a:t>()</a:t>
            </a:r>
            <a:r>
              <a:rPr lang="en-US" dirty="0"/>
              <a:t>), </a:t>
            </a:r>
            <a:r>
              <a:rPr lang="en-US" dirty="0" err="1">
                <a:solidFill>
                  <a:srgbClr val="CC9B00"/>
                </a:solidFill>
              </a:rPr>
              <a:t>nx</a:t>
            </a:r>
            <a:r>
              <a:rPr lang="en-US" dirty="0"/>
              <a:t>, </a:t>
            </a:r>
            <a:r>
              <a:rPr lang="en-US" dirty="0" err="1">
                <a:solidFill>
                  <a:schemeClr val="accent3">
                    <a:lumMod val="60000"/>
                    <a:lumOff val="40000"/>
                  </a:schemeClr>
                </a:solidFill>
              </a:rPr>
              <a:t>ny</a:t>
            </a:r>
            <a:r>
              <a:rPr lang="en-US" dirty="0"/>
              <a:t>);</a:t>
            </a:r>
          </a:p>
          <a:p>
            <a:endParaRPr lang="en-US" dirty="0"/>
          </a:p>
          <a:p>
            <a:r>
              <a:rPr lang="en-US" dirty="0" err="1"/>
              <a:t>initialize_oven</a:t>
            </a:r>
            <a:r>
              <a:rPr lang="en-US" dirty="0"/>
              <a:t>(thrust::</a:t>
            </a:r>
            <a:r>
              <a:rPr lang="en-US" dirty="0" err="1"/>
              <a:t>cuda</a:t>
            </a:r>
            <a:r>
              <a:rPr lang="en-US" dirty="0"/>
              <a:t>::par, </a:t>
            </a:r>
            <a:r>
              <a:rPr lang="en-US" dirty="0">
                <a:solidFill>
                  <a:srgbClr val="FF33CC"/>
                </a:solidFill>
              </a:rPr>
              <a:t>U</a:t>
            </a:r>
            <a:r>
              <a:rPr lang="en-US" dirty="0"/>
              <a:t>);</a:t>
            </a:r>
          </a:p>
        </p:txBody>
      </p:sp>
      <p:sp>
        <p:nvSpPr>
          <p:cNvPr id="2" name="Slide Number Placeholder 1">
            <a:extLst>
              <a:ext uri="{FF2B5EF4-FFF2-40B4-BE49-F238E27FC236}">
                <a16:creationId xmlns:a16="http://schemas.microsoft.com/office/drawing/2014/main" id="{4F8C26FE-9EAF-608F-7E43-A4B6F48716D3}"/>
              </a:ext>
            </a:extLst>
          </p:cNvPr>
          <p:cNvSpPr>
            <a:spLocks noGrp="1"/>
          </p:cNvSpPr>
          <p:nvPr>
            <p:ph type="sldNum" sz="quarter" idx="11"/>
          </p:nvPr>
        </p:nvSpPr>
        <p:spPr/>
        <p:txBody>
          <a:bodyPr/>
          <a:lstStyle/>
          <a:p>
            <a:fld id="{27D56BB5-3061-446C-8933-086D56C9C75B}" type="slidenum">
              <a:rPr lang="en-US" smtClean="0"/>
              <a:t>97</a:t>
            </a:fld>
            <a:endParaRPr lang="en-US"/>
          </a:p>
        </p:txBody>
      </p:sp>
      <p:sp>
        <p:nvSpPr>
          <p:cNvPr id="3" name="Footer Placeholder 2">
            <a:extLst>
              <a:ext uri="{FF2B5EF4-FFF2-40B4-BE49-F238E27FC236}">
                <a16:creationId xmlns:a16="http://schemas.microsoft.com/office/drawing/2014/main" id="{90EBA21F-35F5-B5D9-AFE6-F180052BFF28}"/>
              </a:ext>
            </a:extLst>
          </p:cNvPr>
          <p:cNvSpPr>
            <a:spLocks noGrp="1"/>
          </p:cNvSpPr>
          <p:nvPr>
            <p:ph type="ftr" sz="quarter" idx="12"/>
          </p:nvPr>
        </p:nvSpPr>
        <p:spPr/>
        <p:txBody>
          <a:bodyPr/>
          <a:lstStyle/>
          <a:p>
            <a:r>
              <a:rPr lang="en-US"/>
              <a:t>Copyright (C) 2026 NVIDIA</a:t>
            </a:r>
            <a:endParaRPr lang="en-US" dirty="0"/>
          </a:p>
        </p:txBody>
      </p:sp>
    </p:spTree>
    <p:extLst>
      <p:ext uri="{BB962C8B-B14F-4D97-AF65-F5344CB8AC3E}">
        <p14:creationId xmlns:p14="http://schemas.microsoft.com/office/powerpoint/2010/main" val="292300572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70EFF3-9DDF-60A7-D83F-07AFCCF6F59A}"/>
            </a:ext>
          </a:extLst>
        </p:cNvPr>
        <p:cNvGrpSpPr/>
        <p:nvPr/>
      </p:nvGrpSpPr>
      <p:grpSpPr>
        <a:xfrm>
          <a:off x="0" y="0"/>
          <a:ext cx="0" cy="0"/>
          <a:chOff x="0" y="0"/>
          <a:chExt cx="0" cy="0"/>
        </a:xfrm>
      </p:grpSpPr>
      <p:sp>
        <p:nvSpPr>
          <p:cNvPr id="4" name="Content Placeholder 3">
            <a:extLst>
              <a:ext uri="{FF2B5EF4-FFF2-40B4-BE49-F238E27FC236}">
                <a16:creationId xmlns:a16="http://schemas.microsoft.com/office/drawing/2014/main" id="{07D55920-9505-CCD8-CD45-E90E8C55535D}"/>
              </a:ext>
            </a:extLst>
          </p:cNvPr>
          <p:cNvSpPr>
            <a:spLocks noGrp="1"/>
          </p:cNvSpPr>
          <p:nvPr>
            <p:ph idx="1"/>
          </p:nvPr>
        </p:nvSpPr>
        <p:spPr>
          <a:xfrm>
            <a:off x="512064" y="1073150"/>
            <a:ext cx="10003536" cy="4031873"/>
          </a:xfrm>
        </p:spPr>
        <p:txBody>
          <a:bodyPr>
            <a:noAutofit/>
          </a:bodyPr>
          <a:lstStyle/>
          <a:p>
            <a:r>
              <a:rPr lang="en-US" dirty="0"/>
              <a:t>int </a:t>
            </a:r>
            <a:r>
              <a:rPr lang="en-US" dirty="0" err="1">
                <a:solidFill>
                  <a:srgbClr val="CC9B00"/>
                </a:solidFill>
              </a:rPr>
              <a:t>nx</a:t>
            </a:r>
            <a:r>
              <a:rPr lang="en-US" dirty="0"/>
              <a:t>(…), </a:t>
            </a:r>
            <a:r>
              <a:rPr lang="en-US" dirty="0" err="1">
                <a:solidFill>
                  <a:schemeClr val="accent3">
                    <a:lumMod val="60000"/>
                    <a:lumOff val="40000"/>
                  </a:schemeClr>
                </a:solidFill>
              </a:rPr>
              <a:t>ny</a:t>
            </a:r>
            <a:r>
              <a:rPr lang="en-US" dirty="0"/>
              <a:t>(…), </a:t>
            </a:r>
            <a:r>
              <a:rPr lang="en-US" dirty="0" err="1">
                <a:solidFill>
                  <a:schemeClr val="accent2">
                    <a:lumMod val="40000"/>
                    <a:lumOff val="60000"/>
                  </a:schemeClr>
                </a:solidFill>
              </a:rPr>
              <a:t>write_steps</a:t>
            </a:r>
            <a:r>
              <a:rPr lang="en-US" dirty="0"/>
              <a:t>(…), </a:t>
            </a:r>
            <a:r>
              <a:rPr lang="en-US" dirty="0" err="1">
                <a:solidFill>
                  <a:srgbClr val="FFFF99"/>
                </a:solidFill>
              </a:rPr>
              <a:t>compute_steps</a:t>
            </a:r>
            <a:r>
              <a:rPr lang="en-US" dirty="0"/>
              <a:t>(…);</a:t>
            </a:r>
          </a:p>
          <a:p>
            <a:endParaRPr lang="en-US" dirty="0"/>
          </a:p>
          <a:p>
            <a:r>
              <a:rPr lang="en-US" dirty="0"/>
              <a:t>thrust::</a:t>
            </a:r>
            <a:r>
              <a:rPr lang="en-US" dirty="0" err="1"/>
              <a:t>universal_vector</a:t>
            </a:r>
            <a:r>
              <a:rPr lang="en-US" dirty="0"/>
              <a:t>&lt;float&gt; </a:t>
            </a:r>
            <a:r>
              <a:rPr lang="en-US" dirty="0" err="1">
                <a:solidFill>
                  <a:srgbClr val="FF33CC"/>
                </a:solidFill>
              </a:rPr>
              <a:t>U_data</a:t>
            </a:r>
            <a:r>
              <a:rPr lang="en-US" dirty="0"/>
              <a:t>(</a:t>
            </a:r>
            <a:r>
              <a:rPr lang="en-US" dirty="0" err="1">
                <a:solidFill>
                  <a:srgbClr val="CC9B00"/>
                </a:solidFill>
              </a:rPr>
              <a:t>nx</a:t>
            </a:r>
            <a:r>
              <a:rPr lang="en-US" dirty="0"/>
              <a:t> * </a:t>
            </a:r>
            <a:r>
              <a:rPr lang="en-US" dirty="0" err="1">
                <a:solidFill>
                  <a:schemeClr val="accent3">
                    <a:lumMod val="60000"/>
                    <a:lumOff val="40000"/>
                  </a:schemeClr>
                </a:solidFill>
              </a:rPr>
              <a:t>ny</a:t>
            </a:r>
            <a:r>
              <a:rPr lang="en-US" dirty="0"/>
              <a:t>), </a:t>
            </a:r>
            <a:r>
              <a:rPr lang="en-US" dirty="0" err="1">
                <a:solidFill>
                  <a:schemeClr val="accent1">
                    <a:lumMod val="60000"/>
                    <a:lumOff val="40000"/>
                  </a:schemeClr>
                </a:solidFill>
              </a:rPr>
              <a:t>V_data</a:t>
            </a:r>
            <a:r>
              <a:rPr lang="en-US" dirty="0"/>
              <a:t>(</a:t>
            </a:r>
            <a:r>
              <a:rPr lang="en-US" dirty="0" err="1">
                <a:solidFill>
                  <a:srgbClr val="CC9B00"/>
                </a:solidFill>
              </a:rPr>
              <a:t>nx</a:t>
            </a:r>
            <a:r>
              <a:rPr lang="en-US" dirty="0"/>
              <a:t> * </a:t>
            </a:r>
            <a:r>
              <a:rPr lang="en-US" dirty="0" err="1">
                <a:solidFill>
                  <a:schemeClr val="accent3">
                    <a:lumMod val="60000"/>
                    <a:lumOff val="40000"/>
                  </a:schemeClr>
                </a:solidFill>
              </a:rPr>
              <a:t>ny</a:t>
            </a:r>
            <a:r>
              <a:rPr lang="en-US" dirty="0"/>
              <a:t>);</a:t>
            </a:r>
          </a:p>
          <a:p>
            <a:r>
              <a:rPr lang="en-US" dirty="0" err="1"/>
              <a:t>cuda</a:t>
            </a:r>
            <a:r>
              <a:rPr lang="en-US" dirty="0"/>
              <a:t>::std::</a:t>
            </a:r>
            <a:r>
              <a:rPr lang="en-US" dirty="0" err="1"/>
              <a:t>mdspan</a:t>
            </a:r>
            <a:r>
              <a:rPr lang="en-US" dirty="0"/>
              <a:t> </a:t>
            </a:r>
            <a:r>
              <a:rPr lang="en-US" dirty="0">
                <a:solidFill>
                  <a:srgbClr val="FF33CC"/>
                </a:solidFill>
              </a:rPr>
              <a:t>U</a:t>
            </a:r>
            <a:r>
              <a:rPr lang="en-US" dirty="0"/>
              <a:t>(thrust::</a:t>
            </a:r>
            <a:r>
              <a:rPr lang="en-US" dirty="0" err="1"/>
              <a:t>raw_pointer_cast</a:t>
            </a:r>
            <a:r>
              <a:rPr lang="en-US" dirty="0"/>
              <a:t>(</a:t>
            </a:r>
            <a:r>
              <a:rPr lang="en-US" dirty="0" err="1">
                <a:solidFill>
                  <a:srgbClr val="FF33CC"/>
                </a:solidFill>
              </a:rPr>
              <a:t>U_data.data</a:t>
            </a:r>
            <a:r>
              <a:rPr lang="en-US" dirty="0">
                <a:solidFill>
                  <a:srgbClr val="FF33CC"/>
                </a:solidFill>
              </a:rPr>
              <a:t>()</a:t>
            </a:r>
            <a:r>
              <a:rPr lang="en-US" dirty="0"/>
              <a:t>),</a:t>
            </a:r>
            <a:r>
              <a:rPr lang="en-US" dirty="0">
                <a:solidFill>
                  <a:srgbClr val="FFFF00"/>
                </a:solidFill>
              </a:rPr>
              <a:t> </a:t>
            </a:r>
            <a:r>
              <a:rPr lang="en-US" dirty="0" err="1">
                <a:solidFill>
                  <a:srgbClr val="CC9B00"/>
                </a:solidFill>
              </a:rPr>
              <a:t>nx</a:t>
            </a:r>
            <a:r>
              <a:rPr lang="en-US" dirty="0"/>
              <a:t>, </a:t>
            </a:r>
            <a:r>
              <a:rPr lang="en-US" dirty="0" err="1">
                <a:solidFill>
                  <a:schemeClr val="accent3">
                    <a:lumMod val="60000"/>
                    <a:lumOff val="40000"/>
                  </a:schemeClr>
                </a:solidFill>
              </a:rPr>
              <a:t>ny</a:t>
            </a:r>
            <a:r>
              <a:rPr lang="en-US" dirty="0"/>
              <a:t>);</a:t>
            </a:r>
          </a:p>
          <a:p>
            <a:r>
              <a:rPr lang="en-US" dirty="0" err="1"/>
              <a:t>cuda</a:t>
            </a:r>
            <a:r>
              <a:rPr lang="en-US" dirty="0"/>
              <a:t>::std::</a:t>
            </a:r>
            <a:r>
              <a:rPr lang="en-US" dirty="0" err="1"/>
              <a:t>mdspan</a:t>
            </a:r>
            <a:r>
              <a:rPr lang="en-US" dirty="0"/>
              <a:t> </a:t>
            </a:r>
            <a:r>
              <a:rPr lang="en-US" dirty="0">
                <a:solidFill>
                  <a:schemeClr val="accent1">
                    <a:lumMod val="60000"/>
                    <a:lumOff val="40000"/>
                  </a:schemeClr>
                </a:solidFill>
              </a:rPr>
              <a:t>V</a:t>
            </a:r>
            <a:r>
              <a:rPr lang="en-US" dirty="0"/>
              <a:t>(thrust::</a:t>
            </a:r>
            <a:r>
              <a:rPr lang="en-US" dirty="0" err="1"/>
              <a:t>raw_pointer_cast</a:t>
            </a:r>
            <a:r>
              <a:rPr lang="en-US" dirty="0"/>
              <a:t>(</a:t>
            </a:r>
            <a:r>
              <a:rPr lang="en-US" dirty="0" err="1">
                <a:solidFill>
                  <a:schemeClr val="accent1">
                    <a:lumMod val="60000"/>
                    <a:lumOff val="40000"/>
                  </a:schemeClr>
                </a:solidFill>
              </a:rPr>
              <a:t>V_data.data</a:t>
            </a:r>
            <a:r>
              <a:rPr lang="en-US" dirty="0">
                <a:solidFill>
                  <a:schemeClr val="accent1">
                    <a:lumMod val="60000"/>
                    <a:lumOff val="40000"/>
                  </a:schemeClr>
                </a:solidFill>
              </a:rPr>
              <a:t>()</a:t>
            </a:r>
            <a:r>
              <a:rPr lang="en-US" dirty="0"/>
              <a:t>), </a:t>
            </a:r>
            <a:r>
              <a:rPr lang="en-US" dirty="0" err="1">
                <a:solidFill>
                  <a:srgbClr val="CC9B00"/>
                </a:solidFill>
              </a:rPr>
              <a:t>nx</a:t>
            </a:r>
            <a:r>
              <a:rPr lang="en-US" dirty="0"/>
              <a:t>, </a:t>
            </a:r>
            <a:r>
              <a:rPr lang="en-US" dirty="0" err="1">
                <a:solidFill>
                  <a:schemeClr val="accent3">
                    <a:lumMod val="60000"/>
                    <a:lumOff val="40000"/>
                  </a:schemeClr>
                </a:solidFill>
              </a:rPr>
              <a:t>ny</a:t>
            </a:r>
            <a:r>
              <a:rPr lang="en-US" dirty="0"/>
              <a:t>);</a:t>
            </a:r>
          </a:p>
          <a:p>
            <a:endParaRPr lang="en-US" dirty="0"/>
          </a:p>
          <a:p>
            <a:r>
              <a:rPr lang="en-US" dirty="0" err="1"/>
              <a:t>initialize_oven</a:t>
            </a:r>
            <a:r>
              <a:rPr lang="en-US" dirty="0"/>
              <a:t>(thrust::</a:t>
            </a:r>
            <a:r>
              <a:rPr lang="en-US" dirty="0" err="1"/>
              <a:t>cuda</a:t>
            </a:r>
            <a:r>
              <a:rPr lang="en-US" dirty="0"/>
              <a:t>::par, </a:t>
            </a:r>
            <a:r>
              <a:rPr lang="en-US" dirty="0">
                <a:solidFill>
                  <a:srgbClr val="FF33CC"/>
                </a:solidFill>
              </a:rPr>
              <a:t>U</a:t>
            </a:r>
            <a:r>
              <a:rPr lang="en-US" dirty="0"/>
              <a:t>);</a:t>
            </a:r>
          </a:p>
          <a:p>
            <a:endParaRPr lang="en-US" dirty="0"/>
          </a:p>
          <a:p>
            <a:r>
              <a:rPr lang="en-US" dirty="0"/>
              <a:t>for (auto </a:t>
            </a:r>
            <a:r>
              <a:rPr lang="en-US" dirty="0" err="1"/>
              <a:t>write_step</a:t>
            </a:r>
            <a:r>
              <a:rPr lang="en-US" dirty="0"/>
              <a:t> : std::views::iota(0, </a:t>
            </a:r>
            <a:r>
              <a:rPr lang="en-US" dirty="0" err="1">
                <a:solidFill>
                  <a:schemeClr val="accent2">
                    <a:lumMod val="40000"/>
                    <a:lumOff val="60000"/>
                  </a:schemeClr>
                </a:solidFill>
              </a:rPr>
              <a:t>write_steps</a:t>
            </a:r>
            <a:r>
              <a:rPr lang="en-US" dirty="0"/>
              <a:t>)) {</a:t>
            </a:r>
          </a:p>
          <a:p>
            <a:r>
              <a:rPr lang="en-US" dirty="0"/>
              <a:t>  …</a:t>
            </a:r>
          </a:p>
          <a:p>
            <a:r>
              <a:rPr lang="en-US" dirty="0"/>
              <a:t>}</a:t>
            </a:r>
          </a:p>
        </p:txBody>
      </p:sp>
      <p:sp>
        <p:nvSpPr>
          <p:cNvPr id="2" name="Slide Number Placeholder 1">
            <a:extLst>
              <a:ext uri="{FF2B5EF4-FFF2-40B4-BE49-F238E27FC236}">
                <a16:creationId xmlns:a16="http://schemas.microsoft.com/office/drawing/2014/main" id="{8621BA63-63CB-F5FC-5FBD-17D4A1AD9478}"/>
              </a:ext>
            </a:extLst>
          </p:cNvPr>
          <p:cNvSpPr>
            <a:spLocks noGrp="1"/>
          </p:cNvSpPr>
          <p:nvPr>
            <p:ph type="sldNum" sz="quarter" idx="11"/>
          </p:nvPr>
        </p:nvSpPr>
        <p:spPr/>
        <p:txBody>
          <a:bodyPr/>
          <a:lstStyle/>
          <a:p>
            <a:fld id="{27D56BB5-3061-446C-8933-086D56C9C75B}" type="slidenum">
              <a:rPr lang="en-US" smtClean="0"/>
              <a:t>98</a:t>
            </a:fld>
            <a:endParaRPr lang="en-US"/>
          </a:p>
        </p:txBody>
      </p:sp>
      <p:sp>
        <p:nvSpPr>
          <p:cNvPr id="3" name="Footer Placeholder 2">
            <a:extLst>
              <a:ext uri="{FF2B5EF4-FFF2-40B4-BE49-F238E27FC236}">
                <a16:creationId xmlns:a16="http://schemas.microsoft.com/office/drawing/2014/main" id="{01C03F75-3E9D-18D2-27F3-681956C3EB61}"/>
              </a:ext>
            </a:extLst>
          </p:cNvPr>
          <p:cNvSpPr>
            <a:spLocks noGrp="1"/>
          </p:cNvSpPr>
          <p:nvPr>
            <p:ph type="ftr" sz="quarter" idx="12"/>
          </p:nvPr>
        </p:nvSpPr>
        <p:spPr/>
        <p:txBody>
          <a:bodyPr/>
          <a:lstStyle/>
          <a:p>
            <a:r>
              <a:rPr lang="en-US"/>
              <a:t>Copyright (C) 2026 NVIDIA</a:t>
            </a:r>
            <a:endParaRPr lang="en-US" dirty="0"/>
          </a:p>
        </p:txBody>
      </p:sp>
    </p:spTree>
    <p:extLst>
      <p:ext uri="{BB962C8B-B14F-4D97-AF65-F5344CB8AC3E}">
        <p14:creationId xmlns:p14="http://schemas.microsoft.com/office/powerpoint/2010/main" val="308982160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D4C440-DDF7-1861-426E-83D3A829F8F6}"/>
            </a:ext>
          </a:extLst>
        </p:cNvPr>
        <p:cNvGrpSpPr/>
        <p:nvPr/>
      </p:nvGrpSpPr>
      <p:grpSpPr>
        <a:xfrm>
          <a:off x="0" y="0"/>
          <a:ext cx="0" cy="0"/>
          <a:chOff x="0" y="0"/>
          <a:chExt cx="0" cy="0"/>
        </a:xfrm>
      </p:grpSpPr>
      <p:sp>
        <p:nvSpPr>
          <p:cNvPr id="4" name="Content Placeholder 3">
            <a:extLst>
              <a:ext uri="{FF2B5EF4-FFF2-40B4-BE49-F238E27FC236}">
                <a16:creationId xmlns:a16="http://schemas.microsoft.com/office/drawing/2014/main" id="{AF3CEB3C-D059-4A6C-999E-A39CFA262CFD}"/>
              </a:ext>
            </a:extLst>
          </p:cNvPr>
          <p:cNvSpPr>
            <a:spLocks noGrp="1"/>
          </p:cNvSpPr>
          <p:nvPr>
            <p:ph idx="1"/>
          </p:nvPr>
        </p:nvSpPr>
        <p:spPr>
          <a:xfrm>
            <a:off x="512064" y="1073150"/>
            <a:ext cx="10003536" cy="4031873"/>
          </a:xfrm>
        </p:spPr>
        <p:txBody>
          <a:bodyPr>
            <a:noAutofit/>
          </a:bodyPr>
          <a:lstStyle/>
          <a:p>
            <a:r>
              <a:rPr lang="en-US" dirty="0"/>
              <a:t>int </a:t>
            </a:r>
            <a:r>
              <a:rPr lang="en-US" dirty="0" err="1">
                <a:solidFill>
                  <a:srgbClr val="CC9B00"/>
                </a:solidFill>
              </a:rPr>
              <a:t>nx</a:t>
            </a:r>
            <a:r>
              <a:rPr lang="en-US" dirty="0"/>
              <a:t>(…), </a:t>
            </a:r>
            <a:r>
              <a:rPr lang="en-US" dirty="0" err="1">
                <a:solidFill>
                  <a:schemeClr val="accent3">
                    <a:lumMod val="60000"/>
                    <a:lumOff val="40000"/>
                  </a:schemeClr>
                </a:solidFill>
              </a:rPr>
              <a:t>ny</a:t>
            </a:r>
            <a:r>
              <a:rPr lang="en-US" dirty="0"/>
              <a:t>(…), </a:t>
            </a:r>
            <a:r>
              <a:rPr lang="en-US" dirty="0" err="1">
                <a:solidFill>
                  <a:schemeClr val="accent2">
                    <a:lumMod val="40000"/>
                    <a:lumOff val="60000"/>
                  </a:schemeClr>
                </a:solidFill>
              </a:rPr>
              <a:t>write_steps</a:t>
            </a:r>
            <a:r>
              <a:rPr lang="en-US" dirty="0"/>
              <a:t>(…), </a:t>
            </a:r>
            <a:r>
              <a:rPr lang="en-US" dirty="0" err="1">
                <a:solidFill>
                  <a:srgbClr val="FFFF99"/>
                </a:solidFill>
              </a:rPr>
              <a:t>compute_steps</a:t>
            </a:r>
            <a:r>
              <a:rPr lang="en-US" dirty="0"/>
              <a:t>(…);</a:t>
            </a:r>
          </a:p>
          <a:p>
            <a:endParaRPr lang="en-US" dirty="0"/>
          </a:p>
          <a:p>
            <a:r>
              <a:rPr lang="en-US" dirty="0"/>
              <a:t>thrust::</a:t>
            </a:r>
            <a:r>
              <a:rPr lang="en-US" dirty="0" err="1"/>
              <a:t>universal_vector</a:t>
            </a:r>
            <a:r>
              <a:rPr lang="en-US" dirty="0"/>
              <a:t>&lt;float&gt; </a:t>
            </a:r>
            <a:r>
              <a:rPr lang="en-US" dirty="0" err="1">
                <a:solidFill>
                  <a:srgbClr val="FF33CC"/>
                </a:solidFill>
              </a:rPr>
              <a:t>U_data</a:t>
            </a:r>
            <a:r>
              <a:rPr lang="en-US" dirty="0"/>
              <a:t>(</a:t>
            </a:r>
            <a:r>
              <a:rPr lang="en-US" dirty="0" err="1">
                <a:solidFill>
                  <a:srgbClr val="CC9B00"/>
                </a:solidFill>
              </a:rPr>
              <a:t>nx</a:t>
            </a:r>
            <a:r>
              <a:rPr lang="en-US" dirty="0"/>
              <a:t> * </a:t>
            </a:r>
            <a:r>
              <a:rPr lang="en-US" dirty="0" err="1">
                <a:solidFill>
                  <a:schemeClr val="accent3">
                    <a:lumMod val="60000"/>
                    <a:lumOff val="40000"/>
                  </a:schemeClr>
                </a:solidFill>
              </a:rPr>
              <a:t>ny</a:t>
            </a:r>
            <a:r>
              <a:rPr lang="en-US" dirty="0"/>
              <a:t>), </a:t>
            </a:r>
            <a:r>
              <a:rPr lang="en-US" dirty="0" err="1">
                <a:solidFill>
                  <a:schemeClr val="accent1">
                    <a:lumMod val="60000"/>
                    <a:lumOff val="40000"/>
                  </a:schemeClr>
                </a:solidFill>
              </a:rPr>
              <a:t>V_data</a:t>
            </a:r>
            <a:r>
              <a:rPr lang="en-US" dirty="0"/>
              <a:t>(</a:t>
            </a:r>
            <a:r>
              <a:rPr lang="en-US" dirty="0" err="1">
                <a:solidFill>
                  <a:srgbClr val="CC9B00"/>
                </a:solidFill>
              </a:rPr>
              <a:t>nx</a:t>
            </a:r>
            <a:r>
              <a:rPr lang="en-US" dirty="0"/>
              <a:t> * </a:t>
            </a:r>
            <a:r>
              <a:rPr lang="en-US" dirty="0" err="1">
                <a:solidFill>
                  <a:schemeClr val="accent3">
                    <a:lumMod val="60000"/>
                    <a:lumOff val="40000"/>
                  </a:schemeClr>
                </a:solidFill>
              </a:rPr>
              <a:t>ny</a:t>
            </a:r>
            <a:r>
              <a:rPr lang="en-US" dirty="0"/>
              <a:t>);</a:t>
            </a:r>
          </a:p>
          <a:p>
            <a:r>
              <a:rPr lang="en-US" dirty="0" err="1"/>
              <a:t>cuda</a:t>
            </a:r>
            <a:r>
              <a:rPr lang="en-US" dirty="0"/>
              <a:t>::std::</a:t>
            </a:r>
            <a:r>
              <a:rPr lang="en-US" dirty="0" err="1"/>
              <a:t>mdspan</a:t>
            </a:r>
            <a:r>
              <a:rPr lang="en-US" dirty="0"/>
              <a:t> </a:t>
            </a:r>
            <a:r>
              <a:rPr lang="en-US" dirty="0">
                <a:solidFill>
                  <a:srgbClr val="FF33CC"/>
                </a:solidFill>
              </a:rPr>
              <a:t>U</a:t>
            </a:r>
            <a:r>
              <a:rPr lang="en-US" dirty="0"/>
              <a:t>(thrust::</a:t>
            </a:r>
            <a:r>
              <a:rPr lang="en-US" dirty="0" err="1"/>
              <a:t>raw_pointer_cast</a:t>
            </a:r>
            <a:r>
              <a:rPr lang="en-US" dirty="0"/>
              <a:t>(</a:t>
            </a:r>
            <a:r>
              <a:rPr lang="en-US" dirty="0" err="1">
                <a:solidFill>
                  <a:srgbClr val="FF33CC"/>
                </a:solidFill>
              </a:rPr>
              <a:t>U_data.data</a:t>
            </a:r>
            <a:r>
              <a:rPr lang="en-US" dirty="0">
                <a:solidFill>
                  <a:srgbClr val="FF33CC"/>
                </a:solidFill>
              </a:rPr>
              <a:t>()</a:t>
            </a:r>
            <a:r>
              <a:rPr lang="en-US" dirty="0"/>
              <a:t>),</a:t>
            </a:r>
            <a:r>
              <a:rPr lang="en-US" dirty="0">
                <a:solidFill>
                  <a:srgbClr val="FFFF00"/>
                </a:solidFill>
              </a:rPr>
              <a:t> </a:t>
            </a:r>
            <a:r>
              <a:rPr lang="en-US" dirty="0" err="1">
                <a:solidFill>
                  <a:srgbClr val="CC9B00"/>
                </a:solidFill>
              </a:rPr>
              <a:t>nx</a:t>
            </a:r>
            <a:r>
              <a:rPr lang="en-US" dirty="0"/>
              <a:t>, </a:t>
            </a:r>
            <a:r>
              <a:rPr lang="en-US" dirty="0" err="1">
                <a:solidFill>
                  <a:schemeClr val="accent3">
                    <a:lumMod val="60000"/>
                    <a:lumOff val="40000"/>
                  </a:schemeClr>
                </a:solidFill>
              </a:rPr>
              <a:t>ny</a:t>
            </a:r>
            <a:r>
              <a:rPr lang="en-US" dirty="0"/>
              <a:t>);</a:t>
            </a:r>
          </a:p>
          <a:p>
            <a:r>
              <a:rPr lang="en-US" dirty="0" err="1"/>
              <a:t>cuda</a:t>
            </a:r>
            <a:r>
              <a:rPr lang="en-US" dirty="0"/>
              <a:t>::std::</a:t>
            </a:r>
            <a:r>
              <a:rPr lang="en-US" dirty="0" err="1"/>
              <a:t>mdspan</a:t>
            </a:r>
            <a:r>
              <a:rPr lang="en-US" dirty="0"/>
              <a:t> </a:t>
            </a:r>
            <a:r>
              <a:rPr lang="en-US" dirty="0">
                <a:solidFill>
                  <a:schemeClr val="accent1">
                    <a:lumMod val="60000"/>
                    <a:lumOff val="40000"/>
                  </a:schemeClr>
                </a:solidFill>
              </a:rPr>
              <a:t>V</a:t>
            </a:r>
            <a:r>
              <a:rPr lang="en-US" dirty="0"/>
              <a:t>(thrust::</a:t>
            </a:r>
            <a:r>
              <a:rPr lang="en-US" dirty="0" err="1"/>
              <a:t>raw_pointer_cast</a:t>
            </a:r>
            <a:r>
              <a:rPr lang="en-US" dirty="0"/>
              <a:t>(</a:t>
            </a:r>
            <a:r>
              <a:rPr lang="en-US" dirty="0" err="1">
                <a:solidFill>
                  <a:schemeClr val="accent1">
                    <a:lumMod val="60000"/>
                    <a:lumOff val="40000"/>
                  </a:schemeClr>
                </a:solidFill>
              </a:rPr>
              <a:t>V_data.data</a:t>
            </a:r>
            <a:r>
              <a:rPr lang="en-US" dirty="0">
                <a:solidFill>
                  <a:schemeClr val="accent1">
                    <a:lumMod val="60000"/>
                    <a:lumOff val="40000"/>
                  </a:schemeClr>
                </a:solidFill>
              </a:rPr>
              <a:t>()</a:t>
            </a:r>
            <a:r>
              <a:rPr lang="en-US" dirty="0"/>
              <a:t>), </a:t>
            </a:r>
            <a:r>
              <a:rPr lang="en-US" dirty="0" err="1">
                <a:solidFill>
                  <a:srgbClr val="CC9B00"/>
                </a:solidFill>
              </a:rPr>
              <a:t>nx</a:t>
            </a:r>
            <a:r>
              <a:rPr lang="en-US" dirty="0"/>
              <a:t>, </a:t>
            </a:r>
            <a:r>
              <a:rPr lang="en-US" dirty="0" err="1">
                <a:solidFill>
                  <a:schemeClr val="accent3">
                    <a:lumMod val="60000"/>
                    <a:lumOff val="40000"/>
                  </a:schemeClr>
                </a:solidFill>
              </a:rPr>
              <a:t>ny</a:t>
            </a:r>
            <a:r>
              <a:rPr lang="en-US" dirty="0"/>
              <a:t>);</a:t>
            </a:r>
          </a:p>
          <a:p>
            <a:endParaRPr lang="en-US" dirty="0"/>
          </a:p>
          <a:p>
            <a:r>
              <a:rPr lang="en-US" dirty="0" err="1"/>
              <a:t>initialize_oven</a:t>
            </a:r>
            <a:r>
              <a:rPr lang="en-US" dirty="0"/>
              <a:t>(thrust::</a:t>
            </a:r>
            <a:r>
              <a:rPr lang="en-US" dirty="0" err="1"/>
              <a:t>cuda</a:t>
            </a:r>
            <a:r>
              <a:rPr lang="en-US" dirty="0"/>
              <a:t>::par, </a:t>
            </a:r>
            <a:r>
              <a:rPr lang="en-US" dirty="0">
                <a:solidFill>
                  <a:srgbClr val="FF33CC"/>
                </a:solidFill>
              </a:rPr>
              <a:t>U</a:t>
            </a:r>
            <a:r>
              <a:rPr lang="en-US" dirty="0"/>
              <a:t>);</a:t>
            </a:r>
          </a:p>
          <a:p>
            <a:endParaRPr lang="en-US" dirty="0"/>
          </a:p>
          <a:p>
            <a:r>
              <a:rPr lang="en-US" dirty="0"/>
              <a:t>for (auto </a:t>
            </a:r>
            <a:r>
              <a:rPr lang="en-US" dirty="0" err="1"/>
              <a:t>write_step</a:t>
            </a:r>
            <a:r>
              <a:rPr lang="en-US" dirty="0"/>
              <a:t> : std::views::iota(0, </a:t>
            </a:r>
            <a:r>
              <a:rPr lang="en-US" dirty="0" err="1">
                <a:solidFill>
                  <a:schemeClr val="accent2">
                    <a:lumMod val="40000"/>
                    <a:lumOff val="60000"/>
                  </a:schemeClr>
                </a:solidFill>
              </a:rPr>
              <a:t>write_steps</a:t>
            </a:r>
            <a:r>
              <a:rPr lang="en-US" dirty="0"/>
              <a:t>)) {</a:t>
            </a:r>
          </a:p>
          <a:p>
            <a:r>
              <a:rPr lang="en-US" dirty="0"/>
              <a:t>  </a:t>
            </a:r>
            <a:r>
              <a:rPr lang="en-US" dirty="0" err="1"/>
              <a:t>save_to_file</a:t>
            </a:r>
            <a:r>
              <a:rPr lang="en-US" dirty="0"/>
              <a:t>(</a:t>
            </a:r>
            <a:r>
              <a:rPr lang="en-US" dirty="0">
                <a:solidFill>
                  <a:srgbClr val="FF33CC"/>
                </a:solidFill>
              </a:rPr>
              <a:t>U</a:t>
            </a:r>
            <a:r>
              <a:rPr lang="en-US" dirty="0"/>
              <a:t>);</a:t>
            </a:r>
          </a:p>
          <a:p>
            <a:endParaRPr lang="en-US" dirty="0"/>
          </a:p>
          <a:p>
            <a:r>
              <a:rPr lang="en-US" dirty="0"/>
              <a:t>  for (auto </a:t>
            </a:r>
            <a:r>
              <a:rPr lang="en-US" dirty="0" err="1"/>
              <a:t>compute_step</a:t>
            </a:r>
            <a:r>
              <a:rPr lang="en-US" dirty="0"/>
              <a:t> : std::views::iota(0, </a:t>
            </a:r>
            <a:r>
              <a:rPr lang="en-US" dirty="0" err="1">
                <a:solidFill>
                  <a:srgbClr val="FFFF99"/>
                </a:solidFill>
              </a:rPr>
              <a:t>compute_steps</a:t>
            </a:r>
            <a:r>
              <a:rPr lang="en-US" dirty="0"/>
              <a:t>)) {</a:t>
            </a:r>
          </a:p>
          <a:p>
            <a:r>
              <a:rPr lang="en-US" dirty="0"/>
              <a:t>    …</a:t>
            </a:r>
          </a:p>
          <a:p>
            <a:r>
              <a:rPr lang="en-US" dirty="0"/>
              <a:t>  }</a:t>
            </a:r>
          </a:p>
          <a:p>
            <a:r>
              <a:rPr lang="en-US" dirty="0"/>
              <a:t>}</a:t>
            </a:r>
          </a:p>
        </p:txBody>
      </p:sp>
      <p:sp>
        <p:nvSpPr>
          <p:cNvPr id="2" name="Slide Number Placeholder 1">
            <a:extLst>
              <a:ext uri="{FF2B5EF4-FFF2-40B4-BE49-F238E27FC236}">
                <a16:creationId xmlns:a16="http://schemas.microsoft.com/office/drawing/2014/main" id="{41E43034-9AE9-D35B-D28B-9999E489F2F8}"/>
              </a:ext>
            </a:extLst>
          </p:cNvPr>
          <p:cNvSpPr>
            <a:spLocks noGrp="1"/>
          </p:cNvSpPr>
          <p:nvPr>
            <p:ph type="sldNum" sz="quarter" idx="11"/>
          </p:nvPr>
        </p:nvSpPr>
        <p:spPr/>
        <p:txBody>
          <a:bodyPr/>
          <a:lstStyle/>
          <a:p>
            <a:fld id="{27D56BB5-3061-446C-8933-086D56C9C75B}" type="slidenum">
              <a:rPr lang="en-US" smtClean="0"/>
              <a:t>99</a:t>
            </a:fld>
            <a:endParaRPr lang="en-US"/>
          </a:p>
        </p:txBody>
      </p:sp>
      <p:sp>
        <p:nvSpPr>
          <p:cNvPr id="3" name="Footer Placeholder 2">
            <a:extLst>
              <a:ext uri="{FF2B5EF4-FFF2-40B4-BE49-F238E27FC236}">
                <a16:creationId xmlns:a16="http://schemas.microsoft.com/office/drawing/2014/main" id="{0233EF20-8AAE-2981-359D-E7DA2C10FA84}"/>
              </a:ext>
            </a:extLst>
          </p:cNvPr>
          <p:cNvSpPr>
            <a:spLocks noGrp="1"/>
          </p:cNvSpPr>
          <p:nvPr>
            <p:ph type="ftr" sz="quarter" idx="12"/>
          </p:nvPr>
        </p:nvSpPr>
        <p:spPr/>
        <p:txBody>
          <a:bodyPr/>
          <a:lstStyle/>
          <a:p>
            <a:r>
              <a:rPr lang="en-US"/>
              <a:t>Copyright (C) 2026 NVIDIA</a:t>
            </a:r>
            <a:endParaRPr lang="en-US" dirty="0"/>
          </a:p>
        </p:txBody>
      </p:sp>
    </p:spTree>
    <p:extLst>
      <p:ext uri="{BB962C8B-B14F-4D97-AF65-F5344CB8AC3E}">
        <p14:creationId xmlns:p14="http://schemas.microsoft.com/office/powerpoint/2010/main" val="2920624395"/>
      </p:ext>
    </p:extLst>
  </p:cSld>
  <p:clrMapOvr>
    <a:masterClrMapping/>
  </p:clrMapOvr>
</p:sld>
</file>

<file path=ppt/theme/theme1.xml><?xml version="1.0" encoding="utf-8"?>
<a:theme xmlns:a="http://schemas.openxmlformats.org/drawingml/2006/main" name="NVIDIA">
  <a:themeElements>
    <a:clrScheme name="Custom 4">
      <a:dk1>
        <a:srgbClr val="B3B3B3"/>
      </a:dk1>
      <a:lt1>
        <a:srgbClr val="FFFFFF"/>
      </a:lt1>
      <a:dk2>
        <a:srgbClr val="000000"/>
      </a:dk2>
      <a:lt2>
        <a:srgbClr val="76B900"/>
      </a:lt2>
      <a:accent1>
        <a:srgbClr val="008564"/>
      </a:accent1>
      <a:accent2>
        <a:srgbClr val="5D1682"/>
      </a:accent2>
      <a:accent3>
        <a:srgbClr val="0C34BD"/>
      </a:accent3>
      <a:accent4>
        <a:srgbClr val="4A4A4A"/>
      </a:accent4>
      <a:accent5>
        <a:srgbClr val="6E6E6E"/>
      </a:accent5>
      <a:accent6>
        <a:srgbClr val="0071C5"/>
      </a:accent6>
      <a:hlink>
        <a:srgbClr val="76B900"/>
      </a:hlink>
      <a:folHlink>
        <a:srgbClr val="004827"/>
      </a:folHlink>
    </a:clrScheme>
    <a:fontScheme name="NVIDIA">
      <a:majorFont>
        <a:latin typeface="Source Sans Pro Black"/>
        <a:ea typeface=""/>
        <a:cs typeface=""/>
      </a:majorFont>
      <a:minorFont>
        <a:latin typeface="NVIDIA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lumMod val="50000"/>
          </a:schemeClr>
        </a:solidFill>
        <a:ln w="38100" cap="rnd">
          <a:solidFill>
            <a:schemeClr val="tx1"/>
          </a:solidFill>
          <a:miter lim="800000"/>
        </a:ln>
      </a:spPr>
      <a:bodyPr rtlCol="0" anchor="ct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lnDef>
      <a:spPr>
        <a:ln w="50800" cap="rnd">
          <a:solidFill>
            <a:schemeClr val="tx1"/>
          </a:solidFill>
          <a:tailEnd type="none"/>
        </a:ln>
      </a:spPr>
      <a:bodyPr/>
      <a:lstStyle/>
      <a:style>
        <a:lnRef idx="1">
          <a:schemeClr val="accent1"/>
        </a:lnRef>
        <a:fillRef idx="0">
          <a:schemeClr val="accent1"/>
        </a:fillRef>
        <a:effectRef idx="0">
          <a:schemeClr val="accent1"/>
        </a:effectRef>
        <a:fontRef idx="minor">
          <a:schemeClr val="tx1"/>
        </a:fontRef>
      </a:style>
    </a:lnDef>
    <a:txDef>
      <a:spPr>
        <a:noFill/>
        <a:ln w="6350">
          <a:noFill/>
        </a:ln>
      </a:spPr>
      <a:bodyPr wrap="none" rtlCol="0" anchor="ctr">
        <a:spAutoFit/>
      </a:bodyPr>
      <a:lstStyle>
        <a:defPPr algn="ctr">
          <a:defRPr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txDef>
  </a:objectDefaults>
  <a:extraClrSchemeLst>
    <a:extraClrScheme>
      <a:clrScheme name="PPT_Template_Corp_16x9_rev2 1">
        <a:dk1>
          <a:srgbClr val="808080"/>
        </a:dk1>
        <a:lt1>
          <a:srgbClr val="FFFFFF"/>
        </a:lt1>
        <a:dk2>
          <a:srgbClr val="000000"/>
        </a:dk2>
        <a:lt2>
          <a:srgbClr val="B9E700"/>
        </a:lt2>
        <a:accent1>
          <a:srgbClr val="33CCCC"/>
        </a:accent1>
        <a:accent2>
          <a:srgbClr val="FF9933"/>
        </a:accent2>
        <a:accent3>
          <a:srgbClr val="AAAAAA"/>
        </a:accent3>
        <a:accent4>
          <a:srgbClr val="DADADA"/>
        </a:accent4>
        <a:accent5>
          <a:srgbClr val="ADE2E2"/>
        </a:accent5>
        <a:accent6>
          <a:srgbClr val="E78A2D"/>
        </a:accent6>
        <a:hlink>
          <a:srgbClr val="99CCFF"/>
        </a:hlink>
        <a:folHlink>
          <a:srgbClr val="0000FF"/>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Blank">
  <a:themeElements>
    <a:clrScheme name="Custom 4">
      <a:dk1>
        <a:srgbClr val="B3B3B3"/>
      </a:dk1>
      <a:lt1>
        <a:srgbClr val="FFFFFF"/>
      </a:lt1>
      <a:dk2>
        <a:srgbClr val="000000"/>
      </a:dk2>
      <a:lt2>
        <a:srgbClr val="76B900"/>
      </a:lt2>
      <a:accent1>
        <a:srgbClr val="008564"/>
      </a:accent1>
      <a:accent2>
        <a:srgbClr val="5D1682"/>
      </a:accent2>
      <a:accent3>
        <a:srgbClr val="0C34BD"/>
      </a:accent3>
      <a:accent4>
        <a:srgbClr val="4A4A4A"/>
      </a:accent4>
      <a:accent5>
        <a:srgbClr val="6E6E6E"/>
      </a:accent5>
      <a:accent6>
        <a:srgbClr val="0071C5"/>
      </a:accent6>
      <a:hlink>
        <a:srgbClr val="76B900"/>
      </a:hlink>
      <a:folHlink>
        <a:srgbClr val="004827"/>
      </a:folHlink>
    </a:clrScheme>
    <a:fontScheme name="Opulent">
      <a:majorFont>
        <a:latin typeface="Trebuchet MS"/>
        <a:ea typeface=""/>
        <a:cs typeface=""/>
        <a:font script="Jpan" typeface="HG丸ｺﾞｼｯｸM-PRO"/>
        <a:font script="Hang" typeface="HY그래픽M"/>
        <a:font script="Hans" typeface="黑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lumMod val="50000"/>
          </a:schemeClr>
        </a:solidFill>
        <a:ln w="38100" cap="rnd">
          <a:solidFill>
            <a:schemeClr val="tx1"/>
          </a:solidFill>
          <a:miter lim="800000"/>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50800" cap="rnd">
          <a:solidFill>
            <a:schemeClr val="tx1"/>
          </a:solidFill>
          <a:tailEnd type="none"/>
        </a:ln>
      </a:spPr>
      <a:bodyPr/>
      <a:lstStyle/>
      <a:style>
        <a:lnRef idx="1">
          <a:schemeClr val="accent1"/>
        </a:lnRef>
        <a:fillRef idx="0">
          <a:schemeClr val="accent1"/>
        </a:fillRef>
        <a:effectRef idx="0">
          <a:schemeClr val="accent1"/>
        </a:effectRef>
        <a:fontRef idx="minor">
          <a:schemeClr val="tx1"/>
        </a:fontRef>
      </a:style>
    </a:lnDef>
    <a:txDef>
      <a:spPr>
        <a:noFill/>
        <a:ln w="6350">
          <a:noFill/>
        </a:ln>
      </a:spPr>
      <a:bodyPr wrap="none" rtlCol="0" anchor="ctr">
        <a:spAutoFit/>
      </a:bodyPr>
      <a:lstStyle>
        <a:defPPr algn="ctr">
          <a:lnSpc>
            <a:spcPct val="90000"/>
          </a:lnSpc>
          <a:defRPr sz="1400" dirty="0" err="1" smtClean="0">
            <a:solidFill>
              <a:schemeClr val="tx1"/>
            </a:solidFill>
            <a:latin typeface="Trebuchet MS" panose="020B0603020202020204" pitchFamily="34" charset="0"/>
          </a:defRPr>
        </a:defPPr>
      </a:lstStyle>
      <a:style>
        <a:lnRef idx="2">
          <a:schemeClr val="accent1">
            <a:shade val="50000"/>
          </a:schemeClr>
        </a:lnRef>
        <a:fillRef idx="1">
          <a:schemeClr val="accent1"/>
        </a:fillRef>
        <a:effectRef idx="0">
          <a:schemeClr val="accent1"/>
        </a:effectRef>
        <a:fontRef idx="minor">
          <a:schemeClr val="lt1"/>
        </a:fontRef>
      </a:style>
    </a:txDef>
  </a:objectDefaults>
  <a:extraClrSchemeLst>
    <a:extraClrScheme>
      <a:clrScheme name="PPT_Template_Corp_16x9_rev2 1">
        <a:dk1>
          <a:srgbClr val="808080"/>
        </a:dk1>
        <a:lt1>
          <a:srgbClr val="FFFFFF"/>
        </a:lt1>
        <a:dk2>
          <a:srgbClr val="000000"/>
        </a:dk2>
        <a:lt2>
          <a:srgbClr val="B9E700"/>
        </a:lt2>
        <a:accent1>
          <a:srgbClr val="33CCCC"/>
        </a:accent1>
        <a:accent2>
          <a:srgbClr val="FF9933"/>
        </a:accent2>
        <a:accent3>
          <a:srgbClr val="AAAAAA"/>
        </a:accent3>
        <a:accent4>
          <a:srgbClr val="DADADA"/>
        </a:accent4>
        <a:accent5>
          <a:srgbClr val="ADE2E2"/>
        </a:accent5>
        <a:accent6>
          <a:srgbClr val="E78A2D"/>
        </a:accent6>
        <a:hlink>
          <a:srgbClr val="99CCFF"/>
        </a:hlink>
        <a:folHlink>
          <a:srgbClr val="0000FF"/>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documentManagement>
    <SharedWithUsers xmlns="79fe3f67-c003-4a3f-a95f-eafcf63ba40a">
      <UserInfo>
        <DisplayName>Stephen Jones (SW)</DisplayName>
        <AccountId>34</AccountId>
        <AccountType/>
      </UserInfo>
      <UserInfo>
        <DisplayName>Conor Hoekstra</DisplayName>
        <AccountId>243</AccountId>
        <AccountType/>
      </UserInfo>
      <UserInfo>
        <DisplayName>Eric A Niebler</DisplayName>
        <AccountId>478</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AEF5D170789B834C95418CBDFAC91391" ma:contentTypeVersion="10" ma:contentTypeDescription="Create a new document." ma:contentTypeScope="" ma:versionID="a2b65342fb114a49a33f41a5daa5a47e">
  <xsd:schema xmlns:xsd="http://www.w3.org/2001/XMLSchema" xmlns:xs="http://www.w3.org/2001/XMLSchema" xmlns:p="http://schemas.microsoft.com/office/2006/metadata/properties" xmlns:ns2="4a8b2df3-7f33-4a74-98c2-7d8fd9dc4aab" xmlns:ns3="79fe3f67-c003-4a3f-a95f-eafcf63ba40a" targetNamespace="http://schemas.microsoft.com/office/2006/metadata/properties" ma:root="true" ma:fieldsID="edcd2e96ffebce2b481e9ba2ae955f9a" ns2:_="" ns3:_="">
    <xsd:import namespace="4a8b2df3-7f33-4a74-98c2-7d8fd9dc4aab"/>
    <xsd:import namespace="79fe3f67-c003-4a3f-a95f-eafcf63ba40a"/>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a8b2df3-7f33-4a74-98c2-7d8fd9dc4aa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9fe3f67-c003-4a3f-a95f-eafcf63ba40a"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F88E22E-2A4B-4FB1-9848-BF16E7DBE74B}">
  <ds:schemaRef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4a8b2df3-7f33-4a74-98c2-7d8fd9dc4aab"/>
    <ds:schemaRef ds:uri="http://purl.org/dc/terms/"/>
    <ds:schemaRef ds:uri="79fe3f67-c003-4a3f-a95f-eafcf63ba40a"/>
    <ds:schemaRef ds:uri="http://www.w3.org/XML/1998/namespace"/>
    <ds:schemaRef ds:uri="http://purl.org/dc/dcmitype/"/>
  </ds:schemaRefs>
</ds:datastoreItem>
</file>

<file path=customXml/itemProps2.xml><?xml version="1.0" encoding="utf-8"?>
<ds:datastoreItem xmlns:ds="http://schemas.openxmlformats.org/officeDocument/2006/customXml" ds:itemID="{F291F505-EC48-4029-B46C-B73DDCB2C9BC}">
  <ds:schemaRefs>
    <ds:schemaRef ds:uri="4a8b2df3-7f33-4a74-98c2-7d8fd9dc4aab"/>
    <ds:schemaRef ds:uri="79fe3f67-c003-4a3f-a95f-eafcf63ba40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E29B7386-0C5E-43DB-8BF1-052EEAD5F5D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126856</TotalTime>
  <Words>25530</Words>
  <Application>Microsoft Office PowerPoint</Application>
  <PresentationFormat>Custom</PresentationFormat>
  <Paragraphs>4084</Paragraphs>
  <Slides>164</Slides>
  <Notes>164</Notes>
  <HiddenSlides>1</HiddenSlides>
  <MMClips>6</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164</vt:i4>
      </vt:variant>
    </vt:vector>
  </HeadingPairs>
  <TitlesOfParts>
    <vt:vector size="174" baseType="lpstr">
      <vt:lpstr>Source Sans Pro Black</vt:lpstr>
      <vt:lpstr>Wingdings</vt:lpstr>
      <vt:lpstr>NVIDIA Sans</vt:lpstr>
      <vt:lpstr>Consolas</vt:lpstr>
      <vt:lpstr>DINPro-Black</vt:lpstr>
      <vt:lpstr>Arial</vt:lpstr>
      <vt:lpstr>Cambria Math</vt:lpstr>
      <vt:lpstr>Trebuchet MS</vt:lpstr>
      <vt:lpstr>NVIDIA</vt:lpstr>
      <vt:lpstr>Blank</vt:lpstr>
      <vt:lpstr>The CUDA C++ Developer's Toolbox</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By Key Algorithms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mdspan: A non-owning handle to multidimensional data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adspthepodcast.com</vt:lpstr>
      <vt:lpstr>The CUDA C++ Developer's Toolbox</vt:lpstr>
      <vt:lpstr>Display Test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CUDA C++ Developer's Toolbox</dc:title>
  <dc:creator>Bryce Lelbach</dc:creator>
  <cp:lastModifiedBy>Bryce Lelbach</cp:lastModifiedBy>
  <cp:revision>899</cp:revision>
  <dcterms:created xsi:type="dcterms:W3CDTF">2008-01-24T03:11:41Z</dcterms:created>
  <dcterms:modified xsi:type="dcterms:W3CDTF">2026-03-30T10:41:43Z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0x010100AEF5D170789B834C95418CBDFAC91391</vt:lpwstr>
  </property>
</Properties>
</file>